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 id="2147483683" r:id="rId2"/>
    <p:sldMasterId id="2147483685" r:id="rId3"/>
    <p:sldMasterId id="2147483700" r:id="rId4"/>
    <p:sldMasterId id="2147483734" r:id="rId5"/>
    <p:sldMasterId id="2147483754" r:id="rId6"/>
  </p:sldMasterIdLst>
  <p:notesMasterIdLst>
    <p:notesMasterId r:id="rId34"/>
  </p:notesMasterIdLst>
  <p:sldIdLst>
    <p:sldId id="4412" r:id="rId7"/>
    <p:sldId id="281" r:id="rId8"/>
    <p:sldId id="283" r:id="rId9"/>
    <p:sldId id="304" r:id="rId10"/>
    <p:sldId id="297" r:id="rId11"/>
    <p:sldId id="301" r:id="rId12"/>
    <p:sldId id="336" r:id="rId13"/>
    <p:sldId id="338" r:id="rId14"/>
    <p:sldId id="470" r:id="rId15"/>
    <p:sldId id="471" r:id="rId16"/>
    <p:sldId id="472" r:id="rId17"/>
    <p:sldId id="473" r:id="rId18"/>
    <p:sldId id="339" r:id="rId19"/>
    <p:sldId id="474" r:id="rId20"/>
    <p:sldId id="475" r:id="rId21"/>
    <p:sldId id="477" r:id="rId22"/>
    <p:sldId id="298" r:id="rId23"/>
    <p:sldId id="387" r:id="rId24"/>
    <p:sldId id="467" r:id="rId25"/>
    <p:sldId id="476" r:id="rId26"/>
    <p:sldId id="315" r:id="rId27"/>
    <p:sldId id="316" r:id="rId28"/>
    <p:sldId id="317" r:id="rId29"/>
    <p:sldId id="318" r:id="rId30"/>
    <p:sldId id="319" r:id="rId31"/>
    <p:sldId id="4413" r:id="rId32"/>
    <p:sldId id="441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2" d="100"/>
          <a:sy n="82" d="100"/>
        </p:scale>
        <p:origin x="72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BB7C58-0FDD-4AFF-AF8F-A51C004C1513}" type="datetimeFigureOut">
              <a:rPr lang="en-US" smtClean="0"/>
              <a:t>1/16/2025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2F70ED-68A7-4FFD-ADEF-E6EC9EA41017}" type="slidenum">
              <a:rPr lang="en-US" smtClean="0"/>
              <a:t>‹#›</a:t>
            </a:fld>
            <a:endParaRPr lang="en-US"/>
          </a:p>
        </p:txBody>
      </p:sp>
    </p:spTree>
    <p:extLst>
      <p:ext uri="{BB962C8B-B14F-4D97-AF65-F5344CB8AC3E}">
        <p14:creationId xmlns:p14="http://schemas.microsoft.com/office/powerpoint/2010/main" val="275356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C1E0E-7A6E-4FE7-9D97-77C6176297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0048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5AD207-BB59-4E66-B47E-5301CF7BB295}" type="slidenum">
              <a:rPr kumimoji="0" lang="zh-CN" altLang="en-US" sz="1200" b="0" i="0" u="none" strike="noStrike" kern="1200" cap="none" spc="0" normalizeH="0" baseline="0" noProof="0" smtClean="0">
                <a:ln>
                  <a:noFill/>
                </a:ln>
                <a:solidFill>
                  <a:prstClr val="black"/>
                </a:solidFill>
                <a:effectLst/>
                <a:uLnTx/>
                <a:uFillTx/>
                <a:latin typeface="等线"/>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a:cs typeface="Arial"/>
              <a:sym typeface="Arial"/>
            </a:endParaRPr>
          </a:p>
        </p:txBody>
      </p:sp>
    </p:spTree>
    <p:extLst>
      <p:ext uri="{BB962C8B-B14F-4D97-AF65-F5344CB8AC3E}">
        <p14:creationId xmlns:p14="http://schemas.microsoft.com/office/powerpoint/2010/main" val="680368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baseline="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5AD207-BB59-4E66-B47E-5301CF7BB295}" type="slidenum">
              <a:rPr kumimoji="0" lang="zh-CN" altLang="en-US" sz="1200" b="0" i="0" u="none" strike="noStrike" kern="1200" cap="none" spc="0" normalizeH="0" baseline="0" noProof="0" smtClean="0">
                <a:ln>
                  <a:noFill/>
                </a:ln>
                <a:solidFill>
                  <a:prstClr val="black"/>
                </a:solidFill>
                <a:effectLst/>
                <a:uLnTx/>
                <a:uFillTx/>
                <a:latin typeface="等线"/>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a:cs typeface="Arial"/>
              <a:sym typeface="Arial"/>
            </a:endParaRPr>
          </a:p>
        </p:txBody>
      </p:sp>
    </p:spTree>
    <p:extLst>
      <p:ext uri="{BB962C8B-B14F-4D97-AF65-F5344CB8AC3E}">
        <p14:creationId xmlns:p14="http://schemas.microsoft.com/office/powerpoint/2010/main" val="1868466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158750" indent="0">
              <a:buNone/>
            </a:pPr>
            <a:endParaRPr lang="en-US" altLang="zh-CN" baseline="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5AD207-BB59-4E66-B47E-5301CF7BB295}" type="slidenum">
              <a:rPr kumimoji="0" lang="zh-CN" altLang="en-US" sz="1200" b="0" i="0" u="none" strike="noStrike" kern="1200" cap="none" spc="0" normalizeH="0" baseline="0" noProof="0" smtClean="0">
                <a:ln>
                  <a:noFill/>
                </a:ln>
                <a:solidFill>
                  <a:prstClr val="black"/>
                </a:solidFill>
                <a:effectLst/>
                <a:uLnTx/>
                <a:uFillTx/>
                <a:latin typeface="等线"/>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a:cs typeface="Arial"/>
              <a:sym typeface="Arial"/>
            </a:endParaRPr>
          </a:p>
        </p:txBody>
      </p:sp>
    </p:spTree>
    <p:extLst>
      <p:ext uri="{BB962C8B-B14F-4D97-AF65-F5344CB8AC3E}">
        <p14:creationId xmlns:p14="http://schemas.microsoft.com/office/powerpoint/2010/main" val="2625727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158750" indent="0">
              <a:buNone/>
            </a:pPr>
            <a:endParaRPr lang="en-US" altLang="zh-CN" baseline="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5AD207-BB59-4E66-B47E-5301CF7BB295}" type="slidenum">
              <a:rPr kumimoji="0" lang="zh-CN" altLang="en-US" sz="1200" b="0" i="0" u="none" strike="noStrike" kern="1200" cap="none" spc="0" normalizeH="0" baseline="0" noProof="0" smtClean="0">
                <a:ln>
                  <a:noFill/>
                </a:ln>
                <a:solidFill>
                  <a:prstClr val="black"/>
                </a:solidFill>
                <a:effectLst/>
                <a:uLnTx/>
                <a:uFillTx/>
                <a:latin typeface="等线"/>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a:cs typeface="Arial"/>
              <a:sym typeface="Arial"/>
            </a:endParaRPr>
          </a:p>
        </p:txBody>
      </p:sp>
    </p:spTree>
    <p:extLst>
      <p:ext uri="{BB962C8B-B14F-4D97-AF65-F5344CB8AC3E}">
        <p14:creationId xmlns:p14="http://schemas.microsoft.com/office/powerpoint/2010/main" val="1511129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4.xml"/><Relationship Id="rId4" Type="http://schemas.openxmlformats.org/officeDocument/2006/relationships/hyperlink" Target="http://bit.ly/2TtBDfr" TargetMode="Externa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BAB19-6A5F-406D-990D-4C6EA2A36D1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B566DC-2E32-4D93-8B2C-FA402425241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D18D57-7A93-429A-ACC5-0FADF2803C83}"/>
              </a:ext>
            </a:extLst>
          </p:cNvPr>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t>1/16/2025</a:t>
            </a:fld>
            <a:endParaRPr lang="en-US"/>
          </a:p>
        </p:txBody>
      </p:sp>
      <p:sp>
        <p:nvSpPr>
          <p:cNvPr id="5" name="Footer Placeholder 4">
            <a:extLst>
              <a:ext uri="{FF2B5EF4-FFF2-40B4-BE49-F238E27FC236}">
                <a16:creationId xmlns:a16="http://schemas.microsoft.com/office/drawing/2014/main" id="{D75561AD-8C62-4FBB-820C-95B1B54C827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70250BF-7CD8-4DA7-AAE9-576323093819}"/>
              </a:ext>
            </a:extLst>
          </p:cNvPr>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t>‹#›</a:t>
            </a:fld>
            <a:endParaRPr lang="en-US"/>
          </a:p>
        </p:txBody>
      </p:sp>
    </p:spTree>
    <p:extLst>
      <p:ext uri="{BB962C8B-B14F-4D97-AF65-F5344CB8AC3E}">
        <p14:creationId xmlns:p14="http://schemas.microsoft.com/office/powerpoint/2010/main" val="2678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2FA8-5ADC-4416-AB68-087E6B78777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C153E62-DB84-47CB-B65B-48F747202AD4}"/>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B1C8DA-1735-431F-A825-581895679EC5}"/>
              </a:ext>
            </a:extLst>
          </p:cNvPr>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t>1/16/2025</a:t>
            </a:fld>
            <a:endParaRPr lang="en-US"/>
          </a:p>
        </p:txBody>
      </p:sp>
      <p:sp>
        <p:nvSpPr>
          <p:cNvPr id="5" name="Footer Placeholder 4">
            <a:extLst>
              <a:ext uri="{FF2B5EF4-FFF2-40B4-BE49-F238E27FC236}">
                <a16:creationId xmlns:a16="http://schemas.microsoft.com/office/drawing/2014/main" id="{1A722669-77BB-481E-8D24-51F8CCD9B3F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3AE1BA6-0576-48B7-86A5-C309A4D4670F}"/>
              </a:ext>
            </a:extLst>
          </p:cNvPr>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t>‹#›</a:t>
            </a:fld>
            <a:endParaRPr lang="en-US"/>
          </a:p>
        </p:txBody>
      </p:sp>
    </p:spTree>
    <p:extLst>
      <p:ext uri="{BB962C8B-B14F-4D97-AF65-F5344CB8AC3E}">
        <p14:creationId xmlns:p14="http://schemas.microsoft.com/office/powerpoint/2010/main" val="28392753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7DADE-5077-4389-A719-8DDF60FFF9B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BC8FD4-0112-4783-875B-B33DA8E1BA2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D7FFE-8F52-4855-AB6E-E1246BF46DFE}"/>
              </a:ext>
            </a:extLst>
          </p:cNvPr>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t>1/16/2025</a:t>
            </a:fld>
            <a:endParaRPr lang="en-US"/>
          </a:p>
        </p:txBody>
      </p:sp>
      <p:sp>
        <p:nvSpPr>
          <p:cNvPr id="5" name="Footer Placeholder 4">
            <a:extLst>
              <a:ext uri="{FF2B5EF4-FFF2-40B4-BE49-F238E27FC236}">
                <a16:creationId xmlns:a16="http://schemas.microsoft.com/office/drawing/2014/main" id="{94617A78-562D-475F-A282-89DD657F7BF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4FF1680-E9E0-45CD-9D68-CC1BFFF64859}"/>
              </a:ext>
            </a:extLst>
          </p:cNvPr>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t>‹#›</a:t>
            </a:fld>
            <a:endParaRPr lang="en-US"/>
          </a:p>
        </p:txBody>
      </p:sp>
    </p:spTree>
    <p:extLst>
      <p:ext uri="{BB962C8B-B14F-4D97-AF65-F5344CB8AC3E}">
        <p14:creationId xmlns:p14="http://schemas.microsoft.com/office/powerpoint/2010/main" val="33141862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B5CE3-72B0-4640-A80A-3294AB87505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F50B94D-83E9-424B-AA0F-5F1FF7DA8778}"/>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F80B4D-E8C8-4FB1-BB53-54A6876799B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E6B787-38F0-44D5-A07C-557FEEE62393}"/>
              </a:ext>
            </a:extLst>
          </p:cNvPr>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t>1/16/2025</a:t>
            </a:fld>
            <a:endParaRPr lang="en-US"/>
          </a:p>
        </p:txBody>
      </p:sp>
      <p:sp>
        <p:nvSpPr>
          <p:cNvPr id="6" name="Footer Placeholder 5">
            <a:extLst>
              <a:ext uri="{FF2B5EF4-FFF2-40B4-BE49-F238E27FC236}">
                <a16:creationId xmlns:a16="http://schemas.microsoft.com/office/drawing/2014/main" id="{B1490AD5-F281-4BFA-A51D-B53CE2B4310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BA40502-657A-480A-AECE-712906553803}"/>
              </a:ext>
            </a:extLst>
          </p:cNvPr>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t>‹#›</a:t>
            </a:fld>
            <a:endParaRPr lang="en-US"/>
          </a:p>
        </p:txBody>
      </p:sp>
    </p:spTree>
    <p:extLst>
      <p:ext uri="{BB962C8B-B14F-4D97-AF65-F5344CB8AC3E}">
        <p14:creationId xmlns:p14="http://schemas.microsoft.com/office/powerpoint/2010/main" val="3138297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4097D-7B5E-4684-AB6C-9D7E573F800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B41D9D5-D54C-4361-BC3E-E5252E7934D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96F2BB-154D-431D-8107-177DB130A6F5}"/>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D9412B-C136-4049-8949-F7D6DFAA58E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77C850-71C2-482E-8D0F-8C83D8CE02A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863563-BAF5-493D-B8FD-D3B66CC8D989}"/>
              </a:ext>
            </a:extLst>
          </p:cNvPr>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t>1/16/2025</a:t>
            </a:fld>
            <a:endParaRPr lang="en-US"/>
          </a:p>
        </p:txBody>
      </p:sp>
      <p:sp>
        <p:nvSpPr>
          <p:cNvPr id="8" name="Footer Placeholder 7">
            <a:extLst>
              <a:ext uri="{FF2B5EF4-FFF2-40B4-BE49-F238E27FC236}">
                <a16:creationId xmlns:a16="http://schemas.microsoft.com/office/drawing/2014/main" id="{11C9A429-9090-43DE-B8C4-63A099C3F14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36804AD3-753A-420D-A536-C744B04511E5}"/>
              </a:ext>
            </a:extLst>
          </p:cNvPr>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t>‹#›</a:t>
            </a:fld>
            <a:endParaRPr lang="en-US"/>
          </a:p>
        </p:txBody>
      </p:sp>
    </p:spTree>
    <p:extLst>
      <p:ext uri="{BB962C8B-B14F-4D97-AF65-F5344CB8AC3E}">
        <p14:creationId xmlns:p14="http://schemas.microsoft.com/office/powerpoint/2010/main" val="23479044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1E699-1943-4785-8684-B9A6E6E365F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7AC6CBC-821E-4144-BA9D-44B3E287AA09}"/>
              </a:ext>
            </a:extLst>
          </p:cNvPr>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t>1/16/2025</a:t>
            </a:fld>
            <a:endParaRPr lang="en-US"/>
          </a:p>
        </p:txBody>
      </p:sp>
      <p:sp>
        <p:nvSpPr>
          <p:cNvPr id="4" name="Footer Placeholder 3">
            <a:extLst>
              <a:ext uri="{FF2B5EF4-FFF2-40B4-BE49-F238E27FC236}">
                <a16:creationId xmlns:a16="http://schemas.microsoft.com/office/drawing/2014/main" id="{BCADD2A5-4AA3-4922-9889-6C695E9DCDD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59C976E0-AD69-4C67-A59B-D0F40DB65531}"/>
              </a:ext>
            </a:extLst>
          </p:cNvPr>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t>‹#›</a:t>
            </a:fld>
            <a:endParaRPr lang="en-US"/>
          </a:p>
        </p:txBody>
      </p:sp>
    </p:spTree>
    <p:extLst>
      <p:ext uri="{BB962C8B-B14F-4D97-AF65-F5344CB8AC3E}">
        <p14:creationId xmlns:p14="http://schemas.microsoft.com/office/powerpoint/2010/main" val="42060784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22554B-5499-4025-8729-6049369D70CB}"/>
              </a:ext>
            </a:extLst>
          </p:cNvPr>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t>1/16/2025</a:t>
            </a:fld>
            <a:endParaRPr lang="en-US"/>
          </a:p>
        </p:txBody>
      </p:sp>
      <p:sp>
        <p:nvSpPr>
          <p:cNvPr id="3" name="Footer Placeholder 2">
            <a:extLst>
              <a:ext uri="{FF2B5EF4-FFF2-40B4-BE49-F238E27FC236}">
                <a16:creationId xmlns:a16="http://schemas.microsoft.com/office/drawing/2014/main" id="{C2B7A21B-5119-4A8B-97ED-A469DC00EDE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9C6EF277-1812-4A11-A800-38FD713C91EF}"/>
              </a:ext>
            </a:extLst>
          </p:cNvPr>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t>‹#›</a:t>
            </a:fld>
            <a:endParaRPr lang="en-US"/>
          </a:p>
        </p:txBody>
      </p:sp>
    </p:spTree>
    <p:extLst>
      <p:ext uri="{BB962C8B-B14F-4D97-AF65-F5344CB8AC3E}">
        <p14:creationId xmlns:p14="http://schemas.microsoft.com/office/powerpoint/2010/main" val="38763468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616DE-95E4-4ACB-8147-168B63C732C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F02110-5285-4BD3-AF58-E2A3A7FA465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534FF5-DBF9-4277-B3E2-4E1F92146BC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38F573-7FF8-4316-AB99-E70895DD4856}"/>
              </a:ext>
            </a:extLst>
          </p:cNvPr>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t>1/16/2025</a:t>
            </a:fld>
            <a:endParaRPr lang="en-US"/>
          </a:p>
        </p:txBody>
      </p:sp>
      <p:sp>
        <p:nvSpPr>
          <p:cNvPr id="6" name="Footer Placeholder 5">
            <a:extLst>
              <a:ext uri="{FF2B5EF4-FFF2-40B4-BE49-F238E27FC236}">
                <a16:creationId xmlns:a16="http://schemas.microsoft.com/office/drawing/2014/main" id="{CACDE279-C658-445A-AEBC-3E6237A2C6C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893E126-1441-4ACE-AD46-975F983176CA}"/>
              </a:ext>
            </a:extLst>
          </p:cNvPr>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t>‹#›</a:t>
            </a:fld>
            <a:endParaRPr lang="en-US"/>
          </a:p>
        </p:txBody>
      </p:sp>
    </p:spTree>
    <p:extLst>
      <p:ext uri="{BB962C8B-B14F-4D97-AF65-F5344CB8AC3E}">
        <p14:creationId xmlns:p14="http://schemas.microsoft.com/office/powerpoint/2010/main" val="21880861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5B709-ECEC-4F54-B60A-1DC68B3B149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CD9722-DEF1-4010-9069-8BF48C53134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525A86-7985-4A5C-8034-D048C46F454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49D299-9ADA-4031-BC4A-FDD11E46A23D}"/>
              </a:ext>
            </a:extLst>
          </p:cNvPr>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t>1/16/2025</a:t>
            </a:fld>
            <a:endParaRPr lang="en-US"/>
          </a:p>
        </p:txBody>
      </p:sp>
      <p:sp>
        <p:nvSpPr>
          <p:cNvPr id="6" name="Footer Placeholder 5">
            <a:extLst>
              <a:ext uri="{FF2B5EF4-FFF2-40B4-BE49-F238E27FC236}">
                <a16:creationId xmlns:a16="http://schemas.microsoft.com/office/drawing/2014/main" id="{DB4303B7-F6CC-4DB7-B4CB-4A520BFFDF0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89C80B3-0D41-4036-8044-7BBD8153B337}"/>
              </a:ext>
            </a:extLst>
          </p:cNvPr>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t>‹#›</a:t>
            </a:fld>
            <a:endParaRPr lang="en-US"/>
          </a:p>
        </p:txBody>
      </p:sp>
    </p:spTree>
    <p:extLst>
      <p:ext uri="{BB962C8B-B14F-4D97-AF65-F5344CB8AC3E}">
        <p14:creationId xmlns:p14="http://schemas.microsoft.com/office/powerpoint/2010/main" val="28476144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378C6008-CEE4-4966-9093-5BA6A75615F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0" y="-355600"/>
            <a:ext cx="12191999" cy="7213600"/>
          </a:xfrm>
          <a:prstGeom prst="rect">
            <a:avLst/>
          </a:prstGeom>
        </p:spPr>
      </p:pic>
      <p:pic>
        <p:nvPicPr>
          <p:cNvPr id="8" name="Picture 3">
            <a:extLst>
              <a:ext uri="{FF2B5EF4-FFF2-40B4-BE49-F238E27FC236}">
                <a16:creationId xmlns:a16="http://schemas.microsoft.com/office/drawing/2014/main" id="{95177028-659C-4E88-925F-37FED12B4B49}"/>
              </a:ext>
            </a:extLst>
          </p:cNvPr>
          <p:cNvPicPr>
            <a:picLocks noChangeAspect="1"/>
          </p:cNvPicPr>
          <p:nvPr userDrawn="1"/>
        </p:nvPicPr>
        <p:blipFill>
          <a:blip r:embed="rId4"/>
          <a:srcRect/>
          <a:stretch>
            <a:fillRect/>
          </a:stretch>
        </p:blipFill>
        <p:spPr>
          <a:xfrm>
            <a:off x="7518400" y="3251853"/>
            <a:ext cx="4723771" cy="3489686"/>
          </a:xfrm>
          <a:prstGeom prst="rect">
            <a:avLst/>
          </a:prstGeom>
        </p:spPr>
      </p:pic>
    </p:spTree>
    <p:extLst>
      <p:ext uri="{BB962C8B-B14F-4D97-AF65-F5344CB8AC3E}">
        <p14:creationId xmlns:p14="http://schemas.microsoft.com/office/powerpoint/2010/main" val="41081543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2EB504-CE44-4B33-A58A-527B3471016E}"/>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A7E8FF-1449-4B67-991B-923D23AA918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6E2E34-1615-4250-AD1C-3F6536AE8DAF}"/>
              </a:ext>
            </a:extLst>
          </p:cNvPr>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t>1/16/2025</a:t>
            </a:fld>
            <a:endParaRPr lang="en-US"/>
          </a:p>
        </p:txBody>
      </p:sp>
      <p:sp>
        <p:nvSpPr>
          <p:cNvPr id="5" name="Footer Placeholder 4">
            <a:extLst>
              <a:ext uri="{FF2B5EF4-FFF2-40B4-BE49-F238E27FC236}">
                <a16:creationId xmlns:a16="http://schemas.microsoft.com/office/drawing/2014/main" id="{87217C17-9EFF-4DE7-996B-4B60477CDC8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FACCF93-39D1-4E5E-81B6-2E7952385F60}"/>
              </a:ext>
            </a:extLst>
          </p:cNvPr>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t>‹#›</a:t>
            </a:fld>
            <a:endParaRPr lang="en-US"/>
          </a:p>
        </p:txBody>
      </p:sp>
    </p:spTree>
    <p:extLst>
      <p:ext uri="{BB962C8B-B14F-4D97-AF65-F5344CB8AC3E}">
        <p14:creationId xmlns:p14="http://schemas.microsoft.com/office/powerpoint/2010/main" val="30015048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990970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81985302"/>
      </p:ext>
    </p:extLst>
  </p:cSld>
  <p:clrMapOvr>
    <a:masterClrMapping/>
  </p:clrMapOvr>
  <p:transition spd="slow" advClick="0" advTm="2000">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6985575"/>
      </p:ext>
    </p:extLst>
  </p:cSld>
  <p:clrMapOvr>
    <a:masterClrMapping/>
  </p:clrMapOvr>
  <p:transition spd="slow" advClick="0" advTm="2000">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pPr defTabSz="914377">
              <a:defRPr/>
            </a:pPr>
            <a:fld id="{ADF8D8D1-271C-46BB-B9D3-013B96148659}" type="datetimeFigureOut">
              <a:rPr lang="zh-CN" altLang="en-US" smtClean="0">
                <a:solidFill>
                  <a:prstClr val="black"/>
                </a:solidFill>
              </a:rPr>
              <a:pPr defTabSz="914377">
                <a:defRPr/>
              </a:pPr>
              <a:t>2025/1/16</a:t>
            </a:fld>
            <a:endParaRPr lang="zh-CN" altLang="en-US">
              <a:solidFill>
                <a:prstClr val="black"/>
              </a:solidFill>
            </a:endParaRPr>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pPr defTabSz="914377">
              <a:defRPr/>
            </a:pPr>
            <a:endParaRPr lang="zh-CN" altLang="en-US">
              <a:solidFill>
                <a:prstClr val="black"/>
              </a:solidFill>
            </a:endParaRPr>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pPr defTabSz="914377">
              <a:defRPr/>
            </a:pPr>
            <a:fld id="{DF12BF3B-B18A-491F-9B1F-53B4ABD3F834}" type="slidenum">
              <a:rPr lang="zh-CN" altLang="en-US" smtClean="0">
                <a:solidFill>
                  <a:prstClr val="black"/>
                </a:solidFill>
              </a:rPr>
              <a:pPr defTabSz="914377">
                <a:defRPr/>
              </a:pPr>
              <a:t>‹#›</a:t>
            </a:fld>
            <a:endParaRPr lang="zh-CN" altLang="en-US">
              <a:solidFill>
                <a:prstClr val="black"/>
              </a:solidFill>
            </a:endParaRPr>
          </a:p>
        </p:txBody>
      </p:sp>
    </p:spTree>
    <p:extLst>
      <p:ext uri="{BB962C8B-B14F-4D97-AF65-F5344CB8AC3E}">
        <p14:creationId xmlns:p14="http://schemas.microsoft.com/office/powerpoint/2010/main" val="4034325888"/>
      </p:ext>
    </p:extLst>
  </p:cSld>
  <p:clrMapOvr>
    <a:masterClrMapping/>
  </p:clrMapOvr>
  <p:transition spd="slow" advClick="0" advTm="2000">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9"/>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9"/>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pPr defTabSz="914377">
              <a:defRPr/>
            </a:pPr>
            <a:fld id="{ADF8D8D1-271C-46BB-B9D3-013B96148659}" type="datetimeFigureOut">
              <a:rPr lang="zh-CN" altLang="en-US" smtClean="0">
                <a:solidFill>
                  <a:prstClr val="black"/>
                </a:solidFill>
              </a:rPr>
              <a:pPr defTabSz="914377">
                <a:defRPr/>
              </a:pPr>
              <a:t>2025/1/16</a:t>
            </a:fld>
            <a:endParaRPr lang="zh-CN" altLang="en-US">
              <a:solidFill>
                <a:prstClr val="black"/>
              </a:solidFill>
            </a:endParaRPr>
          </a:p>
        </p:txBody>
      </p:sp>
      <p:sp>
        <p:nvSpPr>
          <p:cNvPr id="6" name="页脚占位符 5"/>
          <p:cNvSpPr>
            <a:spLocks noGrp="1"/>
          </p:cNvSpPr>
          <p:nvPr>
            <p:ph type="ftr" sz="quarter" idx="11"/>
          </p:nvPr>
        </p:nvSpPr>
        <p:spPr>
          <a:xfrm>
            <a:off x="4038600" y="6356351"/>
            <a:ext cx="4114800" cy="365125"/>
          </a:xfrm>
          <a:prstGeom prst="rect">
            <a:avLst/>
          </a:prstGeom>
        </p:spPr>
        <p:txBody>
          <a:bodyPr/>
          <a:lstStyle/>
          <a:p>
            <a:pPr defTabSz="914377">
              <a:defRPr/>
            </a:pPr>
            <a:endParaRPr lang="zh-CN" altLang="en-US">
              <a:solidFill>
                <a:prstClr val="black"/>
              </a:solidFill>
            </a:endParaRPr>
          </a:p>
        </p:txBody>
      </p:sp>
      <p:sp>
        <p:nvSpPr>
          <p:cNvPr id="7" name="灯片编号占位符 6"/>
          <p:cNvSpPr>
            <a:spLocks noGrp="1"/>
          </p:cNvSpPr>
          <p:nvPr>
            <p:ph type="sldNum" sz="quarter" idx="12"/>
          </p:nvPr>
        </p:nvSpPr>
        <p:spPr>
          <a:xfrm>
            <a:off x="8610600" y="6356351"/>
            <a:ext cx="2743200" cy="365125"/>
          </a:xfrm>
          <a:prstGeom prst="rect">
            <a:avLst/>
          </a:prstGeom>
        </p:spPr>
        <p:txBody>
          <a:bodyPr/>
          <a:lstStyle/>
          <a:p>
            <a:pPr defTabSz="914377">
              <a:defRPr/>
            </a:pPr>
            <a:fld id="{DF12BF3B-B18A-491F-9B1F-53B4ABD3F834}" type="slidenum">
              <a:rPr lang="zh-CN" altLang="en-US" smtClean="0">
                <a:solidFill>
                  <a:prstClr val="black"/>
                </a:solidFill>
              </a:rPr>
              <a:pPr defTabSz="914377">
                <a:defRPr/>
              </a:pPr>
              <a:t>‹#›</a:t>
            </a:fld>
            <a:endParaRPr lang="zh-CN" altLang="en-US">
              <a:solidFill>
                <a:prstClr val="black"/>
              </a:solidFill>
            </a:endParaRPr>
          </a:p>
        </p:txBody>
      </p:sp>
    </p:spTree>
    <p:extLst>
      <p:ext uri="{BB962C8B-B14F-4D97-AF65-F5344CB8AC3E}">
        <p14:creationId xmlns:p14="http://schemas.microsoft.com/office/powerpoint/2010/main" val="2722329141"/>
      </p:ext>
    </p:extLst>
  </p:cSld>
  <p:clrMapOvr>
    <a:masterClrMapping/>
  </p:clrMapOvr>
  <p:transition spd="slow" advClick="0" advTm="2000">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9" y="1681163"/>
            <a:ext cx="5157787"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9"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1" y="1681163"/>
            <a:ext cx="5183188"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1"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1"/>
            <a:ext cx="2743200" cy="365125"/>
          </a:xfrm>
          <a:prstGeom prst="rect">
            <a:avLst/>
          </a:prstGeom>
        </p:spPr>
        <p:txBody>
          <a:bodyPr/>
          <a:lstStyle/>
          <a:p>
            <a:pPr defTabSz="914377">
              <a:defRPr/>
            </a:pPr>
            <a:fld id="{ADF8D8D1-271C-46BB-B9D3-013B96148659}" type="datetimeFigureOut">
              <a:rPr lang="zh-CN" altLang="en-US" smtClean="0">
                <a:solidFill>
                  <a:prstClr val="black"/>
                </a:solidFill>
              </a:rPr>
              <a:pPr defTabSz="914377">
                <a:defRPr/>
              </a:pPr>
              <a:t>2025/1/16</a:t>
            </a:fld>
            <a:endParaRPr lang="zh-CN" altLang="en-US">
              <a:solidFill>
                <a:prstClr val="black"/>
              </a:solidFill>
            </a:endParaRPr>
          </a:p>
        </p:txBody>
      </p:sp>
      <p:sp>
        <p:nvSpPr>
          <p:cNvPr id="8" name="页脚占位符 7"/>
          <p:cNvSpPr>
            <a:spLocks noGrp="1"/>
          </p:cNvSpPr>
          <p:nvPr>
            <p:ph type="ftr" sz="quarter" idx="11"/>
          </p:nvPr>
        </p:nvSpPr>
        <p:spPr>
          <a:xfrm>
            <a:off x="4038600" y="6356351"/>
            <a:ext cx="4114800" cy="365125"/>
          </a:xfrm>
          <a:prstGeom prst="rect">
            <a:avLst/>
          </a:prstGeom>
        </p:spPr>
        <p:txBody>
          <a:bodyPr/>
          <a:lstStyle/>
          <a:p>
            <a:pPr defTabSz="914377">
              <a:defRPr/>
            </a:pPr>
            <a:endParaRPr lang="zh-CN" altLang="en-US">
              <a:solidFill>
                <a:prstClr val="black"/>
              </a:solidFill>
            </a:endParaRPr>
          </a:p>
        </p:txBody>
      </p:sp>
      <p:sp>
        <p:nvSpPr>
          <p:cNvPr id="9" name="灯片编号占位符 8"/>
          <p:cNvSpPr>
            <a:spLocks noGrp="1"/>
          </p:cNvSpPr>
          <p:nvPr>
            <p:ph type="sldNum" sz="quarter" idx="12"/>
          </p:nvPr>
        </p:nvSpPr>
        <p:spPr>
          <a:xfrm>
            <a:off x="8610600" y="6356351"/>
            <a:ext cx="2743200" cy="365125"/>
          </a:xfrm>
          <a:prstGeom prst="rect">
            <a:avLst/>
          </a:prstGeom>
        </p:spPr>
        <p:txBody>
          <a:bodyPr/>
          <a:lstStyle/>
          <a:p>
            <a:pPr defTabSz="914377">
              <a:defRPr/>
            </a:pPr>
            <a:fld id="{DF12BF3B-B18A-491F-9B1F-53B4ABD3F834}" type="slidenum">
              <a:rPr lang="zh-CN" altLang="en-US" smtClean="0">
                <a:solidFill>
                  <a:prstClr val="black"/>
                </a:solidFill>
              </a:rPr>
              <a:pPr defTabSz="914377">
                <a:defRPr/>
              </a:pPr>
              <a:t>‹#›</a:t>
            </a:fld>
            <a:endParaRPr lang="zh-CN" altLang="en-US">
              <a:solidFill>
                <a:prstClr val="black"/>
              </a:solidFill>
            </a:endParaRPr>
          </a:p>
        </p:txBody>
      </p:sp>
    </p:spTree>
    <p:extLst>
      <p:ext uri="{BB962C8B-B14F-4D97-AF65-F5344CB8AC3E}">
        <p14:creationId xmlns:p14="http://schemas.microsoft.com/office/powerpoint/2010/main" val="468589454"/>
      </p:ext>
    </p:extLst>
  </p:cSld>
  <p:clrMapOvr>
    <a:masterClrMapping/>
  </p:clrMapOvr>
  <p:transition spd="slow" advClick="0" advTm="2000">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a:prstGeom prst="rect">
            <a:avLst/>
          </a:prstGeom>
        </p:spPr>
        <p:txBody>
          <a:bodyPr/>
          <a:lstStyle/>
          <a:p>
            <a:pPr defTabSz="914377">
              <a:defRPr/>
            </a:pPr>
            <a:fld id="{ADF8D8D1-271C-46BB-B9D3-013B96148659}" type="datetimeFigureOut">
              <a:rPr lang="zh-CN" altLang="en-US" smtClean="0">
                <a:solidFill>
                  <a:prstClr val="black"/>
                </a:solidFill>
              </a:rPr>
              <a:pPr defTabSz="914377">
                <a:defRPr/>
              </a:pPr>
              <a:t>2025/1/16</a:t>
            </a:fld>
            <a:endParaRPr lang="zh-CN" altLang="en-US">
              <a:solidFill>
                <a:prstClr val="black"/>
              </a:solidFill>
            </a:endParaRPr>
          </a:p>
        </p:txBody>
      </p:sp>
      <p:sp>
        <p:nvSpPr>
          <p:cNvPr id="4" name="页脚占位符 3"/>
          <p:cNvSpPr>
            <a:spLocks noGrp="1"/>
          </p:cNvSpPr>
          <p:nvPr>
            <p:ph type="ftr" sz="quarter" idx="11"/>
          </p:nvPr>
        </p:nvSpPr>
        <p:spPr>
          <a:xfrm>
            <a:off x="4038600" y="6356351"/>
            <a:ext cx="4114800" cy="365125"/>
          </a:xfrm>
          <a:prstGeom prst="rect">
            <a:avLst/>
          </a:prstGeom>
        </p:spPr>
        <p:txBody>
          <a:bodyPr/>
          <a:lstStyle/>
          <a:p>
            <a:pPr defTabSz="914377">
              <a:defRPr/>
            </a:pPr>
            <a:endParaRPr lang="zh-CN" altLang="en-US">
              <a:solidFill>
                <a:prstClr val="black"/>
              </a:solidFill>
            </a:endParaRPr>
          </a:p>
        </p:txBody>
      </p:sp>
      <p:sp>
        <p:nvSpPr>
          <p:cNvPr id="5" name="灯片编号占位符 4"/>
          <p:cNvSpPr>
            <a:spLocks noGrp="1"/>
          </p:cNvSpPr>
          <p:nvPr>
            <p:ph type="sldNum" sz="quarter" idx="12"/>
          </p:nvPr>
        </p:nvSpPr>
        <p:spPr>
          <a:xfrm>
            <a:off x="8610600" y="6356351"/>
            <a:ext cx="2743200" cy="365125"/>
          </a:xfrm>
          <a:prstGeom prst="rect">
            <a:avLst/>
          </a:prstGeom>
        </p:spPr>
        <p:txBody>
          <a:bodyPr/>
          <a:lstStyle/>
          <a:p>
            <a:pPr defTabSz="914377">
              <a:defRPr/>
            </a:pPr>
            <a:fld id="{DF12BF3B-B18A-491F-9B1F-53B4ABD3F834}" type="slidenum">
              <a:rPr lang="zh-CN" altLang="en-US" smtClean="0">
                <a:solidFill>
                  <a:prstClr val="black"/>
                </a:solidFill>
              </a:rPr>
              <a:pPr defTabSz="914377">
                <a:defRPr/>
              </a:pPr>
              <a:t>‹#›</a:t>
            </a:fld>
            <a:endParaRPr lang="zh-CN" altLang="en-US">
              <a:solidFill>
                <a:prstClr val="black"/>
              </a:solidFill>
            </a:endParaRPr>
          </a:p>
        </p:txBody>
      </p:sp>
    </p:spTree>
    <p:extLst>
      <p:ext uri="{BB962C8B-B14F-4D97-AF65-F5344CB8AC3E}">
        <p14:creationId xmlns:p14="http://schemas.microsoft.com/office/powerpoint/2010/main" val="1132909588"/>
      </p:ext>
    </p:extLst>
  </p:cSld>
  <p:clrMapOvr>
    <a:masterClrMapping/>
  </p:clrMapOvr>
  <p:transition spd="slow" advClick="0" advTm="2000">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a:prstGeom prst="rect">
            <a:avLst/>
          </a:prstGeom>
        </p:spPr>
        <p:txBody>
          <a:bodyPr/>
          <a:lstStyle/>
          <a:p>
            <a:pPr defTabSz="914377">
              <a:defRPr/>
            </a:pPr>
            <a:fld id="{ADF8D8D1-271C-46BB-B9D3-013B96148659}" type="datetimeFigureOut">
              <a:rPr lang="zh-CN" altLang="en-US" smtClean="0">
                <a:solidFill>
                  <a:prstClr val="black"/>
                </a:solidFill>
              </a:rPr>
              <a:pPr defTabSz="914377">
                <a:defRPr/>
              </a:pPr>
              <a:t>2025/1/16</a:t>
            </a:fld>
            <a:endParaRPr lang="zh-CN" altLang="en-US">
              <a:solidFill>
                <a:prstClr val="black"/>
              </a:solidFill>
            </a:endParaRPr>
          </a:p>
        </p:txBody>
      </p:sp>
      <p:sp>
        <p:nvSpPr>
          <p:cNvPr id="3" name="页脚占位符 2"/>
          <p:cNvSpPr>
            <a:spLocks noGrp="1"/>
          </p:cNvSpPr>
          <p:nvPr>
            <p:ph type="ftr" sz="quarter" idx="11"/>
          </p:nvPr>
        </p:nvSpPr>
        <p:spPr>
          <a:xfrm>
            <a:off x="4038600" y="6356351"/>
            <a:ext cx="4114800" cy="365125"/>
          </a:xfrm>
          <a:prstGeom prst="rect">
            <a:avLst/>
          </a:prstGeom>
        </p:spPr>
        <p:txBody>
          <a:bodyPr/>
          <a:lstStyle/>
          <a:p>
            <a:pPr defTabSz="914377">
              <a:defRPr/>
            </a:pPr>
            <a:endParaRPr lang="zh-CN" altLang="en-US">
              <a:solidFill>
                <a:prstClr val="black"/>
              </a:solidFill>
            </a:endParaRPr>
          </a:p>
        </p:txBody>
      </p:sp>
      <p:sp>
        <p:nvSpPr>
          <p:cNvPr id="4" name="灯片编号占位符 3"/>
          <p:cNvSpPr>
            <a:spLocks noGrp="1"/>
          </p:cNvSpPr>
          <p:nvPr>
            <p:ph type="sldNum" sz="quarter" idx="12"/>
          </p:nvPr>
        </p:nvSpPr>
        <p:spPr>
          <a:xfrm>
            <a:off x="8610600" y="6356351"/>
            <a:ext cx="2743200" cy="365125"/>
          </a:xfrm>
          <a:prstGeom prst="rect">
            <a:avLst/>
          </a:prstGeom>
        </p:spPr>
        <p:txBody>
          <a:bodyPr/>
          <a:lstStyle/>
          <a:p>
            <a:pPr defTabSz="914377">
              <a:defRPr/>
            </a:pPr>
            <a:fld id="{DF12BF3B-B18A-491F-9B1F-53B4ABD3F834}" type="slidenum">
              <a:rPr lang="zh-CN" altLang="en-US" smtClean="0">
                <a:solidFill>
                  <a:prstClr val="black"/>
                </a:solidFill>
              </a:rPr>
              <a:pPr defTabSz="914377">
                <a:defRPr/>
              </a:pPr>
              <a:t>‹#›</a:t>
            </a:fld>
            <a:endParaRPr lang="zh-CN" altLang="en-US">
              <a:solidFill>
                <a:prstClr val="black"/>
              </a:solidFill>
            </a:endParaRPr>
          </a:p>
        </p:txBody>
      </p:sp>
    </p:spTree>
    <p:extLst>
      <p:ext uri="{BB962C8B-B14F-4D97-AF65-F5344CB8AC3E}">
        <p14:creationId xmlns:p14="http://schemas.microsoft.com/office/powerpoint/2010/main" val="170725922"/>
      </p:ext>
    </p:extLst>
  </p:cSld>
  <p:clrMapOvr>
    <a:masterClrMapping/>
  </p:clrMapOvr>
  <p:transition spd="slow" advClick="0" advTm="2000">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pPr defTabSz="914377">
              <a:defRPr/>
            </a:pPr>
            <a:fld id="{ADF8D8D1-271C-46BB-B9D3-013B96148659}" type="datetimeFigureOut">
              <a:rPr lang="zh-CN" altLang="en-US" smtClean="0">
                <a:solidFill>
                  <a:prstClr val="black"/>
                </a:solidFill>
              </a:rPr>
              <a:pPr defTabSz="914377">
                <a:defRPr/>
              </a:pPr>
              <a:t>2025/1/16</a:t>
            </a:fld>
            <a:endParaRPr lang="zh-CN" altLang="en-US">
              <a:solidFill>
                <a:prstClr val="black"/>
              </a:solidFill>
            </a:endParaRPr>
          </a:p>
        </p:txBody>
      </p:sp>
      <p:sp>
        <p:nvSpPr>
          <p:cNvPr id="6" name="页脚占位符 5"/>
          <p:cNvSpPr>
            <a:spLocks noGrp="1"/>
          </p:cNvSpPr>
          <p:nvPr>
            <p:ph type="ftr" sz="quarter" idx="11"/>
          </p:nvPr>
        </p:nvSpPr>
        <p:spPr>
          <a:xfrm>
            <a:off x="4038600" y="6356351"/>
            <a:ext cx="4114800" cy="365125"/>
          </a:xfrm>
          <a:prstGeom prst="rect">
            <a:avLst/>
          </a:prstGeom>
        </p:spPr>
        <p:txBody>
          <a:bodyPr/>
          <a:lstStyle/>
          <a:p>
            <a:pPr defTabSz="914377">
              <a:defRPr/>
            </a:pPr>
            <a:endParaRPr lang="zh-CN" altLang="en-US">
              <a:solidFill>
                <a:prstClr val="black"/>
              </a:solidFill>
            </a:endParaRPr>
          </a:p>
        </p:txBody>
      </p:sp>
      <p:sp>
        <p:nvSpPr>
          <p:cNvPr id="7" name="灯片编号占位符 6"/>
          <p:cNvSpPr>
            <a:spLocks noGrp="1"/>
          </p:cNvSpPr>
          <p:nvPr>
            <p:ph type="sldNum" sz="quarter" idx="12"/>
          </p:nvPr>
        </p:nvSpPr>
        <p:spPr>
          <a:xfrm>
            <a:off x="8610600" y="6356351"/>
            <a:ext cx="2743200" cy="365125"/>
          </a:xfrm>
          <a:prstGeom prst="rect">
            <a:avLst/>
          </a:prstGeom>
        </p:spPr>
        <p:txBody>
          <a:bodyPr/>
          <a:lstStyle/>
          <a:p>
            <a:pPr defTabSz="914377">
              <a:defRPr/>
            </a:pPr>
            <a:fld id="{DF12BF3B-B18A-491F-9B1F-53B4ABD3F834}" type="slidenum">
              <a:rPr lang="zh-CN" altLang="en-US" smtClean="0">
                <a:solidFill>
                  <a:prstClr val="black"/>
                </a:solidFill>
              </a:rPr>
              <a:pPr defTabSz="914377">
                <a:defRPr/>
              </a:pPr>
              <a:t>‹#›</a:t>
            </a:fld>
            <a:endParaRPr lang="zh-CN" altLang="en-US">
              <a:solidFill>
                <a:prstClr val="black"/>
              </a:solidFill>
            </a:endParaRPr>
          </a:p>
        </p:txBody>
      </p:sp>
    </p:spTree>
    <p:extLst>
      <p:ext uri="{BB962C8B-B14F-4D97-AF65-F5344CB8AC3E}">
        <p14:creationId xmlns:p14="http://schemas.microsoft.com/office/powerpoint/2010/main" val="482672501"/>
      </p:ext>
    </p:extLst>
  </p:cSld>
  <p:clrMapOvr>
    <a:masterClrMapping/>
  </p:clrMapOvr>
  <p:transition spd="slow" advClick="0" advTm="2000">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6"/>
            <a:ext cx="6172200" cy="4873625"/>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zh-CN" altLang="en-US"/>
          </a:p>
        </p:txBody>
      </p:sp>
      <p:sp>
        <p:nvSpPr>
          <p:cNvPr id="4" name="文本占位符 3"/>
          <p:cNvSpPr>
            <a:spLocks noGrp="1"/>
          </p:cNvSpPr>
          <p:nvPr>
            <p:ph type="body" sz="half" idx="2" hasCustomPrompt="1"/>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pPr defTabSz="914377">
              <a:defRPr/>
            </a:pPr>
            <a:fld id="{ADF8D8D1-271C-46BB-B9D3-013B96148659}" type="datetimeFigureOut">
              <a:rPr lang="zh-CN" altLang="en-US" smtClean="0">
                <a:solidFill>
                  <a:prstClr val="black"/>
                </a:solidFill>
              </a:rPr>
              <a:pPr defTabSz="914377">
                <a:defRPr/>
              </a:pPr>
              <a:t>2025/1/16</a:t>
            </a:fld>
            <a:endParaRPr lang="zh-CN" altLang="en-US">
              <a:solidFill>
                <a:prstClr val="black"/>
              </a:solidFill>
            </a:endParaRPr>
          </a:p>
        </p:txBody>
      </p:sp>
      <p:sp>
        <p:nvSpPr>
          <p:cNvPr id="6" name="页脚占位符 5"/>
          <p:cNvSpPr>
            <a:spLocks noGrp="1"/>
          </p:cNvSpPr>
          <p:nvPr>
            <p:ph type="ftr" sz="quarter" idx="11"/>
          </p:nvPr>
        </p:nvSpPr>
        <p:spPr>
          <a:xfrm>
            <a:off x="4038600" y="6356351"/>
            <a:ext cx="4114800" cy="365125"/>
          </a:xfrm>
          <a:prstGeom prst="rect">
            <a:avLst/>
          </a:prstGeom>
        </p:spPr>
        <p:txBody>
          <a:bodyPr/>
          <a:lstStyle/>
          <a:p>
            <a:pPr defTabSz="914377">
              <a:defRPr/>
            </a:pPr>
            <a:endParaRPr lang="zh-CN" altLang="en-US">
              <a:solidFill>
                <a:prstClr val="black"/>
              </a:solidFill>
            </a:endParaRPr>
          </a:p>
        </p:txBody>
      </p:sp>
      <p:sp>
        <p:nvSpPr>
          <p:cNvPr id="7" name="灯片编号占位符 6"/>
          <p:cNvSpPr>
            <a:spLocks noGrp="1"/>
          </p:cNvSpPr>
          <p:nvPr>
            <p:ph type="sldNum" sz="quarter" idx="12"/>
          </p:nvPr>
        </p:nvSpPr>
        <p:spPr>
          <a:xfrm>
            <a:off x="8610600" y="6356351"/>
            <a:ext cx="2743200" cy="365125"/>
          </a:xfrm>
          <a:prstGeom prst="rect">
            <a:avLst/>
          </a:prstGeom>
        </p:spPr>
        <p:txBody>
          <a:bodyPr/>
          <a:lstStyle/>
          <a:p>
            <a:pPr defTabSz="914377">
              <a:defRPr/>
            </a:pPr>
            <a:fld id="{DF12BF3B-B18A-491F-9B1F-53B4ABD3F834}" type="slidenum">
              <a:rPr lang="zh-CN" altLang="en-US" smtClean="0">
                <a:solidFill>
                  <a:prstClr val="black"/>
                </a:solidFill>
              </a:rPr>
              <a:pPr defTabSz="914377">
                <a:defRPr/>
              </a:pPr>
              <a:t>‹#›</a:t>
            </a:fld>
            <a:endParaRPr lang="zh-CN" altLang="en-US">
              <a:solidFill>
                <a:prstClr val="black"/>
              </a:solidFill>
            </a:endParaRPr>
          </a:p>
        </p:txBody>
      </p:sp>
    </p:spTree>
    <p:extLst>
      <p:ext uri="{BB962C8B-B14F-4D97-AF65-F5344CB8AC3E}">
        <p14:creationId xmlns:p14="http://schemas.microsoft.com/office/powerpoint/2010/main" val="2855065070"/>
      </p:ext>
    </p:extLst>
  </p:cSld>
  <p:clrMapOvr>
    <a:masterClrMapping/>
  </p:clrMapOvr>
  <p:transition spd="slow" advClick="0" advTm="2000">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a:xfrm>
            <a:off x="838200" y="1825625"/>
            <a:ext cx="10515600" cy="4351339"/>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pPr defTabSz="914377">
              <a:defRPr/>
            </a:pPr>
            <a:fld id="{ADF8D8D1-271C-46BB-B9D3-013B96148659}" type="datetimeFigureOut">
              <a:rPr lang="zh-CN" altLang="en-US" smtClean="0">
                <a:solidFill>
                  <a:prstClr val="black"/>
                </a:solidFill>
              </a:rPr>
              <a:pPr defTabSz="914377">
                <a:defRPr/>
              </a:pPr>
              <a:t>2025/1/16</a:t>
            </a:fld>
            <a:endParaRPr lang="zh-CN" altLang="en-US">
              <a:solidFill>
                <a:prstClr val="black"/>
              </a:solidFill>
            </a:endParaRPr>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pPr defTabSz="914377">
              <a:defRPr/>
            </a:pPr>
            <a:endParaRPr lang="zh-CN" altLang="en-US">
              <a:solidFill>
                <a:prstClr val="black"/>
              </a:solidFill>
            </a:endParaRPr>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pPr defTabSz="914377">
              <a:defRPr/>
            </a:pPr>
            <a:fld id="{DF12BF3B-B18A-491F-9B1F-53B4ABD3F834}" type="slidenum">
              <a:rPr lang="zh-CN" altLang="en-US" smtClean="0">
                <a:solidFill>
                  <a:prstClr val="black"/>
                </a:solidFill>
              </a:rPr>
              <a:pPr defTabSz="914377">
                <a:defRPr/>
              </a:pPr>
              <a:t>‹#›</a:t>
            </a:fld>
            <a:endParaRPr lang="zh-CN" altLang="en-US">
              <a:solidFill>
                <a:prstClr val="black"/>
              </a:solidFill>
            </a:endParaRPr>
          </a:p>
        </p:txBody>
      </p:sp>
    </p:spTree>
    <p:extLst>
      <p:ext uri="{BB962C8B-B14F-4D97-AF65-F5344CB8AC3E}">
        <p14:creationId xmlns:p14="http://schemas.microsoft.com/office/powerpoint/2010/main" val="139347150"/>
      </p:ext>
    </p:extLst>
  </p:cSld>
  <p:clrMapOvr>
    <a:masterClrMapping/>
  </p:clrMapOvr>
  <p:transition spd="slow" advClick="0" advTm="2000">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6"/>
            <a:ext cx="2628900" cy="581183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1" y="365126"/>
            <a:ext cx="7734300" cy="5811839"/>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pPr defTabSz="914377">
              <a:defRPr/>
            </a:pPr>
            <a:fld id="{ADF8D8D1-271C-46BB-B9D3-013B96148659}" type="datetimeFigureOut">
              <a:rPr lang="zh-CN" altLang="en-US" smtClean="0">
                <a:solidFill>
                  <a:prstClr val="black"/>
                </a:solidFill>
              </a:rPr>
              <a:pPr defTabSz="914377">
                <a:defRPr/>
              </a:pPr>
              <a:t>2025/1/16</a:t>
            </a:fld>
            <a:endParaRPr lang="zh-CN" altLang="en-US">
              <a:solidFill>
                <a:prstClr val="black"/>
              </a:solidFill>
            </a:endParaRPr>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pPr defTabSz="914377">
              <a:defRPr/>
            </a:pPr>
            <a:endParaRPr lang="zh-CN" altLang="en-US">
              <a:solidFill>
                <a:prstClr val="black"/>
              </a:solidFill>
            </a:endParaRPr>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pPr defTabSz="914377">
              <a:defRPr/>
            </a:pPr>
            <a:fld id="{DF12BF3B-B18A-491F-9B1F-53B4ABD3F834}" type="slidenum">
              <a:rPr lang="zh-CN" altLang="en-US" smtClean="0">
                <a:solidFill>
                  <a:prstClr val="black"/>
                </a:solidFill>
              </a:rPr>
              <a:pPr defTabSz="914377">
                <a:defRPr/>
              </a:pPr>
              <a:t>‹#›</a:t>
            </a:fld>
            <a:endParaRPr lang="zh-CN" altLang="en-US">
              <a:solidFill>
                <a:prstClr val="black"/>
              </a:solidFill>
            </a:endParaRPr>
          </a:p>
        </p:txBody>
      </p:sp>
    </p:spTree>
    <p:extLst>
      <p:ext uri="{BB962C8B-B14F-4D97-AF65-F5344CB8AC3E}">
        <p14:creationId xmlns:p14="http://schemas.microsoft.com/office/powerpoint/2010/main" val="1799569521"/>
      </p:ext>
    </p:extLst>
  </p:cSld>
  <p:clrMapOvr>
    <a:masterClrMapping/>
  </p:clrMapOvr>
  <p:transition spd="slow" advClick="0" advTm="2000">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045748"/>
      </p:ext>
    </p:extLst>
  </p:cSld>
  <p:clrMapOvr>
    <a:masterClrMapping/>
  </p:clrMapOvr>
  <p:transition spd="slow" advClick="0" advTm="2000">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2"/>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3"/>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3954706" y="4385251"/>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9" y="4817826"/>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extLst>
      <p:ext uri="{BB962C8B-B14F-4D97-AF65-F5344CB8AC3E}">
        <p14:creationId xmlns:p14="http://schemas.microsoft.com/office/powerpoint/2010/main" val="248841860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dk2"/>
        </a:solidFill>
        <a:effectLst/>
      </p:bgPr>
    </p:bg>
    <p:spTree>
      <p:nvGrpSpPr>
        <p:cNvPr id="1" name="Shape 1188"/>
        <p:cNvGrpSpPr/>
        <p:nvPr/>
      </p:nvGrpSpPr>
      <p:grpSpPr>
        <a:xfrm>
          <a:off x="0" y="0"/>
          <a:ext cx="0" cy="0"/>
          <a:chOff x="0" y="0"/>
          <a:chExt cx="0" cy="0"/>
        </a:xfrm>
      </p:grpSpPr>
      <p:sp>
        <p:nvSpPr>
          <p:cNvPr id="1189" name="Google Shape;1189;p24"/>
          <p:cNvSpPr txBox="1">
            <a:spLocks noGrp="1"/>
          </p:cNvSpPr>
          <p:nvPr>
            <p:ph type="subTitle" idx="1"/>
          </p:nvPr>
        </p:nvSpPr>
        <p:spPr>
          <a:xfrm>
            <a:off x="6318767" y="3802884"/>
            <a:ext cx="4704000" cy="108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90" name="Google Shape;1190;p24"/>
          <p:cNvSpPr txBox="1">
            <a:spLocks noGrp="1"/>
          </p:cNvSpPr>
          <p:nvPr>
            <p:ph type="title"/>
          </p:nvPr>
        </p:nvSpPr>
        <p:spPr>
          <a:xfrm>
            <a:off x="6318767" y="1968717"/>
            <a:ext cx="5324800" cy="17892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sz="3333">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pic>
        <p:nvPicPr>
          <p:cNvPr id="1191" name="Google Shape;1191;p24"/>
          <p:cNvPicPr preferRelativeResize="0"/>
          <p:nvPr/>
        </p:nvPicPr>
        <p:blipFill>
          <a:blip r:embed="rId2">
            <a:alphaModFix amt="23000"/>
          </a:blip>
          <a:stretch>
            <a:fillRect/>
          </a:stretch>
        </p:blipFill>
        <p:spPr>
          <a:xfrm>
            <a:off x="2" y="2"/>
            <a:ext cx="12191996" cy="6857999"/>
          </a:xfrm>
          <a:prstGeom prst="rect">
            <a:avLst/>
          </a:prstGeom>
          <a:noFill/>
          <a:ln>
            <a:noFill/>
          </a:ln>
        </p:spPr>
      </p:pic>
      <p:sp>
        <p:nvSpPr>
          <p:cNvPr id="1192" name="Google Shape;1192;p24"/>
          <p:cNvSpPr/>
          <p:nvPr/>
        </p:nvSpPr>
        <p:spPr>
          <a:xfrm rot="10800000" flipH="1">
            <a:off x="4639569" y="5206364"/>
            <a:ext cx="1417473" cy="788739"/>
          </a:xfrm>
          <a:custGeom>
            <a:avLst/>
            <a:gdLst/>
            <a:ahLst/>
            <a:cxnLst/>
            <a:rect l="l" t="t" r="r" b="b"/>
            <a:pathLst>
              <a:path w="19986" h="11121" extrusionOk="0">
                <a:moveTo>
                  <a:pt x="7557" y="1"/>
                </a:moveTo>
                <a:cubicBezTo>
                  <a:pt x="5471" y="1"/>
                  <a:pt x="3727" y="1483"/>
                  <a:pt x="3323" y="3447"/>
                </a:cubicBezTo>
                <a:cubicBezTo>
                  <a:pt x="3269" y="3444"/>
                  <a:pt x="3215" y="3443"/>
                  <a:pt x="3161" y="3443"/>
                </a:cubicBezTo>
                <a:cubicBezTo>
                  <a:pt x="2814" y="3443"/>
                  <a:pt x="2476" y="3499"/>
                  <a:pt x="2153" y="3605"/>
                </a:cubicBezTo>
                <a:cubicBezTo>
                  <a:pt x="1094" y="3963"/>
                  <a:pt x="256" y="4878"/>
                  <a:pt x="51" y="6059"/>
                </a:cubicBezTo>
                <a:cubicBezTo>
                  <a:pt x="41" y="6136"/>
                  <a:pt x="26" y="6213"/>
                  <a:pt x="21" y="6289"/>
                </a:cubicBezTo>
                <a:lnTo>
                  <a:pt x="21" y="6305"/>
                </a:lnTo>
                <a:cubicBezTo>
                  <a:pt x="5" y="6458"/>
                  <a:pt x="0" y="6612"/>
                  <a:pt x="5" y="6755"/>
                </a:cubicBezTo>
                <a:lnTo>
                  <a:pt x="5" y="6765"/>
                </a:lnTo>
                <a:cubicBezTo>
                  <a:pt x="26" y="7138"/>
                  <a:pt x="108" y="7506"/>
                  <a:pt x="256" y="7844"/>
                </a:cubicBezTo>
                <a:cubicBezTo>
                  <a:pt x="665" y="8795"/>
                  <a:pt x="1529" y="9526"/>
                  <a:pt x="2628" y="9715"/>
                </a:cubicBezTo>
                <a:cubicBezTo>
                  <a:pt x="2810" y="9749"/>
                  <a:pt x="2991" y="9762"/>
                  <a:pt x="3170" y="9762"/>
                </a:cubicBezTo>
                <a:cubicBezTo>
                  <a:pt x="3202" y="9762"/>
                  <a:pt x="3235" y="9762"/>
                  <a:pt x="3267" y="9761"/>
                </a:cubicBezTo>
                <a:cubicBezTo>
                  <a:pt x="3881" y="10400"/>
                  <a:pt x="4735" y="10794"/>
                  <a:pt x="5696" y="10794"/>
                </a:cubicBezTo>
                <a:cubicBezTo>
                  <a:pt x="6463" y="10794"/>
                  <a:pt x="7173" y="10538"/>
                  <a:pt x="7736" y="10109"/>
                </a:cubicBezTo>
                <a:cubicBezTo>
                  <a:pt x="8313" y="10732"/>
                  <a:pt x="9152" y="11121"/>
                  <a:pt x="10072" y="11121"/>
                </a:cubicBezTo>
                <a:cubicBezTo>
                  <a:pt x="11090" y="11121"/>
                  <a:pt x="11989" y="10651"/>
                  <a:pt x="12577" y="9914"/>
                </a:cubicBezTo>
                <a:cubicBezTo>
                  <a:pt x="13089" y="10267"/>
                  <a:pt x="13707" y="10472"/>
                  <a:pt x="14382" y="10472"/>
                </a:cubicBezTo>
                <a:cubicBezTo>
                  <a:pt x="15369" y="10472"/>
                  <a:pt x="16253" y="10022"/>
                  <a:pt x="16841" y="9321"/>
                </a:cubicBezTo>
                <a:cubicBezTo>
                  <a:pt x="16928" y="9326"/>
                  <a:pt x="17020" y="9331"/>
                  <a:pt x="17118" y="9331"/>
                </a:cubicBezTo>
                <a:cubicBezTo>
                  <a:pt x="18687" y="9331"/>
                  <a:pt x="19965" y="8053"/>
                  <a:pt x="19965" y="6484"/>
                </a:cubicBezTo>
                <a:cubicBezTo>
                  <a:pt x="19986" y="6034"/>
                  <a:pt x="19899" y="5635"/>
                  <a:pt x="19730" y="5277"/>
                </a:cubicBezTo>
                <a:cubicBezTo>
                  <a:pt x="19730" y="5277"/>
                  <a:pt x="19730" y="5267"/>
                  <a:pt x="19725" y="5262"/>
                </a:cubicBezTo>
                <a:cubicBezTo>
                  <a:pt x="19699" y="5206"/>
                  <a:pt x="19674" y="5154"/>
                  <a:pt x="19643" y="5103"/>
                </a:cubicBezTo>
                <a:cubicBezTo>
                  <a:pt x="19643" y="5103"/>
                  <a:pt x="19643" y="5098"/>
                  <a:pt x="19633" y="5098"/>
                </a:cubicBezTo>
                <a:cubicBezTo>
                  <a:pt x="19607" y="5047"/>
                  <a:pt x="19577" y="5001"/>
                  <a:pt x="19551" y="4955"/>
                </a:cubicBezTo>
                <a:lnTo>
                  <a:pt x="19510" y="4899"/>
                </a:lnTo>
                <a:cubicBezTo>
                  <a:pt x="19495" y="4868"/>
                  <a:pt x="19469" y="4832"/>
                  <a:pt x="19449" y="4802"/>
                </a:cubicBezTo>
                <a:cubicBezTo>
                  <a:pt x="19428" y="4776"/>
                  <a:pt x="19408" y="4745"/>
                  <a:pt x="19382" y="4720"/>
                </a:cubicBezTo>
                <a:cubicBezTo>
                  <a:pt x="19357" y="4689"/>
                  <a:pt x="19342" y="4664"/>
                  <a:pt x="19316" y="4628"/>
                </a:cubicBezTo>
                <a:cubicBezTo>
                  <a:pt x="19296" y="4602"/>
                  <a:pt x="19275" y="4587"/>
                  <a:pt x="19255" y="4561"/>
                </a:cubicBezTo>
                <a:cubicBezTo>
                  <a:pt x="19239" y="4541"/>
                  <a:pt x="19224" y="4520"/>
                  <a:pt x="19204" y="4500"/>
                </a:cubicBezTo>
                <a:cubicBezTo>
                  <a:pt x="19168" y="4459"/>
                  <a:pt x="19122" y="4413"/>
                  <a:pt x="19076" y="4372"/>
                </a:cubicBezTo>
                <a:cubicBezTo>
                  <a:pt x="19065" y="4362"/>
                  <a:pt x="19050" y="4347"/>
                  <a:pt x="19040" y="4341"/>
                </a:cubicBezTo>
                <a:cubicBezTo>
                  <a:pt x="19014" y="4316"/>
                  <a:pt x="18989" y="4295"/>
                  <a:pt x="18958" y="4270"/>
                </a:cubicBezTo>
                <a:cubicBezTo>
                  <a:pt x="18943" y="4260"/>
                  <a:pt x="18922" y="4244"/>
                  <a:pt x="18912" y="4234"/>
                </a:cubicBezTo>
                <a:cubicBezTo>
                  <a:pt x="18820" y="4163"/>
                  <a:pt x="18728" y="4091"/>
                  <a:pt x="18626" y="4030"/>
                </a:cubicBezTo>
                <a:cubicBezTo>
                  <a:pt x="18605" y="4014"/>
                  <a:pt x="18590" y="4009"/>
                  <a:pt x="18575" y="3999"/>
                </a:cubicBezTo>
                <a:cubicBezTo>
                  <a:pt x="18539" y="3978"/>
                  <a:pt x="18508" y="3958"/>
                  <a:pt x="18478" y="3948"/>
                </a:cubicBezTo>
                <a:lnTo>
                  <a:pt x="18437" y="3927"/>
                </a:lnTo>
                <a:cubicBezTo>
                  <a:pt x="18380" y="3897"/>
                  <a:pt x="18324" y="3871"/>
                  <a:pt x="18258" y="3846"/>
                </a:cubicBezTo>
                <a:cubicBezTo>
                  <a:pt x="18232" y="3830"/>
                  <a:pt x="18217" y="3825"/>
                  <a:pt x="18191" y="3810"/>
                </a:cubicBezTo>
                <a:cubicBezTo>
                  <a:pt x="18155" y="3800"/>
                  <a:pt x="18130" y="3784"/>
                  <a:pt x="18099" y="3779"/>
                </a:cubicBezTo>
                <a:lnTo>
                  <a:pt x="17987" y="3738"/>
                </a:lnTo>
                <a:cubicBezTo>
                  <a:pt x="17951" y="3728"/>
                  <a:pt x="17920" y="3723"/>
                  <a:pt x="17884" y="3707"/>
                </a:cubicBezTo>
                <a:cubicBezTo>
                  <a:pt x="17849" y="3702"/>
                  <a:pt x="17818" y="3687"/>
                  <a:pt x="17782" y="3682"/>
                </a:cubicBezTo>
                <a:lnTo>
                  <a:pt x="17705" y="3667"/>
                </a:lnTo>
                <a:cubicBezTo>
                  <a:pt x="17654" y="3651"/>
                  <a:pt x="17603" y="3646"/>
                  <a:pt x="17552" y="3641"/>
                </a:cubicBezTo>
                <a:cubicBezTo>
                  <a:pt x="17532" y="3641"/>
                  <a:pt x="17511" y="3631"/>
                  <a:pt x="17491" y="3631"/>
                </a:cubicBezTo>
                <a:cubicBezTo>
                  <a:pt x="17450" y="3626"/>
                  <a:pt x="17404" y="3621"/>
                  <a:pt x="17353" y="3621"/>
                </a:cubicBezTo>
                <a:cubicBezTo>
                  <a:pt x="17332" y="3621"/>
                  <a:pt x="17307" y="3610"/>
                  <a:pt x="17286" y="3610"/>
                </a:cubicBezTo>
                <a:cubicBezTo>
                  <a:pt x="17230" y="3605"/>
                  <a:pt x="17174" y="3605"/>
                  <a:pt x="17123" y="3605"/>
                </a:cubicBezTo>
                <a:lnTo>
                  <a:pt x="17107" y="3605"/>
                </a:lnTo>
                <a:cubicBezTo>
                  <a:pt x="16928" y="3605"/>
                  <a:pt x="16760" y="3626"/>
                  <a:pt x="16591" y="3656"/>
                </a:cubicBezTo>
                <a:cubicBezTo>
                  <a:pt x="16463" y="3094"/>
                  <a:pt x="16202" y="2562"/>
                  <a:pt x="15814" y="2117"/>
                </a:cubicBezTo>
                <a:cubicBezTo>
                  <a:pt x="15804" y="2102"/>
                  <a:pt x="15793" y="2097"/>
                  <a:pt x="15788" y="2087"/>
                </a:cubicBezTo>
                <a:cubicBezTo>
                  <a:pt x="15747" y="2046"/>
                  <a:pt x="15717" y="2010"/>
                  <a:pt x="15676" y="1969"/>
                </a:cubicBezTo>
                <a:cubicBezTo>
                  <a:pt x="15666" y="1959"/>
                  <a:pt x="15660" y="1944"/>
                  <a:pt x="15645" y="1939"/>
                </a:cubicBezTo>
                <a:cubicBezTo>
                  <a:pt x="15599" y="1892"/>
                  <a:pt x="15548" y="1846"/>
                  <a:pt x="15507" y="1806"/>
                </a:cubicBezTo>
                <a:cubicBezTo>
                  <a:pt x="15492" y="1795"/>
                  <a:pt x="15487" y="1785"/>
                  <a:pt x="15471" y="1780"/>
                </a:cubicBezTo>
                <a:cubicBezTo>
                  <a:pt x="15435" y="1744"/>
                  <a:pt x="15395" y="1708"/>
                  <a:pt x="15354" y="1678"/>
                </a:cubicBezTo>
                <a:cubicBezTo>
                  <a:pt x="15333" y="1657"/>
                  <a:pt x="15313" y="1642"/>
                  <a:pt x="15287" y="1632"/>
                </a:cubicBezTo>
                <a:cubicBezTo>
                  <a:pt x="15257" y="1606"/>
                  <a:pt x="15226" y="1581"/>
                  <a:pt x="15190" y="1560"/>
                </a:cubicBezTo>
                <a:cubicBezTo>
                  <a:pt x="15164" y="1540"/>
                  <a:pt x="15149" y="1529"/>
                  <a:pt x="15124" y="1514"/>
                </a:cubicBezTo>
                <a:cubicBezTo>
                  <a:pt x="15088" y="1489"/>
                  <a:pt x="15052" y="1473"/>
                  <a:pt x="15021" y="1448"/>
                </a:cubicBezTo>
                <a:cubicBezTo>
                  <a:pt x="15001" y="1432"/>
                  <a:pt x="14975" y="1422"/>
                  <a:pt x="14955" y="1407"/>
                </a:cubicBezTo>
                <a:cubicBezTo>
                  <a:pt x="14904" y="1376"/>
                  <a:pt x="14853" y="1351"/>
                  <a:pt x="14801" y="1325"/>
                </a:cubicBezTo>
                <a:cubicBezTo>
                  <a:pt x="14796" y="1320"/>
                  <a:pt x="14781" y="1310"/>
                  <a:pt x="14776" y="1310"/>
                </a:cubicBezTo>
                <a:cubicBezTo>
                  <a:pt x="14587" y="1218"/>
                  <a:pt x="14387" y="1131"/>
                  <a:pt x="14188" y="1074"/>
                </a:cubicBezTo>
                <a:cubicBezTo>
                  <a:pt x="13849" y="971"/>
                  <a:pt x="13502" y="920"/>
                  <a:pt x="13158" y="920"/>
                </a:cubicBezTo>
                <a:cubicBezTo>
                  <a:pt x="12368" y="920"/>
                  <a:pt x="11596" y="1186"/>
                  <a:pt x="10972" y="1678"/>
                </a:cubicBezTo>
                <a:cubicBezTo>
                  <a:pt x="10844" y="1509"/>
                  <a:pt x="10711" y="1356"/>
                  <a:pt x="10563" y="1218"/>
                </a:cubicBezTo>
                <a:cubicBezTo>
                  <a:pt x="10558" y="1207"/>
                  <a:pt x="10553" y="1202"/>
                  <a:pt x="10548" y="1202"/>
                </a:cubicBezTo>
                <a:cubicBezTo>
                  <a:pt x="10497" y="1151"/>
                  <a:pt x="10445" y="1105"/>
                  <a:pt x="10394" y="1064"/>
                </a:cubicBezTo>
                <a:cubicBezTo>
                  <a:pt x="10379" y="1049"/>
                  <a:pt x="10369" y="1044"/>
                  <a:pt x="10353" y="1028"/>
                </a:cubicBezTo>
                <a:cubicBezTo>
                  <a:pt x="10302" y="988"/>
                  <a:pt x="10256" y="947"/>
                  <a:pt x="10205" y="911"/>
                </a:cubicBezTo>
                <a:cubicBezTo>
                  <a:pt x="10195" y="896"/>
                  <a:pt x="10180" y="890"/>
                  <a:pt x="10169" y="875"/>
                </a:cubicBezTo>
                <a:cubicBezTo>
                  <a:pt x="10113" y="834"/>
                  <a:pt x="10047" y="788"/>
                  <a:pt x="9990" y="747"/>
                </a:cubicBezTo>
                <a:cubicBezTo>
                  <a:pt x="9985" y="747"/>
                  <a:pt x="9985" y="742"/>
                  <a:pt x="9975" y="742"/>
                </a:cubicBezTo>
                <a:cubicBezTo>
                  <a:pt x="9914" y="696"/>
                  <a:pt x="9847" y="660"/>
                  <a:pt x="9781" y="614"/>
                </a:cubicBezTo>
                <a:cubicBezTo>
                  <a:pt x="9760" y="604"/>
                  <a:pt x="9740" y="594"/>
                  <a:pt x="9719" y="584"/>
                </a:cubicBezTo>
                <a:cubicBezTo>
                  <a:pt x="9679" y="558"/>
                  <a:pt x="9627" y="527"/>
                  <a:pt x="9581" y="502"/>
                </a:cubicBezTo>
                <a:cubicBezTo>
                  <a:pt x="9556" y="486"/>
                  <a:pt x="9530" y="476"/>
                  <a:pt x="9500" y="456"/>
                </a:cubicBezTo>
                <a:cubicBezTo>
                  <a:pt x="9454" y="435"/>
                  <a:pt x="9413" y="410"/>
                  <a:pt x="9372" y="389"/>
                </a:cubicBezTo>
                <a:cubicBezTo>
                  <a:pt x="9336" y="379"/>
                  <a:pt x="9310" y="364"/>
                  <a:pt x="9280" y="354"/>
                </a:cubicBezTo>
                <a:cubicBezTo>
                  <a:pt x="9234" y="333"/>
                  <a:pt x="9193" y="313"/>
                  <a:pt x="9152" y="302"/>
                </a:cubicBezTo>
                <a:cubicBezTo>
                  <a:pt x="9121" y="287"/>
                  <a:pt x="9096" y="277"/>
                  <a:pt x="9065" y="272"/>
                </a:cubicBezTo>
                <a:cubicBezTo>
                  <a:pt x="9014" y="251"/>
                  <a:pt x="8953" y="231"/>
                  <a:pt x="8901" y="210"/>
                </a:cubicBezTo>
                <a:cubicBezTo>
                  <a:pt x="8876" y="205"/>
                  <a:pt x="8850" y="195"/>
                  <a:pt x="8825" y="185"/>
                </a:cubicBezTo>
                <a:cubicBezTo>
                  <a:pt x="8763" y="170"/>
                  <a:pt x="8692" y="149"/>
                  <a:pt x="8620" y="129"/>
                </a:cubicBezTo>
                <a:lnTo>
                  <a:pt x="8528" y="108"/>
                </a:lnTo>
                <a:cubicBezTo>
                  <a:pt x="8482" y="98"/>
                  <a:pt x="8436" y="93"/>
                  <a:pt x="8385" y="77"/>
                </a:cubicBezTo>
                <a:cubicBezTo>
                  <a:pt x="8354" y="72"/>
                  <a:pt x="8313" y="67"/>
                  <a:pt x="8283" y="57"/>
                </a:cubicBezTo>
                <a:lnTo>
                  <a:pt x="8150" y="42"/>
                </a:lnTo>
                <a:cubicBezTo>
                  <a:pt x="8109" y="31"/>
                  <a:pt x="8078" y="26"/>
                  <a:pt x="8042" y="26"/>
                </a:cubicBezTo>
                <a:cubicBezTo>
                  <a:pt x="7996" y="21"/>
                  <a:pt x="7945" y="21"/>
                  <a:pt x="7899" y="16"/>
                </a:cubicBezTo>
                <a:cubicBezTo>
                  <a:pt x="7869" y="16"/>
                  <a:pt x="7828" y="6"/>
                  <a:pt x="7797" y="6"/>
                </a:cubicBezTo>
                <a:cubicBezTo>
                  <a:pt x="7741" y="1"/>
                  <a:pt x="7674" y="1"/>
                  <a:pt x="7618" y="1"/>
                </a:cubicBezTo>
                <a:close/>
              </a:path>
            </a:pathLst>
          </a:custGeom>
          <a:solidFill>
            <a:schemeClr val="lt2"/>
          </a:solidFill>
          <a:ln>
            <a:noFill/>
          </a:ln>
          <a:effectLst>
            <a:outerShdw blurRad="5715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nvGrpSpPr>
          <p:cNvPr id="1193" name="Google Shape;1193;p24"/>
          <p:cNvGrpSpPr/>
          <p:nvPr/>
        </p:nvGrpSpPr>
        <p:grpSpPr>
          <a:xfrm>
            <a:off x="-1043570" y="5251256"/>
            <a:ext cx="4219860" cy="1606869"/>
            <a:chOff x="-1231160" y="3649576"/>
            <a:chExt cx="3923261" cy="1493929"/>
          </a:xfrm>
        </p:grpSpPr>
        <p:sp>
          <p:nvSpPr>
            <p:cNvPr id="1194" name="Google Shape;1194;p24"/>
            <p:cNvSpPr/>
            <p:nvPr/>
          </p:nvSpPr>
          <p:spPr>
            <a:xfrm flipH="1">
              <a:off x="-1231160" y="3649576"/>
              <a:ext cx="3657211" cy="1493893"/>
            </a:xfrm>
            <a:custGeom>
              <a:avLst/>
              <a:gdLst/>
              <a:ahLst/>
              <a:cxnLst/>
              <a:rect l="l" t="t" r="r" b="b"/>
              <a:pathLst>
                <a:path w="45034" h="18396" extrusionOk="0">
                  <a:moveTo>
                    <a:pt x="45034" y="18380"/>
                  </a:moveTo>
                  <a:cubicBezTo>
                    <a:pt x="45018" y="18396"/>
                    <a:pt x="1" y="18380"/>
                    <a:pt x="1" y="18380"/>
                  </a:cubicBezTo>
                  <a:cubicBezTo>
                    <a:pt x="1166" y="17430"/>
                    <a:pt x="7977" y="11898"/>
                    <a:pt x="11919" y="6054"/>
                  </a:cubicBezTo>
                  <a:cubicBezTo>
                    <a:pt x="12629" y="5006"/>
                    <a:pt x="13365" y="3722"/>
                    <a:pt x="14567" y="3625"/>
                  </a:cubicBezTo>
                  <a:cubicBezTo>
                    <a:pt x="15518" y="3543"/>
                    <a:pt x="16356" y="4269"/>
                    <a:pt x="17077" y="4939"/>
                  </a:cubicBezTo>
                  <a:cubicBezTo>
                    <a:pt x="18294" y="6074"/>
                    <a:pt x="19705" y="7250"/>
                    <a:pt x="21300" y="7133"/>
                  </a:cubicBezTo>
                  <a:cubicBezTo>
                    <a:pt x="22052" y="7081"/>
                    <a:pt x="22757" y="6744"/>
                    <a:pt x="23407" y="6330"/>
                  </a:cubicBezTo>
                  <a:cubicBezTo>
                    <a:pt x="24276" y="5767"/>
                    <a:pt x="25058" y="5057"/>
                    <a:pt x="25723" y="4234"/>
                  </a:cubicBezTo>
                  <a:cubicBezTo>
                    <a:pt x="26485" y="3288"/>
                    <a:pt x="27088" y="2194"/>
                    <a:pt x="27957" y="1360"/>
                  </a:cubicBezTo>
                  <a:cubicBezTo>
                    <a:pt x="28826" y="532"/>
                    <a:pt x="30079" y="0"/>
                    <a:pt x="31153" y="476"/>
                  </a:cubicBezTo>
                  <a:cubicBezTo>
                    <a:pt x="32032" y="864"/>
                    <a:pt x="32569" y="1810"/>
                    <a:pt x="33029" y="2710"/>
                  </a:cubicBezTo>
                  <a:cubicBezTo>
                    <a:pt x="33796" y="4208"/>
                    <a:pt x="41153" y="15277"/>
                    <a:pt x="45034" y="18380"/>
                  </a:cubicBezTo>
                  <a:close/>
                </a:path>
              </a:pathLst>
            </a:custGeom>
            <a:solidFill>
              <a:schemeClr val="accent2"/>
            </a:solidFill>
            <a:ln>
              <a:noFill/>
            </a:ln>
            <a:effectLst>
              <a:outerShdw blurRad="71438" dist="57150" algn="bl" rotWithShape="0">
                <a:srgbClr val="000000">
                  <a:alpha val="28000"/>
                </a:srgbClr>
              </a:outerShdw>
            </a:effectLst>
          </p:spPr>
          <p:txBody>
            <a:bodyPr spcFirstLastPara="1" wrap="square" lIns="91425" tIns="91425" rIns="91425" bIns="91425"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95" name="Google Shape;1195;p24"/>
            <p:cNvSpPr/>
            <p:nvPr/>
          </p:nvSpPr>
          <p:spPr>
            <a:xfrm>
              <a:off x="422950" y="4216576"/>
              <a:ext cx="2269151" cy="926928"/>
            </a:xfrm>
            <a:custGeom>
              <a:avLst/>
              <a:gdLst/>
              <a:ahLst/>
              <a:cxnLst/>
              <a:rect l="l" t="t" r="r" b="b"/>
              <a:pathLst>
                <a:path w="45034" h="18396" extrusionOk="0">
                  <a:moveTo>
                    <a:pt x="45034" y="18380"/>
                  </a:moveTo>
                  <a:cubicBezTo>
                    <a:pt x="45018" y="18396"/>
                    <a:pt x="1" y="18380"/>
                    <a:pt x="1" y="18380"/>
                  </a:cubicBezTo>
                  <a:cubicBezTo>
                    <a:pt x="1166" y="17430"/>
                    <a:pt x="7977" y="11898"/>
                    <a:pt x="11919" y="6054"/>
                  </a:cubicBezTo>
                  <a:cubicBezTo>
                    <a:pt x="12629" y="5006"/>
                    <a:pt x="13365" y="3722"/>
                    <a:pt x="14567" y="3625"/>
                  </a:cubicBezTo>
                  <a:cubicBezTo>
                    <a:pt x="15518" y="3543"/>
                    <a:pt x="16356" y="4269"/>
                    <a:pt x="17077" y="4939"/>
                  </a:cubicBezTo>
                  <a:cubicBezTo>
                    <a:pt x="18294" y="6074"/>
                    <a:pt x="19705" y="7250"/>
                    <a:pt x="21300" y="7133"/>
                  </a:cubicBezTo>
                  <a:cubicBezTo>
                    <a:pt x="22052" y="7081"/>
                    <a:pt x="22757" y="6744"/>
                    <a:pt x="23407" y="6330"/>
                  </a:cubicBezTo>
                  <a:cubicBezTo>
                    <a:pt x="24276" y="5767"/>
                    <a:pt x="25058" y="5057"/>
                    <a:pt x="25723" y="4234"/>
                  </a:cubicBezTo>
                  <a:cubicBezTo>
                    <a:pt x="26485" y="3288"/>
                    <a:pt x="27088" y="2194"/>
                    <a:pt x="27957" y="1360"/>
                  </a:cubicBezTo>
                  <a:cubicBezTo>
                    <a:pt x="28826" y="532"/>
                    <a:pt x="30079" y="0"/>
                    <a:pt x="31153" y="476"/>
                  </a:cubicBezTo>
                  <a:cubicBezTo>
                    <a:pt x="32032" y="864"/>
                    <a:pt x="32569" y="1810"/>
                    <a:pt x="33029" y="2710"/>
                  </a:cubicBezTo>
                  <a:cubicBezTo>
                    <a:pt x="33796" y="4208"/>
                    <a:pt x="41153" y="15277"/>
                    <a:pt x="45034" y="18380"/>
                  </a:cubicBezTo>
                  <a:close/>
                </a:path>
              </a:pathLst>
            </a:custGeom>
            <a:solidFill>
              <a:schemeClr val="accent4"/>
            </a:solidFill>
            <a:ln>
              <a:noFill/>
            </a:ln>
            <a:effectLst>
              <a:outerShdw blurRad="71438" dist="57150" algn="bl" rotWithShape="0">
                <a:srgbClr val="000000">
                  <a:alpha val="28000"/>
                </a:srgbClr>
              </a:outerShdw>
            </a:effectLst>
          </p:spPr>
          <p:txBody>
            <a:bodyPr spcFirstLastPara="1" wrap="square" lIns="91425" tIns="91425" rIns="91425" bIns="91425"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96" name="Google Shape;1196;p24"/>
            <p:cNvSpPr/>
            <p:nvPr/>
          </p:nvSpPr>
          <p:spPr>
            <a:xfrm>
              <a:off x="-348950" y="4570777"/>
              <a:ext cx="1402134" cy="572713"/>
            </a:xfrm>
            <a:custGeom>
              <a:avLst/>
              <a:gdLst/>
              <a:ahLst/>
              <a:cxnLst/>
              <a:rect l="l" t="t" r="r" b="b"/>
              <a:pathLst>
                <a:path w="45034" h="18396" extrusionOk="0">
                  <a:moveTo>
                    <a:pt x="45034" y="18380"/>
                  </a:moveTo>
                  <a:cubicBezTo>
                    <a:pt x="45018" y="18396"/>
                    <a:pt x="1" y="18380"/>
                    <a:pt x="1" y="18380"/>
                  </a:cubicBezTo>
                  <a:cubicBezTo>
                    <a:pt x="1166" y="17430"/>
                    <a:pt x="7977" y="11898"/>
                    <a:pt x="11919" y="6054"/>
                  </a:cubicBezTo>
                  <a:cubicBezTo>
                    <a:pt x="12629" y="5006"/>
                    <a:pt x="13365" y="3722"/>
                    <a:pt x="14567" y="3625"/>
                  </a:cubicBezTo>
                  <a:cubicBezTo>
                    <a:pt x="15518" y="3543"/>
                    <a:pt x="16356" y="4269"/>
                    <a:pt x="17077" y="4939"/>
                  </a:cubicBezTo>
                  <a:cubicBezTo>
                    <a:pt x="18294" y="6074"/>
                    <a:pt x="19705" y="7250"/>
                    <a:pt x="21300" y="7133"/>
                  </a:cubicBezTo>
                  <a:cubicBezTo>
                    <a:pt x="22052" y="7081"/>
                    <a:pt x="22757" y="6744"/>
                    <a:pt x="23407" y="6330"/>
                  </a:cubicBezTo>
                  <a:cubicBezTo>
                    <a:pt x="24276" y="5767"/>
                    <a:pt x="25058" y="5057"/>
                    <a:pt x="25723" y="4234"/>
                  </a:cubicBezTo>
                  <a:cubicBezTo>
                    <a:pt x="26485" y="3288"/>
                    <a:pt x="27088" y="2194"/>
                    <a:pt x="27957" y="1360"/>
                  </a:cubicBezTo>
                  <a:cubicBezTo>
                    <a:pt x="28826" y="532"/>
                    <a:pt x="30079" y="0"/>
                    <a:pt x="31153" y="476"/>
                  </a:cubicBezTo>
                  <a:cubicBezTo>
                    <a:pt x="32032" y="864"/>
                    <a:pt x="32569" y="1810"/>
                    <a:pt x="33029" y="2710"/>
                  </a:cubicBezTo>
                  <a:cubicBezTo>
                    <a:pt x="33796" y="4208"/>
                    <a:pt x="41153" y="15277"/>
                    <a:pt x="45034" y="18380"/>
                  </a:cubicBezTo>
                  <a:close/>
                </a:path>
              </a:pathLst>
            </a:custGeom>
            <a:solidFill>
              <a:schemeClr val="accent3"/>
            </a:solidFill>
            <a:ln>
              <a:noFill/>
            </a:ln>
            <a:effectLst>
              <a:outerShdw blurRad="71438" dist="57150" algn="bl" rotWithShape="0">
                <a:srgbClr val="000000">
                  <a:alpha val="28000"/>
                </a:srgbClr>
              </a:outerShdw>
            </a:effectLst>
          </p:spPr>
          <p:txBody>
            <a:bodyPr spcFirstLastPara="1" wrap="square" lIns="91425" tIns="91425" rIns="91425" bIns="91425"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197" name="Google Shape;1197;p24"/>
          <p:cNvSpPr/>
          <p:nvPr/>
        </p:nvSpPr>
        <p:spPr>
          <a:xfrm>
            <a:off x="10850154" y="202694"/>
            <a:ext cx="1609273" cy="895463"/>
          </a:xfrm>
          <a:custGeom>
            <a:avLst/>
            <a:gdLst/>
            <a:ahLst/>
            <a:cxnLst/>
            <a:rect l="l" t="t" r="r" b="b"/>
            <a:pathLst>
              <a:path w="19986" h="11121" extrusionOk="0">
                <a:moveTo>
                  <a:pt x="7557" y="1"/>
                </a:moveTo>
                <a:cubicBezTo>
                  <a:pt x="5471" y="1"/>
                  <a:pt x="3727" y="1483"/>
                  <a:pt x="3323" y="3447"/>
                </a:cubicBezTo>
                <a:cubicBezTo>
                  <a:pt x="3269" y="3444"/>
                  <a:pt x="3215" y="3443"/>
                  <a:pt x="3161" y="3443"/>
                </a:cubicBezTo>
                <a:cubicBezTo>
                  <a:pt x="2814" y="3443"/>
                  <a:pt x="2476" y="3499"/>
                  <a:pt x="2153" y="3605"/>
                </a:cubicBezTo>
                <a:cubicBezTo>
                  <a:pt x="1094" y="3963"/>
                  <a:pt x="256" y="4878"/>
                  <a:pt x="51" y="6059"/>
                </a:cubicBezTo>
                <a:cubicBezTo>
                  <a:pt x="41" y="6136"/>
                  <a:pt x="26" y="6213"/>
                  <a:pt x="21" y="6289"/>
                </a:cubicBezTo>
                <a:lnTo>
                  <a:pt x="21" y="6305"/>
                </a:lnTo>
                <a:cubicBezTo>
                  <a:pt x="5" y="6458"/>
                  <a:pt x="0" y="6612"/>
                  <a:pt x="5" y="6755"/>
                </a:cubicBezTo>
                <a:lnTo>
                  <a:pt x="5" y="6765"/>
                </a:lnTo>
                <a:cubicBezTo>
                  <a:pt x="26" y="7138"/>
                  <a:pt x="108" y="7506"/>
                  <a:pt x="256" y="7844"/>
                </a:cubicBezTo>
                <a:cubicBezTo>
                  <a:pt x="665" y="8795"/>
                  <a:pt x="1529" y="9526"/>
                  <a:pt x="2628" y="9715"/>
                </a:cubicBezTo>
                <a:cubicBezTo>
                  <a:pt x="2810" y="9749"/>
                  <a:pt x="2991" y="9762"/>
                  <a:pt x="3170" y="9762"/>
                </a:cubicBezTo>
                <a:cubicBezTo>
                  <a:pt x="3202" y="9762"/>
                  <a:pt x="3235" y="9762"/>
                  <a:pt x="3267" y="9761"/>
                </a:cubicBezTo>
                <a:cubicBezTo>
                  <a:pt x="3881" y="10400"/>
                  <a:pt x="4735" y="10794"/>
                  <a:pt x="5696" y="10794"/>
                </a:cubicBezTo>
                <a:cubicBezTo>
                  <a:pt x="6463" y="10794"/>
                  <a:pt x="7173" y="10538"/>
                  <a:pt x="7736" y="10109"/>
                </a:cubicBezTo>
                <a:cubicBezTo>
                  <a:pt x="8313" y="10732"/>
                  <a:pt x="9152" y="11121"/>
                  <a:pt x="10072" y="11121"/>
                </a:cubicBezTo>
                <a:cubicBezTo>
                  <a:pt x="11090" y="11121"/>
                  <a:pt x="11989" y="10651"/>
                  <a:pt x="12577" y="9914"/>
                </a:cubicBezTo>
                <a:cubicBezTo>
                  <a:pt x="13089" y="10267"/>
                  <a:pt x="13707" y="10472"/>
                  <a:pt x="14382" y="10472"/>
                </a:cubicBezTo>
                <a:cubicBezTo>
                  <a:pt x="15369" y="10472"/>
                  <a:pt x="16253" y="10022"/>
                  <a:pt x="16841" y="9321"/>
                </a:cubicBezTo>
                <a:cubicBezTo>
                  <a:pt x="16928" y="9326"/>
                  <a:pt x="17020" y="9331"/>
                  <a:pt x="17118" y="9331"/>
                </a:cubicBezTo>
                <a:cubicBezTo>
                  <a:pt x="18687" y="9331"/>
                  <a:pt x="19965" y="8053"/>
                  <a:pt x="19965" y="6484"/>
                </a:cubicBezTo>
                <a:cubicBezTo>
                  <a:pt x="19986" y="6034"/>
                  <a:pt x="19899" y="5635"/>
                  <a:pt x="19730" y="5277"/>
                </a:cubicBezTo>
                <a:cubicBezTo>
                  <a:pt x="19730" y="5277"/>
                  <a:pt x="19730" y="5267"/>
                  <a:pt x="19725" y="5262"/>
                </a:cubicBezTo>
                <a:cubicBezTo>
                  <a:pt x="19699" y="5206"/>
                  <a:pt x="19674" y="5154"/>
                  <a:pt x="19643" y="5103"/>
                </a:cubicBezTo>
                <a:cubicBezTo>
                  <a:pt x="19643" y="5103"/>
                  <a:pt x="19643" y="5098"/>
                  <a:pt x="19633" y="5098"/>
                </a:cubicBezTo>
                <a:cubicBezTo>
                  <a:pt x="19607" y="5047"/>
                  <a:pt x="19577" y="5001"/>
                  <a:pt x="19551" y="4955"/>
                </a:cubicBezTo>
                <a:lnTo>
                  <a:pt x="19510" y="4899"/>
                </a:lnTo>
                <a:cubicBezTo>
                  <a:pt x="19495" y="4868"/>
                  <a:pt x="19469" y="4832"/>
                  <a:pt x="19449" y="4802"/>
                </a:cubicBezTo>
                <a:cubicBezTo>
                  <a:pt x="19428" y="4776"/>
                  <a:pt x="19408" y="4745"/>
                  <a:pt x="19382" y="4720"/>
                </a:cubicBezTo>
                <a:cubicBezTo>
                  <a:pt x="19357" y="4689"/>
                  <a:pt x="19342" y="4664"/>
                  <a:pt x="19316" y="4628"/>
                </a:cubicBezTo>
                <a:cubicBezTo>
                  <a:pt x="19296" y="4602"/>
                  <a:pt x="19275" y="4587"/>
                  <a:pt x="19255" y="4561"/>
                </a:cubicBezTo>
                <a:cubicBezTo>
                  <a:pt x="19239" y="4541"/>
                  <a:pt x="19224" y="4520"/>
                  <a:pt x="19204" y="4500"/>
                </a:cubicBezTo>
                <a:cubicBezTo>
                  <a:pt x="19168" y="4459"/>
                  <a:pt x="19122" y="4413"/>
                  <a:pt x="19076" y="4372"/>
                </a:cubicBezTo>
                <a:cubicBezTo>
                  <a:pt x="19065" y="4362"/>
                  <a:pt x="19050" y="4347"/>
                  <a:pt x="19040" y="4341"/>
                </a:cubicBezTo>
                <a:cubicBezTo>
                  <a:pt x="19014" y="4316"/>
                  <a:pt x="18989" y="4295"/>
                  <a:pt x="18958" y="4270"/>
                </a:cubicBezTo>
                <a:cubicBezTo>
                  <a:pt x="18943" y="4260"/>
                  <a:pt x="18922" y="4244"/>
                  <a:pt x="18912" y="4234"/>
                </a:cubicBezTo>
                <a:cubicBezTo>
                  <a:pt x="18820" y="4163"/>
                  <a:pt x="18728" y="4091"/>
                  <a:pt x="18626" y="4030"/>
                </a:cubicBezTo>
                <a:cubicBezTo>
                  <a:pt x="18605" y="4014"/>
                  <a:pt x="18590" y="4009"/>
                  <a:pt x="18575" y="3999"/>
                </a:cubicBezTo>
                <a:cubicBezTo>
                  <a:pt x="18539" y="3978"/>
                  <a:pt x="18508" y="3958"/>
                  <a:pt x="18478" y="3948"/>
                </a:cubicBezTo>
                <a:lnTo>
                  <a:pt x="18437" y="3927"/>
                </a:lnTo>
                <a:cubicBezTo>
                  <a:pt x="18380" y="3897"/>
                  <a:pt x="18324" y="3871"/>
                  <a:pt x="18258" y="3846"/>
                </a:cubicBezTo>
                <a:cubicBezTo>
                  <a:pt x="18232" y="3830"/>
                  <a:pt x="18217" y="3825"/>
                  <a:pt x="18191" y="3810"/>
                </a:cubicBezTo>
                <a:cubicBezTo>
                  <a:pt x="18155" y="3800"/>
                  <a:pt x="18130" y="3784"/>
                  <a:pt x="18099" y="3779"/>
                </a:cubicBezTo>
                <a:lnTo>
                  <a:pt x="17987" y="3738"/>
                </a:lnTo>
                <a:cubicBezTo>
                  <a:pt x="17951" y="3728"/>
                  <a:pt x="17920" y="3723"/>
                  <a:pt x="17884" y="3707"/>
                </a:cubicBezTo>
                <a:cubicBezTo>
                  <a:pt x="17849" y="3702"/>
                  <a:pt x="17818" y="3687"/>
                  <a:pt x="17782" y="3682"/>
                </a:cubicBezTo>
                <a:lnTo>
                  <a:pt x="17705" y="3667"/>
                </a:lnTo>
                <a:cubicBezTo>
                  <a:pt x="17654" y="3651"/>
                  <a:pt x="17603" y="3646"/>
                  <a:pt x="17552" y="3641"/>
                </a:cubicBezTo>
                <a:cubicBezTo>
                  <a:pt x="17532" y="3641"/>
                  <a:pt x="17511" y="3631"/>
                  <a:pt x="17491" y="3631"/>
                </a:cubicBezTo>
                <a:cubicBezTo>
                  <a:pt x="17450" y="3626"/>
                  <a:pt x="17404" y="3621"/>
                  <a:pt x="17353" y="3621"/>
                </a:cubicBezTo>
                <a:cubicBezTo>
                  <a:pt x="17332" y="3621"/>
                  <a:pt x="17307" y="3610"/>
                  <a:pt x="17286" y="3610"/>
                </a:cubicBezTo>
                <a:cubicBezTo>
                  <a:pt x="17230" y="3605"/>
                  <a:pt x="17174" y="3605"/>
                  <a:pt x="17123" y="3605"/>
                </a:cubicBezTo>
                <a:lnTo>
                  <a:pt x="17107" y="3605"/>
                </a:lnTo>
                <a:cubicBezTo>
                  <a:pt x="16928" y="3605"/>
                  <a:pt x="16760" y="3626"/>
                  <a:pt x="16591" y="3656"/>
                </a:cubicBezTo>
                <a:cubicBezTo>
                  <a:pt x="16463" y="3094"/>
                  <a:pt x="16202" y="2562"/>
                  <a:pt x="15814" y="2117"/>
                </a:cubicBezTo>
                <a:cubicBezTo>
                  <a:pt x="15804" y="2102"/>
                  <a:pt x="15793" y="2097"/>
                  <a:pt x="15788" y="2087"/>
                </a:cubicBezTo>
                <a:cubicBezTo>
                  <a:pt x="15747" y="2046"/>
                  <a:pt x="15717" y="2010"/>
                  <a:pt x="15676" y="1969"/>
                </a:cubicBezTo>
                <a:cubicBezTo>
                  <a:pt x="15666" y="1959"/>
                  <a:pt x="15660" y="1944"/>
                  <a:pt x="15645" y="1939"/>
                </a:cubicBezTo>
                <a:cubicBezTo>
                  <a:pt x="15599" y="1892"/>
                  <a:pt x="15548" y="1846"/>
                  <a:pt x="15507" y="1806"/>
                </a:cubicBezTo>
                <a:cubicBezTo>
                  <a:pt x="15492" y="1795"/>
                  <a:pt x="15487" y="1785"/>
                  <a:pt x="15471" y="1780"/>
                </a:cubicBezTo>
                <a:cubicBezTo>
                  <a:pt x="15435" y="1744"/>
                  <a:pt x="15395" y="1708"/>
                  <a:pt x="15354" y="1678"/>
                </a:cubicBezTo>
                <a:cubicBezTo>
                  <a:pt x="15333" y="1657"/>
                  <a:pt x="15313" y="1642"/>
                  <a:pt x="15287" y="1632"/>
                </a:cubicBezTo>
                <a:cubicBezTo>
                  <a:pt x="15257" y="1606"/>
                  <a:pt x="15226" y="1581"/>
                  <a:pt x="15190" y="1560"/>
                </a:cubicBezTo>
                <a:cubicBezTo>
                  <a:pt x="15164" y="1540"/>
                  <a:pt x="15149" y="1529"/>
                  <a:pt x="15124" y="1514"/>
                </a:cubicBezTo>
                <a:cubicBezTo>
                  <a:pt x="15088" y="1489"/>
                  <a:pt x="15052" y="1473"/>
                  <a:pt x="15021" y="1448"/>
                </a:cubicBezTo>
                <a:cubicBezTo>
                  <a:pt x="15001" y="1432"/>
                  <a:pt x="14975" y="1422"/>
                  <a:pt x="14955" y="1407"/>
                </a:cubicBezTo>
                <a:cubicBezTo>
                  <a:pt x="14904" y="1376"/>
                  <a:pt x="14853" y="1351"/>
                  <a:pt x="14801" y="1325"/>
                </a:cubicBezTo>
                <a:cubicBezTo>
                  <a:pt x="14796" y="1320"/>
                  <a:pt x="14781" y="1310"/>
                  <a:pt x="14776" y="1310"/>
                </a:cubicBezTo>
                <a:cubicBezTo>
                  <a:pt x="14587" y="1218"/>
                  <a:pt x="14387" y="1131"/>
                  <a:pt x="14188" y="1074"/>
                </a:cubicBezTo>
                <a:cubicBezTo>
                  <a:pt x="13849" y="971"/>
                  <a:pt x="13502" y="920"/>
                  <a:pt x="13158" y="920"/>
                </a:cubicBezTo>
                <a:cubicBezTo>
                  <a:pt x="12368" y="920"/>
                  <a:pt x="11596" y="1186"/>
                  <a:pt x="10972" y="1678"/>
                </a:cubicBezTo>
                <a:cubicBezTo>
                  <a:pt x="10844" y="1509"/>
                  <a:pt x="10711" y="1356"/>
                  <a:pt x="10563" y="1218"/>
                </a:cubicBezTo>
                <a:cubicBezTo>
                  <a:pt x="10558" y="1207"/>
                  <a:pt x="10553" y="1202"/>
                  <a:pt x="10548" y="1202"/>
                </a:cubicBezTo>
                <a:cubicBezTo>
                  <a:pt x="10497" y="1151"/>
                  <a:pt x="10445" y="1105"/>
                  <a:pt x="10394" y="1064"/>
                </a:cubicBezTo>
                <a:cubicBezTo>
                  <a:pt x="10379" y="1049"/>
                  <a:pt x="10369" y="1044"/>
                  <a:pt x="10353" y="1028"/>
                </a:cubicBezTo>
                <a:cubicBezTo>
                  <a:pt x="10302" y="988"/>
                  <a:pt x="10256" y="947"/>
                  <a:pt x="10205" y="911"/>
                </a:cubicBezTo>
                <a:cubicBezTo>
                  <a:pt x="10195" y="896"/>
                  <a:pt x="10180" y="890"/>
                  <a:pt x="10169" y="875"/>
                </a:cubicBezTo>
                <a:cubicBezTo>
                  <a:pt x="10113" y="834"/>
                  <a:pt x="10047" y="788"/>
                  <a:pt x="9990" y="747"/>
                </a:cubicBezTo>
                <a:cubicBezTo>
                  <a:pt x="9985" y="747"/>
                  <a:pt x="9985" y="742"/>
                  <a:pt x="9975" y="742"/>
                </a:cubicBezTo>
                <a:cubicBezTo>
                  <a:pt x="9914" y="696"/>
                  <a:pt x="9847" y="660"/>
                  <a:pt x="9781" y="614"/>
                </a:cubicBezTo>
                <a:cubicBezTo>
                  <a:pt x="9760" y="604"/>
                  <a:pt x="9740" y="594"/>
                  <a:pt x="9719" y="584"/>
                </a:cubicBezTo>
                <a:cubicBezTo>
                  <a:pt x="9679" y="558"/>
                  <a:pt x="9627" y="527"/>
                  <a:pt x="9581" y="502"/>
                </a:cubicBezTo>
                <a:cubicBezTo>
                  <a:pt x="9556" y="486"/>
                  <a:pt x="9530" y="476"/>
                  <a:pt x="9500" y="456"/>
                </a:cubicBezTo>
                <a:cubicBezTo>
                  <a:pt x="9454" y="435"/>
                  <a:pt x="9413" y="410"/>
                  <a:pt x="9372" y="389"/>
                </a:cubicBezTo>
                <a:cubicBezTo>
                  <a:pt x="9336" y="379"/>
                  <a:pt x="9310" y="364"/>
                  <a:pt x="9280" y="354"/>
                </a:cubicBezTo>
                <a:cubicBezTo>
                  <a:pt x="9234" y="333"/>
                  <a:pt x="9193" y="313"/>
                  <a:pt x="9152" y="302"/>
                </a:cubicBezTo>
                <a:cubicBezTo>
                  <a:pt x="9121" y="287"/>
                  <a:pt x="9096" y="277"/>
                  <a:pt x="9065" y="272"/>
                </a:cubicBezTo>
                <a:cubicBezTo>
                  <a:pt x="9014" y="251"/>
                  <a:pt x="8953" y="231"/>
                  <a:pt x="8901" y="210"/>
                </a:cubicBezTo>
                <a:cubicBezTo>
                  <a:pt x="8876" y="205"/>
                  <a:pt x="8850" y="195"/>
                  <a:pt x="8825" y="185"/>
                </a:cubicBezTo>
                <a:cubicBezTo>
                  <a:pt x="8763" y="170"/>
                  <a:pt x="8692" y="149"/>
                  <a:pt x="8620" y="129"/>
                </a:cubicBezTo>
                <a:lnTo>
                  <a:pt x="8528" y="108"/>
                </a:lnTo>
                <a:cubicBezTo>
                  <a:pt x="8482" y="98"/>
                  <a:pt x="8436" y="93"/>
                  <a:pt x="8385" y="77"/>
                </a:cubicBezTo>
                <a:cubicBezTo>
                  <a:pt x="8354" y="72"/>
                  <a:pt x="8313" y="67"/>
                  <a:pt x="8283" y="57"/>
                </a:cubicBezTo>
                <a:lnTo>
                  <a:pt x="8150" y="42"/>
                </a:lnTo>
                <a:cubicBezTo>
                  <a:pt x="8109" y="31"/>
                  <a:pt x="8078" y="26"/>
                  <a:pt x="8042" y="26"/>
                </a:cubicBezTo>
                <a:cubicBezTo>
                  <a:pt x="7996" y="21"/>
                  <a:pt x="7945" y="21"/>
                  <a:pt x="7899" y="16"/>
                </a:cubicBezTo>
                <a:cubicBezTo>
                  <a:pt x="7869" y="16"/>
                  <a:pt x="7828" y="6"/>
                  <a:pt x="7797" y="6"/>
                </a:cubicBezTo>
                <a:cubicBezTo>
                  <a:pt x="7741" y="1"/>
                  <a:pt x="7674" y="1"/>
                  <a:pt x="7618" y="1"/>
                </a:cubicBezTo>
                <a:close/>
              </a:path>
            </a:pathLst>
          </a:custGeom>
          <a:solidFill>
            <a:schemeClr val="lt2"/>
          </a:solidFill>
          <a:ln>
            <a:noFill/>
          </a:ln>
          <a:effectLst>
            <a:outerShdw blurRad="5715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98" name="Google Shape;1198;p24"/>
          <p:cNvSpPr/>
          <p:nvPr/>
        </p:nvSpPr>
        <p:spPr>
          <a:xfrm>
            <a:off x="9953735" y="886472"/>
            <a:ext cx="896439" cy="498813"/>
          </a:xfrm>
          <a:custGeom>
            <a:avLst/>
            <a:gdLst/>
            <a:ahLst/>
            <a:cxnLst/>
            <a:rect l="l" t="t" r="r" b="b"/>
            <a:pathLst>
              <a:path w="19986" h="11121" extrusionOk="0">
                <a:moveTo>
                  <a:pt x="7557" y="1"/>
                </a:moveTo>
                <a:cubicBezTo>
                  <a:pt x="5471" y="1"/>
                  <a:pt x="3727" y="1483"/>
                  <a:pt x="3323" y="3447"/>
                </a:cubicBezTo>
                <a:cubicBezTo>
                  <a:pt x="3269" y="3444"/>
                  <a:pt x="3215" y="3443"/>
                  <a:pt x="3161" y="3443"/>
                </a:cubicBezTo>
                <a:cubicBezTo>
                  <a:pt x="2814" y="3443"/>
                  <a:pt x="2476" y="3499"/>
                  <a:pt x="2153" y="3605"/>
                </a:cubicBezTo>
                <a:cubicBezTo>
                  <a:pt x="1094" y="3963"/>
                  <a:pt x="256" y="4878"/>
                  <a:pt x="51" y="6059"/>
                </a:cubicBezTo>
                <a:cubicBezTo>
                  <a:pt x="41" y="6136"/>
                  <a:pt x="26" y="6213"/>
                  <a:pt x="21" y="6289"/>
                </a:cubicBezTo>
                <a:lnTo>
                  <a:pt x="21" y="6305"/>
                </a:lnTo>
                <a:cubicBezTo>
                  <a:pt x="5" y="6458"/>
                  <a:pt x="0" y="6612"/>
                  <a:pt x="5" y="6755"/>
                </a:cubicBezTo>
                <a:lnTo>
                  <a:pt x="5" y="6765"/>
                </a:lnTo>
                <a:cubicBezTo>
                  <a:pt x="26" y="7138"/>
                  <a:pt x="108" y="7506"/>
                  <a:pt x="256" y="7844"/>
                </a:cubicBezTo>
                <a:cubicBezTo>
                  <a:pt x="665" y="8795"/>
                  <a:pt x="1529" y="9526"/>
                  <a:pt x="2628" y="9715"/>
                </a:cubicBezTo>
                <a:cubicBezTo>
                  <a:pt x="2810" y="9749"/>
                  <a:pt x="2991" y="9762"/>
                  <a:pt x="3170" y="9762"/>
                </a:cubicBezTo>
                <a:cubicBezTo>
                  <a:pt x="3202" y="9762"/>
                  <a:pt x="3235" y="9762"/>
                  <a:pt x="3267" y="9761"/>
                </a:cubicBezTo>
                <a:cubicBezTo>
                  <a:pt x="3881" y="10400"/>
                  <a:pt x="4735" y="10794"/>
                  <a:pt x="5696" y="10794"/>
                </a:cubicBezTo>
                <a:cubicBezTo>
                  <a:pt x="6463" y="10794"/>
                  <a:pt x="7173" y="10538"/>
                  <a:pt x="7736" y="10109"/>
                </a:cubicBezTo>
                <a:cubicBezTo>
                  <a:pt x="8313" y="10732"/>
                  <a:pt x="9152" y="11121"/>
                  <a:pt x="10072" y="11121"/>
                </a:cubicBezTo>
                <a:cubicBezTo>
                  <a:pt x="11090" y="11121"/>
                  <a:pt x="11989" y="10651"/>
                  <a:pt x="12577" y="9914"/>
                </a:cubicBezTo>
                <a:cubicBezTo>
                  <a:pt x="13089" y="10267"/>
                  <a:pt x="13707" y="10472"/>
                  <a:pt x="14382" y="10472"/>
                </a:cubicBezTo>
                <a:cubicBezTo>
                  <a:pt x="15369" y="10472"/>
                  <a:pt x="16253" y="10022"/>
                  <a:pt x="16841" y="9321"/>
                </a:cubicBezTo>
                <a:cubicBezTo>
                  <a:pt x="16928" y="9326"/>
                  <a:pt x="17020" y="9331"/>
                  <a:pt x="17118" y="9331"/>
                </a:cubicBezTo>
                <a:cubicBezTo>
                  <a:pt x="18687" y="9331"/>
                  <a:pt x="19965" y="8053"/>
                  <a:pt x="19965" y="6484"/>
                </a:cubicBezTo>
                <a:cubicBezTo>
                  <a:pt x="19986" y="6034"/>
                  <a:pt x="19899" y="5635"/>
                  <a:pt x="19730" y="5277"/>
                </a:cubicBezTo>
                <a:cubicBezTo>
                  <a:pt x="19730" y="5277"/>
                  <a:pt x="19730" y="5267"/>
                  <a:pt x="19725" y="5262"/>
                </a:cubicBezTo>
                <a:cubicBezTo>
                  <a:pt x="19699" y="5206"/>
                  <a:pt x="19674" y="5154"/>
                  <a:pt x="19643" y="5103"/>
                </a:cubicBezTo>
                <a:cubicBezTo>
                  <a:pt x="19643" y="5103"/>
                  <a:pt x="19643" y="5098"/>
                  <a:pt x="19633" y="5098"/>
                </a:cubicBezTo>
                <a:cubicBezTo>
                  <a:pt x="19607" y="5047"/>
                  <a:pt x="19577" y="5001"/>
                  <a:pt x="19551" y="4955"/>
                </a:cubicBezTo>
                <a:lnTo>
                  <a:pt x="19510" y="4899"/>
                </a:lnTo>
                <a:cubicBezTo>
                  <a:pt x="19495" y="4868"/>
                  <a:pt x="19469" y="4832"/>
                  <a:pt x="19449" y="4802"/>
                </a:cubicBezTo>
                <a:cubicBezTo>
                  <a:pt x="19428" y="4776"/>
                  <a:pt x="19408" y="4745"/>
                  <a:pt x="19382" y="4720"/>
                </a:cubicBezTo>
                <a:cubicBezTo>
                  <a:pt x="19357" y="4689"/>
                  <a:pt x="19342" y="4664"/>
                  <a:pt x="19316" y="4628"/>
                </a:cubicBezTo>
                <a:cubicBezTo>
                  <a:pt x="19296" y="4602"/>
                  <a:pt x="19275" y="4587"/>
                  <a:pt x="19255" y="4561"/>
                </a:cubicBezTo>
                <a:cubicBezTo>
                  <a:pt x="19239" y="4541"/>
                  <a:pt x="19224" y="4520"/>
                  <a:pt x="19204" y="4500"/>
                </a:cubicBezTo>
                <a:cubicBezTo>
                  <a:pt x="19168" y="4459"/>
                  <a:pt x="19122" y="4413"/>
                  <a:pt x="19076" y="4372"/>
                </a:cubicBezTo>
                <a:cubicBezTo>
                  <a:pt x="19065" y="4362"/>
                  <a:pt x="19050" y="4347"/>
                  <a:pt x="19040" y="4341"/>
                </a:cubicBezTo>
                <a:cubicBezTo>
                  <a:pt x="19014" y="4316"/>
                  <a:pt x="18989" y="4295"/>
                  <a:pt x="18958" y="4270"/>
                </a:cubicBezTo>
                <a:cubicBezTo>
                  <a:pt x="18943" y="4260"/>
                  <a:pt x="18922" y="4244"/>
                  <a:pt x="18912" y="4234"/>
                </a:cubicBezTo>
                <a:cubicBezTo>
                  <a:pt x="18820" y="4163"/>
                  <a:pt x="18728" y="4091"/>
                  <a:pt x="18626" y="4030"/>
                </a:cubicBezTo>
                <a:cubicBezTo>
                  <a:pt x="18605" y="4014"/>
                  <a:pt x="18590" y="4009"/>
                  <a:pt x="18575" y="3999"/>
                </a:cubicBezTo>
                <a:cubicBezTo>
                  <a:pt x="18539" y="3978"/>
                  <a:pt x="18508" y="3958"/>
                  <a:pt x="18478" y="3948"/>
                </a:cubicBezTo>
                <a:lnTo>
                  <a:pt x="18437" y="3927"/>
                </a:lnTo>
                <a:cubicBezTo>
                  <a:pt x="18380" y="3897"/>
                  <a:pt x="18324" y="3871"/>
                  <a:pt x="18258" y="3846"/>
                </a:cubicBezTo>
                <a:cubicBezTo>
                  <a:pt x="18232" y="3830"/>
                  <a:pt x="18217" y="3825"/>
                  <a:pt x="18191" y="3810"/>
                </a:cubicBezTo>
                <a:cubicBezTo>
                  <a:pt x="18155" y="3800"/>
                  <a:pt x="18130" y="3784"/>
                  <a:pt x="18099" y="3779"/>
                </a:cubicBezTo>
                <a:lnTo>
                  <a:pt x="17987" y="3738"/>
                </a:lnTo>
                <a:cubicBezTo>
                  <a:pt x="17951" y="3728"/>
                  <a:pt x="17920" y="3723"/>
                  <a:pt x="17884" y="3707"/>
                </a:cubicBezTo>
                <a:cubicBezTo>
                  <a:pt x="17849" y="3702"/>
                  <a:pt x="17818" y="3687"/>
                  <a:pt x="17782" y="3682"/>
                </a:cubicBezTo>
                <a:lnTo>
                  <a:pt x="17705" y="3667"/>
                </a:lnTo>
                <a:cubicBezTo>
                  <a:pt x="17654" y="3651"/>
                  <a:pt x="17603" y="3646"/>
                  <a:pt x="17552" y="3641"/>
                </a:cubicBezTo>
                <a:cubicBezTo>
                  <a:pt x="17532" y="3641"/>
                  <a:pt x="17511" y="3631"/>
                  <a:pt x="17491" y="3631"/>
                </a:cubicBezTo>
                <a:cubicBezTo>
                  <a:pt x="17450" y="3626"/>
                  <a:pt x="17404" y="3621"/>
                  <a:pt x="17353" y="3621"/>
                </a:cubicBezTo>
                <a:cubicBezTo>
                  <a:pt x="17332" y="3621"/>
                  <a:pt x="17307" y="3610"/>
                  <a:pt x="17286" y="3610"/>
                </a:cubicBezTo>
                <a:cubicBezTo>
                  <a:pt x="17230" y="3605"/>
                  <a:pt x="17174" y="3605"/>
                  <a:pt x="17123" y="3605"/>
                </a:cubicBezTo>
                <a:lnTo>
                  <a:pt x="17107" y="3605"/>
                </a:lnTo>
                <a:cubicBezTo>
                  <a:pt x="16928" y="3605"/>
                  <a:pt x="16760" y="3626"/>
                  <a:pt x="16591" y="3656"/>
                </a:cubicBezTo>
                <a:cubicBezTo>
                  <a:pt x="16463" y="3094"/>
                  <a:pt x="16202" y="2562"/>
                  <a:pt x="15814" y="2117"/>
                </a:cubicBezTo>
                <a:cubicBezTo>
                  <a:pt x="15804" y="2102"/>
                  <a:pt x="15793" y="2097"/>
                  <a:pt x="15788" y="2087"/>
                </a:cubicBezTo>
                <a:cubicBezTo>
                  <a:pt x="15747" y="2046"/>
                  <a:pt x="15717" y="2010"/>
                  <a:pt x="15676" y="1969"/>
                </a:cubicBezTo>
                <a:cubicBezTo>
                  <a:pt x="15666" y="1959"/>
                  <a:pt x="15660" y="1944"/>
                  <a:pt x="15645" y="1939"/>
                </a:cubicBezTo>
                <a:cubicBezTo>
                  <a:pt x="15599" y="1892"/>
                  <a:pt x="15548" y="1846"/>
                  <a:pt x="15507" y="1806"/>
                </a:cubicBezTo>
                <a:cubicBezTo>
                  <a:pt x="15492" y="1795"/>
                  <a:pt x="15487" y="1785"/>
                  <a:pt x="15471" y="1780"/>
                </a:cubicBezTo>
                <a:cubicBezTo>
                  <a:pt x="15435" y="1744"/>
                  <a:pt x="15395" y="1708"/>
                  <a:pt x="15354" y="1678"/>
                </a:cubicBezTo>
                <a:cubicBezTo>
                  <a:pt x="15333" y="1657"/>
                  <a:pt x="15313" y="1642"/>
                  <a:pt x="15287" y="1632"/>
                </a:cubicBezTo>
                <a:cubicBezTo>
                  <a:pt x="15257" y="1606"/>
                  <a:pt x="15226" y="1581"/>
                  <a:pt x="15190" y="1560"/>
                </a:cubicBezTo>
                <a:cubicBezTo>
                  <a:pt x="15164" y="1540"/>
                  <a:pt x="15149" y="1529"/>
                  <a:pt x="15124" y="1514"/>
                </a:cubicBezTo>
                <a:cubicBezTo>
                  <a:pt x="15088" y="1489"/>
                  <a:pt x="15052" y="1473"/>
                  <a:pt x="15021" y="1448"/>
                </a:cubicBezTo>
                <a:cubicBezTo>
                  <a:pt x="15001" y="1432"/>
                  <a:pt x="14975" y="1422"/>
                  <a:pt x="14955" y="1407"/>
                </a:cubicBezTo>
                <a:cubicBezTo>
                  <a:pt x="14904" y="1376"/>
                  <a:pt x="14853" y="1351"/>
                  <a:pt x="14801" y="1325"/>
                </a:cubicBezTo>
                <a:cubicBezTo>
                  <a:pt x="14796" y="1320"/>
                  <a:pt x="14781" y="1310"/>
                  <a:pt x="14776" y="1310"/>
                </a:cubicBezTo>
                <a:cubicBezTo>
                  <a:pt x="14587" y="1218"/>
                  <a:pt x="14387" y="1131"/>
                  <a:pt x="14188" y="1074"/>
                </a:cubicBezTo>
                <a:cubicBezTo>
                  <a:pt x="13849" y="971"/>
                  <a:pt x="13502" y="920"/>
                  <a:pt x="13158" y="920"/>
                </a:cubicBezTo>
                <a:cubicBezTo>
                  <a:pt x="12368" y="920"/>
                  <a:pt x="11596" y="1186"/>
                  <a:pt x="10972" y="1678"/>
                </a:cubicBezTo>
                <a:cubicBezTo>
                  <a:pt x="10844" y="1509"/>
                  <a:pt x="10711" y="1356"/>
                  <a:pt x="10563" y="1218"/>
                </a:cubicBezTo>
                <a:cubicBezTo>
                  <a:pt x="10558" y="1207"/>
                  <a:pt x="10553" y="1202"/>
                  <a:pt x="10548" y="1202"/>
                </a:cubicBezTo>
                <a:cubicBezTo>
                  <a:pt x="10497" y="1151"/>
                  <a:pt x="10445" y="1105"/>
                  <a:pt x="10394" y="1064"/>
                </a:cubicBezTo>
                <a:cubicBezTo>
                  <a:pt x="10379" y="1049"/>
                  <a:pt x="10369" y="1044"/>
                  <a:pt x="10353" y="1028"/>
                </a:cubicBezTo>
                <a:cubicBezTo>
                  <a:pt x="10302" y="988"/>
                  <a:pt x="10256" y="947"/>
                  <a:pt x="10205" y="911"/>
                </a:cubicBezTo>
                <a:cubicBezTo>
                  <a:pt x="10195" y="896"/>
                  <a:pt x="10180" y="890"/>
                  <a:pt x="10169" y="875"/>
                </a:cubicBezTo>
                <a:cubicBezTo>
                  <a:pt x="10113" y="834"/>
                  <a:pt x="10047" y="788"/>
                  <a:pt x="9990" y="747"/>
                </a:cubicBezTo>
                <a:cubicBezTo>
                  <a:pt x="9985" y="747"/>
                  <a:pt x="9985" y="742"/>
                  <a:pt x="9975" y="742"/>
                </a:cubicBezTo>
                <a:cubicBezTo>
                  <a:pt x="9914" y="696"/>
                  <a:pt x="9847" y="660"/>
                  <a:pt x="9781" y="614"/>
                </a:cubicBezTo>
                <a:cubicBezTo>
                  <a:pt x="9760" y="604"/>
                  <a:pt x="9740" y="594"/>
                  <a:pt x="9719" y="584"/>
                </a:cubicBezTo>
                <a:cubicBezTo>
                  <a:pt x="9679" y="558"/>
                  <a:pt x="9627" y="527"/>
                  <a:pt x="9581" y="502"/>
                </a:cubicBezTo>
                <a:cubicBezTo>
                  <a:pt x="9556" y="486"/>
                  <a:pt x="9530" y="476"/>
                  <a:pt x="9500" y="456"/>
                </a:cubicBezTo>
                <a:cubicBezTo>
                  <a:pt x="9454" y="435"/>
                  <a:pt x="9413" y="410"/>
                  <a:pt x="9372" y="389"/>
                </a:cubicBezTo>
                <a:cubicBezTo>
                  <a:pt x="9336" y="379"/>
                  <a:pt x="9310" y="364"/>
                  <a:pt x="9280" y="354"/>
                </a:cubicBezTo>
                <a:cubicBezTo>
                  <a:pt x="9234" y="333"/>
                  <a:pt x="9193" y="313"/>
                  <a:pt x="9152" y="302"/>
                </a:cubicBezTo>
                <a:cubicBezTo>
                  <a:pt x="9121" y="287"/>
                  <a:pt x="9096" y="277"/>
                  <a:pt x="9065" y="272"/>
                </a:cubicBezTo>
                <a:cubicBezTo>
                  <a:pt x="9014" y="251"/>
                  <a:pt x="8953" y="231"/>
                  <a:pt x="8901" y="210"/>
                </a:cubicBezTo>
                <a:cubicBezTo>
                  <a:pt x="8876" y="205"/>
                  <a:pt x="8850" y="195"/>
                  <a:pt x="8825" y="185"/>
                </a:cubicBezTo>
                <a:cubicBezTo>
                  <a:pt x="8763" y="170"/>
                  <a:pt x="8692" y="149"/>
                  <a:pt x="8620" y="129"/>
                </a:cubicBezTo>
                <a:lnTo>
                  <a:pt x="8528" y="108"/>
                </a:lnTo>
                <a:cubicBezTo>
                  <a:pt x="8482" y="98"/>
                  <a:pt x="8436" y="93"/>
                  <a:pt x="8385" y="77"/>
                </a:cubicBezTo>
                <a:cubicBezTo>
                  <a:pt x="8354" y="72"/>
                  <a:pt x="8313" y="67"/>
                  <a:pt x="8283" y="57"/>
                </a:cubicBezTo>
                <a:lnTo>
                  <a:pt x="8150" y="42"/>
                </a:lnTo>
                <a:cubicBezTo>
                  <a:pt x="8109" y="31"/>
                  <a:pt x="8078" y="26"/>
                  <a:pt x="8042" y="26"/>
                </a:cubicBezTo>
                <a:cubicBezTo>
                  <a:pt x="7996" y="21"/>
                  <a:pt x="7945" y="21"/>
                  <a:pt x="7899" y="16"/>
                </a:cubicBezTo>
                <a:cubicBezTo>
                  <a:pt x="7869" y="16"/>
                  <a:pt x="7828" y="6"/>
                  <a:pt x="7797" y="6"/>
                </a:cubicBezTo>
                <a:cubicBezTo>
                  <a:pt x="7741" y="1"/>
                  <a:pt x="7674" y="1"/>
                  <a:pt x="7618" y="1"/>
                </a:cubicBezTo>
                <a:close/>
              </a:path>
            </a:pathLst>
          </a:custGeom>
          <a:solidFill>
            <a:schemeClr val="lt2"/>
          </a:solidFill>
          <a:ln>
            <a:noFill/>
          </a:ln>
          <a:effectLst>
            <a:outerShdw blurRad="5715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99" name="Google Shape;1199;p24"/>
          <p:cNvSpPr/>
          <p:nvPr/>
        </p:nvSpPr>
        <p:spPr>
          <a:xfrm rot="-8428091">
            <a:off x="547220" y="3413371"/>
            <a:ext cx="164341" cy="207005"/>
          </a:xfrm>
          <a:custGeom>
            <a:avLst/>
            <a:gdLst/>
            <a:ahLst/>
            <a:cxnLst/>
            <a:rect l="l" t="t" r="r" b="b"/>
            <a:pathLst>
              <a:path w="10513" h="13248" extrusionOk="0">
                <a:moveTo>
                  <a:pt x="2582" y="0"/>
                </a:moveTo>
                <a:cubicBezTo>
                  <a:pt x="1289" y="3068"/>
                  <a:pt x="0" y="6560"/>
                  <a:pt x="1330" y="9612"/>
                </a:cubicBezTo>
                <a:cubicBezTo>
                  <a:pt x="2173" y="11540"/>
                  <a:pt x="4065" y="12966"/>
                  <a:pt x="6156" y="13247"/>
                </a:cubicBezTo>
                <a:lnTo>
                  <a:pt x="8252" y="12378"/>
                </a:lnTo>
                <a:cubicBezTo>
                  <a:pt x="9622" y="11391"/>
                  <a:pt x="10134" y="9597"/>
                  <a:pt x="10338" y="7915"/>
                </a:cubicBezTo>
                <a:cubicBezTo>
                  <a:pt x="10507" y="6570"/>
                  <a:pt x="10512" y="5118"/>
                  <a:pt x="9817" y="3947"/>
                </a:cubicBezTo>
                <a:cubicBezTo>
                  <a:pt x="9213" y="2940"/>
                  <a:pt x="8176" y="2280"/>
                  <a:pt x="7127" y="1738"/>
                </a:cubicBezTo>
                <a:cubicBezTo>
                  <a:pt x="5681" y="997"/>
                  <a:pt x="4152" y="409"/>
                  <a:pt x="2582" y="0"/>
                </a:cubicBezTo>
                <a:close/>
              </a:path>
            </a:pathLst>
          </a:custGeom>
          <a:solidFill>
            <a:schemeClr val="accent5"/>
          </a:solidFill>
          <a:ln>
            <a:noFill/>
          </a:ln>
          <a:effectLst>
            <a:outerShdw blurRad="28575" algn="bl" rotWithShape="0">
              <a:srgbClr val="000000">
                <a:alpha val="27000"/>
              </a:srgbClr>
            </a:outerShdw>
          </a:effectLst>
        </p:spPr>
        <p:txBody>
          <a:bodyPr spcFirstLastPara="1" wrap="square"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0" name="Google Shape;1200;p24"/>
          <p:cNvSpPr/>
          <p:nvPr/>
        </p:nvSpPr>
        <p:spPr>
          <a:xfrm rot="8910369">
            <a:off x="11272512" y="2261947"/>
            <a:ext cx="164347" cy="207028"/>
          </a:xfrm>
          <a:custGeom>
            <a:avLst/>
            <a:gdLst/>
            <a:ahLst/>
            <a:cxnLst/>
            <a:rect l="l" t="t" r="r" b="b"/>
            <a:pathLst>
              <a:path w="10513" h="13248" extrusionOk="0">
                <a:moveTo>
                  <a:pt x="2582" y="0"/>
                </a:moveTo>
                <a:cubicBezTo>
                  <a:pt x="1289" y="3068"/>
                  <a:pt x="0" y="6560"/>
                  <a:pt x="1330" y="9612"/>
                </a:cubicBezTo>
                <a:cubicBezTo>
                  <a:pt x="2173" y="11540"/>
                  <a:pt x="4065" y="12966"/>
                  <a:pt x="6156" y="13247"/>
                </a:cubicBezTo>
                <a:lnTo>
                  <a:pt x="8252" y="12378"/>
                </a:lnTo>
                <a:cubicBezTo>
                  <a:pt x="9622" y="11391"/>
                  <a:pt x="10134" y="9597"/>
                  <a:pt x="10338" y="7915"/>
                </a:cubicBezTo>
                <a:cubicBezTo>
                  <a:pt x="10507" y="6570"/>
                  <a:pt x="10512" y="5118"/>
                  <a:pt x="9817" y="3947"/>
                </a:cubicBezTo>
                <a:cubicBezTo>
                  <a:pt x="9213" y="2940"/>
                  <a:pt x="8176" y="2280"/>
                  <a:pt x="7127" y="1738"/>
                </a:cubicBezTo>
                <a:cubicBezTo>
                  <a:pt x="5681" y="997"/>
                  <a:pt x="4152" y="409"/>
                  <a:pt x="2582" y="0"/>
                </a:cubicBezTo>
                <a:close/>
              </a:path>
            </a:pathLst>
          </a:custGeom>
          <a:solidFill>
            <a:schemeClr val="accent5"/>
          </a:solidFill>
          <a:ln>
            <a:noFill/>
          </a:ln>
          <a:effectLst>
            <a:outerShdw blurRad="28575" algn="bl" rotWithShape="0">
              <a:srgbClr val="000000">
                <a:alpha val="27000"/>
              </a:srgbClr>
            </a:outerShdw>
          </a:effectLst>
        </p:spPr>
        <p:txBody>
          <a:bodyPr spcFirstLastPara="1" wrap="square"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1" name="Google Shape;1201;p24"/>
          <p:cNvSpPr/>
          <p:nvPr/>
        </p:nvSpPr>
        <p:spPr>
          <a:xfrm rot="-10333859">
            <a:off x="421777" y="329988"/>
            <a:ext cx="164355" cy="207013"/>
          </a:xfrm>
          <a:custGeom>
            <a:avLst/>
            <a:gdLst/>
            <a:ahLst/>
            <a:cxnLst/>
            <a:rect l="l" t="t" r="r" b="b"/>
            <a:pathLst>
              <a:path w="10513" h="13248" extrusionOk="0">
                <a:moveTo>
                  <a:pt x="2582" y="0"/>
                </a:moveTo>
                <a:cubicBezTo>
                  <a:pt x="1289" y="3068"/>
                  <a:pt x="0" y="6560"/>
                  <a:pt x="1330" y="9612"/>
                </a:cubicBezTo>
                <a:cubicBezTo>
                  <a:pt x="2173" y="11540"/>
                  <a:pt x="4065" y="12966"/>
                  <a:pt x="6156" y="13247"/>
                </a:cubicBezTo>
                <a:lnTo>
                  <a:pt x="8252" y="12378"/>
                </a:lnTo>
                <a:cubicBezTo>
                  <a:pt x="9622" y="11391"/>
                  <a:pt x="10134" y="9597"/>
                  <a:pt x="10338" y="7915"/>
                </a:cubicBezTo>
                <a:cubicBezTo>
                  <a:pt x="10507" y="6570"/>
                  <a:pt x="10512" y="5118"/>
                  <a:pt x="9817" y="3947"/>
                </a:cubicBezTo>
                <a:cubicBezTo>
                  <a:pt x="9213" y="2940"/>
                  <a:pt x="8176" y="2280"/>
                  <a:pt x="7127" y="1738"/>
                </a:cubicBezTo>
                <a:cubicBezTo>
                  <a:pt x="5681" y="997"/>
                  <a:pt x="4152" y="409"/>
                  <a:pt x="2582" y="0"/>
                </a:cubicBezTo>
                <a:close/>
              </a:path>
            </a:pathLst>
          </a:custGeom>
          <a:solidFill>
            <a:schemeClr val="accent5"/>
          </a:solidFill>
          <a:ln>
            <a:noFill/>
          </a:ln>
          <a:effectLst>
            <a:outerShdw blurRad="28575" algn="bl" rotWithShape="0">
              <a:srgbClr val="000000">
                <a:alpha val="27000"/>
              </a:srgbClr>
            </a:outerShdw>
          </a:effectLst>
        </p:spPr>
        <p:txBody>
          <a:bodyPr spcFirstLastPara="1" wrap="square"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2" name="Google Shape;1202;p24"/>
          <p:cNvSpPr/>
          <p:nvPr/>
        </p:nvSpPr>
        <p:spPr>
          <a:xfrm rot="-4505201">
            <a:off x="338145" y="5720766"/>
            <a:ext cx="164352" cy="207012"/>
          </a:xfrm>
          <a:custGeom>
            <a:avLst/>
            <a:gdLst/>
            <a:ahLst/>
            <a:cxnLst/>
            <a:rect l="l" t="t" r="r" b="b"/>
            <a:pathLst>
              <a:path w="10513" h="13248" extrusionOk="0">
                <a:moveTo>
                  <a:pt x="2582" y="0"/>
                </a:moveTo>
                <a:cubicBezTo>
                  <a:pt x="1289" y="3068"/>
                  <a:pt x="0" y="6560"/>
                  <a:pt x="1330" y="9612"/>
                </a:cubicBezTo>
                <a:cubicBezTo>
                  <a:pt x="2173" y="11540"/>
                  <a:pt x="4065" y="12966"/>
                  <a:pt x="6156" y="13247"/>
                </a:cubicBezTo>
                <a:lnTo>
                  <a:pt x="8252" y="12378"/>
                </a:lnTo>
                <a:cubicBezTo>
                  <a:pt x="9622" y="11391"/>
                  <a:pt x="10134" y="9597"/>
                  <a:pt x="10338" y="7915"/>
                </a:cubicBezTo>
                <a:cubicBezTo>
                  <a:pt x="10507" y="6570"/>
                  <a:pt x="10512" y="5118"/>
                  <a:pt x="9817" y="3947"/>
                </a:cubicBezTo>
                <a:cubicBezTo>
                  <a:pt x="9213" y="2940"/>
                  <a:pt x="8176" y="2280"/>
                  <a:pt x="7127" y="1738"/>
                </a:cubicBezTo>
                <a:cubicBezTo>
                  <a:pt x="5681" y="997"/>
                  <a:pt x="4152" y="409"/>
                  <a:pt x="2582" y="0"/>
                </a:cubicBezTo>
                <a:close/>
              </a:path>
            </a:pathLst>
          </a:custGeom>
          <a:solidFill>
            <a:schemeClr val="accent5"/>
          </a:solidFill>
          <a:ln>
            <a:noFill/>
          </a:ln>
          <a:effectLst>
            <a:outerShdw blurRad="28575" algn="bl" rotWithShape="0">
              <a:srgbClr val="000000">
                <a:alpha val="27000"/>
              </a:srgbClr>
            </a:outerShdw>
          </a:effectLst>
        </p:spPr>
        <p:txBody>
          <a:bodyPr spcFirstLastPara="1" wrap="square"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3" name="Google Shape;1203;p24"/>
          <p:cNvSpPr/>
          <p:nvPr/>
        </p:nvSpPr>
        <p:spPr>
          <a:xfrm rot="-8238431">
            <a:off x="11834156" y="4833242"/>
            <a:ext cx="164347" cy="207009"/>
          </a:xfrm>
          <a:custGeom>
            <a:avLst/>
            <a:gdLst/>
            <a:ahLst/>
            <a:cxnLst/>
            <a:rect l="l" t="t" r="r" b="b"/>
            <a:pathLst>
              <a:path w="10513" h="13248" extrusionOk="0">
                <a:moveTo>
                  <a:pt x="2582" y="0"/>
                </a:moveTo>
                <a:cubicBezTo>
                  <a:pt x="1289" y="3068"/>
                  <a:pt x="0" y="6560"/>
                  <a:pt x="1330" y="9612"/>
                </a:cubicBezTo>
                <a:cubicBezTo>
                  <a:pt x="2173" y="11540"/>
                  <a:pt x="4065" y="12966"/>
                  <a:pt x="6156" y="13247"/>
                </a:cubicBezTo>
                <a:lnTo>
                  <a:pt x="8252" y="12378"/>
                </a:lnTo>
                <a:cubicBezTo>
                  <a:pt x="9622" y="11391"/>
                  <a:pt x="10134" y="9597"/>
                  <a:pt x="10338" y="7915"/>
                </a:cubicBezTo>
                <a:cubicBezTo>
                  <a:pt x="10507" y="6570"/>
                  <a:pt x="10512" y="5118"/>
                  <a:pt x="9817" y="3947"/>
                </a:cubicBezTo>
                <a:cubicBezTo>
                  <a:pt x="9213" y="2940"/>
                  <a:pt x="8176" y="2280"/>
                  <a:pt x="7127" y="1738"/>
                </a:cubicBezTo>
                <a:cubicBezTo>
                  <a:pt x="5681" y="997"/>
                  <a:pt x="4152" y="409"/>
                  <a:pt x="2582" y="0"/>
                </a:cubicBezTo>
                <a:close/>
              </a:path>
            </a:pathLst>
          </a:custGeom>
          <a:solidFill>
            <a:schemeClr val="accent5"/>
          </a:solidFill>
          <a:ln>
            <a:noFill/>
          </a:ln>
          <a:effectLst>
            <a:outerShdw blurRad="28575" algn="bl" rotWithShape="0">
              <a:srgbClr val="000000">
                <a:alpha val="27000"/>
              </a:srgbClr>
            </a:outerShdw>
          </a:effectLst>
        </p:spPr>
        <p:txBody>
          <a:bodyPr spcFirstLastPara="1" wrap="square"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nvGrpSpPr>
          <p:cNvPr id="1204" name="Google Shape;1204;p24"/>
          <p:cNvGrpSpPr/>
          <p:nvPr/>
        </p:nvGrpSpPr>
        <p:grpSpPr>
          <a:xfrm flipH="1">
            <a:off x="9480099" y="5478202"/>
            <a:ext cx="3623524" cy="1379793"/>
            <a:chOff x="-1231160" y="3649576"/>
            <a:chExt cx="3923261" cy="1493929"/>
          </a:xfrm>
        </p:grpSpPr>
        <p:sp>
          <p:nvSpPr>
            <p:cNvPr id="1205" name="Google Shape;1205;p24"/>
            <p:cNvSpPr/>
            <p:nvPr/>
          </p:nvSpPr>
          <p:spPr>
            <a:xfrm flipH="1">
              <a:off x="-1231160" y="3649576"/>
              <a:ext cx="3657211" cy="1493893"/>
            </a:xfrm>
            <a:custGeom>
              <a:avLst/>
              <a:gdLst/>
              <a:ahLst/>
              <a:cxnLst/>
              <a:rect l="l" t="t" r="r" b="b"/>
              <a:pathLst>
                <a:path w="45034" h="18396" extrusionOk="0">
                  <a:moveTo>
                    <a:pt x="45034" y="18380"/>
                  </a:moveTo>
                  <a:cubicBezTo>
                    <a:pt x="45018" y="18396"/>
                    <a:pt x="1" y="18380"/>
                    <a:pt x="1" y="18380"/>
                  </a:cubicBezTo>
                  <a:cubicBezTo>
                    <a:pt x="1166" y="17430"/>
                    <a:pt x="7977" y="11898"/>
                    <a:pt x="11919" y="6054"/>
                  </a:cubicBezTo>
                  <a:cubicBezTo>
                    <a:pt x="12629" y="5006"/>
                    <a:pt x="13365" y="3722"/>
                    <a:pt x="14567" y="3625"/>
                  </a:cubicBezTo>
                  <a:cubicBezTo>
                    <a:pt x="15518" y="3543"/>
                    <a:pt x="16356" y="4269"/>
                    <a:pt x="17077" y="4939"/>
                  </a:cubicBezTo>
                  <a:cubicBezTo>
                    <a:pt x="18294" y="6074"/>
                    <a:pt x="19705" y="7250"/>
                    <a:pt x="21300" y="7133"/>
                  </a:cubicBezTo>
                  <a:cubicBezTo>
                    <a:pt x="22052" y="7081"/>
                    <a:pt x="22757" y="6744"/>
                    <a:pt x="23407" y="6330"/>
                  </a:cubicBezTo>
                  <a:cubicBezTo>
                    <a:pt x="24276" y="5767"/>
                    <a:pt x="25058" y="5057"/>
                    <a:pt x="25723" y="4234"/>
                  </a:cubicBezTo>
                  <a:cubicBezTo>
                    <a:pt x="26485" y="3288"/>
                    <a:pt x="27088" y="2194"/>
                    <a:pt x="27957" y="1360"/>
                  </a:cubicBezTo>
                  <a:cubicBezTo>
                    <a:pt x="28826" y="532"/>
                    <a:pt x="30079" y="0"/>
                    <a:pt x="31153" y="476"/>
                  </a:cubicBezTo>
                  <a:cubicBezTo>
                    <a:pt x="32032" y="864"/>
                    <a:pt x="32569" y="1810"/>
                    <a:pt x="33029" y="2710"/>
                  </a:cubicBezTo>
                  <a:cubicBezTo>
                    <a:pt x="33796" y="4208"/>
                    <a:pt x="41153" y="15277"/>
                    <a:pt x="45034" y="18380"/>
                  </a:cubicBezTo>
                  <a:close/>
                </a:path>
              </a:pathLst>
            </a:custGeom>
            <a:solidFill>
              <a:schemeClr val="accent2"/>
            </a:solidFill>
            <a:ln>
              <a:noFill/>
            </a:ln>
            <a:effectLst>
              <a:outerShdw blurRad="71438" dist="57150" algn="bl" rotWithShape="0">
                <a:srgbClr val="000000">
                  <a:alpha val="28000"/>
                </a:srgbClr>
              </a:outerShdw>
            </a:effectLst>
          </p:spPr>
          <p:txBody>
            <a:bodyPr spcFirstLastPara="1" wrap="square" lIns="91425" tIns="91425" rIns="91425" bIns="91425"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6" name="Google Shape;1206;p24"/>
            <p:cNvSpPr/>
            <p:nvPr/>
          </p:nvSpPr>
          <p:spPr>
            <a:xfrm>
              <a:off x="422950" y="4216576"/>
              <a:ext cx="2269151" cy="926928"/>
            </a:xfrm>
            <a:custGeom>
              <a:avLst/>
              <a:gdLst/>
              <a:ahLst/>
              <a:cxnLst/>
              <a:rect l="l" t="t" r="r" b="b"/>
              <a:pathLst>
                <a:path w="45034" h="18396" extrusionOk="0">
                  <a:moveTo>
                    <a:pt x="45034" y="18380"/>
                  </a:moveTo>
                  <a:cubicBezTo>
                    <a:pt x="45018" y="18396"/>
                    <a:pt x="1" y="18380"/>
                    <a:pt x="1" y="18380"/>
                  </a:cubicBezTo>
                  <a:cubicBezTo>
                    <a:pt x="1166" y="17430"/>
                    <a:pt x="7977" y="11898"/>
                    <a:pt x="11919" y="6054"/>
                  </a:cubicBezTo>
                  <a:cubicBezTo>
                    <a:pt x="12629" y="5006"/>
                    <a:pt x="13365" y="3722"/>
                    <a:pt x="14567" y="3625"/>
                  </a:cubicBezTo>
                  <a:cubicBezTo>
                    <a:pt x="15518" y="3543"/>
                    <a:pt x="16356" y="4269"/>
                    <a:pt x="17077" y="4939"/>
                  </a:cubicBezTo>
                  <a:cubicBezTo>
                    <a:pt x="18294" y="6074"/>
                    <a:pt x="19705" y="7250"/>
                    <a:pt x="21300" y="7133"/>
                  </a:cubicBezTo>
                  <a:cubicBezTo>
                    <a:pt x="22052" y="7081"/>
                    <a:pt x="22757" y="6744"/>
                    <a:pt x="23407" y="6330"/>
                  </a:cubicBezTo>
                  <a:cubicBezTo>
                    <a:pt x="24276" y="5767"/>
                    <a:pt x="25058" y="5057"/>
                    <a:pt x="25723" y="4234"/>
                  </a:cubicBezTo>
                  <a:cubicBezTo>
                    <a:pt x="26485" y="3288"/>
                    <a:pt x="27088" y="2194"/>
                    <a:pt x="27957" y="1360"/>
                  </a:cubicBezTo>
                  <a:cubicBezTo>
                    <a:pt x="28826" y="532"/>
                    <a:pt x="30079" y="0"/>
                    <a:pt x="31153" y="476"/>
                  </a:cubicBezTo>
                  <a:cubicBezTo>
                    <a:pt x="32032" y="864"/>
                    <a:pt x="32569" y="1810"/>
                    <a:pt x="33029" y="2710"/>
                  </a:cubicBezTo>
                  <a:cubicBezTo>
                    <a:pt x="33796" y="4208"/>
                    <a:pt x="41153" y="15277"/>
                    <a:pt x="45034" y="18380"/>
                  </a:cubicBezTo>
                  <a:close/>
                </a:path>
              </a:pathLst>
            </a:custGeom>
            <a:solidFill>
              <a:schemeClr val="accent4"/>
            </a:solidFill>
            <a:ln>
              <a:noFill/>
            </a:ln>
            <a:effectLst>
              <a:outerShdw blurRad="71438" dist="57150" algn="bl" rotWithShape="0">
                <a:srgbClr val="000000">
                  <a:alpha val="28000"/>
                </a:srgbClr>
              </a:outerShdw>
            </a:effectLst>
          </p:spPr>
          <p:txBody>
            <a:bodyPr spcFirstLastPara="1" wrap="square" lIns="91425" tIns="91425" rIns="91425" bIns="91425"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7" name="Google Shape;1207;p24"/>
            <p:cNvSpPr/>
            <p:nvPr/>
          </p:nvSpPr>
          <p:spPr>
            <a:xfrm>
              <a:off x="-348950" y="4570777"/>
              <a:ext cx="1402134" cy="572713"/>
            </a:xfrm>
            <a:custGeom>
              <a:avLst/>
              <a:gdLst/>
              <a:ahLst/>
              <a:cxnLst/>
              <a:rect l="l" t="t" r="r" b="b"/>
              <a:pathLst>
                <a:path w="45034" h="18396" extrusionOk="0">
                  <a:moveTo>
                    <a:pt x="45034" y="18380"/>
                  </a:moveTo>
                  <a:cubicBezTo>
                    <a:pt x="45018" y="18396"/>
                    <a:pt x="1" y="18380"/>
                    <a:pt x="1" y="18380"/>
                  </a:cubicBezTo>
                  <a:cubicBezTo>
                    <a:pt x="1166" y="17430"/>
                    <a:pt x="7977" y="11898"/>
                    <a:pt x="11919" y="6054"/>
                  </a:cubicBezTo>
                  <a:cubicBezTo>
                    <a:pt x="12629" y="5006"/>
                    <a:pt x="13365" y="3722"/>
                    <a:pt x="14567" y="3625"/>
                  </a:cubicBezTo>
                  <a:cubicBezTo>
                    <a:pt x="15518" y="3543"/>
                    <a:pt x="16356" y="4269"/>
                    <a:pt x="17077" y="4939"/>
                  </a:cubicBezTo>
                  <a:cubicBezTo>
                    <a:pt x="18294" y="6074"/>
                    <a:pt x="19705" y="7250"/>
                    <a:pt x="21300" y="7133"/>
                  </a:cubicBezTo>
                  <a:cubicBezTo>
                    <a:pt x="22052" y="7081"/>
                    <a:pt x="22757" y="6744"/>
                    <a:pt x="23407" y="6330"/>
                  </a:cubicBezTo>
                  <a:cubicBezTo>
                    <a:pt x="24276" y="5767"/>
                    <a:pt x="25058" y="5057"/>
                    <a:pt x="25723" y="4234"/>
                  </a:cubicBezTo>
                  <a:cubicBezTo>
                    <a:pt x="26485" y="3288"/>
                    <a:pt x="27088" y="2194"/>
                    <a:pt x="27957" y="1360"/>
                  </a:cubicBezTo>
                  <a:cubicBezTo>
                    <a:pt x="28826" y="532"/>
                    <a:pt x="30079" y="0"/>
                    <a:pt x="31153" y="476"/>
                  </a:cubicBezTo>
                  <a:cubicBezTo>
                    <a:pt x="32032" y="864"/>
                    <a:pt x="32569" y="1810"/>
                    <a:pt x="33029" y="2710"/>
                  </a:cubicBezTo>
                  <a:cubicBezTo>
                    <a:pt x="33796" y="4208"/>
                    <a:pt x="41153" y="15277"/>
                    <a:pt x="45034" y="18380"/>
                  </a:cubicBezTo>
                  <a:close/>
                </a:path>
              </a:pathLst>
            </a:custGeom>
            <a:solidFill>
              <a:schemeClr val="accent3"/>
            </a:solidFill>
            <a:ln>
              <a:noFill/>
            </a:ln>
            <a:effectLst>
              <a:outerShdw blurRad="71438" dist="57150" algn="bl" rotWithShape="0">
                <a:srgbClr val="000000">
                  <a:alpha val="28000"/>
                </a:srgbClr>
              </a:outerShdw>
            </a:effectLst>
          </p:spPr>
          <p:txBody>
            <a:bodyPr spcFirstLastPara="1" wrap="square" lIns="91425" tIns="91425" rIns="91425" bIns="91425" anchor="ctr" anchorCtr="0">
              <a:noAutofit/>
            </a:bodyPr>
            <a:lstStyle/>
            <a:p>
              <a:pPr marL="0" marR="0" lvl="0" indent="0" algn="l" defTabSz="121914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21056553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pSp>
        <p:nvGrpSpPr>
          <p:cNvPr id="9" name="Google Shape;9;p2"/>
          <p:cNvGrpSpPr/>
          <p:nvPr/>
        </p:nvGrpSpPr>
        <p:grpSpPr>
          <a:xfrm>
            <a:off x="-115008" y="280633"/>
            <a:ext cx="12578703" cy="7836291"/>
            <a:chOff x="-86256" y="210475"/>
            <a:chExt cx="9434027" cy="5877218"/>
          </a:xfrm>
        </p:grpSpPr>
        <p:sp>
          <p:nvSpPr>
            <p:cNvPr id="10" name="Google Shape;10;p2"/>
            <p:cNvSpPr/>
            <p:nvPr/>
          </p:nvSpPr>
          <p:spPr>
            <a:xfrm>
              <a:off x="-38725" y="3703550"/>
              <a:ext cx="9209436" cy="1478864"/>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65450" y="4085100"/>
              <a:ext cx="9209483" cy="1097086"/>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 name="Google Shape;12;p2"/>
            <p:cNvGrpSpPr/>
            <p:nvPr/>
          </p:nvGrpSpPr>
          <p:grpSpPr>
            <a:xfrm>
              <a:off x="662662" y="4395773"/>
              <a:ext cx="774936" cy="847100"/>
              <a:chOff x="747000" y="4488650"/>
              <a:chExt cx="666325" cy="728375"/>
            </a:xfrm>
          </p:grpSpPr>
          <p:sp>
            <p:nvSpPr>
              <p:cNvPr id="13" name="Google Shape;13;p2"/>
              <p:cNvSpPr/>
              <p:nvPr/>
            </p:nvSpPr>
            <p:spPr>
              <a:xfrm>
                <a:off x="747000" y="4488650"/>
                <a:ext cx="666325" cy="727225"/>
              </a:xfrm>
              <a:custGeom>
                <a:avLst/>
                <a:gdLst/>
                <a:ahLst/>
                <a:cxnLst/>
                <a:rect l="l" t="t" r="r" b="b"/>
                <a:pathLst>
                  <a:path w="26653" h="29089" extrusionOk="0">
                    <a:moveTo>
                      <a:pt x="16579" y="1"/>
                    </a:moveTo>
                    <a:cubicBezTo>
                      <a:pt x="16579" y="101"/>
                      <a:pt x="16545" y="101"/>
                      <a:pt x="16545" y="101"/>
                    </a:cubicBezTo>
                    <a:cubicBezTo>
                      <a:pt x="16412" y="101"/>
                      <a:pt x="16345" y="101"/>
                      <a:pt x="16212" y="134"/>
                    </a:cubicBezTo>
                    <a:lnTo>
                      <a:pt x="16179" y="134"/>
                    </a:lnTo>
                    <a:cubicBezTo>
                      <a:pt x="15945" y="168"/>
                      <a:pt x="15712" y="201"/>
                      <a:pt x="15411" y="368"/>
                    </a:cubicBezTo>
                    <a:cubicBezTo>
                      <a:pt x="15178" y="501"/>
                      <a:pt x="14911" y="668"/>
                      <a:pt x="14711" y="835"/>
                    </a:cubicBezTo>
                    <a:cubicBezTo>
                      <a:pt x="14210" y="1202"/>
                      <a:pt x="13844" y="1702"/>
                      <a:pt x="13543" y="2136"/>
                    </a:cubicBezTo>
                    <a:cubicBezTo>
                      <a:pt x="13143" y="2669"/>
                      <a:pt x="12843" y="3270"/>
                      <a:pt x="12543" y="3770"/>
                    </a:cubicBezTo>
                    <a:cubicBezTo>
                      <a:pt x="12242" y="4304"/>
                      <a:pt x="11942" y="4871"/>
                      <a:pt x="11675" y="5438"/>
                    </a:cubicBezTo>
                    <a:cubicBezTo>
                      <a:pt x="11375" y="6005"/>
                      <a:pt x="11075" y="6605"/>
                      <a:pt x="10775" y="7139"/>
                    </a:cubicBezTo>
                    <a:cubicBezTo>
                      <a:pt x="10575" y="7506"/>
                      <a:pt x="10341" y="7940"/>
                      <a:pt x="10041" y="8307"/>
                    </a:cubicBezTo>
                    <a:cubicBezTo>
                      <a:pt x="9941" y="8440"/>
                      <a:pt x="9841" y="8507"/>
                      <a:pt x="9741" y="8607"/>
                    </a:cubicBezTo>
                    <a:cubicBezTo>
                      <a:pt x="9674" y="8640"/>
                      <a:pt x="9574" y="8674"/>
                      <a:pt x="9440" y="8707"/>
                    </a:cubicBezTo>
                    <a:cubicBezTo>
                      <a:pt x="9207" y="8807"/>
                      <a:pt x="8907" y="8874"/>
                      <a:pt x="8606" y="8940"/>
                    </a:cubicBezTo>
                    <a:cubicBezTo>
                      <a:pt x="8440" y="8940"/>
                      <a:pt x="8340" y="8974"/>
                      <a:pt x="8173" y="8974"/>
                    </a:cubicBezTo>
                    <a:cubicBezTo>
                      <a:pt x="7839" y="9007"/>
                      <a:pt x="7439" y="9007"/>
                      <a:pt x="7105" y="9107"/>
                    </a:cubicBezTo>
                    <a:cubicBezTo>
                      <a:pt x="6839" y="9174"/>
                      <a:pt x="6572" y="9307"/>
                      <a:pt x="6372" y="9474"/>
                    </a:cubicBezTo>
                    <a:cubicBezTo>
                      <a:pt x="6171" y="9641"/>
                      <a:pt x="5938" y="9841"/>
                      <a:pt x="5771" y="10175"/>
                    </a:cubicBezTo>
                    <a:lnTo>
                      <a:pt x="5538" y="10675"/>
                    </a:lnTo>
                    <a:cubicBezTo>
                      <a:pt x="5438" y="10842"/>
                      <a:pt x="5404" y="11042"/>
                      <a:pt x="5337" y="11275"/>
                    </a:cubicBezTo>
                    <a:cubicBezTo>
                      <a:pt x="5237" y="11642"/>
                      <a:pt x="5171" y="12009"/>
                      <a:pt x="5204" y="12476"/>
                    </a:cubicBezTo>
                    <a:cubicBezTo>
                      <a:pt x="5204" y="12777"/>
                      <a:pt x="5237" y="13010"/>
                      <a:pt x="5237" y="13310"/>
                    </a:cubicBezTo>
                    <a:cubicBezTo>
                      <a:pt x="5271" y="13777"/>
                      <a:pt x="5337" y="14211"/>
                      <a:pt x="5237" y="14711"/>
                    </a:cubicBezTo>
                    <a:cubicBezTo>
                      <a:pt x="5204" y="14945"/>
                      <a:pt x="5171" y="15145"/>
                      <a:pt x="5071" y="15345"/>
                    </a:cubicBezTo>
                    <a:cubicBezTo>
                      <a:pt x="5004" y="15545"/>
                      <a:pt x="4870" y="15712"/>
                      <a:pt x="4737" y="15879"/>
                    </a:cubicBezTo>
                    <a:lnTo>
                      <a:pt x="4270" y="16346"/>
                    </a:lnTo>
                    <a:cubicBezTo>
                      <a:pt x="4070" y="16513"/>
                      <a:pt x="3836" y="16646"/>
                      <a:pt x="3503" y="16779"/>
                    </a:cubicBezTo>
                    <a:cubicBezTo>
                      <a:pt x="3336" y="16813"/>
                      <a:pt x="3169" y="16879"/>
                      <a:pt x="3002" y="16946"/>
                    </a:cubicBezTo>
                    <a:cubicBezTo>
                      <a:pt x="2569" y="17046"/>
                      <a:pt x="2169" y="17213"/>
                      <a:pt x="1735" y="17447"/>
                    </a:cubicBezTo>
                    <a:cubicBezTo>
                      <a:pt x="1435" y="17613"/>
                      <a:pt x="1201" y="17813"/>
                      <a:pt x="934" y="18047"/>
                    </a:cubicBezTo>
                    <a:cubicBezTo>
                      <a:pt x="701" y="18347"/>
                      <a:pt x="534" y="18681"/>
                      <a:pt x="367" y="19048"/>
                    </a:cubicBezTo>
                    <a:cubicBezTo>
                      <a:pt x="200" y="19448"/>
                      <a:pt x="100" y="19882"/>
                      <a:pt x="100" y="20349"/>
                    </a:cubicBezTo>
                    <a:cubicBezTo>
                      <a:pt x="34" y="20682"/>
                      <a:pt x="0" y="21016"/>
                      <a:pt x="0" y="21349"/>
                    </a:cubicBezTo>
                    <a:cubicBezTo>
                      <a:pt x="0" y="22117"/>
                      <a:pt x="200" y="22850"/>
                      <a:pt x="567" y="23618"/>
                    </a:cubicBezTo>
                    <a:cubicBezTo>
                      <a:pt x="734" y="23884"/>
                      <a:pt x="934" y="24218"/>
                      <a:pt x="1235" y="24585"/>
                    </a:cubicBezTo>
                    <a:cubicBezTo>
                      <a:pt x="1435" y="24852"/>
                      <a:pt x="1735" y="25152"/>
                      <a:pt x="2035" y="25419"/>
                    </a:cubicBezTo>
                    <a:cubicBezTo>
                      <a:pt x="2602" y="25986"/>
                      <a:pt x="3336" y="26420"/>
                      <a:pt x="4070" y="26853"/>
                    </a:cubicBezTo>
                    <a:cubicBezTo>
                      <a:pt x="4770" y="27220"/>
                      <a:pt x="5538" y="27587"/>
                      <a:pt x="6405" y="27921"/>
                    </a:cubicBezTo>
                    <a:cubicBezTo>
                      <a:pt x="7105" y="28221"/>
                      <a:pt x="7873" y="28421"/>
                      <a:pt x="8573" y="28621"/>
                    </a:cubicBezTo>
                    <a:cubicBezTo>
                      <a:pt x="9707" y="28855"/>
                      <a:pt x="10841" y="28988"/>
                      <a:pt x="11709" y="29021"/>
                    </a:cubicBezTo>
                    <a:cubicBezTo>
                      <a:pt x="12576" y="29088"/>
                      <a:pt x="13510" y="29088"/>
                      <a:pt x="14377" y="29088"/>
                    </a:cubicBezTo>
                    <a:lnTo>
                      <a:pt x="15411" y="29088"/>
                    </a:lnTo>
                    <a:cubicBezTo>
                      <a:pt x="16946" y="29055"/>
                      <a:pt x="18347" y="28955"/>
                      <a:pt x="19614" y="28688"/>
                    </a:cubicBezTo>
                    <a:cubicBezTo>
                      <a:pt x="21082" y="28421"/>
                      <a:pt x="22316" y="28054"/>
                      <a:pt x="23384" y="27554"/>
                    </a:cubicBezTo>
                    <a:cubicBezTo>
                      <a:pt x="24551" y="26987"/>
                      <a:pt x="25418" y="26219"/>
                      <a:pt x="25885" y="25352"/>
                    </a:cubicBezTo>
                    <a:cubicBezTo>
                      <a:pt x="26119" y="24919"/>
                      <a:pt x="26252" y="24485"/>
                      <a:pt x="26319" y="24018"/>
                    </a:cubicBezTo>
                    <a:cubicBezTo>
                      <a:pt x="26386" y="23718"/>
                      <a:pt x="26419" y="23484"/>
                      <a:pt x="26419" y="23217"/>
                    </a:cubicBezTo>
                    <a:cubicBezTo>
                      <a:pt x="26419" y="22984"/>
                      <a:pt x="26386" y="22717"/>
                      <a:pt x="26319" y="22350"/>
                    </a:cubicBezTo>
                    <a:cubicBezTo>
                      <a:pt x="26252" y="21683"/>
                      <a:pt x="25986" y="21016"/>
                      <a:pt x="25652" y="20415"/>
                    </a:cubicBezTo>
                    <a:cubicBezTo>
                      <a:pt x="25452" y="20048"/>
                      <a:pt x="25185" y="19681"/>
                      <a:pt x="24885" y="19315"/>
                    </a:cubicBezTo>
                    <a:lnTo>
                      <a:pt x="24484" y="18814"/>
                    </a:lnTo>
                    <a:cubicBezTo>
                      <a:pt x="24318" y="18614"/>
                      <a:pt x="24251" y="18381"/>
                      <a:pt x="24118" y="18180"/>
                    </a:cubicBezTo>
                    <a:cubicBezTo>
                      <a:pt x="24084" y="18047"/>
                      <a:pt x="24051" y="17880"/>
                      <a:pt x="24051" y="17780"/>
                    </a:cubicBezTo>
                    <a:lnTo>
                      <a:pt x="24051" y="17213"/>
                    </a:lnTo>
                    <a:cubicBezTo>
                      <a:pt x="24084" y="16946"/>
                      <a:pt x="24218" y="16579"/>
                      <a:pt x="24318" y="16246"/>
                    </a:cubicBezTo>
                    <a:cubicBezTo>
                      <a:pt x="24585" y="15712"/>
                      <a:pt x="24951" y="15212"/>
                      <a:pt x="25285" y="14711"/>
                    </a:cubicBezTo>
                    <a:cubicBezTo>
                      <a:pt x="25452" y="14511"/>
                      <a:pt x="25585" y="14311"/>
                      <a:pt x="25752" y="14044"/>
                    </a:cubicBezTo>
                    <a:cubicBezTo>
                      <a:pt x="26119" y="13410"/>
                      <a:pt x="26653" y="12510"/>
                      <a:pt x="26586" y="11542"/>
                    </a:cubicBezTo>
                    <a:cubicBezTo>
                      <a:pt x="26553" y="11042"/>
                      <a:pt x="26386" y="10542"/>
                      <a:pt x="26119" y="10075"/>
                    </a:cubicBezTo>
                    <a:cubicBezTo>
                      <a:pt x="25986" y="9841"/>
                      <a:pt x="25852" y="9641"/>
                      <a:pt x="25585" y="9341"/>
                    </a:cubicBezTo>
                    <a:cubicBezTo>
                      <a:pt x="25418" y="9141"/>
                      <a:pt x="25252" y="9007"/>
                      <a:pt x="25052" y="8840"/>
                    </a:cubicBezTo>
                    <a:cubicBezTo>
                      <a:pt x="24718" y="8540"/>
                      <a:pt x="24284" y="8373"/>
                      <a:pt x="23917" y="8207"/>
                    </a:cubicBezTo>
                    <a:cubicBezTo>
                      <a:pt x="23550" y="8040"/>
                      <a:pt x="23150" y="7906"/>
                      <a:pt x="22750" y="7806"/>
                    </a:cubicBezTo>
                    <a:lnTo>
                      <a:pt x="22583" y="7740"/>
                    </a:lnTo>
                    <a:cubicBezTo>
                      <a:pt x="22116" y="7640"/>
                      <a:pt x="21649" y="7473"/>
                      <a:pt x="21249" y="7306"/>
                    </a:cubicBezTo>
                    <a:cubicBezTo>
                      <a:pt x="20949" y="7173"/>
                      <a:pt x="20715" y="7006"/>
                      <a:pt x="20448" y="6839"/>
                    </a:cubicBezTo>
                    <a:cubicBezTo>
                      <a:pt x="20281" y="6706"/>
                      <a:pt x="20148" y="6539"/>
                      <a:pt x="20048" y="6372"/>
                    </a:cubicBezTo>
                    <a:cubicBezTo>
                      <a:pt x="19915" y="6205"/>
                      <a:pt x="19814" y="6005"/>
                      <a:pt x="19748" y="5838"/>
                    </a:cubicBezTo>
                    <a:lnTo>
                      <a:pt x="19614" y="5338"/>
                    </a:lnTo>
                    <a:cubicBezTo>
                      <a:pt x="19581" y="4971"/>
                      <a:pt x="19614" y="4571"/>
                      <a:pt x="19614" y="4204"/>
                    </a:cubicBezTo>
                    <a:lnTo>
                      <a:pt x="19614" y="3970"/>
                    </a:lnTo>
                    <a:cubicBezTo>
                      <a:pt x="19614" y="3503"/>
                      <a:pt x="19614" y="2970"/>
                      <a:pt x="19481" y="2402"/>
                    </a:cubicBezTo>
                    <a:cubicBezTo>
                      <a:pt x="19381" y="1902"/>
                      <a:pt x="19114" y="1502"/>
                      <a:pt x="18714" y="1068"/>
                    </a:cubicBezTo>
                    <a:cubicBezTo>
                      <a:pt x="18413" y="801"/>
                      <a:pt x="18147" y="568"/>
                      <a:pt x="17880" y="401"/>
                    </a:cubicBezTo>
                    <a:cubicBezTo>
                      <a:pt x="17580" y="234"/>
                      <a:pt x="17313" y="134"/>
                      <a:pt x="17046" y="67"/>
                    </a:cubicBezTo>
                    <a:cubicBezTo>
                      <a:pt x="16879" y="34"/>
                      <a:pt x="16746" y="34"/>
                      <a:pt x="16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1005525" y="4529525"/>
                <a:ext cx="155125" cy="687500"/>
              </a:xfrm>
              <a:custGeom>
                <a:avLst/>
                <a:gdLst/>
                <a:ahLst/>
                <a:cxnLst/>
                <a:rect l="l" t="t" r="r" b="b"/>
                <a:pathLst>
                  <a:path w="6205" h="27500" extrusionOk="0">
                    <a:moveTo>
                      <a:pt x="6038" y="0"/>
                    </a:moveTo>
                    <a:cubicBezTo>
                      <a:pt x="6071" y="67"/>
                      <a:pt x="6004" y="167"/>
                      <a:pt x="6004" y="234"/>
                    </a:cubicBezTo>
                    <a:cubicBezTo>
                      <a:pt x="5904" y="901"/>
                      <a:pt x="5838" y="1568"/>
                      <a:pt x="5737" y="2302"/>
                    </a:cubicBezTo>
                    <a:cubicBezTo>
                      <a:pt x="5671" y="2969"/>
                      <a:pt x="5571" y="3670"/>
                      <a:pt x="5437" y="4337"/>
                    </a:cubicBezTo>
                    <a:cubicBezTo>
                      <a:pt x="5237" y="5704"/>
                      <a:pt x="5070" y="7105"/>
                      <a:pt x="4870" y="8506"/>
                    </a:cubicBezTo>
                    <a:lnTo>
                      <a:pt x="4870" y="8406"/>
                    </a:lnTo>
                    <a:cubicBezTo>
                      <a:pt x="4837" y="8540"/>
                      <a:pt x="4837" y="8706"/>
                      <a:pt x="4770" y="8840"/>
                    </a:cubicBezTo>
                    <a:lnTo>
                      <a:pt x="4770" y="8773"/>
                    </a:lnTo>
                    <a:cubicBezTo>
                      <a:pt x="4737" y="9040"/>
                      <a:pt x="4703" y="9340"/>
                      <a:pt x="4670" y="9574"/>
                    </a:cubicBezTo>
                    <a:lnTo>
                      <a:pt x="4670" y="9707"/>
                    </a:lnTo>
                    <a:lnTo>
                      <a:pt x="4670" y="9841"/>
                    </a:lnTo>
                    <a:cubicBezTo>
                      <a:pt x="4670" y="9907"/>
                      <a:pt x="4670" y="9941"/>
                      <a:pt x="4603" y="10041"/>
                    </a:cubicBezTo>
                    <a:cubicBezTo>
                      <a:pt x="4570" y="10208"/>
                      <a:pt x="4570" y="10341"/>
                      <a:pt x="4537" y="10508"/>
                    </a:cubicBezTo>
                    <a:cubicBezTo>
                      <a:pt x="4370" y="11575"/>
                      <a:pt x="4170" y="12709"/>
                      <a:pt x="3936" y="13777"/>
                    </a:cubicBezTo>
                    <a:cubicBezTo>
                      <a:pt x="3736" y="14878"/>
                      <a:pt x="3503" y="15945"/>
                      <a:pt x="3236" y="17046"/>
                    </a:cubicBezTo>
                    <a:cubicBezTo>
                      <a:pt x="3002" y="18147"/>
                      <a:pt x="2735" y="19181"/>
                      <a:pt x="2402" y="20248"/>
                    </a:cubicBezTo>
                    <a:cubicBezTo>
                      <a:pt x="2068" y="21382"/>
                      <a:pt x="1735" y="22516"/>
                      <a:pt x="1334" y="23650"/>
                    </a:cubicBezTo>
                    <a:lnTo>
                      <a:pt x="701" y="25252"/>
                    </a:lnTo>
                    <a:cubicBezTo>
                      <a:pt x="600" y="25518"/>
                      <a:pt x="500" y="25752"/>
                      <a:pt x="367" y="26052"/>
                    </a:cubicBezTo>
                    <a:cubicBezTo>
                      <a:pt x="234" y="26352"/>
                      <a:pt x="167" y="26586"/>
                      <a:pt x="33" y="26886"/>
                    </a:cubicBezTo>
                    <a:cubicBezTo>
                      <a:pt x="0" y="26953"/>
                      <a:pt x="0" y="27053"/>
                      <a:pt x="33" y="27120"/>
                    </a:cubicBezTo>
                    <a:cubicBezTo>
                      <a:pt x="67" y="27253"/>
                      <a:pt x="167" y="27386"/>
                      <a:pt x="234" y="27420"/>
                    </a:cubicBezTo>
                    <a:cubicBezTo>
                      <a:pt x="307" y="27475"/>
                      <a:pt x="380" y="27500"/>
                      <a:pt x="448" y="27500"/>
                    </a:cubicBezTo>
                    <a:cubicBezTo>
                      <a:pt x="504" y="27500"/>
                      <a:pt x="555" y="27483"/>
                      <a:pt x="600" y="27453"/>
                    </a:cubicBezTo>
                    <a:cubicBezTo>
                      <a:pt x="734" y="27420"/>
                      <a:pt x="867" y="27353"/>
                      <a:pt x="901" y="27253"/>
                    </a:cubicBezTo>
                    <a:cubicBezTo>
                      <a:pt x="1034" y="27020"/>
                      <a:pt x="1101" y="26786"/>
                      <a:pt x="1234" y="26553"/>
                    </a:cubicBezTo>
                    <a:cubicBezTo>
                      <a:pt x="1368" y="26252"/>
                      <a:pt x="1501" y="26019"/>
                      <a:pt x="1601" y="25719"/>
                    </a:cubicBezTo>
                    <a:cubicBezTo>
                      <a:pt x="1835" y="25218"/>
                      <a:pt x="2035" y="24718"/>
                      <a:pt x="2202" y="24218"/>
                    </a:cubicBezTo>
                    <a:cubicBezTo>
                      <a:pt x="2569" y="23183"/>
                      <a:pt x="2902" y="22183"/>
                      <a:pt x="3169" y="21082"/>
                    </a:cubicBezTo>
                    <a:cubicBezTo>
                      <a:pt x="3436" y="20048"/>
                      <a:pt x="3703" y="18947"/>
                      <a:pt x="3936" y="17880"/>
                    </a:cubicBezTo>
                    <a:cubicBezTo>
                      <a:pt x="4203" y="16779"/>
                      <a:pt x="4370" y="15711"/>
                      <a:pt x="4537" y="14577"/>
                    </a:cubicBezTo>
                    <a:lnTo>
                      <a:pt x="4670" y="13710"/>
                    </a:lnTo>
                    <a:cubicBezTo>
                      <a:pt x="4837" y="12576"/>
                      <a:pt x="5004" y="11508"/>
                      <a:pt x="5104" y="10374"/>
                    </a:cubicBezTo>
                    <a:cubicBezTo>
                      <a:pt x="5170" y="10208"/>
                      <a:pt x="5170" y="10041"/>
                      <a:pt x="5204" y="9841"/>
                    </a:cubicBezTo>
                    <a:lnTo>
                      <a:pt x="5204" y="9774"/>
                    </a:lnTo>
                    <a:cubicBezTo>
                      <a:pt x="5337" y="8873"/>
                      <a:pt x="5404" y="8006"/>
                      <a:pt x="5504" y="7072"/>
                    </a:cubicBezTo>
                    <a:cubicBezTo>
                      <a:pt x="5604" y="6005"/>
                      <a:pt x="5704" y="4904"/>
                      <a:pt x="5838" y="3836"/>
                    </a:cubicBezTo>
                    <a:cubicBezTo>
                      <a:pt x="5871" y="3269"/>
                      <a:pt x="5938" y="2736"/>
                      <a:pt x="6004" y="2202"/>
                    </a:cubicBezTo>
                    <a:cubicBezTo>
                      <a:pt x="6038" y="1668"/>
                      <a:pt x="6104" y="1168"/>
                      <a:pt x="6171" y="601"/>
                    </a:cubicBezTo>
                    <a:cubicBezTo>
                      <a:pt x="6171" y="434"/>
                      <a:pt x="6204" y="334"/>
                      <a:pt x="6204" y="167"/>
                    </a:cubicBezTo>
                    <a:cubicBezTo>
                      <a:pt x="6204" y="67"/>
                      <a:pt x="6104" y="0"/>
                      <a:pt x="60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919625" y="4749675"/>
                <a:ext cx="177650" cy="241200"/>
              </a:xfrm>
              <a:custGeom>
                <a:avLst/>
                <a:gdLst/>
                <a:ahLst/>
                <a:cxnLst/>
                <a:rect l="l" t="t" r="r" b="b"/>
                <a:pathLst>
                  <a:path w="7106" h="9648" extrusionOk="0">
                    <a:moveTo>
                      <a:pt x="100" y="1"/>
                    </a:moveTo>
                    <a:cubicBezTo>
                      <a:pt x="34" y="34"/>
                      <a:pt x="0" y="67"/>
                      <a:pt x="0" y="101"/>
                    </a:cubicBezTo>
                    <a:cubicBezTo>
                      <a:pt x="134" y="534"/>
                      <a:pt x="267" y="935"/>
                      <a:pt x="367" y="1335"/>
                    </a:cubicBezTo>
                    <a:lnTo>
                      <a:pt x="868" y="2569"/>
                    </a:lnTo>
                    <a:cubicBezTo>
                      <a:pt x="1268" y="3436"/>
                      <a:pt x="1768" y="4270"/>
                      <a:pt x="2269" y="5104"/>
                    </a:cubicBezTo>
                    <a:cubicBezTo>
                      <a:pt x="2502" y="5538"/>
                      <a:pt x="2802" y="5938"/>
                      <a:pt x="3102" y="6338"/>
                    </a:cubicBezTo>
                    <a:cubicBezTo>
                      <a:pt x="3369" y="6705"/>
                      <a:pt x="3670" y="7072"/>
                      <a:pt x="4003" y="7439"/>
                    </a:cubicBezTo>
                    <a:cubicBezTo>
                      <a:pt x="4337" y="7773"/>
                      <a:pt x="4670" y="8173"/>
                      <a:pt x="5004" y="8440"/>
                    </a:cubicBezTo>
                    <a:cubicBezTo>
                      <a:pt x="5337" y="8740"/>
                      <a:pt x="5671" y="9040"/>
                      <a:pt x="6038" y="9274"/>
                    </a:cubicBezTo>
                    <a:cubicBezTo>
                      <a:pt x="6138" y="9374"/>
                      <a:pt x="6271" y="9407"/>
                      <a:pt x="6338" y="9441"/>
                    </a:cubicBezTo>
                    <a:cubicBezTo>
                      <a:pt x="6371" y="9474"/>
                      <a:pt x="6438" y="9474"/>
                      <a:pt x="6472" y="9541"/>
                    </a:cubicBezTo>
                    <a:cubicBezTo>
                      <a:pt x="6505" y="9574"/>
                      <a:pt x="6605" y="9574"/>
                      <a:pt x="6638" y="9607"/>
                    </a:cubicBezTo>
                    <a:cubicBezTo>
                      <a:pt x="6684" y="9635"/>
                      <a:pt x="6730" y="9647"/>
                      <a:pt x="6774" y="9647"/>
                    </a:cubicBezTo>
                    <a:cubicBezTo>
                      <a:pt x="6889" y="9647"/>
                      <a:pt x="6990" y="9561"/>
                      <a:pt x="7039" y="9441"/>
                    </a:cubicBezTo>
                    <a:cubicBezTo>
                      <a:pt x="7105" y="9374"/>
                      <a:pt x="7105" y="9274"/>
                      <a:pt x="7039" y="9207"/>
                    </a:cubicBezTo>
                    <a:cubicBezTo>
                      <a:pt x="7005" y="9107"/>
                      <a:pt x="6972" y="9074"/>
                      <a:pt x="6872" y="9040"/>
                    </a:cubicBezTo>
                    <a:cubicBezTo>
                      <a:pt x="6672" y="8874"/>
                      <a:pt x="6438" y="8707"/>
                      <a:pt x="6171" y="8573"/>
                    </a:cubicBezTo>
                    <a:cubicBezTo>
                      <a:pt x="5938" y="8407"/>
                      <a:pt x="5671" y="8240"/>
                      <a:pt x="5437" y="8040"/>
                    </a:cubicBezTo>
                    <a:cubicBezTo>
                      <a:pt x="4937" y="7639"/>
                      <a:pt x="4470" y="7206"/>
                      <a:pt x="4003" y="6739"/>
                    </a:cubicBezTo>
                    <a:cubicBezTo>
                      <a:pt x="3770" y="6472"/>
                      <a:pt x="3536" y="6205"/>
                      <a:pt x="3303" y="5938"/>
                    </a:cubicBezTo>
                    <a:cubicBezTo>
                      <a:pt x="3036" y="5638"/>
                      <a:pt x="2836" y="5371"/>
                      <a:pt x="2635" y="5071"/>
                    </a:cubicBezTo>
                    <a:cubicBezTo>
                      <a:pt x="2435" y="4771"/>
                      <a:pt x="2202" y="4437"/>
                      <a:pt x="2002" y="4137"/>
                    </a:cubicBezTo>
                    <a:cubicBezTo>
                      <a:pt x="1802" y="3870"/>
                      <a:pt x="1635" y="3536"/>
                      <a:pt x="1468" y="3236"/>
                    </a:cubicBezTo>
                    <a:cubicBezTo>
                      <a:pt x="1168" y="2736"/>
                      <a:pt x="934" y="2202"/>
                      <a:pt x="701" y="1635"/>
                    </a:cubicBezTo>
                    <a:cubicBezTo>
                      <a:pt x="501" y="1101"/>
                      <a:pt x="300" y="601"/>
                      <a:pt x="167" y="34"/>
                    </a:cubicBezTo>
                    <a:cubicBezTo>
                      <a:pt x="200" y="1"/>
                      <a:pt x="167" y="1"/>
                      <a:pt x="1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819550" y="4946475"/>
                <a:ext cx="229350" cy="219775"/>
              </a:xfrm>
              <a:custGeom>
                <a:avLst/>
                <a:gdLst/>
                <a:ahLst/>
                <a:cxnLst/>
                <a:rect l="l" t="t" r="r" b="b"/>
                <a:pathLst>
                  <a:path w="9174" h="8791" extrusionOk="0">
                    <a:moveTo>
                      <a:pt x="234" y="1"/>
                    </a:moveTo>
                    <a:cubicBezTo>
                      <a:pt x="201" y="134"/>
                      <a:pt x="167" y="134"/>
                      <a:pt x="167" y="134"/>
                    </a:cubicBezTo>
                    <a:cubicBezTo>
                      <a:pt x="100" y="168"/>
                      <a:pt x="0" y="301"/>
                      <a:pt x="34" y="368"/>
                    </a:cubicBezTo>
                    <a:cubicBezTo>
                      <a:pt x="834" y="2036"/>
                      <a:pt x="1968" y="3537"/>
                      <a:pt x="3203" y="4871"/>
                    </a:cubicBezTo>
                    <a:cubicBezTo>
                      <a:pt x="3870" y="5571"/>
                      <a:pt x="4637" y="6305"/>
                      <a:pt x="5438" y="6906"/>
                    </a:cubicBezTo>
                    <a:cubicBezTo>
                      <a:pt x="6171" y="7506"/>
                      <a:pt x="6905" y="8073"/>
                      <a:pt x="7739" y="8474"/>
                    </a:cubicBezTo>
                    <a:cubicBezTo>
                      <a:pt x="7873" y="8507"/>
                      <a:pt x="8006" y="8574"/>
                      <a:pt x="8140" y="8640"/>
                    </a:cubicBezTo>
                    <a:cubicBezTo>
                      <a:pt x="8273" y="8674"/>
                      <a:pt x="8373" y="8707"/>
                      <a:pt x="8540" y="8740"/>
                    </a:cubicBezTo>
                    <a:lnTo>
                      <a:pt x="8573" y="8740"/>
                    </a:lnTo>
                    <a:cubicBezTo>
                      <a:pt x="8623" y="8774"/>
                      <a:pt x="8682" y="8790"/>
                      <a:pt x="8736" y="8790"/>
                    </a:cubicBezTo>
                    <a:cubicBezTo>
                      <a:pt x="8790" y="8790"/>
                      <a:pt x="8840" y="8774"/>
                      <a:pt x="8873" y="8740"/>
                    </a:cubicBezTo>
                    <a:cubicBezTo>
                      <a:pt x="8973" y="8707"/>
                      <a:pt x="9040" y="8640"/>
                      <a:pt x="9074" y="8540"/>
                    </a:cubicBezTo>
                    <a:cubicBezTo>
                      <a:pt x="9174" y="8373"/>
                      <a:pt x="9074" y="8140"/>
                      <a:pt x="8907" y="8040"/>
                    </a:cubicBezTo>
                    <a:lnTo>
                      <a:pt x="8673" y="7906"/>
                    </a:lnTo>
                    <a:cubicBezTo>
                      <a:pt x="8540" y="7873"/>
                      <a:pt x="8473" y="7840"/>
                      <a:pt x="8340" y="7740"/>
                    </a:cubicBezTo>
                    <a:cubicBezTo>
                      <a:pt x="8140" y="7640"/>
                      <a:pt x="7873" y="7540"/>
                      <a:pt x="7673" y="7406"/>
                    </a:cubicBezTo>
                    <a:cubicBezTo>
                      <a:pt x="7239" y="7206"/>
                      <a:pt x="6839" y="6972"/>
                      <a:pt x="6405" y="6706"/>
                    </a:cubicBezTo>
                    <a:lnTo>
                      <a:pt x="6472" y="6706"/>
                    </a:lnTo>
                    <a:cubicBezTo>
                      <a:pt x="6472" y="6706"/>
                      <a:pt x="6405" y="6706"/>
                      <a:pt x="6405" y="6672"/>
                    </a:cubicBezTo>
                    <a:cubicBezTo>
                      <a:pt x="6405" y="6672"/>
                      <a:pt x="6372" y="6672"/>
                      <a:pt x="6372" y="6606"/>
                    </a:cubicBezTo>
                    <a:lnTo>
                      <a:pt x="6405" y="6606"/>
                    </a:lnTo>
                    <a:cubicBezTo>
                      <a:pt x="5204" y="5838"/>
                      <a:pt x="4137" y="4871"/>
                      <a:pt x="3136" y="3837"/>
                    </a:cubicBezTo>
                    <a:cubicBezTo>
                      <a:pt x="2202" y="2836"/>
                      <a:pt x="1368" y="1735"/>
                      <a:pt x="701" y="568"/>
                    </a:cubicBezTo>
                    <a:cubicBezTo>
                      <a:pt x="701" y="568"/>
                      <a:pt x="701" y="535"/>
                      <a:pt x="668" y="535"/>
                    </a:cubicBezTo>
                    <a:lnTo>
                      <a:pt x="668" y="568"/>
                    </a:lnTo>
                    <a:cubicBezTo>
                      <a:pt x="567" y="401"/>
                      <a:pt x="501" y="301"/>
                      <a:pt x="434" y="101"/>
                    </a:cubicBezTo>
                    <a:cubicBezTo>
                      <a:pt x="367" y="34"/>
                      <a:pt x="301" y="1"/>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1048050" y="4658150"/>
                <a:ext cx="89250" cy="116875"/>
              </a:xfrm>
              <a:custGeom>
                <a:avLst/>
                <a:gdLst/>
                <a:ahLst/>
                <a:cxnLst/>
                <a:rect l="l" t="t" r="r" b="b"/>
                <a:pathLst>
                  <a:path w="3570" h="4675" extrusionOk="0">
                    <a:moveTo>
                      <a:pt x="75" y="1"/>
                    </a:moveTo>
                    <a:cubicBezTo>
                      <a:pt x="67" y="1"/>
                      <a:pt x="67" y="9"/>
                      <a:pt x="67" y="26"/>
                    </a:cubicBezTo>
                    <a:cubicBezTo>
                      <a:pt x="0" y="59"/>
                      <a:pt x="0" y="92"/>
                      <a:pt x="0" y="192"/>
                    </a:cubicBezTo>
                    <a:cubicBezTo>
                      <a:pt x="167" y="593"/>
                      <a:pt x="334" y="1026"/>
                      <a:pt x="534" y="1427"/>
                    </a:cubicBezTo>
                    <a:cubicBezTo>
                      <a:pt x="734" y="1860"/>
                      <a:pt x="1001" y="2261"/>
                      <a:pt x="1234" y="2661"/>
                    </a:cubicBezTo>
                    <a:cubicBezTo>
                      <a:pt x="1501" y="3028"/>
                      <a:pt x="1802" y="3361"/>
                      <a:pt x="2068" y="3695"/>
                    </a:cubicBezTo>
                    <a:cubicBezTo>
                      <a:pt x="2402" y="4028"/>
                      <a:pt x="2736" y="4395"/>
                      <a:pt x="3169" y="4662"/>
                    </a:cubicBezTo>
                    <a:cubicBezTo>
                      <a:pt x="3186" y="4671"/>
                      <a:pt x="3209" y="4675"/>
                      <a:pt x="3235" y="4675"/>
                    </a:cubicBezTo>
                    <a:cubicBezTo>
                      <a:pt x="3315" y="4675"/>
                      <a:pt x="3428" y="4637"/>
                      <a:pt x="3503" y="4562"/>
                    </a:cubicBezTo>
                    <a:cubicBezTo>
                      <a:pt x="3536" y="4529"/>
                      <a:pt x="3569" y="4429"/>
                      <a:pt x="3536" y="4362"/>
                    </a:cubicBezTo>
                    <a:cubicBezTo>
                      <a:pt x="3536" y="4262"/>
                      <a:pt x="3503" y="4229"/>
                      <a:pt x="3469" y="4195"/>
                    </a:cubicBezTo>
                    <a:cubicBezTo>
                      <a:pt x="3369" y="4095"/>
                      <a:pt x="3236" y="4028"/>
                      <a:pt x="3136" y="3895"/>
                    </a:cubicBezTo>
                    <a:cubicBezTo>
                      <a:pt x="3002" y="3828"/>
                      <a:pt x="2902" y="3728"/>
                      <a:pt x="2769" y="3662"/>
                    </a:cubicBezTo>
                    <a:cubicBezTo>
                      <a:pt x="2535" y="3428"/>
                      <a:pt x="2335" y="3261"/>
                      <a:pt x="2135" y="3028"/>
                    </a:cubicBezTo>
                    <a:lnTo>
                      <a:pt x="2135" y="3028"/>
                    </a:lnTo>
                    <a:lnTo>
                      <a:pt x="2168" y="3061"/>
                    </a:lnTo>
                    <a:cubicBezTo>
                      <a:pt x="2168" y="3061"/>
                      <a:pt x="2168" y="3028"/>
                      <a:pt x="2135" y="3028"/>
                    </a:cubicBezTo>
                    <a:cubicBezTo>
                      <a:pt x="1868" y="2728"/>
                      <a:pt x="1635" y="2427"/>
                      <a:pt x="1401" y="2160"/>
                    </a:cubicBezTo>
                    <a:cubicBezTo>
                      <a:pt x="1168" y="1827"/>
                      <a:pt x="968" y="1460"/>
                      <a:pt x="734" y="1093"/>
                    </a:cubicBezTo>
                    <a:lnTo>
                      <a:pt x="734" y="1160"/>
                    </a:lnTo>
                    <a:cubicBezTo>
                      <a:pt x="567" y="826"/>
                      <a:pt x="401" y="426"/>
                      <a:pt x="234" y="92"/>
                    </a:cubicBezTo>
                    <a:cubicBezTo>
                      <a:pt x="234" y="59"/>
                      <a:pt x="167" y="26"/>
                      <a:pt x="134" y="26"/>
                    </a:cubicBezTo>
                    <a:cubicBezTo>
                      <a:pt x="100" y="9"/>
                      <a:pt x="84" y="1"/>
                      <a:pt x="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1108075" y="4555375"/>
                <a:ext cx="45075" cy="68600"/>
              </a:xfrm>
              <a:custGeom>
                <a:avLst/>
                <a:gdLst/>
                <a:ahLst/>
                <a:cxnLst/>
                <a:rect l="l" t="t" r="r" b="b"/>
                <a:pathLst>
                  <a:path w="1803" h="2744" extrusionOk="0">
                    <a:moveTo>
                      <a:pt x="101" y="0"/>
                    </a:moveTo>
                    <a:cubicBezTo>
                      <a:pt x="1" y="34"/>
                      <a:pt x="1" y="134"/>
                      <a:pt x="1" y="167"/>
                    </a:cubicBezTo>
                    <a:cubicBezTo>
                      <a:pt x="101" y="367"/>
                      <a:pt x="168" y="634"/>
                      <a:pt x="268" y="834"/>
                    </a:cubicBezTo>
                    <a:cubicBezTo>
                      <a:pt x="335" y="1034"/>
                      <a:pt x="468" y="1301"/>
                      <a:pt x="601" y="1501"/>
                    </a:cubicBezTo>
                    <a:cubicBezTo>
                      <a:pt x="835" y="1935"/>
                      <a:pt x="1135" y="2335"/>
                      <a:pt x="1469" y="2669"/>
                    </a:cubicBezTo>
                    <a:cubicBezTo>
                      <a:pt x="1519" y="2719"/>
                      <a:pt x="1569" y="2744"/>
                      <a:pt x="1615" y="2744"/>
                    </a:cubicBezTo>
                    <a:cubicBezTo>
                      <a:pt x="1660" y="2744"/>
                      <a:pt x="1702" y="2719"/>
                      <a:pt x="1736" y="2669"/>
                    </a:cubicBezTo>
                    <a:cubicBezTo>
                      <a:pt x="1769" y="2636"/>
                      <a:pt x="1802" y="2602"/>
                      <a:pt x="1802" y="2535"/>
                    </a:cubicBezTo>
                    <a:cubicBezTo>
                      <a:pt x="1802" y="2502"/>
                      <a:pt x="1802" y="2435"/>
                      <a:pt x="1769" y="2369"/>
                    </a:cubicBezTo>
                    <a:cubicBezTo>
                      <a:pt x="1635" y="2269"/>
                      <a:pt x="1569" y="2135"/>
                      <a:pt x="1435" y="2002"/>
                    </a:cubicBezTo>
                    <a:cubicBezTo>
                      <a:pt x="1302" y="1868"/>
                      <a:pt x="1202" y="1768"/>
                      <a:pt x="1102" y="1635"/>
                    </a:cubicBezTo>
                    <a:cubicBezTo>
                      <a:pt x="868" y="1368"/>
                      <a:pt x="668" y="1101"/>
                      <a:pt x="501" y="801"/>
                    </a:cubicBezTo>
                    <a:lnTo>
                      <a:pt x="501" y="834"/>
                    </a:lnTo>
                    <a:cubicBezTo>
                      <a:pt x="368" y="634"/>
                      <a:pt x="301" y="367"/>
                      <a:pt x="201" y="134"/>
                    </a:cubicBezTo>
                    <a:cubicBezTo>
                      <a:pt x="201" y="100"/>
                      <a:pt x="134" y="34"/>
                      <a:pt x="101" y="34"/>
                    </a:cubicBezTo>
                    <a:cubicBezTo>
                      <a:pt x="134" y="0"/>
                      <a:pt x="134"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1145625" y="4554125"/>
                <a:ext cx="61725" cy="71325"/>
              </a:xfrm>
              <a:custGeom>
                <a:avLst/>
                <a:gdLst/>
                <a:ahLst/>
                <a:cxnLst/>
                <a:rect l="l" t="t" r="r" b="b"/>
                <a:pathLst>
                  <a:path w="2469" h="2853" extrusionOk="0">
                    <a:moveTo>
                      <a:pt x="2235" y="0"/>
                    </a:moveTo>
                    <a:cubicBezTo>
                      <a:pt x="2210" y="0"/>
                      <a:pt x="2185" y="17"/>
                      <a:pt x="2168" y="50"/>
                    </a:cubicBezTo>
                    <a:lnTo>
                      <a:pt x="1801" y="684"/>
                    </a:lnTo>
                    <a:cubicBezTo>
                      <a:pt x="1635" y="884"/>
                      <a:pt x="1468" y="1151"/>
                      <a:pt x="1301" y="1351"/>
                    </a:cubicBezTo>
                    <a:cubicBezTo>
                      <a:pt x="1134" y="1518"/>
                      <a:pt x="1001" y="1718"/>
                      <a:pt x="801" y="1885"/>
                    </a:cubicBezTo>
                    <a:cubicBezTo>
                      <a:pt x="634" y="2052"/>
                      <a:pt x="434" y="2219"/>
                      <a:pt x="267" y="2352"/>
                    </a:cubicBezTo>
                    <a:cubicBezTo>
                      <a:pt x="234" y="2385"/>
                      <a:pt x="133" y="2419"/>
                      <a:pt x="100" y="2485"/>
                    </a:cubicBezTo>
                    <a:cubicBezTo>
                      <a:pt x="67" y="2519"/>
                      <a:pt x="0" y="2552"/>
                      <a:pt x="0" y="2585"/>
                    </a:cubicBezTo>
                    <a:lnTo>
                      <a:pt x="0" y="2752"/>
                    </a:lnTo>
                    <a:cubicBezTo>
                      <a:pt x="67" y="2819"/>
                      <a:pt x="100" y="2852"/>
                      <a:pt x="133" y="2852"/>
                    </a:cubicBezTo>
                    <a:lnTo>
                      <a:pt x="300" y="2852"/>
                    </a:lnTo>
                    <a:cubicBezTo>
                      <a:pt x="500" y="2686"/>
                      <a:pt x="734" y="2519"/>
                      <a:pt x="901" y="2352"/>
                    </a:cubicBezTo>
                    <a:cubicBezTo>
                      <a:pt x="1101" y="2152"/>
                      <a:pt x="1268" y="1918"/>
                      <a:pt x="1468" y="1685"/>
                    </a:cubicBezTo>
                    <a:cubicBezTo>
                      <a:pt x="1835" y="1218"/>
                      <a:pt x="2135" y="717"/>
                      <a:pt x="2435" y="217"/>
                    </a:cubicBezTo>
                    <a:cubicBezTo>
                      <a:pt x="2468" y="150"/>
                      <a:pt x="2435" y="50"/>
                      <a:pt x="2402" y="50"/>
                    </a:cubicBezTo>
                    <a:lnTo>
                      <a:pt x="2302" y="50"/>
                    </a:lnTo>
                    <a:cubicBezTo>
                      <a:pt x="2285" y="17"/>
                      <a:pt x="2260" y="0"/>
                      <a:pt x="2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1127275" y="4675450"/>
                <a:ext cx="116775" cy="104250"/>
              </a:xfrm>
              <a:custGeom>
                <a:avLst/>
                <a:gdLst/>
                <a:ahLst/>
                <a:cxnLst/>
                <a:rect l="l" t="t" r="r" b="b"/>
                <a:pathLst>
                  <a:path w="4671" h="4170" extrusionOk="0">
                    <a:moveTo>
                      <a:pt x="4503" y="1"/>
                    </a:moveTo>
                    <a:cubicBezTo>
                      <a:pt x="4403" y="1"/>
                      <a:pt x="4337" y="1"/>
                      <a:pt x="4337" y="34"/>
                    </a:cubicBezTo>
                    <a:cubicBezTo>
                      <a:pt x="4337" y="67"/>
                      <a:pt x="4303" y="67"/>
                      <a:pt x="4303" y="134"/>
                    </a:cubicBezTo>
                    <a:lnTo>
                      <a:pt x="4303" y="168"/>
                    </a:lnTo>
                    <a:cubicBezTo>
                      <a:pt x="3970" y="568"/>
                      <a:pt x="3536" y="1001"/>
                      <a:pt x="3169" y="1402"/>
                    </a:cubicBezTo>
                    <a:cubicBezTo>
                      <a:pt x="2802" y="1835"/>
                      <a:pt x="2335" y="2169"/>
                      <a:pt x="1868" y="2503"/>
                    </a:cubicBezTo>
                    <a:lnTo>
                      <a:pt x="1902" y="2503"/>
                    </a:lnTo>
                    <a:cubicBezTo>
                      <a:pt x="1902" y="2503"/>
                      <a:pt x="1868" y="2503"/>
                      <a:pt x="1868" y="2536"/>
                    </a:cubicBezTo>
                    <a:cubicBezTo>
                      <a:pt x="1635" y="2703"/>
                      <a:pt x="1368" y="2903"/>
                      <a:pt x="1068" y="3070"/>
                    </a:cubicBezTo>
                    <a:lnTo>
                      <a:pt x="200" y="3570"/>
                    </a:lnTo>
                    <a:cubicBezTo>
                      <a:pt x="34" y="3670"/>
                      <a:pt x="0" y="3870"/>
                      <a:pt x="67" y="4004"/>
                    </a:cubicBezTo>
                    <a:cubicBezTo>
                      <a:pt x="135" y="4118"/>
                      <a:pt x="235" y="4169"/>
                      <a:pt x="344" y="4169"/>
                    </a:cubicBezTo>
                    <a:cubicBezTo>
                      <a:pt x="395" y="4169"/>
                      <a:pt x="448" y="4158"/>
                      <a:pt x="501" y="4137"/>
                    </a:cubicBezTo>
                    <a:cubicBezTo>
                      <a:pt x="901" y="3904"/>
                      <a:pt x="1301" y="3670"/>
                      <a:pt x="1668" y="3370"/>
                    </a:cubicBezTo>
                    <a:cubicBezTo>
                      <a:pt x="2035" y="3070"/>
                      <a:pt x="2402" y="2736"/>
                      <a:pt x="2735" y="2402"/>
                    </a:cubicBezTo>
                    <a:cubicBezTo>
                      <a:pt x="3403" y="1735"/>
                      <a:pt x="4003" y="1001"/>
                      <a:pt x="4637" y="234"/>
                    </a:cubicBezTo>
                    <a:cubicBezTo>
                      <a:pt x="4670" y="168"/>
                      <a:pt x="4637" y="67"/>
                      <a:pt x="4570" y="34"/>
                    </a:cubicBezTo>
                    <a:cubicBezTo>
                      <a:pt x="4537" y="34"/>
                      <a:pt x="4537" y="1"/>
                      <a:pt x="4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1089750" y="4781675"/>
                <a:ext cx="264375" cy="219050"/>
              </a:xfrm>
              <a:custGeom>
                <a:avLst/>
                <a:gdLst/>
                <a:ahLst/>
                <a:cxnLst/>
                <a:rect l="l" t="t" r="r" b="b"/>
                <a:pathLst>
                  <a:path w="10575" h="8762" extrusionOk="0">
                    <a:moveTo>
                      <a:pt x="10464" y="0"/>
                    </a:moveTo>
                    <a:cubicBezTo>
                      <a:pt x="10455" y="0"/>
                      <a:pt x="10438" y="24"/>
                      <a:pt x="10408" y="55"/>
                    </a:cubicBezTo>
                    <a:cubicBezTo>
                      <a:pt x="9907" y="822"/>
                      <a:pt x="9340" y="1623"/>
                      <a:pt x="8740" y="2390"/>
                    </a:cubicBezTo>
                    <a:cubicBezTo>
                      <a:pt x="8206" y="2990"/>
                      <a:pt x="7672" y="3624"/>
                      <a:pt x="7072" y="4258"/>
                    </a:cubicBezTo>
                    <a:cubicBezTo>
                      <a:pt x="6805" y="4558"/>
                      <a:pt x="6471" y="4825"/>
                      <a:pt x="6171" y="5125"/>
                    </a:cubicBezTo>
                    <a:cubicBezTo>
                      <a:pt x="5838" y="5425"/>
                      <a:pt x="5504" y="5659"/>
                      <a:pt x="5170" y="5926"/>
                    </a:cubicBezTo>
                    <a:lnTo>
                      <a:pt x="5204" y="5892"/>
                    </a:lnTo>
                    <a:lnTo>
                      <a:pt x="5204" y="5892"/>
                    </a:lnTo>
                    <a:cubicBezTo>
                      <a:pt x="4370" y="6459"/>
                      <a:pt x="3503" y="6993"/>
                      <a:pt x="2569" y="7393"/>
                    </a:cubicBezTo>
                    <a:cubicBezTo>
                      <a:pt x="2235" y="7493"/>
                      <a:pt x="1868" y="7627"/>
                      <a:pt x="1501" y="7727"/>
                    </a:cubicBezTo>
                    <a:cubicBezTo>
                      <a:pt x="1101" y="7794"/>
                      <a:pt x="801" y="7827"/>
                      <a:pt x="400" y="7927"/>
                    </a:cubicBezTo>
                    <a:cubicBezTo>
                      <a:pt x="267" y="7927"/>
                      <a:pt x="200" y="7960"/>
                      <a:pt x="134" y="8061"/>
                    </a:cubicBezTo>
                    <a:cubicBezTo>
                      <a:pt x="33" y="8127"/>
                      <a:pt x="0" y="8227"/>
                      <a:pt x="0" y="8327"/>
                    </a:cubicBezTo>
                    <a:cubicBezTo>
                      <a:pt x="0" y="8427"/>
                      <a:pt x="33" y="8561"/>
                      <a:pt x="134" y="8628"/>
                    </a:cubicBezTo>
                    <a:cubicBezTo>
                      <a:pt x="200" y="8728"/>
                      <a:pt x="300" y="8761"/>
                      <a:pt x="400" y="8761"/>
                    </a:cubicBezTo>
                    <a:lnTo>
                      <a:pt x="701" y="8761"/>
                    </a:lnTo>
                    <a:cubicBezTo>
                      <a:pt x="834" y="8761"/>
                      <a:pt x="934" y="8728"/>
                      <a:pt x="1034" y="8728"/>
                    </a:cubicBezTo>
                    <a:lnTo>
                      <a:pt x="1668" y="8594"/>
                    </a:lnTo>
                    <a:cubicBezTo>
                      <a:pt x="2068" y="8461"/>
                      <a:pt x="2535" y="8294"/>
                      <a:pt x="2902" y="8094"/>
                    </a:cubicBezTo>
                    <a:cubicBezTo>
                      <a:pt x="3736" y="7660"/>
                      <a:pt x="4537" y="7160"/>
                      <a:pt x="5237" y="6559"/>
                    </a:cubicBezTo>
                    <a:cubicBezTo>
                      <a:pt x="5637" y="6259"/>
                      <a:pt x="5938" y="5926"/>
                      <a:pt x="6338" y="5592"/>
                    </a:cubicBezTo>
                    <a:cubicBezTo>
                      <a:pt x="6672" y="5259"/>
                      <a:pt x="7005" y="4925"/>
                      <a:pt x="7339" y="4558"/>
                    </a:cubicBezTo>
                    <a:cubicBezTo>
                      <a:pt x="7972" y="3824"/>
                      <a:pt x="8540" y="3124"/>
                      <a:pt x="9140" y="2390"/>
                    </a:cubicBezTo>
                    <a:cubicBezTo>
                      <a:pt x="9640" y="1723"/>
                      <a:pt x="10074" y="989"/>
                      <a:pt x="10541" y="288"/>
                    </a:cubicBezTo>
                    <a:cubicBezTo>
                      <a:pt x="10574" y="255"/>
                      <a:pt x="10541" y="155"/>
                      <a:pt x="10508" y="122"/>
                    </a:cubicBezTo>
                    <a:lnTo>
                      <a:pt x="10474" y="122"/>
                    </a:lnTo>
                    <a:cubicBezTo>
                      <a:pt x="10474" y="32"/>
                      <a:pt x="10474" y="0"/>
                      <a:pt x="104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1033025" y="5053225"/>
                <a:ext cx="341950" cy="114275"/>
              </a:xfrm>
              <a:custGeom>
                <a:avLst/>
                <a:gdLst/>
                <a:ahLst/>
                <a:cxnLst/>
                <a:rect l="l" t="t" r="r" b="b"/>
                <a:pathLst>
                  <a:path w="13678" h="4571" extrusionOk="0">
                    <a:moveTo>
                      <a:pt x="13510" y="1"/>
                    </a:moveTo>
                    <a:cubicBezTo>
                      <a:pt x="13510" y="101"/>
                      <a:pt x="13477" y="101"/>
                      <a:pt x="13477" y="134"/>
                    </a:cubicBezTo>
                    <a:cubicBezTo>
                      <a:pt x="12843" y="634"/>
                      <a:pt x="12176" y="1068"/>
                      <a:pt x="11476" y="1468"/>
                    </a:cubicBezTo>
                    <a:lnTo>
                      <a:pt x="11509" y="1468"/>
                    </a:lnTo>
                    <a:cubicBezTo>
                      <a:pt x="10775" y="1902"/>
                      <a:pt x="10008" y="2235"/>
                      <a:pt x="9207" y="2536"/>
                    </a:cubicBezTo>
                    <a:cubicBezTo>
                      <a:pt x="8807" y="2702"/>
                      <a:pt x="8373" y="2803"/>
                      <a:pt x="7973" y="2936"/>
                    </a:cubicBezTo>
                    <a:cubicBezTo>
                      <a:pt x="7540" y="3069"/>
                      <a:pt x="7139" y="3136"/>
                      <a:pt x="6706" y="3270"/>
                    </a:cubicBezTo>
                    <a:cubicBezTo>
                      <a:pt x="5838" y="3470"/>
                      <a:pt x="4971" y="3603"/>
                      <a:pt x="4037" y="3703"/>
                    </a:cubicBezTo>
                    <a:cubicBezTo>
                      <a:pt x="3637" y="3737"/>
                      <a:pt x="3170" y="3737"/>
                      <a:pt x="2769" y="3770"/>
                    </a:cubicBezTo>
                    <a:lnTo>
                      <a:pt x="1068" y="3770"/>
                    </a:lnTo>
                    <a:cubicBezTo>
                      <a:pt x="868" y="3770"/>
                      <a:pt x="701" y="3770"/>
                      <a:pt x="568" y="3737"/>
                    </a:cubicBezTo>
                    <a:cubicBezTo>
                      <a:pt x="434" y="3737"/>
                      <a:pt x="334" y="3737"/>
                      <a:pt x="234" y="3803"/>
                    </a:cubicBezTo>
                    <a:cubicBezTo>
                      <a:pt x="134" y="3903"/>
                      <a:pt x="101" y="3970"/>
                      <a:pt x="34" y="4070"/>
                    </a:cubicBezTo>
                    <a:cubicBezTo>
                      <a:pt x="1" y="4270"/>
                      <a:pt x="168" y="4537"/>
                      <a:pt x="401" y="4537"/>
                    </a:cubicBezTo>
                    <a:cubicBezTo>
                      <a:pt x="601" y="4570"/>
                      <a:pt x="801" y="4570"/>
                      <a:pt x="1068" y="4570"/>
                    </a:cubicBezTo>
                    <a:lnTo>
                      <a:pt x="1835" y="4570"/>
                    </a:lnTo>
                    <a:cubicBezTo>
                      <a:pt x="2302" y="4570"/>
                      <a:pt x="2803" y="4537"/>
                      <a:pt x="3270" y="4470"/>
                    </a:cubicBezTo>
                    <a:cubicBezTo>
                      <a:pt x="3770" y="4437"/>
                      <a:pt x="4237" y="4370"/>
                      <a:pt x="4738" y="4237"/>
                    </a:cubicBezTo>
                    <a:cubicBezTo>
                      <a:pt x="4971" y="4204"/>
                      <a:pt x="5171" y="4137"/>
                      <a:pt x="5438" y="4070"/>
                    </a:cubicBezTo>
                    <a:cubicBezTo>
                      <a:pt x="5672" y="4037"/>
                      <a:pt x="5938" y="3937"/>
                      <a:pt x="6239" y="3870"/>
                    </a:cubicBezTo>
                    <a:cubicBezTo>
                      <a:pt x="6472" y="3770"/>
                      <a:pt x="6672" y="3737"/>
                      <a:pt x="6939" y="3636"/>
                    </a:cubicBezTo>
                    <a:lnTo>
                      <a:pt x="7673" y="3403"/>
                    </a:lnTo>
                    <a:cubicBezTo>
                      <a:pt x="8140" y="3236"/>
                      <a:pt x="8640" y="3069"/>
                      <a:pt x="9107" y="2869"/>
                    </a:cubicBezTo>
                    <a:cubicBezTo>
                      <a:pt x="10008" y="2469"/>
                      <a:pt x="10909" y="2069"/>
                      <a:pt x="11743" y="1568"/>
                    </a:cubicBezTo>
                    <a:cubicBezTo>
                      <a:pt x="12410" y="1201"/>
                      <a:pt x="13010" y="734"/>
                      <a:pt x="13611" y="267"/>
                    </a:cubicBezTo>
                    <a:cubicBezTo>
                      <a:pt x="13644" y="234"/>
                      <a:pt x="13677" y="134"/>
                      <a:pt x="13644" y="67"/>
                    </a:cubicBezTo>
                    <a:cubicBezTo>
                      <a:pt x="13611" y="1"/>
                      <a:pt x="13577" y="1"/>
                      <a:pt x="135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1082225" y="4676300"/>
                <a:ext cx="20050" cy="20025"/>
              </a:xfrm>
              <a:custGeom>
                <a:avLst/>
                <a:gdLst/>
                <a:ahLst/>
                <a:cxnLst/>
                <a:rect l="l" t="t" r="r" b="b"/>
                <a:pathLst>
                  <a:path w="802" h="801" extrusionOk="0">
                    <a:moveTo>
                      <a:pt x="435" y="0"/>
                    </a:moveTo>
                    <a:cubicBezTo>
                      <a:pt x="201" y="0"/>
                      <a:pt x="1" y="134"/>
                      <a:pt x="1" y="367"/>
                    </a:cubicBezTo>
                    <a:cubicBezTo>
                      <a:pt x="1" y="601"/>
                      <a:pt x="168" y="801"/>
                      <a:pt x="368" y="801"/>
                    </a:cubicBezTo>
                    <a:cubicBezTo>
                      <a:pt x="601" y="801"/>
                      <a:pt x="801" y="634"/>
                      <a:pt x="801" y="434"/>
                    </a:cubicBezTo>
                    <a:cubicBezTo>
                      <a:pt x="801" y="200"/>
                      <a:pt x="635" y="0"/>
                      <a:pt x="4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1075575" y="4637100"/>
                <a:ext cx="14200" cy="13350"/>
              </a:xfrm>
              <a:custGeom>
                <a:avLst/>
                <a:gdLst/>
                <a:ahLst/>
                <a:cxnLst/>
                <a:rect l="l" t="t" r="r" b="b"/>
                <a:pathLst>
                  <a:path w="568" h="534" extrusionOk="0">
                    <a:moveTo>
                      <a:pt x="300" y="0"/>
                    </a:moveTo>
                    <a:cubicBezTo>
                      <a:pt x="133" y="0"/>
                      <a:pt x="0" y="100"/>
                      <a:pt x="0" y="234"/>
                    </a:cubicBezTo>
                    <a:cubicBezTo>
                      <a:pt x="0" y="367"/>
                      <a:pt x="133" y="534"/>
                      <a:pt x="267" y="534"/>
                    </a:cubicBezTo>
                    <a:cubicBezTo>
                      <a:pt x="400" y="534"/>
                      <a:pt x="500" y="434"/>
                      <a:pt x="567" y="267"/>
                    </a:cubicBezTo>
                    <a:cubicBezTo>
                      <a:pt x="567" y="167"/>
                      <a:pt x="434" y="0"/>
                      <a:pt x="3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1103075" y="4655450"/>
                <a:ext cx="5025" cy="5025"/>
              </a:xfrm>
              <a:custGeom>
                <a:avLst/>
                <a:gdLst/>
                <a:ahLst/>
                <a:cxnLst/>
                <a:rect l="l" t="t" r="r" b="b"/>
                <a:pathLst>
                  <a:path w="201" h="201" extrusionOk="0">
                    <a:moveTo>
                      <a:pt x="134" y="0"/>
                    </a:moveTo>
                    <a:cubicBezTo>
                      <a:pt x="101" y="0"/>
                      <a:pt x="1" y="34"/>
                      <a:pt x="1" y="100"/>
                    </a:cubicBezTo>
                    <a:cubicBezTo>
                      <a:pt x="1" y="134"/>
                      <a:pt x="34" y="200"/>
                      <a:pt x="101" y="200"/>
                    </a:cubicBezTo>
                    <a:cubicBezTo>
                      <a:pt x="134" y="200"/>
                      <a:pt x="201" y="167"/>
                      <a:pt x="201" y="134"/>
                    </a:cubicBezTo>
                    <a:cubicBezTo>
                      <a:pt x="201" y="100"/>
                      <a:pt x="168"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1091400" y="4604575"/>
                <a:ext cx="11700" cy="11700"/>
              </a:xfrm>
              <a:custGeom>
                <a:avLst/>
                <a:gdLst/>
                <a:ahLst/>
                <a:cxnLst/>
                <a:rect l="l" t="t" r="r" b="b"/>
                <a:pathLst>
                  <a:path w="468" h="468" extrusionOk="0">
                    <a:moveTo>
                      <a:pt x="268" y="0"/>
                    </a:moveTo>
                    <a:cubicBezTo>
                      <a:pt x="134" y="0"/>
                      <a:pt x="1" y="67"/>
                      <a:pt x="1" y="201"/>
                    </a:cubicBezTo>
                    <a:cubicBezTo>
                      <a:pt x="1" y="334"/>
                      <a:pt x="101" y="467"/>
                      <a:pt x="201" y="467"/>
                    </a:cubicBezTo>
                    <a:cubicBezTo>
                      <a:pt x="334" y="467"/>
                      <a:pt x="468" y="367"/>
                      <a:pt x="468" y="234"/>
                    </a:cubicBezTo>
                    <a:cubicBezTo>
                      <a:pt x="468" y="134"/>
                      <a:pt x="401"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1127275" y="4638775"/>
                <a:ext cx="5025" cy="5025"/>
              </a:xfrm>
              <a:custGeom>
                <a:avLst/>
                <a:gdLst/>
                <a:ahLst/>
                <a:cxnLst/>
                <a:rect l="l" t="t" r="r" b="b"/>
                <a:pathLst>
                  <a:path w="201" h="201" extrusionOk="0">
                    <a:moveTo>
                      <a:pt x="134" y="0"/>
                    </a:moveTo>
                    <a:cubicBezTo>
                      <a:pt x="34" y="0"/>
                      <a:pt x="0" y="33"/>
                      <a:pt x="0" y="100"/>
                    </a:cubicBezTo>
                    <a:cubicBezTo>
                      <a:pt x="0" y="133"/>
                      <a:pt x="34" y="200"/>
                      <a:pt x="67" y="200"/>
                    </a:cubicBezTo>
                    <a:cubicBezTo>
                      <a:pt x="100" y="200"/>
                      <a:pt x="200" y="167"/>
                      <a:pt x="200" y="133"/>
                    </a:cubicBezTo>
                    <a:cubicBezTo>
                      <a:pt x="200" y="100"/>
                      <a:pt x="167"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1111425" y="4713825"/>
                <a:ext cx="10875" cy="10850"/>
              </a:xfrm>
              <a:custGeom>
                <a:avLst/>
                <a:gdLst/>
                <a:ahLst/>
                <a:cxnLst/>
                <a:rect l="l" t="t" r="r" b="b"/>
                <a:pathLst>
                  <a:path w="435" h="434" extrusionOk="0">
                    <a:moveTo>
                      <a:pt x="201" y="0"/>
                    </a:moveTo>
                    <a:cubicBezTo>
                      <a:pt x="100" y="0"/>
                      <a:pt x="0" y="100"/>
                      <a:pt x="0" y="200"/>
                    </a:cubicBezTo>
                    <a:cubicBezTo>
                      <a:pt x="0" y="334"/>
                      <a:pt x="67" y="434"/>
                      <a:pt x="201" y="434"/>
                    </a:cubicBezTo>
                    <a:cubicBezTo>
                      <a:pt x="334" y="434"/>
                      <a:pt x="434" y="334"/>
                      <a:pt x="434" y="200"/>
                    </a:cubicBezTo>
                    <a:cubicBezTo>
                      <a:pt x="434" y="100"/>
                      <a:pt x="334" y="0"/>
                      <a:pt x="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1024700" y="4810550"/>
                <a:ext cx="28375" cy="28375"/>
              </a:xfrm>
              <a:custGeom>
                <a:avLst/>
                <a:gdLst/>
                <a:ahLst/>
                <a:cxnLst/>
                <a:rect l="l" t="t" r="r" b="b"/>
                <a:pathLst>
                  <a:path w="1135" h="1135" extrusionOk="0">
                    <a:moveTo>
                      <a:pt x="601" y="1"/>
                    </a:moveTo>
                    <a:cubicBezTo>
                      <a:pt x="300" y="1"/>
                      <a:pt x="0" y="234"/>
                      <a:pt x="0" y="568"/>
                    </a:cubicBezTo>
                    <a:cubicBezTo>
                      <a:pt x="0" y="835"/>
                      <a:pt x="267" y="1135"/>
                      <a:pt x="567" y="1135"/>
                    </a:cubicBezTo>
                    <a:cubicBezTo>
                      <a:pt x="834" y="1135"/>
                      <a:pt x="1134" y="935"/>
                      <a:pt x="1134" y="601"/>
                    </a:cubicBezTo>
                    <a:cubicBezTo>
                      <a:pt x="1134" y="301"/>
                      <a:pt x="901" y="1"/>
                      <a:pt x="6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1024700" y="4747175"/>
                <a:ext cx="20025" cy="20050"/>
              </a:xfrm>
              <a:custGeom>
                <a:avLst/>
                <a:gdLst/>
                <a:ahLst/>
                <a:cxnLst/>
                <a:rect l="l" t="t" r="r" b="b"/>
                <a:pathLst>
                  <a:path w="801" h="802" extrusionOk="0">
                    <a:moveTo>
                      <a:pt x="434" y="0"/>
                    </a:moveTo>
                    <a:cubicBezTo>
                      <a:pt x="234" y="0"/>
                      <a:pt x="67" y="167"/>
                      <a:pt x="0" y="367"/>
                    </a:cubicBezTo>
                    <a:cubicBezTo>
                      <a:pt x="0" y="601"/>
                      <a:pt x="167" y="801"/>
                      <a:pt x="367" y="801"/>
                    </a:cubicBezTo>
                    <a:cubicBezTo>
                      <a:pt x="601" y="801"/>
                      <a:pt x="767" y="634"/>
                      <a:pt x="801" y="434"/>
                    </a:cubicBezTo>
                    <a:cubicBezTo>
                      <a:pt x="801" y="201"/>
                      <a:pt x="634" y="0"/>
                      <a:pt x="4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1068050" y="4780525"/>
                <a:ext cx="5875" cy="6700"/>
              </a:xfrm>
              <a:custGeom>
                <a:avLst/>
                <a:gdLst/>
                <a:ahLst/>
                <a:cxnLst/>
                <a:rect l="l" t="t" r="r" b="b"/>
                <a:pathLst>
                  <a:path w="235" h="268" extrusionOk="0">
                    <a:moveTo>
                      <a:pt x="101" y="1"/>
                    </a:moveTo>
                    <a:lnTo>
                      <a:pt x="1" y="134"/>
                    </a:lnTo>
                    <a:cubicBezTo>
                      <a:pt x="1" y="201"/>
                      <a:pt x="34" y="268"/>
                      <a:pt x="101" y="268"/>
                    </a:cubicBezTo>
                    <a:cubicBezTo>
                      <a:pt x="201" y="268"/>
                      <a:pt x="234" y="201"/>
                      <a:pt x="234" y="134"/>
                    </a:cubicBezTo>
                    <a:cubicBezTo>
                      <a:pt x="234" y="34"/>
                      <a:pt x="201" y="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1073050" y="4831400"/>
                <a:ext cx="12550" cy="12525"/>
              </a:xfrm>
              <a:custGeom>
                <a:avLst/>
                <a:gdLst/>
                <a:ahLst/>
                <a:cxnLst/>
                <a:rect l="l" t="t" r="r" b="b"/>
                <a:pathLst>
                  <a:path w="502" h="501" extrusionOk="0">
                    <a:moveTo>
                      <a:pt x="234" y="1"/>
                    </a:moveTo>
                    <a:cubicBezTo>
                      <a:pt x="101" y="1"/>
                      <a:pt x="1" y="134"/>
                      <a:pt x="1" y="267"/>
                    </a:cubicBezTo>
                    <a:cubicBezTo>
                      <a:pt x="1" y="401"/>
                      <a:pt x="68" y="501"/>
                      <a:pt x="234" y="501"/>
                    </a:cubicBezTo>
                    <a:cubicBezTo>
                      <a:pt x="368" y="501"/>
                      <a:pt x="501" y="434"/>
                      <a:pt x="501" y="267"/>
                    </a:cubicBezTo>
                    <a:cubicBezTo>
                      <a:pt x="501" y="134"/>
                      <a:pt x="401" y="1"/>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1069725" y="4746350"/>
                <a:ext cx="8375" cy="8350"/>
              </a:xfrm>
              <a:custGeom>
                <a:avLst/>
                <a:gdLst/>
                <a:ahLst/>
                <a:cxnLst/>
                <a:rect l="l" t="t" r="r" b="b"/>
                <a:pathLst>
                  <a:path w="335" h="334" extrusionOk="0">
                    <a:moveTo>
                      <a:pt x="167" y="0"/>
                    </a:moveTo>
                    <a:cubicBezTo>
                      <a:pt x="101" y="0"/>
                      <a:pt x="1" y="67"/>
                      <a:pt x="1" y="167"/>
                    </a:cubicBezTo>
                    <a:cubicBezTo>
                      <a:pt x="1" y="234"/>
                      <a:pt x="67" y="334"/>
                      <a:pt x="167" y="334"/>
                    </a:cubicBezTo>
                    <a:cubicBezTo>
                      <a:pt x="234" y="334"/>
                      <a:pt x="334" y="234"/>
                      <a:pt x="334" y="167"/>
                    </a:cubicBezTo>
                    <a:cubicBezTo>
                      <a:pt x="334" y="67"/>
                      <a:pt x="267" y="0"/>
                      <a:pt x="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1054725" y="4888100"/>
                <a:ext cx="14200" cy="13375"/>
              </a:xfrm>
              <a:custGeom>
                <a:avLst/>
                <a:gdLst/>
                <a:ahLst/>
                <a:cxnLst/>
                <a:rect l="l" t="t" r="r" b="b"/>
                <a:pathLst>
                  <a:path w="568" h="535" extrusionOk="0">
                    <a:moveTo>
                      <a:pt x="300" y="1"/>
                    </a:moveTo>
                    <a:cubicBezTo>
                      <a:pt x="200" y="1"/>
                      <a:pt x="67" y="68"/>
                      <a:pt x="0" y="234"/>
                    </a:cubicBezTo>
                    <a:cubicBezTo>
                      <a:pt x="0" y="368"/>
                      <a:pt x="134" y="535"/>
                      <a:pt x="267" y="535"/>
                    </a:cubicBezTo>
                    <a:cubicBezTo>
                      <a:pt x="434" y="535"/>
                      <a:pt x="567" y="401"/>
                      <a:pt x="567" y="268"/>
                    </a:cubicBezTo>
                    <a:cubicBezTo>
                      <a:pt x="567" y="168"/>
                      <a:pt x="434" y="1"/>
                      <a:pt x="3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1011350" y="4855575"/>
                <a:ext cx="6700" cy="6700"/>
              </a:xfrm>
              <a:custGeom>
                <a:avLst/>
                <a:gdLst/>
                <a:ahLst/>
                <a:cxnLst/>
                <a:rect l="l" t="t" r="r" b="b"/>
                <a:pathLst>
                  <a:path w="268" h="268" extrusionOk="0">
                    <a:moveTo>
                      <a:pt x="134" y="1"/>
                    </a:moveTo>
                    <a:cubicBezTo>
                      <a:pt x="101" y="1"/>
                      <a:pt x="1" y="101"/>
                      <a:pt x="1" y="134"/>
                    </a:cubicBezTo>
                    <a:cubicBezTo>
                      <a:pt x="1" y="168"/>
                      <a:pt x="34" y="268"/>
                      <a:pt x="134" y="268"/>
                    </a:cubicBezTo>
                    <a:cubicBezTo>
                      <a:pt x="201" y="268"/>
                      <a:pt x="267" y="201"/>
                      <a:pt x="267" y="134"/>
                    </a:cubicBezTo>
                    <a:cubicBezTo>
                      <a:pt x="267" y="101"/>
                      <a:pt x="201"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1061375" y="4927300"/>
                <a:ext cx="12550" cy="12525"/>
              </a:xfrm>
              <a:custGeom>
                <a:avLst/>
                <a:gdLst/>
                <a:ahLst/>
                <a:cxnLst/>
                <a:rect l="l" t="t" r="r" b="b"/>
                <a:pathLst>
                  <a:path w="502" h="501" extrusionOk="0">
                    <a:moveTo>
                      <a:pt x="268" y="1"/>
                    </a:moveTo>
                    <a:cubicBezTo>
                      <a:pt x="134" y="1"/>
                      <a:pt x="1" y="134"/>
                      <a:pt x="1" y="267"/>
                    </a:cubicBezTo>
                    <a:cubicBezTo>
                      <a:pt x="1" y="401"/>
                      <a:pt x="101" y="501"/>
                      <a:pt x="268" y="501"/>
                    </a:cubicBezTo>
                    <a:cubicBezTo>
                      <a:pt x="368" y="501"/>
                      <a:pt x="501" y="434"/>
                      <a:pt x="501" y="267"/>
                    </a:cubicBezTo>
                    <a:cubicBezTo>
                      <a:pt x="501" y="134"/>
                      <a:pt x="435" y="1"/>
                      <a:pt x="2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965475" y="5047400"/>
                <a:ext cx="28400" cy="28375"/>
              </a:xfrm>
              <a:custGeom>
                <a:avLst/>
                <a:gdLst/>
                <a:ahLst/>
                <a:cxnLst/>
                <a:rect l="l" t="t" r="r" b="b"/>
                <a:pathLst>
                  <a:path w="1136" h="1135" extrusionOk="0">
                    <a:moveTo>
                      <a:pt x="601" y="0"/>
                    </a:moveTo>
                    <a:cubicBezTo>
                      <a:pt x="301" y="0"/>
                      <a:pt x="1" y="200"/>
                      <a:pt x="1" y="534"/>
                    </a:cubicBezTo>
                    <a:cubicBezTo>
                      <a:pt x="1" y="834"/>
                      <a:pt x="234" y="1134"/>
                      <a:pt x="535" y="1134"/>
                    </a:cubicBezTo>
                    <a:cubicBezTo>
                      <a:pt x="835" y="1134"/>
                      <a:pt x="1135" y="901"/>
                      <a:pt x="1135" y="567"/>
                    </a:cubicBezTo>
                    <a:cubicBezTo>
                      <a:pt x="1135" y="300"/>
                      <a:pt x="868" y="0"/>
                      <a:pt x="6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967975" y="4969000"/>
                <a:ext cx="17550" cy="17525"/>
              </a:xfrm>
              <a:custGeom>
                <a:avLst/>
                <a:gdLst/>
                <a:ahLst/>
                <a:cxnLst/>
                <a:rect l="l" t="t" r="r" b="b"/>
                <a:pathLst>
                  <a:path w="702" h="701" extrusionOk="0">
                    <a:moveTo>
                      <a:pt x="368" y="0"/>
                    </a:moveTo>
                    <a:cubicBezTo>
                      <a:pt x="168" y="0"/>
                      <a:pt x="1" y="167"/>
                      <a:pt x="1" y="334"/>
                    </a:cubicBezTo>
                    <a:cubicBezTo>
                      <a:pt x="1" y="501"/>
                      <a:pt x="101" y="701"/>
                      <a:pt x="335" y="701"/>
                    </a:cubicBezTo>
                    <a:cubicBezTo>
                      <a:pt x="535" y="701"/>
                      <a:pt x="701" y="601"/>
                      <a:pt x="701" y="367"/>
                    </a:cubicBezTo>
                    <a:cubicBezTo>
                      <a:pt x="701" y="234"/>
                      <a:pt x="568" y="0"/>
                      <a:pt x="3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1030525" y="4993175"/>
                <a:ext cx="10050" cy="10875"/>
              </a:xfrm>
              <a:custGeom>
                <a:avLst/>
                <a:gdLst/>
                <a:ahLst/>
                <a:cxnLst/>
                <a:rect l="l" t="t" r="r" b="b"/>
                <a:pathLst>
                  <a:path w="402" h="435" extrusionOk="0">
                    <a:moveTo>
                      <a:pt x="201" y="1"/>
                    </a:moveTo>
                    <a:cubicBezTo>
                      <a:pt x="67" y="1"/>
                      <a:pt x="1" y="101"/>
                      <a:pt x="1" y="201"/>
                    </a:cubicBezTo>
                    <a:cubicBezTo>
                      <a:pt x="1" y="334"/>
                      <a:pt x="67" y="434"/>
                      <a:pt x="201" y="434"/>
                    </a:cubicBezTo>
                    <a:cubicBezTo>
                      <a:pt x="334" y="434"/>
                      <a:pt x="401" y="334"/>
                      <a:pt x="401" y="201"/>
                    </a:cubicBezTo>
                    <a:cubicBezTo>
                      <a:pt x="401" y="101"/>
                      <a:pt x="334" y="1"/>
                      <a:pt x="2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1045550" y="5033200"/>
                <a:ext cx="6700" cy="5875"/>
              </a:xfrm>
              <a:custGeom>
                <a:avLst/>
                <a:gdLst/>
                <a:ahLst/>
                <a:cxnLst/>
                <a:rect l="l" t="t" r="r" b="b"/>
                <a:pathLst>
                  <a:path w="268" h="235" extrusionOk="0">
                    <a:moveTo>
                      <a:pt x="134" y="1"/>
                    </a:moveTo>
                    <a:cubicBezTo>
                      <a:pt x="100" y="34"/>
                      <a:pt x="0" y="68"/>
                      <a:pt x="0" y="101"/>
                    </a:cubicBezTo>
                    <a:cubicBezTo>
                      <a:pt x="0" y="201"/>
                      <a:pt x="67" y="234"/>
                      <a:pt x="134" y="234"/>
                    </a:cubicBezTo>
                    <a:cubicBezTo>
                      <a:pt x="234" y="234"/>
                      <a:pt x="267" y="201"/>
                      <a:pt x="267" y="101"/>
                    </a:cubicBezTo>
                    <a:cubicBezTo>
                      <a:pt x="267" y="34"/>
                      <a:pt x="234"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1012175" y="5084925"/>
                <a:ext cx="14200" cy="13350"/>
              </a:xfrm>
              <a:custGeom>
                <a:avLst/>
                <a:gdLst/>
                <a:ahLst/>
                <a:cxnLst/>
                <a:rect l="l" t="t" r="r" b="b"/>
                <a:pathLst>
                  <a:path w="568" h="534" extrusionOk="0">
                    <a:moveTo>
                      <a:pt x="301" y="0"/>
                    </a:moveTo>
                    <a:cubicBezTo>
                      <a:pt x="134" y="0"/>
                      <a:pt x="1" y="100"/>
                      <a:pt x="1" y="267"/>
                    </a:cubicBezTo>
                    <a:cubicBezTo>
                      <a:pt x="1" y="367"/>
                      <a:pt x="134" y="534"/>
                      <a:pt x="268" y="534"/>
                    </a:cubicBezTo>
                    <a:cubicBezTo>
                      <a:pt x="368" y="534"/>
                      <a:pt x="501" y="467"/>
                      <a:pt x="568" y="300"/>
                    </a:cubicBezTo>
                    <a:cubicBezTo>
                      <a:pt x="568" y="167"/>
                      <a:pt x="435"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920450" y="5006525"/>
                <a:ext cx="12525" cy="12525"/>
              </a:xfrm>
              <a:custGeom>
                <a:avLst/>
                <a:gdLst/>
                <a:ahLst/>
                <a:cxnLst/>
                <a:rect l="l" t="t" r="r" b="b"/>
                <a:pathLst>
                  <a:path w="501" h="501" extrusionOk="0">
                    <a:moveTo>
                      <a:pt x="267" y="1"/>
                    </a:moveTo>
                    <a:cubicBezTo>
                      <a:pt x="134" y="1"/>
                      <a:pt x="1" y="134"/>
                      <a:pt x="1" y="267"/>
                    </a:cubicBezTo>
                    <a:cubicBezTo>
                      <a:pt x="1" y="401"/>
                      <a:pt x="101" y="501"/>
                      <a:pt x="267" y="501"/>
                    </a:cubicBezTo>
                    <a:cubicBezTo>
                      <a:pt x="368" y="501"/>
                      <a:pt x="501" y="434"/>
                      <a:pt x="501" y="267"/>
                    </a:cubicBezTo>
                    <a:cubicBezTo>
                      <a:pt x="501" y="134"/>
                      <a:pt x="4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909600" y="4924100"/>
                <a:ext cx="5050" cy="5725"/>
              </a:xfrm>
              <a:custGeom>
                <a:avLst/>
                <a:gdLst/>
                <a:ahLst/>
                <a:cxnLst/>
                <a:rect l="l" t="t" r="r" b="b"/>
                <a:pathLst>
                  <a:path w="202" h="229" extrusionOk="0">
                    <a:moveTo>
                      <a:pt x="72" y="1"/>
                    </a:moveTo>
                    <a:cubicBezTo>
                      <a:pt x="48" y="1"/>
                      <a:pt x="25" y="48"/>
                      <a:pt x="1" y="95"/>
                    </a:cubicBezTo>
                    <a:cubicBezTo>
                      <a:pt x="1" y="129"/>
                      <a:pt x="34" y="229"/>
                      <a:pt x="68" y="229"/>
                    </a:cubicBezTo>
                    <a:cubicBezTo>
                      <a:pt x="101" y="229"/>
                      <a:pt x="201" y="195"/>
                      <a:pt x="201" y="129"/>
                    </a:cubicBezTo>
                    <a:cubicBezTo>
                      <a:pt x="201" y="95"/>
                      <a:pt x="168" y="29"/>
                      <a:pt x="101" y="29"/>
                    </a:cubicBezTo>
                    <a:cubicBezTo>
                      <a:pt x="91" y="9"/>
                      <a:pt x="81" y="1"/>
                      <a:pt x="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843725" y="5079900"/>
                <a:ext cx="17550" cy="17550"/>
              </a:xfrm>
              <a:custGeom>
                <a:avLst/>
                <a:gdLst/>
                <a:ahLst/>
                <a:cxnLst/>
                <a:rect l="l" t="t" r="r" b="b"/>
                <a:pathLst>
                  <a:path w="702" h="702" extrusionOk="0">
                    <a:moveTo>
                      <a:pt x="368" y="1"/>
                    </a:moveTo>
                    <a:cubicBezTo>
                      <a:pt x="168" y="1"/>
                      <a:pt x="1" y="168"/>
                      <a:pt x="1" y="335"/>
                    </a:cubicBezTo>
                    <a:cubicBezTo>
                      <a:pt x="1" y="501"/>
                      <a:pt x="134" y="701"/>
                      <a:pt x="334" y="701"/>
                    </a:cubicBezTo>
                    <a:cubicBezTo>
                      <a:pt x="501" y="701"/>
                      <a:pt x="668" y="568"/>
                      <a:pt x="701" y="368"/>
                    </a:cubicBezTo>
                    <a:cubicBezTo>
                      <a:pt x="701" y="201"/>
                      <a:pt x="568" y="1"/>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794525" y="4998175"/>
                <a:ext cx="15875" cy="15875"/>
              </a:xfrm>
              <a:custGeom>
                <a:avLst/>
                <a:gdLst/>
                <a:ahLst/>
                <a:cxnLst/>
                <a:rect l="l" t="t" r="r" b="b"/>
                <a:pathLst>
                  <a:path w="635" h="635" extrusionOk="0">
                    <a:moveTo>
                      <a:pt x="334" y="1"/>
                    </a:moveTo>
                    <a:cubicBezTo>
                      <a:pt x="167" y="1"/>
                      <a:pt x="1" y="134"/>
                      <a:pt x="1" y="301"/>
                    </a:cubicBezTo>
                    <a:cubicBezTo>
                      <a:pt x="1" y="468"/>
                      <a:pt x="134" y="635"/>
                      <a:pt x="301" y="635"/>
                    </a:cubicBezTo>
                    <a:cubicBezTo>
                      <a:pt x="468" y="635"/>
                      <a:pt x="634" y="501"/>
                      <a:pt x="634" y="335"/>
                    </a:cubicBezTo>
                    <a:cubicBezTo>
                      <a:pt x="634" y="168"/>
                      <a:pt x="501" y="1"/>
                      <a:pt x="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842900" y="5029875"/>
                <a:ext cx="13375" cy="13375"/>
              </a:xfrm>
              <a:custGeom>
                <a:avLst/>
                <a:gdLst/>
                <a:ahLst/>
                <a:cxnLst/>
                <a:rect l="l" t="t" r="r" b="b"/>
                <a:pathLst>
                  <a:path w="535" h="535" extrusionOk="0">
                    <a:moveTo>
                      <a:pt x="267" y="1"/>
                    </a:moveTo>
                    <a:cubicBezTo>
                      <a:pt x="100" y="1"/>
                      <a:pt x="0" y="134"/>
                      <a:pt x="0" y="234"/>
                    </a:cubicBezTo>
                    <a:cubicBezTo>
                      <a:pt x="0" y="401"/>
                      <a:pt x="100" y="534"/>
                      <a:pt x="234" y="534"/>
                    </a:cubicBezTo>
                    <a:cubicBezTo>
                      <a:pt x="401" y="534"/>
                      <a:pt x="534" y="401"/>
                      <a:pt x="534" y="301"/>
                    </a:cubicBezTo>
                    <a:cubicBezTo>
                      <a:pt x="534" y="134"/>
                      <a:pt x="401"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803700" y="5055725"/>
                <a:ext cx="8375" cy="8375"/>
              </a:xfrm>
              <a:custGeom>
                <a:avLst/>
                <a:gdLst/>
                <a:ahLst/>
                <a:cxnLst/>
                <a:rect l="l" t="t" r="r" b="b"/>
                <a:pathLst>
                  <a:path w="335" h="335" extrusionOk="0">
                    <a:moveTo>
                      <a:pt x="167" y="1"/>
                    </a:moveTo>
                    <a:cubicBezTo>
                      <a:pt x="101" y="1"/>
                      <a:pt x="1" y="101"/>
                      <a:pt x="1" y="167"/>
                    </a:cubicBezTo>
                    <a:cubicBezTo>
                      <a:pt x="1" y="267"/>
                      <a:pt x="101" y="334"/>
                      <a:pt x="167" y="334"/>
                    </a:cubicBezTo>
                    <a:cubicBezTo>
                      <a:pt x="267" y="334"/>
                      <a:pt x="334" y="267"/>
                      <a:pt x="334" y="167"/>
                    </a:cubicBezTo>
                    <a:cubicBezTo>
                      <a:pt x="334" y="101"/>
                      <a:pt x="267" y="1"/>
                      <a:pt x="1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1144775" y="4838075"/>
                <a:ext cx="24225" cy="24200"/>
              </a:xfrm>
              <a:custGeom>
                <a:avLst/>
                <a:gdLst/>
                <a:ahLst/>
                <a:cxnLst/>
                <a:rect l="l" t="t" r="r" b="b"/>
                <a:pathLst>
                  <a:path w="969" h="968" extrusionOk="0">
                    <a:moveTo>
                      <a:pt x="501" y="0"/>
                    </a:moveTo>
                    <a:cubicBezTo>
                      <a:pt x="268" y="34"/>
                      <a:pt x="34" y="201"/>
                      <a:pt x="1" y="467"/>
                    </a:cubicBezTo>
                    <a:cubicBezTo>
                      <a:pt x="1" y="701"/>
                      <a:pt x="201" y="968"/>
                      <a:pt x="468" y="968"/>
                    </a:cubicBezTo>
                    <a:cubicBezTo>
                      <a:pt x="701" y="968"/>
                      <a:pt x="935" y="801"/>
                      <a:pt x="968" y="501"/>
                    </a:cubicBezTo>
                    <a:cubicBezTo>
                      <a:pt x="968" y="234"/>
                      <a:pt x="768" y="0"/>
                      <a:pt x="5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1156450" y="4798050"/>
                <a:ext cx="12550" cy="12525"/>
              </a:xfrm>
              <a:custGeom>
                <a:avLst/>
                <a:gdLst/>
                <a:ahLst/>
                <a:cxnLst/>
                <a:rect l="l" t="t" r="r" b="b"/>
                <a:pathLst>
                  <a:path w="502" h="501" extrusionOk="0">
                    <a:moveTo>
                      <a:pt x="234" y="0"/>
                    </a:moveTo>
                    <a:cubicBezTo>
                      <a:pt x="101" y="0"/>
                      <a:pt x="1" y="100"/>
                      <a:pt x="1" y="267"/>
                    </a:cubicBezTo>
                    <a:cubicBezTo>
                      <a:pt x="1" y="401"/>
                      <a:pt x="134" y="501"/>
                      <a:pt x="234" y="501"/>
                    </a:cubicBezTo>
                    <a:cubicBezTo>
                      <a:pt x="368" y="501"/>
                      <a:pt x="501" y="434"/>
                      <a:pt x="501" y="267"/>
                    </a:cubicBezTo>
                    <a:cubicBezTo>
                      <a:pt x="501" y="134"/>
                      <a:pt x="368" y="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1198975" y="4815850"/>
                <a:ext cx="7550" cy="7225"/>
              </a:xfrm>
              <a:custGeom>
                <a:avLst/>
                <a:gdLst/>
                <a:ahLst/>
                <a:cxnLst/>
                <a:rect l="l" t="t" r="r" b="b"/>
                <a:pathLst>
                  <a:path w="302" h="289" extrusionOk="0">
                    <a:moveTo>
                      <a:pt x="108" y="0"/>
                    </a:moveTo>
                    <a:cubicBezTo>
                      <a:pt x="52" y="0"/>
                      <a:pt x="26" y="71"/>
                      <a:pt x="1" y="122"/>
                    </a:cubicBezTo>
                    <a:cubicBezTo>
                      <a:pt x="1" y="222"/>
                      <a:pt x="34" y="289"/>
                      <a:pt x="134" y="289"/>
                    </a:cubicBezTo>
                    <a:cubicBezTo>
                      <a:pt x="201" y="289"/>
                      <a:pt x="268" y="256"/>
                      <a:pt x="301" y="156"/>
                    </a:cubicBezTo>
                    <a:cubicBezTo>
                      <a:pt x="301" y="89"/>
                      <a:pt x="268" y="22"/>
                      <a:pt x="168" y="22"/>
                    </a:cubicBezTo>
                    <a:cubicBezTo>
                      <a:pt x="144" y="7"/>
                      <a:pt x="125" y="0"/>
                      <a:pt x="1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1183150" y="4863925"/>
                <a:ext cx="11700" cy="11700"/>
              </a:xfrm>
              <a:custGeom>
                <a:avLst/>
                <a:gdLst/>
                <a:ahLst/>
                <a:cxnLst/>
                <a:rect l="l" t="t" r="r" b="b"/>
                <a:pathLst>
                  <a:path w="468" h="468" extrusionOk="0">
                    <a:moveTo>
                      <a:pt x="267" y="0"/>
                    </a:moveTo>
                    <a:cubicBezTo>
                      <a:pt x="134" y="0"/>
                      <a:pt x="0" y="101"/>
                      <a:pt x="0" y="201"/>
                    </a:cubicBezTo>
                    <a:cubicBezTo>
                      <a:pt x="0" y="334"/>
                      <a:pt x="100" y="467"/>
                      <a:pt x="234" y="467"/>
                    </a:cubicBezTo>
                    <a:cubicBezTo>
                      <a:pt x="334" y="467"/>
                      <a:pt x="467" y="367"/>
                      <a:pt x="467" y="267"/>
                    </a:cubicBezTo>
                    <a:cubicBezTo>
                      <a:pt x="467" y="134"/>
                      <a:pt x="400" y="0"/>
                      <a:pt x="2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1140600" y="4923125"/>
                <a:ext cx="17550" cy="18375"/>
              </a:xfrm>
              <a:custGeom>
                <a:avLst/>
                <a:gdLst/>
                <a:ahLst/>
                <a:cxnLst/>
                <a:rect l="l" t="t" r="r" b="b"/>
                <a:pathLst>
                  <a:path w="702" h="735" extrusionOk="0">
                    <a:moveTo>
                      <a:pt x="368" y="1"/>
                    </a:moveTo>
                    <a:cubicBezTo>
                      <a:pt x="201" y="1"/>
                      <a:pt x="34" y="134"/>
                      <a:pt x="1" y="334"/>
                    </a:cubicBezTo>
                    <a:cubicBezTo>
                      <a:pt x="1" y="501"/>
                      <a:pt x="134" y="735"/>
                      <a:pt x="334" y="735"/>
                    </a:cubicBezTo>
                    <a:cubicBezTo>
                      <a:pt x="535" y="735"/>
                      <a:pt x="701" y="601"/>
                      <a:pt x="701" y="401"/>
                    </a:cubicBezTo>
                    <a:cubicBezTo>
                      <a:pt x="701" y="234"/>
                      <a:pt x="601" y="1"/>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1116425" y="5069900"/>
                <a:ext cx="12525" cy="13375"/>
              </a:xfrm>
              <a:custGeom>
                <a:avLst/>
                <a:gdLst/>
                <a:ahLst/>
                <a:cxnLst/>
                <a:rect l="l" t="t" r="r" b="b"/>
                <a:pathLst>
                  <a:path w="501" h="535" extrusionOk="0">
                    <a:moveTo>
                      <a:pt x="267" y="1"/>
                    </a:moveTo>
                    <a:cubicBezTo>
                      <a:pt x="134" y="34"/>
                      <a:pt x="1" y="101"/>
                      <a:pt x="1" y="268"/>
                    </a:cubicBezTo>
                    <a:cubicBezTo>
                      <a:pt x="1" y="401"/>
                      <a:pt x="101" y="534"/>
                      <a:pt x="267" y="534"/>
                    </a:cubicBezTo>
                    <a:cubicBezTo>
                      <a:pt x="401" y="534"/>
                      <a:pt x="501" y="434"/>
                      <a:pt x="501" y="268"/>
                    </a:cubicBezTo>
                    <a:cubicBezTo>
                      <a:pt x="501" y="134"/>
                      <a:pt x="4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1117250" y="5013200"/>
                <a:ext cx="15050" cy="14200"/>
              </a:xfrm>
              <a:custGeom>
                <a:avLst/>
                <a:gdLst/>
                <a:ahLst/>
                <a:cxnLst/>
                <a:rect l="l" t="t" r="r" b="b"/>
                <a:pathLst>
                  <a:path w="602" h="568" extrusionOk="0">
                    <a:moveTo>
                      <a:pt x="301" y="0"/>
                    </a:moveTo>
                    <a:cubicBezTo>
                      <a:pt x="134" y="0"/>
                      <a:pt x="1" y="134"/>
                      <a:pt x="1" y="301"/>
                    </a:cubicBezTo>
                    <a:cubicBezTo>
                      <a:pt x="1" y="467"/>
                      <a:pt x="134" y="567"/>
                      <a:pt x="301" y="567"/>
                    </a:cubicBezTo>
                    <a:cubicBezTo>
                      <a:pt x="468" y="567"/>
                      <a:pt x="601" y="467"/>
                      <a:pt x="601" y="301"/>
                    </a:cubicBezTo>
                    <a:cubicBezTo>
                      <a:pt x="601" y="134"/>
                      <a:pt x="468"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1158950" y="5054575"/>
                <a:ext cx="5875" cy="5350"/>
              </a:xfrm>
              <a:custGeom>
                <a:avLst/>
                <a:gdLst/>
                <a:ahLst/>
                <a:cxnLst/>
                <a:rect l="l" t="t" r="r" b="b"/>
                <a:pathLst>
                  <a:path w="235" h="214" extrusionOk="0">
                    <a:moveTo>
                      <a:pt x="96" y="0"/>
                    </a:moveTo>
                    <a:cubicBezTo>
                      <a:pt x="54" y="0"/>
                      <a:pt x="1" y="31"/>
                      <a:pt x="1" y="80"/>
                    </a:cubicBezTo>
                    <a:cubicBezTo>
                      <a:pt x="1" y="147"/>
                      <a:pt x="67" y="213"/>
                      <a:pt x="101" y="213"/>
                    </a:cubicBezTo>
                    <a:cubicBezTo>
                      <a:pt x="134" y="213"/>
                      <a:pt x="234" y="180"/>
                      <a:pt x="234" y="147"/>
                    </a:cubicBezTo>
                    <a:cubicBezTo>
                      <a:pt x="234" y="80"/>
                      <a:pt x="201" y="13"/>
                      <a:pt x="134" y="13"/>
                    </a:cubicBezTo>
                    <a:cubicBezTo>
                      <a:pt x="125" y="4"/>
                      <a:pt x="112" y="0"/>
                      <a:pt x="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2"/>
              <p:cNvSpPr/>
              <p:nvPr/>
            </p:nvSpPr>
            <p:spPr>
              <a:xfrm>
                <a:off x="1148125" y="5100750"/>
                <a:ext cx="5850" cy="5875"/>
              </a:xfrm>
              <a:custGeom>
                <a:avLst/>
                <a:gdLst/>
                <a:ahLst/>
                <a:cxnLst/>
                <a:rect l="l" t="t" r="r" b="b"/>
                <a:pathLst>
                  <a:path w="234" h="235" extrusionOk="0">
                    <a:moveTo>
                      <a:pt x="134" y="1"/>
                    </a:moveTo>
                    <a:cubicBezTo>
                      <a:pt x="33" y="34"/>
                      <a:pt x="0" y="68"/>
                      <a:pt x="0" y="134"/>
                    </a:cubicBezTo>
                    <a:cubicBezTo>
                      <a:pt x="0" y="168"/>
                      <a:pt x="33" y="234"/>
                      <a:pt x="134" y="234"/>
                    </a:cubicBezTo>
                    <a:cubicBezTo>
                      <a:pt x="167" y="234"/>
                      <a:pt x="234" y="201"/>
                      <a:pt x="234" y="134"/>
                    </a:cubicBezTo>
                    <a:cubicBezTo>
                      <a:pt x="234" y="68"/>
                      <a:pt x="200"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 name="Google Shape;57;p2"/>
            <p:cNvGrpSpPr/>
            <p:nvPr/>
          </p:nvGrpSpPr>
          <p:grpSpPr>
            <a:xfrm>
              <a:off x="-58751" y="3080616"/>
              <a:ext cx="668020" cy="1064893"/>
              <a:chOff x="60675" y="3495450"/>
              <a:chExt cx="509550" cy="812275"/>
            </a:xfrm>
          </p:grpSpPr>
          <p:sp>
            <p:nvSpPr>
              <p:cNvPr id="58" name="Google Shape;58;p2"/>
              <p:cNvSpPr/>
              <p:nvPr/>
            </p:nvSpPr>
            <p:spPr>
              <a:xfrm>
                <a:off x="64000" y="3495450"/>
                <a:ext cx="506225" cy="800600"/>
              </a:xfrm>
              <a:custGeom>
                <a:avLst/>
                <a:gdLst/>
                <a:ahLst/>
                <a:cxnLst/>
                <a:rect l="l" t="t" r="r" b="b"/>
                <a:pathLst>
                  <a:path w="20249" h="32024" extrusionOk="0">
                    <a:moveTo>
                      <a:pt x="15879" y="0"/>
                    </a:moveTo>
                    <a:cubicBezTo>
                      <a:pt x="15579" y="0"/>
                      <a:pt x="15278" y="67"/>
                      <a:pt x="15078" y="200"/>
                    </a:cubicBezTo>
                    <a:cubicBezTo>
                      <a:pt x="14845" y="334"/>
                      <a:pt x="14578" y="501"/>
                      <a:pt x="14378" y="667"/>
                    </a:cubicBezTo>
                    <a:cubicBezTo>
                      <a:pt x="13844" y="1134"/>
                      <a:pt x="13410" y="1668"/>
                      <a:pt x="13043" y="2202"/>
                    </a:cubicBezTo>
                    <a:cubicBezTo>
                      <a:pt x="12576" y="2836"/>
                      <a:pt x="12176" y="3503"/>
                      <a:pt x="11876" y="4070"/>
                    </a:cubicBezTo>
                    <a:cubicBezTo>
                      <a:pt x="11609" y="4537"/>
                      <a:pt x="11376" y="4971"/>
                      <a:pt x="11109" y="5404"/>
                    </a:cubicBezTo>
                    <a:cubicBezTo>
                      <a:pt x="11075" y="5304"/>
                      <a:pt x="11009" y="5171"/>
                      <a:pt x="10909" y="5071"/>
                    </a:cubicBezTo>
                    <a:cubicBezTo>
                      <a:pt x="10775" y="4971"/>
                      <a:pt x="10675" y="4870"/>
                      <a:pt x="10508" y="4870"/>
                    </a:cubicBezTo>
                    <a:cubicBezTo>
                      <a:pt x="10445" y="4860"/>
                      <a:pt x="10383" y="4855"/>
                      <a:pt x="10322" y="4855"/>
                    </a:cubicBezTo>
                    <a:cubicBezTo>
                      <a:pt x="10004" y="4855"/>
                      <a:pt x="9737" y="4986"/>
                      <a:pt x="9541" y="5071"/>
                    </a:cubicBezTo>
                    <a:cubicBezTo>
                      <a:pt x="9207" y="5237"/>
                      <a:pt x="8874" y="5504"/>
                      <a:pt x="8574" y="5738"/>
                    </a:cubicBezTo>
                    <a:cubicBezTo>
                      <a:pt x="8240" y="6038"/>
                      <a:pt x="7940" y="6338"/>
                      <a:pt x="7673" y="6705"/>
                    </a:cubicBezTo>
                    <a:cubicBezTo>
                      <a:pt x="7373" y="7072"/>
                      <a:pt x="7073" y="7506"/>
                      <a:pt x="6839" y="8006"/>
                    </a:cubicBezTo>
                    <a:cubicBezTo>
                      <a:pt x="6439" y="8673"/>
                      <a:pt x="6105" y="9474"/>
                      <a:pt x="5772" y="10341"/>
                    </a:cubicBezTo>
                    <a:cubicBezTo>
                      <a:pt x="5738" y="10241"/>
                      <a:pt x="5705" y="10174"/>
                      <a:pt x="5605" y="10141"/>
                    </a:cubicBezTo>
                    <a:cubicBezTo>
                      <a:pt x="5505" y="10007"/>
                      <a:pt x="5338" y="9907"/>
                      <a:pt x="5104" y="9907"/>
                    </a:cubicBezTo>
                    <a:cubicBezTo>
                      <a:pt x="5004" y="9907"/>
                      <a:pt x="4838" y="9974"/>
                      <a:pt x="4604" y="10041"/>
                    </a:cubicBezTo>
                    <a:cubicBezTo>
                      <a:pt x="4437" y="10141"/>
                      <a:pt x="4337" y="10241"/>
                      <a:pt x="4204" y="10374"/>
                    </a:cubicBezTo>
                    <a:cubicBezTo>
                      <a:pt x="3870" y="10675"/>
                      <a:pt x="3603" y="11042"/>
                      <a:pt x="3337" y="11408"/>
                    </a:cubicBezTo>
                    <a:cubicBezTo>
                      <a:pt x="2769" y="12209"/>
                      <a:pt x="2269" y="13143"/>
                      <a:pt x="1702" y="14244"/>
                    </a:cubicBezTo>
                    <a:cubicBezTo>
                      <a:pt x="1435" y="14744"/>
                      <a:pt x="1268" y="15144"/>
                      <a:pt x="1168" y="15511"/>
                    </a:cubicBezTo>
                    <a:cubicBezTo>
                      <a:pt x="1068" y="15678"/>
                      <a:pt x="1035" y="15845"/>
                      <a:pt x="1002" y="16045"/>
                    </a:cubicBezTo>
                    <a:cubicBezTo>
                      <a:pt x="935" y="16145"/>
                      <a:pt x="935" y="16212"/>
                      <a:pt x="935" y="16312"/>
                    </a:cubicBezTo>
                    <a:cubicBezTo>
                      <a:pt x="868" y="16579"/>
                      <a:pt x="835" y="16879"/>
                      <a:pt x="768" y="17179"/>
                    </a:cubicBezTo>
                    <a:cubicBezTo>
                      <a:pt x="1" y="21149"/>
                      <a:pt x="101" y="25218"/>
                      <a:pt x="234" y="29188"/>
                    </a:cubicBezTo>
                    <a:lnTo>
                      <a:pt x="268" y="29922"/>
                    </a:lnTo>
                    <a:cubicBezTo>
                      <a:pt x="268" y="30555"/>
                      <a:pt x="334" y="31223"/>
                      <a:pt x="334" y="31856"/>
                    </a:cubicBezTo>
                    <a:cubicBezTo>
                      <a:pt x="334" y="31890"/>
                      <a:pt x="334" y="31923"/>
                      <a:pt x="368" y="31990"/>
                    </a:cubicBezTo>
                    <a:cubicBezTo>
                      <a:pt x="401" y="32023"/>
                      <a:pt x="434" y="32023"/>
                      <a:pt x="501" y="32023"/>
                    </a:cubicBezTo>
                    <a:cubicBezTo>
                      <a:pt x="568" y="32023"/>
                      <a:pt x="668" y="31923"/>
                      <a:pt x="668" y="31856"/>
                    </a:cubicBezTo>
                    <a:cubicBezTo>
                      <a:pt x="668" y="31056"/>
                      <a:pt x="601" y="30255"/>
                      <a:pt x="601" y="29488"/>
                    </a:cubicBezTo>
                    <a:lnTo>
                      <a:pt x="568" y="28220"/>
                    </a:lnTo>
                    <a:lnTo>
                      <a:pt x="568" y="28220"/>
                    </a:lnTo>
                    <a:cubicBezTo>
                      <a:pt x="668" y="28521"/>
                      <a:pt x="768" y="28821"/>
                      <a:pt x="935" y="29054"/>
                    </a:cubicBezTo>
                    <a:cubicBezTo>
                      <a:pt x="1068" y="29221"/>
                      <a:pt x="1202" y="29388"/>
                      <a:pt x="1335" y="29521"/>
                    </a:cubicBezTo>
                    <a:cubicBezTo>
                      <a:pt x="1502" y="29688"/>
                      <a:pt x="1669" y="29822"/>
                      <a:pt x="1835" y="29888"/>
                    </a:cubicBezTo>
                    <a:cubicBezTo>
                      <a:pt x="2102" y="30055"/>
                      <a:pt x="2503" y="30155"/>
                      <a:pt x="2870" y="30189"/>
                    </a:cubicBezTo>
                    <a:cubicBezTo>
                      <a:pt x="3036" y="30189"/>
                      <a:pt x="3203" y="30189"/>
                      <a:pt x="3370" y="30155"/>
                    </a:cubicBezTo>
                    <a:cubicBezTo>
                      <a:pt x="3503" y="30088"/>
                      <a:pt x="3670" y="30088"/>
                      <a:pt x="3837" y="30022"/>
                    </a:cubicBezTo>
                    <a:cubicBezTo>
                      <a:pt x="4104" y="29922"/>
                      <a:pt x="4437" y="29755"/>
                      <a:pt x="4838" y="29555"/>
                    </a:cubicBezTo>
                    <a:cubicBezTo>
                      <a:pt x="5104" y="29388"/>
                      <a:pt x="5405" y="29221"/>
                      <a:pt x="5738" y="28988"/>
                    </a:cubicBezTo>
                    <a:cubicBezTo>
                      <a:pt x="6272" y="28587"/>
                      <a:pt x="6839" y="28154"/>
                      <a:pt x="7540" y="27520"/>
                    </a:cubicBezTo>
                    <a:cubicBezTo>
                      <a:pt x="7740" y="27320"/>
                      <a:pt x="7940" y="27086"/>
                      <a:pt x="8207" y="26886"/>
                    </a:cubicBezTo>
                    <a:cubicBezTo>
                      <a:pt x="8373" y="26719"/>
                      <a:pt x="8574" y="26553"/>
                      <a:pt x="8774" y="26352"/>
                    </a:cubicBezTo>
                    <a:lnTo>
                      <a:pt x="10175" y="25085"/>
                    </a:lnTo>
                    <a:cubicBezTo>
                      <a:pt x="10542" y="24751"/>
                      <a:pt x="10942" y="24418"/>
                      <a:pt x="11342" y="24051"/>
                    </a:cubicBezTo>
                    <a:cubicBezTo>
                      <a:pt x="12710" y="22817"/>
                      <a:pt x="13711" y="21849"/>
                      <a:pt x="14611" y="20849"/>
                    </a:cubicBezTo>
                    <a:cubicBezTo>
                      <a:pt x="15212" y="20215"/>
                      <a:pt x="15679" y="19681"/>
                      <a:pt x="16112" y="19147"/>
                    </a:cubicBezTo>
                    <a:cubicBezTo>
                      <a:pt x="16613" y="18514"/>
                      <a:pt x="17013" y="17980"/>
                      <a:pt x="17347" y="17413"/>
                    </a:cubicBezTo>
                    <a:cubicBezTo>
                      <a:pt x="17680" y="16846"/>
                      <a:pt x="17880" y="16345"/>
                      <a:pt x="18014" y="15845"/>
                    </a:cubicBezTo>
                    <a:cubicBezTo>
                      <a:pt x="18047" y="15578"/>
                      <a:pt x="18080" y="15345"/>
                      <a:pt x="18080" y="15078"/>
                    </a:cubicBezTo>
                    <a:cubicBezTo>
                      <a:pt x="18080" y="14911"/>
                      <a:pt x="18047" y="14711"/>
                      <a:pt x="18014" y="14477"/>
                    </a:cubicBezTo>
                    <a:cubicBezTo>
                      <a:pt x="17947" y="14244"/>
                      <a:pt x="17880" y="14077"/>
                      <a:pt x="17780" y="13910"/>
                    </a:cubicBezTo>
                    <a:cubicBezTo>
                      <a:pt x="17747" y="13844"/>
                      <a:pt x="17680" y="13743"/>
                      <a:pt x="17580" y="13677"/>
                    </a:cubicBezTo>
                    <a:cubicBezTo>
                      <a:pt x="17380" y="13510"/>
                      <a:pt x="17113" y="13377"/>
                      <a:pt x="16880" y="13343"/>
                    </a:cubicBezTo>
                    <a:cubicBezTo>
                      <a:pt x="16801" y="13335"/>
                      <a:pt x="16720" y="13331"/>
                      <a:pt x="16637" y="13331"/>
                    </a:cubicBezTo>
                    <a:cubicBezTo>
                      <a:pt x="16367" y="13331"/>
                      <a:pt x="16069" y="13375"/>
                      <a:pt x="15712" y="13477"/>
                    </a:cubicBezTo>
                    <a:cubicBezTo>
                      <a:pt x="15579" y="13510"/>
                      <a:pt x="15512" y="13543"/>
                      <a:pt x="15378" y="13577"/>
                    </a:cubicBezTo>
                    <a:lnTo>
                      <a:pt x="15712" y="13210"/>
                    </a:lnTo>
                    <a:cubicBezTo>
                      <a:pt x="15879" y="13010"/>
                      <a:pt x="16046" y="12843"/>
                      <a:pt x="16212" y="12643"/>
                    </a:cubicBezTo>
                    <a:cubicBezTo>
                      <a:pt x="17180" y="11509"/>
                      <a:pt x="18114" y="10341"/>
                      <a:pt x="18948" y="9007"/>
                    </a:cubicBezTo>
                    <a:cubicBezTo>
                      <a:pt x="19381" y="8373"/>
                      <a:pt x="19682" y="7806"/>
                      <a:pt x="19882" y="7239"/>
                    </a:cubicBezTo>
                    <a:cubicBezTo>
                      <a:pt x="20115" y="6572"/>
                      <a:pt x="20249" y="6071"/>
                      <a:pt x="20215" y="5571"/>
                    </a:cubicBezTo>
                    <a:cubicBezTo>
                      <a:pt x="20182" y="5304"/>
                      <a:pt x="20082" y="4971"/>
                      <a:pt x="19948" y="4637"/>
                    </a:cubicBezTo>
                    <a:cubicBezTo>
                      <a:pt x="19882" y="4403"/>
                      <a:pt x="19748" y="4237"/>
                      <a:pt x="19581" y="4137"/>
                    </a:cubicBezTo>
                    <a:cubicBezTo>
                      <a:pt x="19515" y="4036"/>
                      <a:pt x="19448" y="4003"/>
                      <a:pt x="19381" y="3970"/>
                    </a:cubicBezTo>
                    <a:cubicBezTo>
                      <a:pt x="19115" y="3757"/>
                      <a:pt x="18802" y="3685"/>
                      <a:pt x="18501" y="3685"/>
                    </a:cubicBezTo>
                    <a:cubicBezTo>
                      <a:pt x="18237" y="3685"/>
                      <a:pt x="17983" y="3741"/>
                      <a:pt x="17780" y="3803"/>
                    </a:cubicBezTo>
                    <a:cubicBezTo>
                      <a:pt x="17447" y="3870"/>
                      <a:pt x="17113" y="4036"/>
                      <a:pt x="16746" y="4237"/>
                    </a:cubicBezTo>
                    <a:cubicBezTo>
                      <a:pt x="16613" y="4337"/>
                      <a:pt x="16446" y="4403"/>
                      <a:pt x="16346" y="4503"/>
                    </a:cubicBezTo>
                    <a:lnTo>
                      <a:pt x="16413" y="4370"/>
                    </a:lnTo>
                    <a:lnTo>
                      <a:pt x="16546" y="4137"/>
                    </a:lnTo>
                    <a:cubicBezTo>
                      <a:pt x="16880" y="3403"/>
                      <a:pt x="17113" y="2869"/>
                      <a:pt x="17246" y="2335"/>
                    </a:cubicBezTo>
                    <a:cubicBezTo>
                      <a:pt x="17347" y="2035"/>
                      <a:pt x="17380" y="1802"/>
                      <a:pt x="17380" y="1501"/>
                    </a:cubicBezTo>
                    <a:cubicBezTo>
                      <a:pt x="17380" y="1335"/>
                      <a:pt x="17380" y="1034"/>
                      <a:pt x="17246" y="801"/>
                    </a:cubicBezTo>
                    <a:cubicBezTo>
                      <a:pt x="17213" y="701"/>
                      <a:pt x="17180" y="667"/>
                      <a:pt x="17180" y="567"/>
                    </a:cubicBezTo>
                    <a:cubicBezTo>
                      <a:pt x="17113" y="501"/>
                      <a:pt x="17080" y="467"/>
                      <a:pt x="17046" y="401"/>
                    </a:cubicBezTo>
                    <a:cubicBezTo>
                      <a:pt x="17002" y="423"/>
                      <a:pt x="16968" y="430"/>
                      <a:pt x="16944" y="430"/>
                    </a:cubicBezTo>
                    <a:cubicBezTo>
                      <a:pt x="16894" y="430"/>
                      <a:pt x="16880" y="401"/>
                      <a:pt x="16880" y="401"/>
                    </a:cubicBezTo>
                    <a:cubicBezTo>
                      <a:pt x="16779" y="334"/>
                      <a:pt x="16746" y="267"/>
                      <a:pt x="16679" y="234"/>
                    </a:cubicBezTo>
                    <a:cubicBezTo>
                      <a:pt x="16579" y="167"/>
                      <a:pt x="16446" y="134"/>
                      <a:pt x="16279" y="67"/>
                    </a:cubicBezTo>
                    <a:cubicBezTo>
                      <a:pt x="16179" y="34"/>
                      <a:pt x="16046" y="34"/>
                      <a:pt x="158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2"/>
              <p:cNvSpPr/>
              <p:nvPr/>
            </p:nvSpPr>
            <p:spPr>
              <a:xfrm>
                <a:off x="60675" y="3703925"/>
                <a:ext cx="170150" cy="529800"/>
              </a:xfrm>
              <a:custGeom>
                <a:avLst/>
                <a:gdLst/>
                <a:ahLst/>
                <a:cxnLst/>
                <a:rect l="l" t="t" r="r" b="b"/>
                <a:pathLst>
                  <a:path w="6806" h="21192" extrusionOk="0">
                    <a:moveTo>
                      <a:pt x="4770" y="1"/>
                    </a:moveTo>
                    <a:cubicBezTo>
                      <a:pt x="4537" y="1"/>
                      <a:pt x="4337" y="67"/>
                      <a:pt x="4137" y="134"/>
                    </a:cubicBezTo>
                    <a:cubicBezTo>
                      <a:pt x="3970" y="167"/>
                      <a:pt x="3770" y="234"/>
                      <a:pt x="3603" y="334"/>
                    </a:cubicBezTo>
                    <a:cubicBezTo>
                      <a:pt x="3369" y="401"/>
                      <a:pt x="3203" y="534"/>
                      <a:pt x="3036" y="668"/>
                    </a:cubicBezTo>
                    <a:cubicBezTo>
                      <a:pt x="2869" y="801"/>
                      <a:pt x="2702" y="968"/>
                      <a:pt x="2536" y="1135"/>
                    </a:cubicBezTo>
                    <a:cubicBezTo>
                      <a:pt x="2235" y="1402"/>
                      <a:pt x="2002" y="1702"/>
                      <a:pt x="1802" y="2035"/>
                    </a:cubicBezTo>
                    <a:cubicBezTo>
                      <a:pt x="1535" y="2402"/>
                      <a:pt x="1335" y="2836"/>
                      <a:pt x="1168" y="3236"/>
                    </a:cubicBezTo>
                    <a:cubicBezTo>
                      <a:pt x="801" y="4070"/>
                      <a:pt x="534" y="4971"/>
                      <a:pt x="334" y="5838"/>
                    </a:cubicBezTo>
                    <a:cubicBezTo>
                      <a:pt x="167" y="6572"/>
                      <a:pt x="100" y="7373"/>
                      <a:pt x="34" y="8173"/>
                    </a:cubicBezTo>
                    <a:cubicBezTo>
                      <a:pt x="0" y="8573"/>
                      <a:pt x="34" y="9040"/>
                      <a:pt x="34" y="9474"/>
                    </a:cubicBezTo>
                    <a:cubicBezTo>
                      <a:pt x="34" y="10008"/>
                      <a:pt x="34" y="10508"/>
                      <a:pt x="100" y="11042"/>
                    </a:cubicBezTo>
                    <a:cubicBezTo>
                      <a:pt x="167" y="12810"/>
                      <a:pt x="367" y="14544"/>
                      <a:pt x="701" y="16246"/>
                    </a:cubicBezTo>
                    <a:cubicBezTo>
                      <a:pt x="1034" y="17913"/>
                      <a:pt x="1602" y="19548"/>
                      <a:pt x="2369" y="21049"/>
                    </a:cubicBezTo>
                    <a:cubicBezTo>
                      <a:pt x="2424" y="21131"/>
                      <a:pt x="2479" y="21191"/>
                      <a:pt x="2571" y="21191"/>
                    </a:cubicBezTo>
                    <a:cubicBezTo>
                      <a:pt x="2590" y="21191"/>
                      <a:pt x="2612" y="21188"/>
                      <a:pt x="2636" y="21182"/>
                    </a:cubicBezTo>
                    <a:cubicBezTo>
                      <a:pt x="2702" y="21149"/>
                      <a:pt x="2802" y="21016"/>
                      <a:pt x="2769" y="20916"/>
                    </a:cubicBezTo>
                    <a:cubicBezTo>
                      <a:pt x="2169" y="19815"/>
                      <a:pt x="1702" y="18547"/>
                      <a:pt x="1401" y="17313"/>
                    </a:cubicBezTo>
                    <a:lnTo>
                      <a:pt x="1401" y="17246"/>
                    </a:lnTo>
                    <a:lnTo>
                      <a:pt x="1401" y="17213"/>
                    </a:lnTo>
                    <a:cubicBezTo>
                      <a:pt x="868" y="14878"/>
                      <a:pt x="701" y="12510"/>
                      <a:pt x="734" y="10074"/>
                    </a:cubicBezTo>
                    <a:lnTo>
                      <a:pt x="734" y="10074"/>
                    </a:lnTo>
                    <a:lnTo>
                      <a:pt x="734" y="10175"/>
                    </a:lnTo>
                    <a:cubicBezTo>
                      <a:pt x="801" y="9341"/>
                      <a:pt x="834" y="8507"/>
                      <a:pt x="968" y="7673"/>
                    </a:cubicBezTo>
                    <a:cubicBezTo>
                      <a:pt x="1064" y="6937"/>
                      <a:pt x="1221" y="6232"/>
                      <a:pt x="1440" y="5498"/>
                    </a:cubicBezTo>
                    <a:lnTo>
                      <a:pt x="1440" y="5498"/>
                    </a:lnTo>
                    <a:cubicBezTo>
                      <a:pt x="1467" y="5486"/>
                      <a:pt x="1468" y="5456"/>
                      <a:pt x="1468" y="5408"/>
                    </a:cubicBezTo>
                    <a:lnTo>
                      <a:pt x="1468" y="5408"/>
                    </a:lnTo>
                    <a:cubicBezTo>
                      <a:pt x="1468" y="5452"/>
                      <a:pt x="1468" y="5466"/>
                      <a:pt x="1445" y="5481"/>
                    </a:cubicBezTo>
                    <a:lnTo>
                      <a:pt x="1445" y="5481"/>
                    </a:lnTo>
                    <a:cubicBezTo>
                      <a:pt x="1453" y="5455"/>
                      <a:pt x="1460" y="5430"/>
                      <a:pt x="1468" y="5404"/>
                    </a:cubicBezTo>
                    <a:cubicBezTo>
                      <a:pt x="1702" y="4537"/>
                      <a:pt x="2069" y="3703"/>
                      <a:pt x="2536" y="2903"/>
                    </a:cubicBezTo>
                    <a:cubicBezTo>
                      <a:pt x="2802" y="2502"/>
                      <a:pt x="3103" y="2135"/>
                      <a:pt x="3470" y="1802"/>
                    </a:cubicBezTo>
                    <a:cubicBezTo>
                      <a:pt x="3670" y="1635"/>
                      <a:pt x="3870" y="1468"/>
                      <a:pt x="4103" y="1335"/>
                    </a:cubicBezTo>
                    <a:cubicBezTo>
                      <a:pt x="4270" y="1235"/>
                      <a:pt x="4437" y="1168"/>
                      <a:pt x="4637" y="1135"/>
                    </a:cubicBezTo>
                    <a:cubicBezTo>
                      <a:pt x="4770" y="1068"/>
                      <a:pt x="4871" y="1068"/>
                      <a:pt x="4971" y="1068"/>
                    </a:cubicBezTo>
                    <a:cubicBezTo>
                      <a:pt x="5004" y="1068"/>
                      <a:pt x="5071" y="1068"/>
                      <a:pt x="5137" y="1135"/>
                    </a:cubicBezTo>
                    <a:cubicBezTo>
                      <a:pt x="5171" y="1135"/>
                      <a:pt x="5171" y="1168"/>
                      <a:pt x="5204" y="1168"/>
                    </a:cubicBezTo>
                    <a:cubicBezTo>
                      <a:pt x="5271" y="1168"/>
                      <a:pt x="5271" y="1201"/>
                      <a:pt x="5271" y="1201"/>
                    </a:cubicBezTo>
                    <a:cubicBezTo>
                      <a:pt x="5304" y="1235"/>
                      <a:pt x="5304" y="1302"/>
                      <a:pt x="5338" y="1335"/>
                    </a:cubicBezTo>
                    <a:cubicBezTo>
                      <a:pt x="5371" y="1402"/>
                      <a:pt x="5438" y="1502"/>
                      <a:pt x="5438" y="1568"/>
                    </a:cubicBezTo>
                    <a:cubicBezTo>
                      <a:pt x="5471" y="1869"/>
                      <a:pt x="5504" y="2169"/>
                      <a:pt x="5504" y="2469"/>
                    </a:cubicBezTo>
                    <a:cubicBezTo>
                      <a:pt x="5504" y="2869"/>
                      <a:pt x="5438" y="3336"/>
                      <a:pt x="5371" y="3737"/>
                    </a:cubicBezTo>
                    <a:cubicBezTo>
                      <a:pt x="5338" y="3970"/>
                      <a:pt x="5304" y="4170"/>
                      <a:pt x="5304" y="4370"/>
                    </a:cubicBezTo>
                    <a:cubicBezTo>
                      <a:pt x="5271" y="4537"/>
                      <a:pt x="5271" y="4704"/>
                      <a:pt x="5204" y="4871"/>
                    </a:cubicBezTo>
                    <a:cubicBezTo>
                      <a:pt x="5171" y="5004"/>
                      <a:pt x="5204" y="5171"/>
                      <a:pt x="5304" y="5304"/>
                    </a:cubicBezTo>
                    <a:cubicBezTo>
                      <a:pt x="5371" y="5404"/>
                      <a:pt x="5504" y="5505"/>
                      <a:pt x="5671" y="5505"/>
                    </a:cubicBezTo>
                    <a:cubicBezTo>
                      <a:pt x="5704" y="5513"/>
                      <a:pt x="5740" y="5517"/>
                      <a:pt x="5776" y="5517"/>
                    </a:cubicBezTo>
                    <a:cubicBezTo>
                      <a:pt x="5886" y="5517"/>
                      <a:pt x="6005" y="5480"/>
                      <a:pt x="6105" y="5404"/>
                    </a:cubicBezTo>
                    <a:cubicBezTo>
                      <a:pt x="6205" y="5338"/>
                      <a:pt x="6305" y="5204"/>
                      <a:pt x="6305" y="5038"/>
                    </a:cubicBezTo>
                    <a:lnTo>
                      <a:pt x="6305" y="5004"/>
                    </a:lnTo>
                    <a:cubicBezTo>
                      <a:pt x="6372" y="4737"/>
                      <a:pt x="6472" y="4470"/>
                      <a:pt x="6505" y="4204"/>
                    </a:cubicBezTo>
                    <a:cubicBezTo>
                      <a:pt x="6605" y="3870"/>
                      <a:pt x="6638" y="3536"/>
                      <a:pt x="6705" y="3203"/>
                    </a:cubicBezTo>
                    <a:cubicBezTo>
                      <a:pt x="6772" y="2836"/>
                      <a:pt x="6805" y="2469"/>
                      <a:pt x="6805" y="2069"/>
                    </a:cubicBezTo>
                    <a:cubicBezTo>
                      <a:pt x="6805" y="1735"/>
                      <a:pt x="6705" y="1368"/>
                      <a:pt x="6605" y="1068"/>
                    </a:cubicBezTo>
                    <a:cubicBezTo>
                      <a:pt x="6538" y="901"/>
                      <a:pt x="6472" y="801"/>
                      <a:pt x="6338" y="634"/>
                    </a:cubicBezTo>
                    <a:cubicBezTo>
                      <a:pt x="6305" y="534"/>
                      <a:pt x="6205" y="501"/>
                      <a:pt x="6171" y="401"/>
                    </a:cubicBezTo>
                    <a:cubicBezTo>
                      <a:pt x="6038" y="401"/>
                      <a:pt x="6005" y="334"/>
                      <a:pt x="5938" y="301"/>
                    </a:cubicBezTo>
                    <a:cubicBezTo>
                      <a:pt x="5838" y="234"/>
                      <a:pt x="5771" y="167"/>
                      <a:pt x="5638" y="134"/>
                    </a:cubicBezTo>
                    <a:cubicBezTo>
                      <a:pt x="5538" y="67"/>
                      <a:pt x="5438" y="34"/>
                      <a:pt x="5338" y="34"/>
                    </a:cubicBezTo>
                    <a:cubicBezTo>
                      <a:pt x="5237" y="34"/>
                      <a:pt x="5204" y="1"/>
                      <a:pt x="51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2"/>
              <p:cNvSpPr/>
              <p:nvPr/>
            </p:nvSpPr>
            <p:spPr>
              <a:xfrm>
                <a:off x="69850" y="3719775"/>
                <a:ext cx="139275" cy="235350"/>
              </a:xfrm>
              <a:custGeom>
                <a:avLst/>
                <a:gdLst/>
                <a:ahLst/>
                <a:cxnLst/>
                <a:rect l="l" t="t" r="r" b="b"/>
                <a:pathLst>
                  <a:path w="5571" h="9414" extrusionOk="0">
                    <a:moveTo>
                      <a:pt x="4170" y="0"/>
                    </a:moveTo>
                    <a:cubicBezTo>
                      <a:pt x="3803" y="34"/>
                      <a:pt x="3469" y="201"/>
                      <a:pt x="3169" y="401"/>
                    </a:cubicBezTo>
                    <a:cubicBezTo>
                      <a:pt x="2836" y="601"/>
                      <a:pt x="2602" y="901"/>
                      <a:pt x="2335" y="1201"/>
                    </a:cubicBezTo>
                    <a:cubicBezTo>
                      <a:pt x="2068" y="1535"/>
                      <a:pt x="1835" y="1902"/>
                      <a:pt x="1635" y="2269"/>
                    </a:cubicBezTo>
                    <a:cubicBezTo>
                      <a:pt x="1168" y="3069"/>
                      <a:pt x="901" y="4003"/>
                      <a:pt x="634" y="4871"/>
                    </a:cubicBezTo>
                    <a:cubicBezTo>
                      <a:pt x="401" y="5638"/>
                      <a:pt x="234" y="6472"/>
                      <a:pt x="134" y="7372"/>
                    </a:cubicBezTo>
                    <a:cubicBezTo>
                      <a:pt x="100" y="7673"/>
                      <a:pt x="100" y="7906"/>
                      <a:pt x="34" y="8206"/>
                    </a:cubicBezTo>
                    <a:cubicBezTo>
                      <a:pt x="34" y="8440"/>
                      <a:pt x="0" y="8707"/>
                      <a:pt x="34" y="8940"/>
                    </a:cubicBezTo>
                    <a:cubicBezTo>
                      <a:pt x="100" y="9174"/>
                      <a:pt x="267" y="9374"/>
                      <a:pt x="467" y="9407"/>
                    </a:cubicBezTo>
                    <a:cubicBezTo>
                      <a:pt x="492" y="9411"/>
                      <a:pt x="518" y="9413"/>
                      <a:pt x="545" y="9413"/>
                    </a:cubicBezTo>
                    <a:cubicBezTo>
                      <a:pt x="731" y="9413"/>
                      <a:pt x="943" y="9311"/>
                      <a:pt x="1001" y="9107"/>
                    </a:cubicBezTo>
                    <a:cubicBezTo>
                      <a:pt x="1335" y="8340"/>
                      <a:pt x="1535" y="7506"/>
                      <a:pt x="1802" y="6672"/>
                    </a:cubicBezTo>
                    <a:lnTo>
                      <a:pt x="1802" y="6739"/>
                    </a:lnTo>
                    <a:cubicBezTo>
                      <a:pt x="1802" y="6839"/>
                      <a:pt x="1835" y="6905"/>
                      <a:pt x="1868" y="7005"/>
                    </a:cubicBezTo>
                    <a:cubicBezTo>
                      <a:pt x="1968" y="7105"/>
                      <a:pt x="2102" y="7172"/>
                      <a:pt x="2202" y="7206"/>
                    </a:cubicBezTo>
                    <a:cubicBezTo>
                      <a:pt x="2335" y="7206"/>
                      <a:pt x="2469" y="7206"/>
                      <a:pt x="2602" y="7105"/>
                    </a:cubicBezTo>
                    <a:cubicBezTo>
                      <a:pt x="2669" y="7039"/>
                      <a:pt x="2802" y="6905"/>
                      <a:pt x="2802" y="6772"/>
                    </a:cubicBezTo>
                    <a:cubicBezTo>
                      <a:pt x="2802" y="6105"/>
                      <a:pt x="2936" y="5404"/>
                      <a:pt x="3103" y="4770"/>
                    </a:cubicBezTo>
                    <a:cubicBezTo>
                      <a:pt x="3303" y="4103"/>
                      <a:pt x="3603" y="3503"/>
                      <a:pt x="3970" y="2869"/>
                    </a:cubicBezTo>
                    <a:cubicBezTo>
                      <a:pt x="4403" y="2235"/>
                      <a:pt x="4837" y="1602"/>
                      <a:pt x="5304" y="1034"/>
                    </a:cubicBezTo>
                    <a:cubicBezTo>
                      <a:pt x="5337" y="1001"/>
                      <a:pt x="5404" y="901"/>
                      <a:pt x="5404" y="868"/>
                    </a:cubicBezTo>
                    <a:cubicBezTo>
                      <a:pt x="5438" y="834"/>
                      <a:pt x="5471" y="768"/>
                      <a:pt x="5504" y="701"/>
                    </a:cubicBezTo>
                    <a:cubicBezTo>
                      <a:pt x="5571" y="601"/>
                      <a:pt x="5571" y="501"/>
                      <a:pt x="5504" y="367"/>
                    </a:cubicBezTo>
                    <a:cubicBezTo>
                      <a:pt x="5471" y="334"/>
                      <a:pt x="5471" y="234"/>
                      <a:pt x="5404" y="201"/>
                    </a:cubicBezTo>
                    <a:cubicBezTo>
                      <a:pt x="5404" y="167"/>
                      <a:pt x="5337" y="100"/>
                      <a:pt x="5304" y="100"/>
                    </a:cubicBezTo>
                    <a:cubicBezTo>
                      <a:pt x="5137" y="67"/>
                      <a:pt x="4937" y="34"/>
                      <a:pt x="47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207450" y="3590700"/>
                <a:ext cx="149300" cy="168400"/>
              </a:xfrm>
              <a:custGeom>
                <a:avLst/>
                <a:gdLst/>
                <a:ahLst/>
                <a:cxnLst/>
                <a:rect l="l" t="t" r="r" b="b"/>
                <a:pathLst>
                  <a:path w="5972" h="6736" extrusionOk="0">
                    <a:moveTo>
                      <a:pt x="4408" y="0"/>
                    </a:moveTo>
                    <a:cubicBezTo>
                      <a:pt x="4209" y="0"/>
                      <a:pt x="4032" y="62"/>
                      <a:pt x="3836" y="160"/>
                    </a:cubicBezTo>
                    <a:cubicBezTo>
                      <a:pt x="3569" y="226"/>
                      <a:pt x="3303" y="393"/>
                      <a:pt x="3069" y="560"/>
                    </a:cubicBezTo>
                    <a:cubicBezTo>
                      <a:pt x="2802" y="727"/>
                      <a:pt x="2569" y="927"/>
                      <a:pt x="2335" y="1127"/>
                    </a:cubicBezTo>
                    <a:cubicBezTo>
                      <a:pt x="1902" y="1561"/>
                      <a:pt x="1568" y="2095"/>
                      <a:pt x="1234" y="2595"/>
                    </a:cubicBezTo>
                    <a:cubicBezTo>
                      <a:pt x="901" y="3162"/>
                      <a:pt x="634" y="3696"/>
                      <a:pt x="434" y="4263"/>
                    </a:cubicBezTo>
                    <a:cubicBezTo>
                      <a:pt x="234" y="4830"/>
                      <a:pt x="100" y="5397"/>
                      <a:pt x="0" y="6031"/>
                    </a:cubicBezTo>
                    <a:lnTo>
                      <a:pt x="0" y="6231"/>
                    </a:lnTo>
                    <a:cubicBezTo>
                      <a:pt x="0" y="6498"/>
                      <a:pt x="134" y="6698"/>
                      <a:pt x="401" y="6731"/>
                    </a:cubicBezTo>
                    <a:cubicBezTo>
                      <a:pt x="418" y="6734"/>
                      <a:pt x="435" y="6735"/>
                      <a:pt x="453" y="6735"/>
                    </a:cubicBezTo>
                    <a:cubicBezTo>
                      <a:pt x="640" y="6735"/>
                      <a:pt x="840" y="6580"/>
                      <a:pt x="901" y="6398"/>
                    </a:cubicBezTo>
                    <a:cubicBezTo>
                      <a:pt x="934" y="6031"/>
                      <a:pt x="1001" y="5630"/>
                      <a:pt x="1101" y="5263"/>
                    </a:cubicBezTo>
                    <a:cubicBezTo>
                      <a:pt x="1301" y="4596"/>
                      <a:pt x="1601" y="3963"/>
                      <a:pt x="1935" y="3395"/>
                    </a:cubicBezTo>
                    <a:cubicBezTo>
                      <a:pt x="2235" y="2928"/>
                      <a:pt x="2602" y="2461"/>
                      <a:pt x="2969" y="2061"/>
                    </a:cubicBezTo>
                    <a:cubicBezTo>
                      <a:pt x="3236" y="1794"/>
                      <a:pt x="3503" y="1594"/>
                      <a:pt x="3803" y="1427"/>
                    </a:cubicBezTo>
                    <a:cubicBezTo>
                      <a:pt x="3970" y="1361"/>
                      <a:pt x="4103" y="1294"/>
                      <a:pt x="4270" y="1261"/>
                    </a:cubicBezTo>
                    <a:cubicBezTo>
                      <a:pt x="4337" y="1261"/>
                      <a:pt x="4403" y="1261"/>
                      <a:pt x="4470" y="1227"/>
                    </a:cubicBezTo>
                    <a:lnTo>
                      <a:pt x="4570" y="1227"/>
                    </a:lnTo>
                    <a:lnTo>
                      <a:pt x="4604" y="1261"/>
                    </a:lnTo>
                    <a:cubicBezTo>
                      <a:pt x="4604" y="1327"/>
                      <a:pt x="4637" y="1327"/>
                      <a:pt x="4637" y="1361"/>
                    </a:cubicBezTo>
                    <a:cubicBezTo>
                      <a:pt x="4670" y="1427"/>
                      <a:pt x="4670" y="1461"/>
                      <a:pt x="4737" y="1561"/>
                    </a:cubicBezTo>
                    <a:cubicBezTo>
                      <a:pt x="4770" y="1828"/>
                      <a:pt x="4770" y="2028"/>
                      <a:pt x="4770" y="2261"/>
                    </a:cubicBezTo>
                    <a:cubicBezTo>
                      <a:pt x="4737" y="2862"/>
                      <a:pt x="4637" y="3395"/>
                      <a:pt x="4470" y="3929"/>
                    </a:cubicBezTo>
                    <a:cubicBezTo>
                      <a:pt x="4470" y="3996"/>
                      <a:pt x="4470" y="3996"/>
                      <a:pt x="4437" y="4029"/>
                    </a:cubicBezTo>
                    <a:cubicBezTo>
                      <a:pt x="4437" y="4096"/>
                      <a:pt x="4437" y="4229"/>
                      <a:pt x="4470" y="4296"/>
                    </a:cubicBezTo>
                    <a:cubicBezTo>
                      <a:pt x="4503" y="4430"/>
                      <a:pt x="4637" y="4563"/>
                      <a:pt x="4770" y="4630"/>
                    </a:cubicBezTo>
                    <a:cubicBezTo>
                      <a:pt x="4833" y="4665"/>
                      <a:pt x="4907" y="4682"/>
                      <a:pt x="4985" y="4682"/>
                    </a:cubicBezTo>
                    <a:cubicBezTo>
                      <a:pt x="5197" y="4682"/>
                      <a:pt x="5431" y="4558"/>
                      <a:pt x="5504" y="4363"/>
                    </a:cubicBezTo>
                    <a:cubicBezTo>
                      <a:pt x="5671" y="3896"/>
                      <a:pt x="5804" y="3429"/>
                      <a:pt x="5904" y="2962"/>
                    </a:cubicBezTo>
                    <a:cubicBezTo>
                      <a:pt x="5971" y="2528"/>
                      <a:pt x="5971" y="2028"/>
                      <a:pt x="5938" y="1527"/>
                    </a:cubicBezTo>
                    <a:cubicBezTo>
                      <a:pt x="5904" y="1094"/>
                      <a:pt x="5738" y="693"/>
                      <a:pt x="5404" y="393"/>
                    </a:cubicBezTo>
                    <a:lnTo>
                      <a:pt x="5271" y="260"/>
                    </a:lnTo>
                    <a:cubicBezTo>
                      <a:pt x="5104" y="93"/>
                      <a:pt x="4837" y="26"/>
                      <a:pt x="4637" y="26"/>
                    </a:cubicBezTo>
                    <a:cubicBezTo>
                      <a:pt x="4556" y="8"/>
                      <a:pt x="4481" y="0"/>
                      <a:pt x="44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2"/>
              <p:cNvSpPr/>
              <p:nvPr/>
            </p:nvSpPr>
            <p:spPr>
              <a:xfrm>
                <a:off x="109875" y="3523925"/>
                <a:ext cx="350275" cy="719375"/>
              </a:xfrm>
              <a:custGeom>
                <a:avLst/>
                <a:gdLst/>
                <a:ahLst/>
                <a:cxnLst/>
                <a:rect l="l" t="t" r="r" b="b"/>
                <a:pathLst>
                  <a:path w="14011" h="28775" extrusionOk="0">
                    <a:moveTo>
                      <a:pt x="13873" y="0"/>
                    </a:moveTo>
                    <a:cubicBezTo>
                      <a:pt x="13842" y="0"/>
                      <a:pt x="13810" y="39"/>
                      <a:pt x="13810" y="62"/>
                    </a:cubicBezTo>
                    <a:lnTo>
                      <a:pt x="13177" y="1697"/>
                    </a:lnTo>
                    <a:cubicBezTo>
                      <a:pt x="12976" y="2230"/>
                      <a:pt x="12743" y="2764"/>
                      <a:pt x="12509" y="3298"/>
                    </a:cubicBezTo>
                    <a:cubicBezTo>
                      <a:pt x="12042" y="4399"/>
                      <a:pt x="11575" y="5499"/>
                      <a:pt x="11142" y="6600"/>
                    </a:cubicBezTo>
                    <a:cubicBezTo>
                      <a:pt x="10174" y="8835"/>
                      <a:pt x="9174" y="10970"/>
                      <a:pt x="8073" y="13105"/>
                    </a:cubicBezTo>
                    <a:cubicBezTo>
                      <a:pt x="7039" y="15273"/>
                      <a:pt x="5905" y="17408"/>
                      <a:pt x="4837" y="19543"/>
                    </a:cubicBezTo>
                    <a:cubicBezTo>
                      <a:pt x="3703" y="21611"/>
                      <a:pt x="2569" y="23746"/>
                      <a:pt x="1401" y="25781"/>
                    </a:cubicBezTo>
                    <a:cubicBezTo>
                      <a:pt x="968" y="26614"/>
                      <a:pt x="501" y="27415"/>
                      <a:pt x="34" y="28249"/>
                    </a:cubicBezTo>
                    <a:cubicBezTo>
                      <a:pt x="0" y="28316"/>
                      <a:pt x="0" y="28449"/>
                      <a:pt x="34" y="28549"/>
                    </a:cubicBezTo>
                    <a:cubicBezTo>
                      <a:pt x="67" y="28616"/>
                      <a:pt x="167" y="28716"/>
                      <a:pt x="234" y="28749"/>
                    </a:cubicBezTo>
                    <a:cubicBezTo>
                      <a:pt x="284" y="28766"/>
                      <a:pt x="342" y="28774"/>
                      <a:pt x="397" y="28774"/>
                    </a:cubicBezTo>
                    <a:cubicBezTo>
                      <a:pt x="451" y="28774"/>
                      <a:pt x="501" y="28766"/>
                      <a:pt x="534" y="28749"/>
                    </a:cubicBezTo>
                    <a:cubicBezTo>
                      <a:pt x="568" y="28749"/>
                      <a:pt x="568" y="28716"/>
                      <a:pt x="634" y="28716"/>
                    </a:cubicBezTo>
                    <a:cubicBezTo>
                      <a:pt x="668" y="28649"/>
                      <a:pt x="701" y="28616"/>
                      <a:pt x="734" y="28549"/>
                    </a:cubicBezTo>
                    <a:cubicBezTo>
                      <a:pt x="1335" y="27548"/>
                      <a:pt x="1902" y="26481"/>
                      <a:pt x="2469" y="25447"/>
                    </a:cubicBezTo>
                    <a:cubicBezTo>
                      <a:pt x="3036" y="24413"/>
                      <a:pt x="3570" y="23379"/>
                      <a:pt x="4137" y="22311"/>
                    </a:cubicBezTo>
                    <a:cubicBezTo>
                      <a:pt x="5238" y="20210"/>
                      <a:pt x="6305" y="18075"/>
                      <a:pt x="7339" y="15907"/>
                    </a:cubicBezTo>
                    <a:cubicBezTo>
                      <a:pt x="8373" y="13739"/>
                      <a:pt x="9374" y="11570"/>
                      <a:pt x="10308" y="9369"/>
                    </a:cubicBezTo>
                    <a:cubicBezTo>
                      <a:pt x="11242" y="7201"/>
                      <a:pt x="12142" y="4999"/>
                      <a:pt x="13010" y="2764"/>
                    </a:cubicBezTo>
                    <a:lnTo>
                      <a:pt x="14010" y="129"/>
                    </a:lnTo>
                    <a:cubicBezTo>
                      <a:pt x="13977" y="95"/>
                      <a:pt x="13977" y="62"/>
                      <a:pt x="13910" y="29"/>
                    </a:cubicBezTo>
                    <a:cubicBezTo>
                      <a:pt x="13900" y="8"/>
                      <a:pt x="13886" y="0"/>
                      <a:pt x="13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286675" y="3609700"/>
                <a:ext cx="35050" cy="251350"/>
              </a:xfrm>
              <a:custGeom>
                <a:avLst/>
                <a:gdLst/>
                <a:ahLst/>
                <a:cxnLst/>
                <a:rect l="l" t="t" r="r" b="b"/>
                <a:pathLst>
                  <a:path w="1402" h="10054" extrusionOk="0">
                    <a:moveTo>
                      <a:pt x="1101" y="0"/>
                    </a:moveTo>
                    <a:cubicBezTo>
                      <a:pt x="1068" y="0"/>
                      <a:pt x="1001" y="0"/>
                      <a:pt x="968" y="100"/>
                    </a:cubicBezTo>
                    <a:cubicBezTo>
                      <a:pt x="834" y="467"/>
                      <a:pt x="734" y="834"/>
                      <a:pt x="601" y="1268"/>
                    </a:cubicBezTo>
                    <a:cubicBezTo>
                      <a:pt x="467" y="1668"/>
                      <a:pt x="400" y="2102"/>
                      <a:pt x="300" y="2502"/>
                    </a:cubicBezTo>
                    <a:cubicBezTo>
                      <a:pt x="134" y="3336"/>
                      <a:pt x="67" y="4170"/>
                      <a:pt x="0" y="5004"/>
                    </a:cubicBezTo>
                    <a:cubicBezTo>
                      <a:pt x="0" y="5437"/>
                      <a:pt x="0" y="5838"/>
                      <a:pt x="67" y="6271"/>
                    </a:cubicBezTo>
                    <a:cubicBezTo>
                      <a:pt x="100" y="6672"/>
                      <a:pt x="134" y="7139"/>
                      <a:pt x="234" y="7572"/>
                    </a:cubicBezTo>
                    <a:cubicBezTo>
                      <a:pt x="300" y="7973"/>
                      <a:pt x="400" y="8406"/>
                      <a:pt x="501" y="8807"/>
                    </a:cubicBezTo>
                    <a:cubicBezTo>
                      <a:pt x="601" y="9007"/>
                      <a:pt x="634" y="9240"/>
                      <a:pt x="734" y="9440"/>
                    </a:cubicBezTo>
                    <a:lnTo>
                      <a:pt x="834" y="9674"/>
                    </a:lnTo>
                    <a:cubicBezTo>
                      <a:pt x="901" y="9774"/>
                      <a:pt x="968" y="9907"/>
                      <a:pt x="1068" y="9974"/>
                    </a:cubicBezTo>
                    <a:cubicBezTo>
                      <a:pt x="1104" y="10029"/>
                      <a:pt x="1151" y="10054"/>
                      <a:pt x="1197" y="10054"/>
                    </a:cubicBezTo>
                    <a:cubicBezTo>
                      <a:pt x="1234" y="10054"/>
                      <a:pt x="1271" y="10037"/>
                      <a:pt x="1301" y="10007"/>
                    </a:cubicBezTo>
                    <a:cubicBezTo>
                      <a:pt x="1334" y="10007"/>
                      <a:pt x="1334" y="9974"/>
                      <a:pt x="1401" y="9941"/>
                    </a:cubicBezTo>
                    <a:lnTo>
                      <a:pt x="1401" y="9907"/>
                    </a:lnTo>
                    <a:lnTo>
                      <a:pt x="1401" y="9774"/>
                    </a:lnTo>
                    <a:cubicBezTo>
                      <a:pt x="1401" y="9741"/>
                      <a:pt x="1401" y="9640"/>
                      <a:pt x="1334" y="9607"/>
                    </a:cubicBezTo>
                    <a:cubicBezTo>
                      <a:pt x="1334" y="9507"/>
                      <a:pt x="1301" y="9440"/>
                      <a:pt x="1268" y="9407"/>
                    </a:cubicBezTo>
                    <a:lnTo>
                      <a:pt x="1134" y="9007"/>
                    </a:lnTo>
                    <a:cubicBezTo>
                      <a:pt x="1001" y="8740"/>
                      <a:pt x="934" y="8473"/>
                      <a:pt x="834" y="8173"/>
                    </a:cubicBezTo>
                    <a:cubicBezTo>
                      <a:pt x="667" y="7639"/>
                      <a:pt x="567" y="7072"/>
                      <a:pt x="467" y="6472"/>
                    </a:cubicBezTo>
                    <a:cubicBezTo>
                      <a:pt x="434" y="6238"/>
                      <a:pt x="400" y="5971"/>
                      <a:pt x="400" y="5671"/>
                    </a:cubicBezTo>
                    <a:cubicBezTo>
                      <a:pt x="334" y="5404"/>
                      <a:pt x="334" y="5137"/>
                      <a:pt x="334" y="4837"/>
                    </a:cubicBezTo>
                    <a:cubicBezTo>
                      <a:pt x="334" y="4270"/>
                      <a:pt x="400" y="3736"/>
                      <a:pt x="434" y="3136"/>
                    </a:cubicBezTo>
                    <a:lnTo>
                      <a:pt x="434" y="3169"/>
                    </a:lnTo>
                    <a:cubicBezTo>
                      <a:pt x="567" y="2135"/>
                      <a:pt x="801" y="1134"/>
                      <a:pt x="1134" y="167"/>
                    </a:cubicBezTo>
                    <a:cubicBezTo>
                      <a:pt x="1168" y="100"/>
                      <a:pt x="1134" y="67"/>
                      <a:pt x="11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2"/>
              <p:cNvSpPr/>
              <p:nvPr/>
            </p:nvSpPr>
            <p:spPr>
              <a:xfrm>
                <a:off x="151575" y="3723100"/>
                <a:ext cx="70075" cy="333925"/>
              </a:xfrm>
              <a:custGeom>
                <a:avLst/>
                <a:gdLst/>
                <a:ahLst/>
                <a:cxnLst/>
                <a:rect l="l" t="t" r="r" b="b"/>
                <a:pathLst>
                  <a:path w="2803" h="13357" extrusionOk="0">
                    <a:moveTo>
                      <a:pt x="1001" y="1"/>
                    </a:moveTo>
                    <a:lnTo>
                      <a:pt x="901" y="34"/>
                    </a:lnTo>
                    <a:cubicBezTo>
                      <a:pt x="834" y="34"/>
                      <a:pt x="734" y="68"/>
                      <a:pt x="734" y="101"/>
                    </a:cubicBezTo>
                    <a:cubicBezTo>
                      <a:pt x="167" y="2069"/>
                      <a:pt x="0" y="4104"/>
                      <a:pt x="134" y="6105"/>
                    </a:cubicBezTo>
                    <a:cubicBezTo>
                      <a:pt x="167" y="7139"/>
                      <a:pt x="334" y="8207"/>
                      <a:pt x="567" y="9241"/>
                    </a:cubicBezTo>
                    <a:cubicBezTo>
                      <a:pt x="834" y="10241"/>
                      <a:pt x="1168" y="11209"/>
                      <a:pt x="1568" y="12143"/>
                    </a:cubicBezTo>
                    <a:cubicBezTo>
                      <a:pt x="1668" y="12376"/>
                      <a:pt x="1802" y="12543"/>
                      <a:pt x="1902" y="12743"/>
                    </a:cubicBezTo>
                    <a:cubicBezTo>
                      <a:pt x="2002" y="12877"/>
                      <a:pt x="2035" y="12943"/>
                      <a:pt x="2135" y="13010"/>
                    </a:cubicBezTo>
                    <a:lnTo>
                      <a:pt x="2235" y="13144"/>
                    </a:lnTo>
                    <a:lnTo>
                      <a:pt x="2369" y="13277"/>
                    </a:lnTo>
                    <a:cubicBezTo>
                      <a:pt x="2424" y="13332"/>
                      <a:pt x="2479" y="13357"/>
                      <a:pt x="2534" y="13357"/>
                    </a:cubicBezTo>
                    <a:cubicBezTo>
                      <a:pt x="2579" y="13357"/>
                      <a:pt x="2624" y="13340"/>
                      <a:pt x="2669" y="13310"/>
                    </a:cubicBezTo>
                    <a:cubicBezTo>
                      <a:pt x="2802" y="13244"/>
                      <a:pt x="2802" y="13110"/>
                      <a:pt x="2736" y="12977"/>
                    </a:cubicBezTo>
                    <a:lnTo>
                      <a:pt x="2736" y="12943"/>
                    </a:lnTo>
                    <a:cubicBezTo>
                      <a:pt x="2702" y="12777"/>
                      <a:pt x="2636" y="12643"/>
                      <a:pt x="2535" y="12476"/>
                    </a:cubicBezTo>
                    <a:cubicBezTo>
                      <a:pt x="2469" y="12310"/>
                      <a:pt x="2369" y="12143"/>
                      <a:pt x="2235" y="11943"/>
                    </a:cubicBezTo>
                    <a:cubicBezTo>
                      <a:pt x="2068" y="11609"/>
                      <a:pt x="1902" y="11242"/>
                      <a:pt x="1735" y="10909"/>
                    </a:cubicBezTo>
                    <a:cubicBezTo>
                      <a:pt x="1201" y="9641"/>
                      <a:pt x="868" y="8340"/>
                      <a:pt x="667" y="7006"/>
                    </a:cubicBezTo>
                    <a:lnTo>
                      <a:pt x="667" y="7073"/>
                    </a:lnTo>
                    <a:cubicBezTo>
                      <a:pt x="534" y="6272"/>
                      <a:pt x="501" y="5505"/>
                      <a:pt x="434" y="4738"/>
                    </a:cubicBezTo>
                    <a:cubicBezTo>
                      <a:pt x="434" y="3937"/>
                      <a:pt x="501" y="3136"/>
                      <a:pt x="567" y="2403"/>
                    </a:cubicBezTo>
                    <a:lnTo>
                      <a:pt x="567" y="2436"/>
                    </a:lnTo>
                    <a:cubicBezTo>
                      <a:pt x="667" y="1635"/>
                      <a:pt x="834" y="901"/>
                      <a:pt x="1034" y="134"/>
                    </a:cubicBezTo>
                    <a:cubicBezTo>
                      <a:pt x="1034" y="101"/>
                      <a:pt x="1034" y="1"/>
                      <a:pt x="10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2"/>
              <p:cNvSpPr/>
              <p:nvPr/>
            </p:nvSpPr>
            <p:spPr>
              <a:xfrm>
                <a:off x="401750" y="3545475"/>
                <a:ext cx="14200" cy="87975"/>
              </a:xfrm>
              <a:custGeom>
                <a:avLst/>
                <a:gdLst/>
                <a:ahLst/>
                <a:cxnLst/>
                <a:rect l="l" t="t" r="r" b="b"/>
                <a:pathLst>
                  <a:path w="568" h="3519" extrusionOk="0">
                    <a:moveTo>
                      <a:pt x="301" y="1"/>
                    </a:moveTo>
                    <a:cubicBezTo>
                      <a:pt x="234" y="1"/>
                      <a:pt x="167" y="1"/>
                      <a:pt x="167" y="67"/>
                    </a:cubicBezTo>
                    <a:cubicBezTo>
                      <a:pt x="34" y="634"/>
                      <a:pt x="0" y="1202"/>
                      <a:pt x="0" y="1735"/>
                    </a:cubicBezTo>
                    <a:cubicBezTo>
                      <a:pt x="0" y="2035"/>
                      <a:pt x="34" y="2302"/>
                      <a:pt x="67" y="2569"/>
                    </a:cubicBezTo>
                    <a:cubicBezTo>
                      <a:pt x="134" y="2869"/>
                      <a:pt x="167" y="3170"/>
                      <a:pt x="301" y="3403"/>
                    </a:cubicBezTo>
                    <a:cubicBezTo>
                      <a:pt x="301" y="3470"/>
                      <a:pt x="334" y="3503"/>
                      <a:pt x="367" y="3503"/>
                    </a:cubicBezTo>
                    <a:cubicBezTo>
                      <a:pt x="390" y="3503"/>
                      <a:pt x="427" y="3518"/>
                      <a:pt x="459" y="3518"/>
                    </a:cubicBezTo>
                    <a:cubicBezTo>
                      <a:pt x="475" y="3518"/>
                      <a:pt x="490" y="3514"/>
                      <a:pt x="501" y="3503"/>
                    </a:cubicBezTo>
                    <a:cubicBezTo>
                      <a:pt x="534" y="3503"/>
                      <a:pt x="568" y="3437"/>
                      <a:pt x="568" y="3403"/>
                    </a:cubicBezTo>
                    <a:lnTo>
                      <a:pt x="568" y="3270"/>
                    </a:lnTo>
                    <a:cubicBezTo>
                      <a:pt x="534" y="3136"/>
                      <a:pt x="501" y="2903"/>
                      <a:pt x="467" y="2736"/>
                    </a:cubicBezTo>
                    <a:lnTo>
                      <a:pt x="334" y="2102"/>
                    </a:lnTo>
                    <a:cubicBezTo>
                      <a:pt x="234" y="1602"/>
                      <a:pt x="234" y="1068"/>
                      <a:pt x="301" y="534"/>
                    </a:cubicBezTo>
                    <a:lnTo>
                      <a:pt x="301" y="534"/>
                    </a:lnTo>
                    <a:lnTo>
                      <a:pt x="301" y="568"/>
                    </a:lnTo>
                    <a:cubicBezTo>
                      <a:pt x="334" y="401"/>
                      <a:pt x="334" y="234"/>
                      <a:pt x="367" y="67"/>
                    </a:cubicBezTo>
                    <a:cubicBezTo>
                      <a:pt x="334" y="67"/>
                      <a:pt x="334" y="34"/>
                      <a:pt x="301" y="1"/>
                    </a:cubicBezTo>
                    <a:close/>
                  </a:path>
                </a:pathLst>
              </a:custGeom>
              <a:solidFill>
                <a:srgbClr val="A5BF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2"/>
              <p:cNvSpPr/>
              <p:nvPr/>
            </p:nvSpPr>
            <p:spPr>
              <a:xfrm>
                <a:off x="365900" y="3619275"/>
                <a:ext cx="178475" cy="116375"/>
              </a:xfrm>
              <a:custGeom>
                <a:avLst/>
                <a:gdLst/>
                <a:ahLst/>
                <a:cxnLst/>
                <a:rect l="l" t="t" r="r" b="b"/>
                <a:pathLst>
                  <a:path w="7139" h="4655" extrusionOk="0">
                    <a:moveTo>
                      <a:pt x="7038" y="1"/>
                    </a:moveTo>
                    <a:cubicBezTo>
                      <a:pt x="7013" y="1"/>
                      <a:pt x="6988" y="18"/>
                      <a:pt x="6972" y="51"/>
                    </a:cubicBezTo>
                    <a:cubicBezTo>
                      <a:pt x="6772" y="318"/>
                      <a:pt x="6505" y="618"/>
                      <a:pt x="6238" y="885"/>
                    </a:cubicBezTo>
                    <a:cubicBezTo>
                      <a:pt x="5904" y="1218"/>
                      <a:pt x="5504" y="1519"/>
                      <a:pt x="5137" y="1785"/>
                    </a:cubicBezTo>
                    <a:cubicBezTo>
                      <a:pt x="4937" y="1952"/>
                      <a:pt x="4737" y="2086"/>
                      <a:pt x="4503" y="2252"/>
                    </a:cubicBezTo>
                    <a:cubicBezTo>
                      <a:pt x="4303" y="2386"/>
                      <a:pt x="4103" y="2553"/>
                      <a:pt x="3836" y="2619"/>
                    </a:cubicBezTo>
                    <a:cubicBezTo>
                      <a:pt x="3236" y="2953"/>
                      <a:pt x="2635" y="3287"/>
                      <a:pt x="1968" y="3553"/>
                    </a:cubicBezTo>
                    <a:cubicBezTo>
                      <a:pt x="1668" y="3687"/>
                      <a:pt x="1334" y="3787"/>
                      <a:pt x="1068" y="3920"/>
                    </a:cubicBezTo>
                    <a:cubicBezTo>
                      <a:pt x="901" y="3954"/>
                      <a:pt x="767" y="4054"/>
                      <a:pt x="601" y="4087"/>
                    </a:cubicBezTo>
                    <a:cubicBezTo>
                      <a:pt x="567" y="4120"/>
                      <a:pt x="467" y="4120"/>
                      <a:pt x="400" y="4154"/>
                    </a:cubicBezTo>
                    <a:cubicBezTo>
                      <a:pt x="300" y="4221"/>
                      <a:pt x="234" y="4254"/>
                      <a:pt x="167" y="4254"/>
                    </a:cubicBezTo>
                    <a:cubicBezTo>
                      <a:pt x="100" y="4287"/>
                      <a:pt x="0" y="4387"/>
                      <a:pt x="67" y="4454"/>
                    </a:cubicBezTo>
                    <a:cubicBezTo>
                      <a:pt x="67" y="4487"/>
                      <a:pt x="100" y="4587"/>
                      <a:pt x="134" y="4621"/>
                    </a:cubicBezTo>
                    <a:cubicBezTo>
                      <a:pt x="167" y="4654"/>
                      <a:pt x="267" y="4654"/>
                      <a:pt x="300" y="4654"/>
                    </a:cubicBezTo>
                    <a:cubicBezTo>
                      <a:pt x="400" y="4654"/>
                      <a:pt x="434" y="4621"/>
                      <a:pt x="500" y="4621"/>
                    </a:cubicBezTo>
                    <a:cubicBezTo>
                      <a:pt x="601" y="4621"/>
                      <a:pt x="667" y="4587"/>
                      <a:pt x="767" y="4554"/>
                    </a:cubicBezTo>
                    <a:cubicBezTo>
                      <a:pt x="934" y="4487"/>
                      <a:pt x="1068" y="4454"/>
                      <a:pt x="1234" y="4387"/>
                    </a:cubicBezTo>
                    <a:cubicBezTo>
                      <a:pt x="1568" y="4254"/>
                      <a:pt x="1835" y="4120"/>
                      <a:pt x="2135" y="3954"/>
                    </a:cubicBezTo>
                    <a:cubicBezTo>
                      <a:pt x="2469" y="3787"/>
                      <a:pt x="2769" y="3620"/>
                      <a:pt x="3102" y="3453"/>
                    </a:cubicBezTo>
                    <a:cubicBezTo>
                      <a:pt x="3436" y="3253"/>
                      <a:pt x="3769" y="3086"/>
                      <a:pt x="4070" y="2820"/>
                    </a:cubicBezTo>
                    <a:lnTo>
                      <a:pt x="4937" y="2219"/>
                    </a:lnTo>
                    <a:cubicBezTo>
                      <a:pt x="5070" y="2086"/>
                      <a:pt x="5237" y="1986"/>
                      <a:pt x="5337" y="1886"/>
                    </a:cubicBezTo>
                    <a:cubicBezTo>
                      <a:pt x="5504" y="1752"/>
                      <a:pt x="5637" y="1619"/>
                      <a:pt x="5804" y="1485"/>
                    </a:cubicBezTo>
                    <a:cubicBezTo>
                      <a:pt x="6300" y="1088"/>
                      <a:pt x="6763" y="593"/>
                      <a:pt x="7129" y="97"/>
                    </a:cubicBezTo>
                    <a:lnTo>
                      <a:pt x="7129" y="97"/>
                    </a:lnTo>
                    <a:cubicBezTo>
                      <a:pt x="7134" y="114"/>
                      <a:pt x="7136" y="128"/>
                      <a:pt x="7137" y="128"/>
                    </a:cubicBezTo>
                    <a:cubicBezTo>
                      <a:pt x="7139" y="128"/>
                      <a:pt x="7139" y="116"/>
                      <a:pt x="7139" y="84"/>
                    </a:cubicBezTo>
                    <a:lnTo>
                      <a:pt x="7139" y="84"/>
                    </a:lnTo>
                    <a:cubicBezTo>
                      <a:pt x="7135" y="89"/>
                      <a:pt x="7132" y="93"/>
                      <a:pt x="7129" y="97"/>
                    </a:cubicBezTo>
                    <a:lnTo>
                      <a:pt x="7129" y="97"/>
                    </a:lnTo>
                    <a:cubicBezTo>
                      <a:pt x="7124" y="81"/>
                      <a:pt x="7116" y="62"/>
                      <a:pt x="7105" y="51"/>
                    </a:cubicBezTo>
                    <a:cubicBezTo>
                      <a:pt x="7088" y="18"/>
                      <a:pt x="7063" y="1"/>
                      <a:pt x="70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2"/>
              <p:cNvSpPr/>
              <p:nvPr/>
            </p:nvSpPr>
            <p:spPr>
              <a:xfrm>
                <a:off x="247475" y="3867375"/>
                <a:ext cx="242700" cy="123450"/>
              </a:xfrm>
              <a:custGeom>
                <a:avLst/>
                <a:gdLst/>
                <a:ahLst/>
                <a:cxnLst/>
                <a:rect l="l" t="t" r="r" b="b"/>
                <a:pathLst>
                  <a:path w="9708" h="4938" extrusionOk="0">
                    <a:moveTo>
                      <a:pt x="9674" y="1"/>
                    </a:moveTo>
                    <a:cubicBezTo>
                      <a:pt x="9674" y="34"/>
                      <a:pt x="9641" y="34"/>
                      <a:pt x="9574" y="34"/>
                    </a:cubicBezTo>
                    <a:cubicBezTo>
                      <a:pt x="9040" y="468"/>
                      <a:pt x="8506" y="868"/>
                      <a:pt x="7973" y="1268"/>
                    </a:cubicBezTo>
                    <a:cubicBezTo>
                      <a:pt x="7673" y="1468"/>
                      <a:pt x="7372" y="1635"/>
                      <a:pt x="7072" y="1802"/>
                    </a:cubicBezTo>
                    <a:cubicBezTo>
                      <a:pt x="6805" y="2002"/>
                      <a:pt x="6472" y="2169"/>
                      <a:pt x="6138" y="2336"/>
                    </a:cubicBezTo>
                    <a:cubicBezTo>
                      <a:pt x="5738" y="2536"/>
                      <a:pt x="5371" y="2703"/>
                      <a:pt x="4971" y="2936"/>
                    </a:cubicBezTo>
                    <a:cubicBezTo>
                      <a:pt x="4570" y="3069"/>
                      <a:pt x="4170" y="3270"/>
                      <a:pt x="3736" y="3436"/>
                    </a:cubicBezTo>
                    <a:cubicBezTo>
                      <a:pt x="2982" y="3764"/>
                      <a:pt x="2163" y="3996"/>
                      <a:pt x="1344" y="4193"/>
                    </a:cubicBezTo>
                    <a:lnTo>
                      <a:pt x="1344" y="4193"/>
                    </a:lnTo>
                    <a:cubicBezTo>
                      <a:pt x="1350" y="4188"/>
                      <a:pt x="1357" y="4181"/>
                      <a:pt x="1368" y="4170"/>
                    </a:cubicBezTo>
                    <a:lnTo>
                      <a:pt x="1368" y="4170"/>
                    </a:lnTo>
                    <a:cubicBezTo>
                      <a:pt x="1168" y="4204"/>
                      <a:pt x="1001" y="4237"/>
                      <a:pt x="801" y="4304"/>
                    </a:cubicBezTo>
                    <a:cubicBezTo>
                      <a:pt x="701" y="4337"/>
                      <a:pt x="567" y="4337"/>
                      <a:pt x="501" y="4370"/>
                    </a:cubicBezTo>
                    <a:cubicBezTo>
                      <a:pt x="467" y="4370"/>
                      <a:pt x="367" y="4404"/>
                      <a:pt x="334" y="4404"/>
                    </a:cubicBezTo>
                    <a:cubicBezTo>
                      <a:pt x="301" y="4404"/>
                      <a:pt x="234" y="4470"/>
                      <a:pt x="201" y="4470"/>
                    </a:cubicBezTo>
                    <a:lnTo>
                      <a:pt x="167" y="4470"/>
                    </a:lnTo>
                    <a:cubicBezTo>
                      <a:pt x="67" y="4504"/>
                      <a:pt x="0" y="4604"/>
                      <a:pt x="0" y="4704"/>
                    </a:cubicBezTo>
                    <a:cubicBezTo>
                      <a:pt x="0" y="4804"/>
                      <a:pt x="67" y="4937"/>
                      <a:pt x="201" y="4937"/>
                    </a:cubicBezTo>
                    <a:lnTo>
                      <a:pt x="501" y="4937"/>
                    </a:lnTo>
                    <a:cubicBezTo>
                      <a:pt x="634" y="4937"/>
                      <a:pt x="734" y="4937"/>
                      <a:pt x="834" y="4871"/>
                    </a:cubicBezTo>
                    <a:cubicBezTo>
                      <a:pt x="1034" y="4837"/>
                      <a:pt x="1301" y="4804"/>
                      <a:pt x="1501" y="4737"/>
                    </a:cubicBezTo>
                    <a:cubicBezTo>
                      <a:pt x="1902" y="4637"/>
                      <a:pt x="2335" y="4504"/>
                      <a:pt x="2736" y="4337"/>
                    </a:cubicBezTo>
                    <a:cubicBezTo>
                      <a:pt x="3636" y="4003"/>
                      <a:pt x="4470" y="3637"/>
                      <a:pt x="5237" y="3170"/>
                    </a:cubicBezTo>
                    <a:cubicBezTo>
                      <a:pt x="5471" y="3036"/>
                      <a:pt x="5638" y="2969"/>
                      <a:pt x="5838" y="2836"/>
                    </a:cubicBezTo>
                    <a:cubicBezTo>
                      <a:pt x="6038" y="2703"/>
                      <a:pt x="6205" y="2569"/>
                      <a:pt x="6405" y="2502"/>
                    </a:cubicBezTo>
                    <a:lnTo>
                      <a:pt x="7539" y="1735"/>
                    </a:lnTo>
                    <a:cubicBezTo>
                      <a:pt x="7906" y="1502"/>
                      <a:pt x="8240" y="1235"/>
                      <a:pt x="8640" y="968"/>
                    </a:cubicBezTo>
                    <a:cubicBezTo>
                      <a:pt x="8973" y="701"/>
                      <a:pt x="9340" y="401"/>
                      <a:pt x="9674" y="134"/>
                    </a:cubicBezTo>
                    <a:cubicBezTo>
                      <a:pt x="9707" y="67"/>
                      <a:pt x="9707" y="34"/>
                      <a:pt x="96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152400" y="4103600"/>
                <a:ext cx="152650" cy="55825"/>
              </a:xfrm>
              <a:custGeom>
                <a:avLst/>
                <a:gdLst/>
                <a:ahLst/>
                <a:cxnLst/>
                <a:rect l="l" t="t" r="r" b="b"/>
                <a:pathLst>
                  <a:path w="6106" h="2233" extrusionOk="0">
                    <a:moveTo>
                      <a:pt x="5955" y="0"/>
                    </a:moveTo>
                    <a:cubicBezTo>
                      <a:pt x="5930" y="0"/>
                      <a:pt x="5905" y="8"/>
                      <a:pt x="5872" y="25"/>
                    </a:cubicBezTo>
                    <a:cubicBezTo>
                      <a:pt x="5771" y="92"/>
                      <a:pt x="5605" y="192"/>
                      <a:pt x="5438" y="259"/>
                    </a:cubicBezTo>
                    <a:lnTo>
                      <a:pt x="5471" y="259"/>
                    </a:lnTo>
                    <a:cubicBezTo>
                      <a:pt x="5004" y="525"/>
                      <a:pt x="4537" y="726"/>
                      <a:pt x="4104" y="926"/>
                    </a:cubicBezTo>
                    <a:cubicBezTo>
                      <a:pt x="3603" y="1159"/>
                      <a:pt x="3103" y="1259"/>
                      <a:pt x="2603" y="1393"/>
                    </a:cubicBezTo>
                    <a:cubicBezTo>
                      <a:pt x="2202" y="1493"/>
                      <a:pt x="1869" y="1526"/>
                      <a:pt x="1502" y="1559"/>
                    </a:cubicBezTo>
                    <a:cubicBezTo>
                      <a:pt x="1101" y="1593"/>
                      <a:pt x="701" y="1660"/>
                      <a:pt x="301" y="1660"/>
                    </a:cubicBezTo>
                    <a:cubicBezTo>
                      <a:pt x="134" y="1660"/>
                      <a:pt x="1" y="1826"/>
                      <a:pt x="34" y="1993"/>
                    </a:cubicBezTo>
                    <a:cubicBezTo>
                      <a:pt x="34" y="2138"/>
                      <a:pt x="160" y="2233"/>
                      <a:pt x="303" y="2233"/>
                    </a:cubicBezTo>
                    <a:cubicBezTo>
                      <a:pt x="324" y="2233"/>
                      <a:pt x="346" y="2231"/>
                      <a:pt x="368" y="2227"/>
                    </a:cubicBezTo>
                    <a:cubicBezTo>
                      <a:pt x="634" y="2227"/>
                      <a:pt x="868" y="2193"/>
                      <a:pt x="1135" y="2160"/>
                    </a:cubicBezTo>
                    <a:cubicBezTo>
                      <a:pt x="1368" y="2093"/>
                      <a:pt x="1635" y="2060"/>
                      <a:pt x="1869" y="1993"/>
                    </a:cubicBezTo>
                    <a:cubicBezTo>
                      <a:pt x="2369" y="1860"/>
                      <a:pt x="2836" y="1693"/>
                      <a:pt x="3336" y="1526"/>
                    </a:cubicBezTo>
                    <a:cubicBezTo>
                      <a:pt x="3837" y="1359"/>
                      <a:pt x="4304" y="1159"/>
                      <a:pt x="4737" y="892"/>
                    </a:cubicBezTo>
                    <a:cubicBezTo>
                      <a:pt x="5204" y="692"/>
                      <a:pt x="5638" y="392"/>
                      <a:pt x="6038" y="158"/>
                    </a:cubicBezTo>
                    <a:cubicBezTo>
                      <a:pt x="6105" y="92"/>
                      <a:pt x="6105" y="58"/>
                      <a:pt x="6038" y="25"/>
                    </a:cubicBezTo>
                    <a:cubicBezTo>
                      <a:pt x="6005" y="8"/>
                      <a:pt x="5980" y="0"/>
                      <a:pt x="59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2"/>
              <p:cNvSpPr/>
              <p:nvPr/>
            </p:nvSpPr>
            <p:spPr>
              <a:xfrm>
                <a:off x="194100" y="3939300"/>
                <a:ext cx="19200" cy="18175"/>
              </a:xfrm>
              <a:custGeom>
                <a:avLst/>
                <a:gdLst/>
                <a:ahLst/>
                <a:cxnLst/>
                <a:rect l="l" t="t" r="r" b="b"/>
                <a:pathLst>
                  <a:path w="768" h="727" extrusionOk="0">
                    <a:moveTo>
                      <a:pt x="384" y="1"/>
                    </a:moveTo>
                    <a:cubicBezTo>
                      <a:pt x="292" y="1"/>
                      <a:pt x="201" y="42"/>
                      <a:pt x="134" y="126"/>
                    </a:cubicBezTo>
                    <a:cubicBezTo>
                      <a:pt x="1" y="259"/>
                      <a:pt x="1" y="493"/>
                      <a:pt x="134" y="626"/>
                    </a:cubicBezTo>
                    <a:cubicBezTo>
                      <a:pt x="201" y="693"/>
                      <a:pt x="292" y="726"/>
                      <a:pt x="384" y="726"/>
                    </a:cubicBezTo>
                    <a:cubicBezTo>
                      <a:pt x="476" y="726"/>
                      <a:pt x="568" y="693"/>
                      <a:pt x="634" y="626"/>
                    </a:cubicBezTo>
                    <a:cubicBezTo>
                      <a:pt x="768" y="493"/>
                      <a:pt x="768" y="259"/>
                      <a:pt x="634" y="126"/>
                    </a:cubicBezTo>
                    <a:cubicBezTo>
                      <a:pt x="568" y="42"/>
                      <a:pt x="476" y="1"/>
                      <a:pt x="384"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205775" y="3898025"/>
                <a:ext cx="11700" cy="10650"/>
              </a:xfrm>
              <a:custGeom>
                <a:avLst/>
                <a:gdLst/>
                <a:ahLst/>
                <a:cxnLst/>
                <a:rect l="l" t="t" r="r" b="b"/>
                <a:pathLst>
                  <a:path w="468" h="426" extrusionOk="0">
                    <a:moveTo>
                      <a:pt x="230" y="0"/>
                    </a:moveTo>
                    <a:cubicBezTo>
                      <a:pt x="176" y="0"/>
                      <a:pt x="117" y="25"/>
                      <a:pt x="67" y="76"/>
                    </a:cubicBezTo>
                    <a:cubicBezTo>
                      <a:pt x="1" y="142"/>
                      <a:pt x="1" y="276"/>
                      <a:pt x="67" y="376"/>
                    </a:cubicBezTo>
                    <a:cubicBezTo>
                      <a:pt x="117" y="409"/>
                      <a:pt x="176" y="426"/>
                      <a:pt x="230" y="426"/>
                    </a:cubicBezTo>
                    <a:cubicBezTo>
                      <a:pt x="284" y="426"/>
                      <a:pt x="334" y="409"/>
                      <a:pt x="367" y="376"/>
                    </a:cubicBezTo>
                    <a:cubicBezTo>
                      <a:pt x="468" y="276"/>
                      <a:pt x="468" y="142"/>
                      <a:pt x="367" y="76"/>
                    </a:cubicBezTo>
                    <a:cubicBezTo>
                      <a:pt x="334" y="25"/>
                      <a:pt x="284" y="0"/>
                      <a:pt x="230"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222450" y="3934725"/>
                <a:ext cx="10025" cy="9600"/>
              </a:xfrm>
              <a:custGeom>
                <a:avLst/>
                <a:gdLst/>
                <a:ahLst/>
                <a:cxnLst/>
                <a:rect l="l" t="t" r="r" b="b"/>
                <a:pathLst>
                  <a:path w="401" h="384" extrusionOk="0">
                    <a:moveTo>
                      <a:pt x="226" y="0"/>
                    </a:moveTo>
                    <a:cubicBezTo>
                      <a:pt x="176" y="0"/>
                      <a:pt x="117" y="25"/>
                      <a:pt x="67" y="75"/>
                    </a:cubicBezTo>
                    <a:cubicBezTo>
                      <a:pt x="1" y="142"/>
                      <a:pt x="1" y="275"/>
                      <a:pt x="67" y="309"/>
                    </a:cubicBezTo>
                    <a:cubicBezTo>
                      <a:pt x="117" y="359"/>
                      <a:pt x="176" y="384"/>
                      <a:pt x="226" y="384"/>
                    </a:cubicBezTo>
                    <a:cubicBezTo>
                      <a:pt x="276" y="384"/>
                      <a:pt x="318" y="359"/>
                      <a:pt x="334" y="309"/>
                    </a:cubicBezTo>
                    <a:cubicBezTo>
                      <a:pt x="401" y="242"/>
                      <a:pt x="401" y="109"/>
                      <a:pt x="334" y="75"/>
                    </a:cubicBezTo>
                    <a:cubicBezTo>
                      <a:pt x="318" y="25"/>
                      <a:pt x="276" y="0"/>
                      <a:pt x="226"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238300" y="3896150"/>
                <a:ext cx="12525" cy="11500"/>
              </a:xfrm>
              <a:custGeom>
                <a:avLst/>
                <a:gdLst/>
                <a:ahLst/>
                <a:cxnLst/>
                <a:rect l="l" t="t" r="r" b="b"/>
                <a:pathLst>
                  <a:path w="501" h="460" extrusionOk="0">
                    <a:moveTo>
                      <a:pt x="221" y="0"/>
                    </a:moveTo>
                    <a:cubicBezTo>
                      <a:pt x="167" y="0"/>
                      <a:pt x="117" y="17"/>
                      <a:pt x="67" y="50"/>
                    </a:cubicBezTo>
                    <a:cubicBezTo>
                      <a:pt x="0" y="151"/>
                      <a:pt x="0" y="317"/>
                      <a:pt x="67" y="384"/>
                    </a:cubicBezTo>
                    <a:cubicBezTo>
                      <a:pt x="117" y="434"/>
                      <a:pt x="184" y="459"/>
                      <a:pt x="246" y="459"/>
                    </a:cubicBezTo>
                    <a:cubicBezTo>
                      <a:pt x="309" y="459"/>
                      <a:pt x="367" y="434"/>
                      <a:pt x="401" y="384"/>
                    </a:cubicBezTo>
                    <a:cubicBezTo>
                      <a:pt x="501" y="317"/>
                      <a:pt x="501" y="151"/>
                      <a:pt x="401" y="50"/>
                    </a:cubicBezTo>
                    <a:cubicBezTo>
                      <a:pt x="334" y="17"/>
                      <a:pt x="276" y="0"/>
                      <a:pt x="221"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2"/>
              <p:cNvSpPr/>
              <p:nvPr/>
            </p:nvSpPr>
            <p:spPr>
              <a:xfrm>
                <a:off x="229950" y="3838825"/>
                <a:ext cx="13375" cy="12325"/>
              </a:xfrm>
              <a:custGeom>
                <a:avLst/>
                <a:gdLst/>
                <a:ahLst/>
                <a:cxnLst/>
                <a:rect l="l" t="t" r="r" b="b"/>
                <a:pathLst>
                  <a:path w="535" h="493" extrusionOk="0">
                    <a:moveTo>
                      <a:pt x="264" y="0"/>
                    </a:moveTo>
                    <a:cubicBezTo>
                      <a:pt x="193" y="0"/>
                      <a:pt x="118" y="25"/>
                      <a:pt x="68" y="75"/>
                    </a:cubicBezTo>
                    <a:cubicBezTo>
                      <a:pt x="1" y="175"/>
                      <a:pt x="1" y="342"/>
                      <a:pt x="68" y="442"/>
                    </a:cubicBezTo>
                    <a:cubicBezTo>
                      <a:pt x="134" y="475"/>
                      <a:pt x="209" y="492"/>
                      <a:pt x="276" y="492"/>
                    </a:cubicBezTo>
                    <a:cubicBezTo>
                      <a:pt x="343" y="492"/>
                      <a:pt x="401" y="475"/>
                      <a:pt x="435" y="442"/>
                    </a:cubicBezTo>
                    <a:cubicBezTo>
                      <a:pt x="535" y="309"/>
                      <a:pt x="535" y="142"/>
                      <a:pt x="435" y="75"/>
                    </a:cubicBezTo>
                    <a:cubicBezTo>
                      <a:pt x="401" y="25"/>
                      <a:pt x="334" y="0"/>
                      <a:pt x="264"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2"/>
              <p:cNvSpPr/>
              <p:nvPr/>
            </p:nvSpPr>
            <p:spPr>
              <a:xfrm>
                <a:off x="277500" y="3857575"/>
                <a:ext cx="6700" cy="5450"/>
              </a:xfrm>
              <a:custGeom>
                <a:avLst/>
                <a:gdLst/>
                <a:ahLst/>
                <a:cxnLst/>
                <a:rect l="l" t="t" r="r" b="b"/>
                <a:pathLst>
                  <a:path w="268" h="218" extrusionOk="0">
                    <a:moveTo>
                      <a:pt x="129" y="1"/>
                    </a:moveTo>
                    <a:cubicBezTo>
                      <a:pt x="100" y="1"/>
                      <a:pt x="67" y="9"/>
                      <a:pt x="34" y="26"/>
                    </a:cubicBezTo>
                    <a:cubicBezTo>
                      <a:pt x="0" y="59"/>
                      <a:pt x="0" y="159"/>
                      <a:pt x="34" y="192"/>
                    </a:cubicBezTo>
                    <a:cubicBezTo>
                      <a:pt x="67" y="209"/>
                      <a:pt x="100" y="217"/>
                      <a:pt x="129" y="217"/>
                    </a:cubicBezTo>
                    <a:cubicBezTo>
                      <a:pt x="159" y="217"/>
                      <a:pt x="184" y="209"/>
                      <a:pt x="200" y="192"/>
                    </a:cubicBezTo>
                    <a:cubicBezTo>
                      <a:pt x="267" y="126"/>
                      <a:pt x="267" y="59"/>
                      <a:pt x="200" y="26"/>
                    </a:cubicBezTo>
                    <a:cubicBezTo>
                      <a:pt x="184" y="9"/>
                      <a:pt x="159" y="1"/>
                      <a:pt x="129"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263325" y="3812550"/>
                <a:ext cx="6700" cy="6900"/>
              </a:xfrm>
              <a:custGeom>
                <a:avLst/>
                <a:gdLst/>
                <a:ahLst/>
                <a:cxnLst/>
                <a:rect l="l" t="t" r="r" b="b"/>
                <a:pathLst>
                  <a:path w="268" h="276" extrusionOk="0">
                    <a:moveTo>
                      <a:pt x="134" y="0"/>
                    </a:moveTo>
                    <a:cubicBezTo>
                      <a:pt x="92" y="0"/>
                      <a:pt x="50" y="9"/>
                      <a:pt x="34" y="25"/>
                    </a:cubicBezTo>
                    <a:cubicBezTo>
                      <a:pt x="0" y="59"/>
                      <a:pt x="0" y="159"/>
                      <a:pt x="34" y="226"/>
                    </a:cubicBezTo>
                    <a:cubicBezTo>
                      <a:pt x="50" y="259"/>
                      <a:pt x="75" y="276"/>
                      <a:pt x="109" y="276"/>
                    </a:cubicBezTo>
                    <a:cubicBezTo>
                      <a:pt x="142" y="276"/>
                      <a:pt x="184" y="259"/>
                      <a:pt x="234" y="226"/>
                    </a:cubicBezTo>
                    <a:cubicBezTo>
                      <a:pt x="267" y="192"/>
                      <a:pt x="267" y="125"/>
                      <a:pt x="234" y="25"/>
                    </a:cubicBezTo>
                    <a:cubicBezTo>
                      <a:pt x="217" y="9"/>
                      <a:pt x="175" y="0"/>
                      <a:pt x="134"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259975" y="3906150"/>
                <a:ext cx="5875" cy="6075"/>
              </a:xfrm>
              <a:custGeom>
                <a:avLst/>
                <a:gdLst/>
                <a:ahLst/>
                <a:cxnLst/>
                <a:rect l="l" t="t" r="r" b="b"/>
                <a:pathLst>
                  <a:path w="235" h="243" extrusionOk="0">
                    <a:moveTo>
                      <a:pt x="105" y="1"/>
                    </a:moveTo>
                    <a:cubicBezTo>
                      <a:pt x="76" y="1"/>
                      <a:pt x="51" y="17"/>
                      <a:pt x="34" y="51"/>
                    </a:cubicBezTo>
                    <a:cubicBezTo>
                      <a:pt x="1" y="84"/>
                      <a:pt x="1" y="151"/>
                      <a:pt x="34" y="218"/>
                    </a:cubicBezTo>
                    <a:cubicBezTo>
                      <a:pt x="51" y="234"/>
                      <a:pt x="84" y="243"/>
                      <a:pt x="117" y="243"/>
                    </a:cubicBezTo>
                    <a:cubicBezTo>
                      <a:pt x="151" y="243"/>
                      <a:pt x="184" y="234"/>
                      <a:pt x="201" y="218"/>
                    </a:cubicBezTo>
                    <a:cubicBezTo>
                      <a:pt x="234" y="151"/>
                      <a:pt x="234" y="84"/>
                      <a:pt x="201" y="51"/>
                    </a:cubicBezTo>
                    <a:cubicBezTo>
                      <a:pt x="168" y="17"/>
                      <a:pt x="134" y="1"/>
                      <a:pt x="105"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2"/>
              <p:cNvSpPr/>
              <p:nvPr/>
            </p:nvSpPr>
            <p:spPr>
              <a:xfrm>
                <a:off x="207450" y="3978250"/>
                <a:ext cx="19200" cy="17575"/>
              </a:xfrm>
              <a:custGeom>
                <a:avLst/>
                <a:gdLst/>
                <a:ahLst/>
                <a:cxnLst/>
                <a:rect l="l" t="t" r="r" b="b"/>
                <a:pathLst>
                  <a:path w="768" h="703" extrusionOk="0">
                    <a:moveTo>
                      <a:pt x="403" y="1"/>
                    </a:moveTo>
                    <a:cubicBezTo>
                      <a:pt x="304" y="1"/>
                      <a:pt x="208" y="46"/>
                      <a:pt x="134" y="102"/>
                    </a:cubicBezTo>
                    <a:cubicBezTo>
                      <a:pt x="0" y="236"/>
                      <a:pt x="0" y="502"/>
                      <a:pt x="134" y="603"/>
                    </a:cubicBezTo>
                    <a:cubicBezTo>
                      <a:pt x="200" y="669"/>
                      <a:pt x="292" y="703"/>
                      <a:pt x="384" y="703"/>
                    </a:cubicBezTo>
                    <a:cubicBezTo>
                      <a:pt x="476" y="703"/>
                      <a:pt x="567" y="669"/>
                      <a:pt x="634" y="603"/>
                    </a:cubicBezTo>
                    <a:cubicBezTo>
                      <a:pt x="767" y="502"/>
                      <a:pt x="767" y="236"/>
                      <a:pt x="634" y="102"/>
                    </a:cubicBezTo>
                    <a:cubicBezTo>
                      <a:pt x="561" y="29"/>
                      <a:pt x="481" y="1"/>
                      <a:pt x="403"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2"/>
              <p:cNvSpPr/>
              <p:nvPr/>
            </p:nvSpPr>
            <p:spPr>
              <a:xfrm>
                <a:off x="115700" y="3975800"/>
                <a:ext cx="18375" cy="15850"/>
              </a:xfrm>
              <a:custGeom>
                <a:avLst/>
                <a:gdLst/>
                <a:ahLst/>
                <a:cxnLst/>
                <a:rect l="l" t="t" r="r" b="b"/>
                <a:pathLst>
                  <a:path w="735" h="634" extrusionOk="0">
                    <a:moveTo>
                      <a:pt x="343" y="0"/>
                    </a:moveTo>
                    <a:cubicBezTo>
                      <a:pt x="259" y="0"/>
                      <a:pt x="184" y="33"/>
                      <a:pt x="134" y="100"/>
                    </a:cubicBezTo>
                    <a:cubicBezTo>
                      <a:pt x="1" y="200"/>
                      <a:pt x="1" y="434"/>
                      <a:pt x="134" y="534"/>
                    </a:cubicBezTo>
                    <a:cubicBezTo>
                      <a:pt x="201" y="600"/>
                      <a:pt x="284" y="634"/>
                      <a:pt x="368" y="634"/>
                    </a:cubicBezTo>
                    <a:cubicBezTo>
                      <a:pt x="451" y="634"/>
                      <a:pt x="535" y="600"/>
                      <a:pt x="601" y="534"/>
                    </a:cubicBezTo>
                    <a:cubicBezTo>
                      <a:pt x="735" y="434"/>
                      <a:pt x="735" y="200"/>
                      <a:pt x="601" y="100"/>
                    </a:cubicBezTo>
                    <a:cubicBezTo>
                      <a:pt x="518" y="33"/>
                      <a:pt x="426" y="0"/>
                      <a:pt x="343"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2"/>
              <p:cNvSpPr/>
              <p:nvPr/>
            </p:nvSpPr>
            <p:spPr>
              <a:xfrm>
                <a:off x="128225" y="3933050"/>
                <a:ext cx="16700" cy="15250"/>
              </a:xfrm>
              <a:custGeom>
                <a:avLst/>
                <a:gdLst/>
                <a:ahLst/>
                <a:cxnLst/>
                <a:rect l="l" t="t" r="r" b="b"/>
                <a:pathLst>
                  <a:path w="668" h="610" extrusionOk="0">
                    <a:moveTo>
                      <a:pt x="351" y="0"/>
                    </a:moveTo>
                    <a:cubicBezTo>
                      <a:pt x="275" y="0"/>
                      <a:pt x="200" y="25"/>
                      <a:pt x="134" y="76"/>
                    </a:cubicBezTo>
                    <a:cubicBezTo>
                      <a:pt x="0" y="209"/>
                      <a:pt x="0" y="376"/>
                      <a:pt x="134" y="509"/>
                    </a:cubicBezTo>
                    <a:cubicBezTo>
                      <a:pt x="200" y="576"/>
                      <a:pt x="275" y="609"/>
                      <a:pt x="351" y="609"/>
                    </a:cubicBezTo>
                    <a:cubicBezTo>
                      <a:pt x="426" y="609"/>
                      <a:pt x="501" y="576"/>
                      <a:pt x="567" y="509"/>
                    </a:cubicBezTo>
                    <a:cubicBezTo>
                      <a:pt x="667" y="376"/>
                      <a:pt x="667" y="209"/>
                      <a:pt x="567" y="76"/>
                    </a:cubicBezTo>
                    <a:cubicBezTo>
                      <a:pt x="501" y="25"/>
                      <a:pt x="426" y="0"/>
                      <a:pt x="351"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2"/>
              <p:cNvSpPr/>
              <p:nvPr/>
            </p:nvSpPr>
            <p:spPr>
              <a:xfrm>
                <a:off x="159900" y="4005600"/>
                <a:ext cx="12550" cy="11500"/>
              </a:xfrm>
              <a:custGeom>
                <a:avLst/>
                <a:gdLst/>
                <a:ahLst/>
                <a:cxnLst/>
                <a:rect l="l" t="t" r="r" b="b"/>
                <a:pathLst>
                  <a:path w="502" h="460" extrusionOk="0">
                    <a:moveTo>
                      <a:pt x="247" y="1"/>
                    </a:moveTo>
                    <a:cubicBezTo>
                      <a:pt x="184" y="1"/>
                      <a:pt x="118" y="26"/>
                      <a:pt x="68" y="76"/>
                    </a:cubicBezTo>
                    <a:cubicBezTo>
                      <a:pt x="1" y="142"/>
                      <a:pt x="1" y="309"/>
                      <a:pt x="68" y="409"/>
                    </a:cubicBezTo>
                    <a:cubicBezTo>
                      <a:pt x="118" y="443"/>
                      <a:pt x="184" y="459"/>
                      <a:pt x="247" y="459"/>
                    </a:cubicBezTo>
                    <a:cubicBezTo>
                      <a:pt x="309" y="459"/>
                      <a:pt x="368" y="443"/>
                      <a:pt x="401" y="409"/>
                    </a:cubicBezTo>
                    <a:cubicBezTo>
                      <a:pt x="501" y="309"/>
                      <a:pt x="501" y="142"/>
                      <a:pt x="401" y="76"/>
                    </a:cubicBezTo>
                    <a:cubicBezTo>
                      <a:pt x="368" y="26"/>
                      <a:pt x="309" y="1"/>
                      <a:pt x="247"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2"/>
              <p:cNvSpPr/>
              <p:nvPr/>
            </p:nvSpPr>
            <p:spPr>
              <a:xfrm>
                <a:off x="132400" y="4032900"/>
                <a:ext cx="12525" cy="11500"/>
              </a:xfrm>
              <a:custGeom>
                <a:avLst/>
                <a:gdLst/>
                <a:ahLst/>
                <a:cxnLst/>
                <a:rect l="l" t="t" r="r" b="b"/>
                <a:pathLst>
                  <a:path w="501" h="460" extrusionOk="0">
                    <a:moveTo>
                      <a:pt x="254" y="1"/>
                    </a:moveTo>
                    <a:cubicBezTo>
                      <a:pt x="192" y="1"/>
                      <a:pt x="134" y="18"/>
                      <a:pt x="100" y="51"/>
                    </a:cubicBezTo>
                    <a:cubicBezTo>
                      <a:pt x="0" y="151"/>
                      <a:pt x="0" y="318"/>
                      <a:pt x="100" y="385"/>
                    </a:cubicBezTo>
                    <a:cubicBezTo>
                      <a:pt x="134" y="435"/>
                      <a:pt x="192" y="460"/>
                      <a:pt x="254" y="460"/>
                    </a:cubicBezTo>
                    <a:cubicBezTo>
                      <a:pt x="317" y="460"/>
                      <a:pt x="384" y="435"/>
                      <a:pt x="434" y="385"/>
                    </a:cubicBezTo>
                    <a:cubicBezTo>
                      <a:pt x="500" y="318"/>
                      <a:pt x="500" y="151"/>
                      <a:pt x="434" y="51"/>
                    </a:cubicBezTo>
                    <a:cubicBezTo>
                      <a:pt x="384" y="18"/>
                      <a:pt x="317" y="1"/>
                      <a:pt x="254"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2"/>
              <p:cNvSpPr/>
              <p:nvPr/>
            </p:nvSpPr>
            <p:spPr>
              <a:xfrm>
                <a:off x="121550" y="4066475"/>
                <a:ext cx="21700" cy="18625"/>
              </a:xfrm>
              <a:custGeom>
                <a:avLst/>
                <a:gdLst/>
                <a:ahLst/>
                <a:cxnLst/>
                <a:rect l="l" t="t" r="r" b="b"/>
                <a:pathLst>
                  <a:path w="868" h="745" extrusionOk="0">
                    <a:moveTo>
                      <a:pt x="447" y="1"/>
                    </a:moveTo>
                    <a:cubicBezTo>
                      <a:pt x="351" y="1"/>
                      <a:pt x="251" y="26"/>
                      <a:pt x="167" y="76"/>
                    </a:cubicBezTo>
                    <a:cubicBezTo>
                      <a:pt x="0" y="242"/>
                      <a:pt x="34" y="509"/>
                      <a:pt x="167" y="643"/>
                    </a:cubicBezTo>
                    <a:cubicBezTo>
                      <a:pt x="241" y="716"/>
                      <a:pt x="327" y="744"/>
                      <a:pt x="412" y="744"/>
                    </a:cubicBezTo>
                    <a:cubicBezTo>
                      <a:pt x="520" y="744"/>
                      <a:pt x="626" y="699"/>
                      <a:pt x="701" y="643"/>
                    </a:cubicBezTo>
                    <a:cubicBezTo>
                      <a:pt x="868" y="476"/>
                      <a:pt x="801" y="209"/>
                      <a:pt x="701" y="76"/>
                    </a:cubicBezTo>
                    <a:cubicBezTo>
                      <a:pt x="634" y="26"/>
                      <a:pt x="542" y="1"/>
                      <a:pt x="447"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2"/>
              <p:cNvSpPr/>
              <p:nvPr/>
            </p:nvSpPr>
            <p:spPr>
              <a:xfrm>
                <a:off x="169925" y="4053750"/>
                <a:ext cx="11700" cy="10050"/>
              </a:xfrm>
              <a:custGeom>
                <a:avLst/>
                <a:gdLst/>
                <a:ahLst/>
                <a:cxnLst/>
                <a:rect l="l" t="t" r="r" b="b"/>
                <a:pathLst>
                  <a:path w="468" h="402" extrusionOk="0">
                    <a:moveTo>
                      <a:pt x="238" y="1"/>
                    </a:moveTo>
                    <a:cubicBezTo>
                      <a:pt x="184" y="1"/>
                      <a:pt x="134" y="18"/>
                      <a:pt x="100" y="51"/>
                    </a:cubicBezTo>
                    <a:cubicBezTo>
                      <a:pt x="0" y="151"/>
                      <a:pt x="0" y="251"/>
                      <a:pt x="100" y="351"/>
                    </a:cubicBezTo>
                    <a:cubicBezTo>
                      <a:pt x="134" y="385"/>
                      <a:pt x="184" y="401"/>
                      <a:pt x="238" y="401"/>
                    </a:cubicBezTo>
                    <a:cubicBezTo>
                      <a:pt x="292" y="401"/>
                      <a:pt x="350" y="385"/>
                      <a:pt x="400" y="351"/>
                    </a:cubicBezTo>
                    <a:cubicBezTo>
                      <a:pt x="467" y="251"/>
                      <a:pt x="467" y="151"/>
                      <a:pt x="400" y="51"/>
                    </a:cubicBezTo>
                    <a:cubicBezTo>
                      <a:pt x="350" y="18"/>
                      <a:pt x="292" y="1"/>
                      <a:pt x="238"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2"/>
              <p:cNvSpPr/>
              <p:nvPr/>
            </p:nvSpPr>
            <p:spPr>
              <a:xfrm>
                <a:off x="306675" y="3692450"/>
                <a:ext cx="22550" cy="20475"/>
              </a:xfrm>
              <a:custGeom>
                <a:avLst/>
                <a:gdLst/>
                <a:ahLst/>
                <a:cxnLst/>
                <a:rect l="l" t="t" r="r" b="b"/>
                <a:pathLst>
                  <a:path w="902" h="819" extrusionOk="0">
                    <a:moveTo>
                      <a:pt x="455" y="1"/>
                    </a:moveTo>
                    <a:cubicBezTo>
                      <a:pt x="343" y="1"/>
                      <a:pt x="234" y="43"/>
                      <a:pt x="168" y="126"/>
                    </a:cubicBezTo>
                    <a:cubicBezTo>
                      <a:pt x="1" y="293"/>
                      <a:pt x="1" y="593"/>
                      <a:pt x="168" y="693"/>
                    </a:cubicBezTo>
                    <a:cubicBezTo>
                      <a:pt x="251" y="776"/>
                      <a:pt x="368" y="818"/>
                      <a:pt x="480" y="818"/>
                    </a:cubicBezTo>
                    <a:cubicBezTo>
                      <a:pt x="593" y="818"/>
                      <a:pt x="701" y="776"/>
                      <a:pt x="768" y="693"/>
                    </a:cubicBezTo>
                    <a:cubicBezTo>
                      <a:pt x="901" y="526"/>
                      <a:pt x="901" y="226"/>
                      <a:pt x="768" y="126"/>
                    </a:cubicBezTo>
                    <a:cubicBezTo>
                      <a:pt x="685" y="43"/>
                      <a:pt x="568" y="1"/>
                      <a:pt x="455"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2"/>
              <p:cNvSpPr/>
              <p:nvPr/>
            </p:nvSpPr>
            <p:spPr>
              <a:xfrm>
                <a:off x="334200" y="3635550"/>
                <a:ext cx="15875" cy="15250"/>
              </a:xfrm>
              <a:custGeom>
                <a:avLst/>
                <a:gdLst/>
                <a:ahLst/>
                <a:cxnLst/>
                <a:rect l="l" t="t" r="r" b="b"/>
                <a:pathLst>
                  <a:path w="635" h="610" extrusionOk="0">
                    <a:moveTo>
                      <a:pt x="317" y="0"/>
                    </a:moveTo>
                    <a:cubicBezTo>
                      <a:pt x="242" y="0"/>
                      <a:pt x="167" y="34"/>
                      <a:pt x="101" y="100"/>
                    </a:cubicBezTo>
                    <a:cubicBezTo>
                      <a:pt x="1" y="234"/>
                      <a:pt x="1" y="401"/>
                      <a:pt x="101" y="534"/>
                    </a:cubicBezTo>
                    <a:cubicBezTo>
                      <a:pt x="167" y="584"/>
                      <a:pt x="242" y="609"/>
                      <a:pt x="317" y="609"/>
                    </a:cubicBezTo>
                    <a:cubicBezTo>
                      <a:pt x="392" y="609"/>
                      <a:pt x="468" y="584"/>
                      <a:pt x="534" y="534"/>
                    </a:cubicBezTo>
                    <a:cubicBezTo>
                      <a:pt x="634" y="401"/>
                      <a:pt x="634" y="234"/>
                      <a:pt x="534" y="100"/>
                    </a:cubicBezTo>
                    <a:cubicBezTo>
                      <a:pt x="468" y="34"/>
                      <a:pt x="392" y="0"/>
                      <a:pt x="317"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2"/>
              <p:cNvSpPr/>
              <p:nvPr/>
            </p:nvSpPr>
            <p:spPr>
              <a:xfrm>
                <a:off x="376725" y="3661825"/>
                <a:ext cx="5875" cy="6050"/>
              </a:xfrm>
              <a:custGeom>
                <a:avLst/>
                <a:gdLst/>
                <a:ahLst/>
                <a:cxnLst/>
                <a:rect l="l" t="t" r="r" b="b"/>
                <a:pathLst>
                  <a:path w="235" h="242" extrusionOk="0">
                    <a:moveTo>
                      <a:pt x="117" y="0"/>
                    </a:moveTo>
                    <a:cubicBezTo>
                      <a:pt x="84" y="0"/>
                      <a:pt x="51" y="17"/>
                      <a:pt x="34" y="50"/>
                    </a:cubicBezTo>
                    <a:cubicBezTo>
                      <a:pt x="1" y="83"/>
                      <a:pt x="1" y="184"/>
                      <a:pt x="34" y="217"/>
                    </a:cubicBezTo>
                    <a:cubicBezTo>
                      <a:pt x="51" y="234"/>
                      <a:pt x="84" y="242"/>
                      <a:pt x="117" y="242"/>
                    </a:cubicBezTo>
                    <a:cubicBezTo>
                      <a:pt x="151" y="242"/>
                      <a:pt x="184" y="234"/>
                      <a:pt x="201" y="217"/>
                    </a:cubicBezTo>
                    <a:cubicBezTo>
                      <a:pt x="234" y="184"/>
                      <a:pt x="234" y="83"/>
                      <a:pt x="201" y="50"/>
                    </a:cubicBezTo>
                    <a:cubicBezTo>
                      <a:pt x="184" y="17"/>
                      <a:pt x="151" y="0"/>
                      <a:pt x="117"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2"/>
              <p:cNvSpPr/>
              <p:nvPr/>
            </p:nvSpPr>
            <p:spPr>
              <a:xfrm>
                <a:off x="343375" y="3681200"/>
                <a:ext cx="10025" cy="9625"/>
              </a:xfrm>
              <a:custGeom>
                <a:avLst/>
                <a:gdLst/>
                <a:ahLst/>
                <a:cxnLst/>
                <a:rect l="l" t="t" r="r" b="b"/>
                <a:pathLst>
                  <a:path w="401" h="385" extrusionOk="0">
                    <a:moveTo>
                      <a:pt x="226" y="1"/>
                    </a:moveTo>
                    <a:cubicBezTo>
                      <a:pt x="176" y="1"/>
                      <a:pt x="117" y="26"/>
                      <a:pt x="67" y="76"/>
                    </a:cubicBezTo>
                    <a:cubicBezTo>
                      <a:pt x="0" y="142"/>
                      <a:pt x="0" y="276"/>
                      <a:pt x="67" y="309"/>
                    </a:cubicBezTo>
                    <a:cubicBezTo>
                      <a:pt x="117" y="359"/>
                      <a:pt x="176" y="384"/>
                      <a:pt x="226" y="384"/>
                    </a:cubicBezTo>
                    <a:cubicBezTo>
                      <a:pt x="276" y="384"/>
                      <a:pt x="317" y="359"/>
                      <a:pt x="334" y="309"/>
                    </a:cubicBezTo>
                    <a:cubicBezTo>
                      <a:pt x="401" y="242"/>
                      <a:pt x="401" y="109"/>
                      <a:pt x="334" y="76"/>
                    </a:cubicBezTo>
                    <a:cubicBezTo>
                      <a:pt x="317" y="26"/>
                      <a:pt x="276" y="1"/>
                      <a:pt x="226"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2"/>
              <p:cNvSpPr/>
              <p:nvPr/>
            </p:nvSpPr>
            <p:spPr>
              <a:xfrm>
                <a:off x="344200" y="3730400"/>
                <a:ext cx="10875" cy="9075"/>
              </a:xfrm>
              <a:custGeom>
                <a:avLst/>
                <a:gdLst/>
                <a:ahLst/>
                <a:cxnLst/>
                <a:rect l="l" t="t" r="r" b="b"/>
                <a:pathLst>
                  <a:path w="435" h="363" extrusionOk="0">
                    <a:moveTo>
                      <a:pt x="218" y="1"/>
                    </a:moveTo>
                    <a:cubicBezTo>
                      <a:pt x="176" y="1"/>
                      <a:pt x="134" y="26"/>
                      <a:pt x="101" y="76"/>
                    </a:cubicBezTo>
                    <a:cubicBezTo>
                      <a:pt x="1" y="142"/>
                      <a:pt x="34" y="209"/>
                      <a:pt x="101" y="309"/>
                    </a:cubicBezTo>
                    <a:cubicBezTo>
                      <a:pt x="127" y="348"/>
                      <a:pt x="158" y="362"/>
                      <a:pt x="191" y="362"/>
                    </a:cubicBezTo>
                    <a:cubicBezTo>
                      <a:pt x="241" y="362"/>
                      <a:pt x="294" y="329"/>
                      <a:pt x="334" y="309"/>
                    </a:cubicBezTo>
                    <a:cubicBezTo>
                      <a:pt x="434" y="243"/>
                      <a:pt x="368" y="142"/>
                      <a:pt x="334" y="76"/>
                    </a:cubicBezTo>
                    <a:cubicBezTo>
                      <a:pt x="301" y="26"/>
                      <a:pt x="259" y="1"/>
                      <a:pt x="218"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2"/>
              <p:cNvSpPr/>
              <p:nvPr/>
            </p:nvSpPr>
            <p:spPr>
              <a:xfrm>
                <a:off x="318350" y="3766900"/>
                <a:ext cx="13375" cy="12325"/>
              </a:xfrm>
              <a:custGeom>
                <a:avLst/>
                <a:gdLst/>
                <a:ahLst/>
                <a:cxnLst/>
                <a:rect l="l" t="t" r="r" b="b"/>
                <a:pathLst>
                  <a:path w="535" h="493" extrusionOk="0">
                    <a:moveTo>
                      <a:pt x="255" y="0"/>
                    </a:moveTo>
                    <a:cubicBezTo>
                      <a:pt x="184" y="0"/>
                      <a:pt x="117" y="17"/>
                      <a:pt x="67" y="50"/>
                    </a:cubicBezTo>
                    <a:cubicBezTo>
                      <a:pt x="1" y="150"/>
                      <a:pt x="1" y="317"/>
                      <a:pt x="67" y="417"/>
                    </a:cubicBezTo>
                    <a:cubicBezTo>
                      <a:pt x="117" y="467"/>
                      <a:pt x="193" y="492"/>
                      <a:pt x="268" y="492"/>
                    </a:cubicBezTo>
                    <a:cubicBezTo>
                      <a:pt x="343" y="492"/>
                      <a:pt x="418" y="467"/>
                      <a:pt x="468" y="417"/>
                    </a:cubicBezTo>
                    <a:cubicBezTo>
                      <a:pt x="534" y="350"/>
                      <a:pt x="534" y="184"/>
                      <a:pt x="468" y="50"/>
                    </a:cubicBezTo>
                    <a:cubicBezTo>
                      <a:pt x="401" y="17"/>
                      <a:pt x="326" y="0"/>
                      <a:pt x="255"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2"/>
              <p:cNvSpPr/>
              <p:nvPr/>
            </p:nvSpPr>
            <p:spPr>
              <a:xfrm>
                <a:off x="422600" y="3568625"/>
                <a:ext cx="6700" cy="7525"/>
              </a:xfrm>
              <a:custGeom>
                <a:avLst/>
                <a:gdLst/>
                <a:ahLst/>
                <a:cxnLst/>
                <a:rect l="l" t="t" r="r" b="b"/>
                <a:pathLst>
                  <a:path w="268" h="301" extrusionOk="0">
                    <a:moveTo>
                      <a:pt x="159" y="0"/>
                    </a:moveTo>
                    <a:cubicBezTo>
                      <a:pt x="125" y="0"/>
                      <a:pt x="84" y="25"/>
                      <a:pt x="34" y="75"/>
                    </a:cubicBezTo>
                    <a:cubicBezTo>
                      <a:pt x="0" y="109"/>
                      <a:pt x="0" y="209"/>
                      <a:pt x="34" y="276"/>
                    </a:cubicBezTo>
                    <a:cubicBezTo>
                      <a:pt x="50" y="292"/>
                      <a:pt x="84" y="301"/>
                      <a:pt x="121" y="301"/>
                    </a:cubicBezTo>
                    <a:cubicBezTo>
                      <a:pt x="159" y="301"/>
                      <a:pt x="201" y="292"/>
                      <a:pt x="234" y="276"/>
                    </a:cubicBezTo>
                    <a:cubicBezTo>
                      <a:pt x="267" y="242"/>
                      <a:pt x="267" y="142"/>
                      <a:pt x="234" y="75"/>
                    </a:cubicBezTo>
                    <a:cubicBezTo>
                      <a:pt x="217" y="25"/>
                      <a:pt x="192" y="0"/>
                      <a:pt x="159"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2"/>
              <p:cNvSpPr/>
              <p:nvPr/>
            </p:nvSpPr>
            <p:spPr>
              <a:xfrm>
                <a:off x="314175" y="3877600"/>
                <a:ext cx="19225" cy="19200"/>
              </a:xfrm>
              <a:custGeom>
                <a:avLst/>
                <a:gdLst/>
                <a:ahLst/>
                <a:cxnLst/>
                <a:rect l="l" t="t" r="r" b="b"/>
                <a:pathLst>
                  <a:path w="769" h="768" extrusionOk="0">
                    <a:moveTo>
                      <a:pt x="376" y="0"/>
                    </a:moveTo>
                    <a:cubicBezTo>
                      <a:pt x="276" y="0"/>
                      <a:pt x="184" y="42"/>
                      <a:pt x="134" y="125"/>
                    </a:cubicBezTo>
                    <a:cubicBezTo>
                      <a:pt x="1" y="292"/>
                      <a:pt x="1" y="526"/>
                      <a:pt x="134" y="692"/>
                    </a:cubicBezTo>
                    <a:cubicBezTo>
                      <a:pt x="218" y="742"/>
                      <a:pt x="309" y="767"/>
                      <a:pt x="401" y="767"/>
                    </a:cubicBezTo>
                    <a:cubicBezTo>
                      <a:pt x="493" y="767"/>
                      <a:pt x="585" y="742"/>
                      <a:pt x="668" y="692"/>
                    </a:cubicBezTo>
                    <a:cubicBezTo>
                      <a:pt x="768" y="526"/>
                      <a:pt x="768" y="292"/>
                      <a:pt x="668" y="125"/>
                    </a:cubicBezTo>
                    <a:cubicBezTo>
                      <a:pt x="585" y="42"/>
                      <a:pt x="476" y="0"/>
                      <a:pt x="376"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2"/>
              <p:cNvSpPr/>
              <p:nvPr/>
            </p:nvSpPr>
            <p:spPr>
              <a:xfrm>
                <a:off x="348375" y="3834025"/>
                <a:ext cx="17550" cy="15875"/>
              </a:xfrm>
              <a:custGeom>
                <a:avLst/>
                <a:gdLst/>
                <a:ahLst/>
                <a:cxnLst/>
                <a:rect l="l" t="t" r="r" b="b"/>
                <a:pathLst>
                  <a:path w="702" h="635" extrusionOk="0">
                    <a:moveTo>
                      <a:pt x="368" y="0"/>
                    </a:moveTo>
                    <a:cubicBezTo>
                      <a:pt x="284" y="0"/>
                      <a:pt x="201" y="34"/>
                      <a:pt x="134" y="100"/>
                    </a:cubicBezTo>
                    <a:cubicBezTo>
                      <a:pt x="1" y="200"/>
                      <a:pt x="1" y="434"/>
                      <a:pt x="134" y="534"/>
                    </a:cubicBezTo>
                    <a:cubicBezTo>
                      <a:pt x="201" y="601"/>
                      <a:pt x="284" y="634"/>
                      <a:pt x="368" y="634"/>
                    </a:cubicBezTo>
                    <a:cubicBezTo>
                      <a:pt x="451" y="634"/>
                      <a:pt x="534" y="601"/>
                      <a:pt x="601" y="534"/>
                    </a:cubicBezTo>
                    <a:cubicBezTo>
                      <a:pt x="701" y="434"/>
                      <a:pt x="701" y="200"/>
                      <a:pt x="601" y="100"/>
                    </a:cubicBezTo>
                    <a:cubicBezTo>
                      <a:pt x="534" y="34"/>
                      <a:pt x="451" y="0"/>
                      <a:pt x="36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2"/>
              <p:cNvSpPr/>
              <p:nvPr/>
            </p:nvSpPr>
            <p:spPr>
              <a:xfrm>
                <a:off x="374225" y="3878850"/>
                <a:ext cx="16700" cy="15250"/>
              </a:xfrm>
              <a:custGeom>
                <a:avLst/>
                <a:gdLst/>
                <a:ahLst/>
                <a:cxnLst/>
                <a:rect l="l" t="t" r="r" b="b"/>
                <a:pathLst>
                  <a:path w="668" h="610" extrusionOk="0">
                    <a:moveTo>
                      <a:pt x="338" y="0"/>
                    </a:moveTo>
                    <a:cubicBezTo>
                      <a:pt x="259" y="0"/>
                      <a:pt x="184" y="25"/>
                      <a:pt x="134" y="75"/>
                    </a:cubicBezTo>
                    <a:cubicBezTo>
                      <a:pt x="1" y="209"/>
                      <a:pt x="1" y="376"/>
                      <a:pt x="134" y="509"/>
                    </a:cubicBezTo>
                    <a:cubicBezTo>
                      <a:pt x="201" y="576"/>
                      <a:pt x="276" y="609"/>
                      <a:pt x="351" y="609"/>
                    </a:cubicBezTo>
                    <a:cubicBezTo>
                      <a:pt x="426" y="609"/>
                      <a:pt x="501" y="576"/>
                      <a:pt x="568" y="509"/>
                    </a:cubicBezTo>
                    <a:cubicBezTo>
                      <a:pt x="668" y="376"/>
                      <a:pt x="668" y="209"/>
                      <a:pt x="568" y="75"/>
                    </a:cubicBezTo>
                    <a:cubicBezTo>
                      <a:pt x="501" y="25"/>
                      <a:pt x="418" y="0"/>
                      <a:pt x="33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2"/>
              <p:cNvSpPr/>
              <p:nvPr/>
            </p:nvSpPr>
            <p:spPr>
              <a:xfrm>
                <a:off x="348375" y="3877375"/>
                <a:ext cx="13375" cy="13575"/>
              </a:xfrm>
              <a:custGeom>
                <a:avLst/>
                <a:gdLst/>
                <a:ahLst/>
                <a:cxnLst/>
                <a:rect l="l" t="t" r="r" b="b"/>
                <a:pathLst>
                  <a:path w="535" h="543" extrusionOk="0">
                    <a:moveTo>
                      <a:pt x="284" y="1"/>
                    </a:moveTo>
                    <a:cubicBezTo>
                      <a:pt x="217" y="1"/>
                      <a:pt x="151" y="34"/>
                      <a:pt x="101" y="101"/>
                    </a:cubicBezTo>
                    <a:cubicBezTo>
                      <a:pt x="1" y="234"/>
                      <a:pt x="1" y="401"/>
                      <a:pt x="101" y="468"/>
                    </a:cubicBezTo>
                    <a:cubicBezTo>
                      <a:pt x="151" y="518"/>
                      <a:pt x="217" y="543"/>
                      <a:pt x="284" y="543"/>
                    </a:cubicBezTo>
                    <a:cubicBezTo>
                      <a:pt x="351" y="543"/>
                      <a:pt x="418" y="518"/>
                      <a:pt x="468" y="468"/>
                    </a:cubicBezTo>
                    <a:cubicBezTo>
                      <a:pt x="534" y="368"/>
                      <a:pt x="534" y="201"/>
                      <a:pt x="468" y="101"/>
                    </a:cubicBezTo>
                    <a:cubicBezTo>
                      <a:pt x="418" y="34"/>
                      <a:pt x="351" y="1"/>
                      <a:pt x="284"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2"/>
              <p:cNvSpPr/>
              <p:nvPr/>
            </p:nvSpPr>
            <p:spPr>
              <a:xfrm>
                <a:off x="346700" y="3909700"/>
                <a:ext cx="12550" cy="11500"/>
              </a:xfrm>
              <a:custGeom>
                <a:avLst/>
                <a:gdLst/>
                <a:ahLst/>
                <a:cxnLst/>
                <a:rect l="l" t="t" r="r" b="b"/>
                <a:pathLst>
                  <a:path w="502" h="460" extrusionOk="0">
                    <a:moveTo>
                      <a:pt x="247" y="0"/>
                    </a:moveTo>
                    <a:cubicBezTo>
                      <a:pt x="184" y="0"/>
                      <a:pt x="118" y="25"/>
                      <a:pt x="68" y="76"/>
                    </a:cubicBezTo>
                    <a:cubicBezTo>
                      <a:pt x="1" y="142"/>
                      <a:pt x="1" y="309"/>
                      <a:pt x="68" y="409"/>
                    </a:cubicBezTo>
                    <a:cubicBezTo>
                      <a:pt x="118" y="442"/>
                      <a:pt x="184" y="459"/>
                      <a:pt x="247" y="459"/>
                    </a:cubicBezTo>
                    <a:cubicBezTo>
                      <a:pt x="309" y="459"/>
                      <a:pt x="368" y="442"/>
                      <a:pt x="401" y="409"/>
                    </a:cubicBezTo>
                    <a:cubicBezTo>
                      <a:pt x="501" y="309"/>
                      <a:pt x="501" y="142"/>
                      <a:pt x="401" y="76"/>
                    </a:cubicBezTo>
                    <a:cubicBezTo>
                      <a:pt x="368" y="25"/>
                      <a:pt x="309" y="0"/>
                      <a:pt x="247"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2"/>
              <p:cNvSpPr/>
              <p:nvPr/>
            </p:nvSpPr>
            <p:spPr>
              <a:xfrm>
                <a:off x="300850" y="3927425"/>
                <a:ext cx="18375" cy="17525"/>
              </a:xfrm>
              <a:custGeom>
                <a:avLst/>
                <a:gdLst/>
                <a:ahLst/>
                <a:cxnLst/>
                <a:rect l="l" t="t" r="r" b="b"/>
                <a:pathLst>
                  <a:path w="735" h="701" extrusionOk="0">
                    <a:moveTo>
                      <a:pt x="338" y="0"/>
                    </a:moveTo>
                    <a:cubicBezTo>
                      <a:pt x="250" y="0"/>
                      <a:pt x="167" y="34"/>
                      <a:pt x="100" y="100"/>
                    </a:cubicBezTo>
                    <a:cubicBezTo>
                      <a:pt x="0" y="234"/>
                      <a:pt x="0" y="467"/>
                      <a:pt x="100" y="601"/>
                    </a:cubicBezTo>
                    <a:cubicBezTo>
                      <a:pt x="167" y="667"/>
                      <a:pt x="267" y="701"/>
                      <a:pt x="363" y="701"/>
                    </a:cubicBezTo>
                    <a:cubicBezTo>
                      <a:pt x="459" y="701"/>
                      <a:pt x="551" y="667"/>
                      <a:pt x="601" y="601"/>
                    </a:cubicBezTo>
                    <a:cubicBezTo>
                      <a:pt x="734" y="467"/>
                      <a:pt x="734" y="234"/>
                      <a:pt x="601" y="100"/>
                    </a:cubicBezTo>
                    <a:cubicBezTo>
                      <a:pt x="517" y="34"/>
                      <a:pt x="426" y="0"/>
                      <a:pt x="33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2"/>
              <p:cNvSpPr/>
              <p:nvPr/>
            </p:nvSpPr>
            <p:spPr>
              <a:xfrm>
                <a:off x="388400" y="3820050"/>
                <a:ext cx="5875" cy="5450"/>
              </a:xfrm>
              <a:custGeom>
                <a:avLst/>
                <a:gdLst/>
                <a:ahLst/>
                <a:cxnLst/>
                <a:rect l="l" t="t" r="r" b="b"/>
                <a:pathLst>
                  <a:path w="235" h="218" extrusionOk="0">
                    <a:moveTo>
                      <a:pt x="105" y="1"/>
                    </a:moveTo>
                    <a:cubicBezTo>
                      <a:pt x="76" y="1"/>
                      <a:pt x="51" y="9"/>
                      <a:pt x="34" y="26"/>
                    </a:cubicBezTo>
                    <a:cubicBezTo>
                      <a:pt x="1" y="59"/>
                      <a:pt x="1" y="159"/>
                      <a:pt x="34" y="192"/>
                    </a:cubicBezTo>
                    <a:cubicBezTo>
                      <a:pt x="51" y="209"/>
                      <a:pt x="76" y="217"/>
                      <a:pt x="105" y="217"/>
                    </a:cubicBezTo>
                    <a:cubicBezTo>
                      <a:pt x="134" y="217"/>
                      <a:pt x="168" y="209"/>
                      <a:pt x="201" y="192"/>
                    </a:cubicBezTo>
                    <a:cubicBezTo>
                      <a:pt x="234" y="126"/>
                      <a:pt x="234" y="59"/>
                      <a:pt x="201" y="26"/>
                    </a:cubicBezTo>
                    <a:cubicBezTo>
                      <a:pt x="168" y="9"/>
                      <a:pt x="134" y="1"/>
                      <a:pt x="105"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2"/>
              <p:cNvSpPr/>
              <p:nvPr/>
            </p:nvSpPr>
            <p:spPr>
              <a:xfrm>
                <a:off x="390900" y="3762725"/>
                <a:ext cx="11700" cy="10650"/>
              </a:xfrm>
              <a:custGeom>
                <a:avLst/>
                <a:gdLst/>
                <a:ahLst/>
                <a:cxnLst/>
                <a:rect l="l" t="t" r="r" b="b"/>
                <a:pathLst>
                  <a:path w="468" h="426" extrusionOk="0">
                    <a:moveTo>
                      <a:pt x="238" y="0"/>
                    </a:moveTo>
                    <a:cubicBezTo>
                      <a:pt x="184" y="0"/>
                      <a:pt x="134" y="17"/>
                      <a:pt x="101" y="50"/>
                    </a:cubicBezTo>
                    <a:cubicBezTo>
                      <a:pt x="1" y="150"/>
                      <a:pt x="1" y="284"/>
                      <a:pt x="101" y="351"/>
                    </a:cubicBezTo>
                    <a:cubicBezTo>
                      <a:pt x="134" y="401"/>
                      <a:pt x="184" y="426"/>
                      <a:pt x="238" y="426"/>
                    </a:cubicBezTo>
                    <a:cubicBezTo>
                      <a:pt x="293" y="426"/>
                      <a:pt x="351" y="401"/>
                      <a:pt x="401" y="351"/>
                    </a:cubicBezTo>
                    <a:cubicBezTo>
                      <a:pt x="468" y="284"/>
                      <a:pt x="468" y="150"/>
                      <a:pt x="401" y="50"/>
                    </a:cubicBezTo>
                    <a:cubicBezTo>
                      <a:pt x="351" y="17"/>
                      <a:pt x="293" y="0"/>
                      <a:pt x="23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2"/>
              <p:cNvSpPr/>
              <p:nvPr/>
            </p:nvSpPr>
            <p:spPr>
              <a:xfrm>
                <a:off x="248300" y="4059800"/>
                <a:ext cx="12550" cy="11500"/>
              </a:xfrm>
              <a:custGeom>
                <a:avLst/>
                <a:gdLst/>
                <a:ahLst/>
                <a:cxnLst/>
                <a:rect l="l" t="t" r="r" b="b"/>
                <a:pathLst>
                  <a:path w="502" h="460" extrusionOk="0">
                    <a:moveTo>
                      <a:pt x="280" y="1"/>
                    </a:moveTo>
                    <a:cubicBezTo>
                      <a:pt x="218" y="1"/>
                      <a:pt x="151" y="26"/>
                      <a:pt x="101" y="76"/>
                    </a:cubicBezTo>
                    <a:cubicBezTo>
                      <a:pt x="1" y="143"/>
                      <a:pt x="1" y="309"/>
                      <a:pt x="101" y="409"/>
                    </a:cubicBezTo>
                    <a:cubicBezTo>
                      <a:pt x="134" y="443"/>
                      <a:pt x="193" y="459"/>
                      <a:pt x="255" y="459"/>
                    </a:cubicBezTo>
                    <a:cubicBezTo>
                      <a:pt x="318" y="459"/>
                      <a:pt x="384" y="443"/>
                      <a:pt x="434" y="409"/>
                    </a:cubicBezTo>
                    <a:cubicBezTo>
                      <a:pt x="501" y="309"/>
                      <a:pt x="501" y="143"/>
                      <a:pt x="434" y="76"/>
                    </a:cubicBezTo>
                    <a:cubicBezTo>
                      <a:pt x="401" y="26"/>
                      <a:pt x="343" y="1"/>
                      <a:pt x="280"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2"/>
              <p:cNvSpPr/>
              <p:nvPr/>
            </p:nvSpPr>
            <p:spPr>
              <a:xfrm>
                <a:off x="286675" y="4025400"/>
                <a:ext cx="7525" cy="7750"/>
              </a:xfrm>
              <a:custGeom>
                <a:avLst/>
                <a:gdLst/>
                <a:ahLst/>
                <a:cxnLst/>
                <a:rect l="l" t="t" r="r" b="b"/>
                <a:pathLst>
                  <a:path w="301" h="310" extrusionOk="0">
                    <a:moveTo>
                      <a:pt x="167" y="1"/>
                    </a:moveTo>
                    <a:cubicBezTo>
                      <a:pt x="125" y="1"/>
                      <a:pt x="84" y="17"/>
                      <a:pt x="67" y="51"/>
                    </a:cubicBezTo>
                    <a:cubicBezTo>
                      <a:pt x="0" y="118"/>
                      <a:pt x="0" y="184"/>
                      <a:pt x="67" y="284"/>
                    </a:cubicBezTo>
                    <a:cubicBezTo>
                      <a:pt x="84" y="301"/>
                      <a:pt x="109" y="309"/>
                      <a:pt x="142" y="309"/>
                    </a:cubicBezTo>
                    <a:cubicBezTo>
                      <a:pt x="175" y="309"/>
                      <a:pt x="217" y="301"/>
                      <a:pt x="267" y="284"/>
                    </a:cubicBezTo>
                    <a:cubicBezTo>
                      <a:pt x="300" y="218"/>
                      <a:pt x="300" y="151"/>
                      <a:pt x="267" y="51"/>
                    </a:cubicBezTo>
                    <a:cubicBezTo>
                      <a:pt x="250" y="17"/>
                      <a:pt x="209" y="1"/>
                      <a:pt x="167"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2"/>
              <p:cNvSpPr/>
              <p:nvPr/>
            </p:nvSpPr>
            <p:spPr>
              <a:xfrm>
                <a:off x="306675" y="4058550"/>
                <a:ext cx="10875" cy="8575"/>
              </a:xfrm>
              <a:custGeom>
                <a:avLst/>
                <a:gdLst/>
                <a:ahLst/>
                <a:cxnLst/>
                <a:rect l="l" t="t" r="r" b="b"/>
                <a:pathLst>
                  <a:path w="435" h="343" extrusionOk="0">
                    <a:moveTo>
                      <a:pt x="230" y="1"/>
                    </a:moveTo>
                    <a:cubicBezTo>
                      <a:pt x="184" y="1"/>
                      <a:pt x="134" y="9"/>
                      <a:pt x="101" y="26"/>
                    </a:cubicBezTo>
                    <a:cubicBezTo>
                      <a:pt x="1" y="126"/>
                      <a:pt x="1" y="193"/>
                      <a:pt x="101" y="293"/>
                    </a:cubicBezTo>
                    <a:cubicBezTo>
                      <a:pt x="134" y="326"/>
                      <a:pt x="176" y="343"/>
                      <a:pt x="218" y="343"/>
                    </a:cubicBezTo>
                    <a:cubicBezTo>
                      <a:pt x="259" y="343"/>
                      <a:pt x="301" y="326"/>
                      <a:pt x="334" y="293"/>
                    </a:cubicBezTo>
                    <a:cubicBezTo>
                      <a:pt x="434" y="193"/>
                      <a:pt x="434" y="126"/>
                      <a:pt x="334" y="26"/>
                    </a:cubicBezTo>
                    <a:cubicBezTo>
                      <a:pt x="318" y="9"/>
                      <a:pt x="276" y="1"/>
                      <a:pt x="230"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2"/>
              <p:cNvSpPr/>
              <p:nvPr/>
            </p:nvSpPr>
            <p:spPr>
              <a:xfrm>
                <a:off x="231625" y="4098175"/>
                <a:ext cx="13375" cy="12325"/>
              </a:xfrm>
              <a:custGeom>
                <a:avLst/>
                <a:gdLst/>
                <a:ahLst/>
                <a:cxnLst/>
                <a:rect l="l" t="t" r="r" b="b"/>
                <a:pathLst>
                  <a:path w="535" h="493" extrusionOk="0">
                    <a:moveTo>
                      <a:pt x="259" y="0"/>
                    </a:moveTo>
                    <a:cubicBezTo>
                      <a:pt x="192" y="0"/>
                      <a:pt x="134" y="25"/>
                      <a:pt x="101" y="75"/>
                    </a:cubicBezTo>
                    <a:cubicBezTo>
                      <a:pt x="1" y="209"/>
                      <a:pt x="1" y="375"/>
                      <a:pt x="101" y="442"/>
                    </a:cubicBezTo>
                    <a:cubicBezTo>
                      <a:pt x="151" y="476"/>
                      <a:pt x="217" y="492"/>
                      <a:pt x="284" y="492"/>
                    </a:cubicBezTo>
                    <a:cubicBezTo>
                      <a:pt x="351" y="492"/>
                      <a:pt x="418" y="476"/>
                      <a:pt x="468" y="442"/>
                    </a:cubicBezTo>
                    <a:cubicBezTo>
                      <a:pt x="534" y="309"/>
                      <a:pt x="534" y="142"/>
                      <a:pt x="468" y="75"/>
                    </a:cubicBezTo>
                    <a:cubicBezTo>
                      <a:pt x="401" y="25"/>
                      <a:pt x="326" y="0"/>
                      <a:pt x="259"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2"/>
              <p:cNvSpPr/>
              <p:nvPr/>
            </p:nvSpPr>
            <p:spPr>
              <a:xfrm>
                <a:off x="448450" y="3992475"/>
                <a:ext cx="25" cy="25"/>
              </a:xfrm>
              <a:custGeom>
                <a:avLst/>
                <a:gdLst/>
                <a:ahLst/>
                <a:cxnLst/>
                <a:rect l="l" t="t" r="r" b="b"/>
                <a:pathLst>
                  <a:path w="1" h="1" extrusionOk="0">
                    <a:moveTo>
                      <a:pt x="0" y="0"/>
                    </a:moveTo>
                    <a:lnTo>
                      <a:pt x="0" y="0"/>
                    </a:lnTo>
                    <a:lnTo>
                      <a:pt x="0" y="0"/>
                    </a:ln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2"/>
              <p:cNvSpPr/>
              <p:nvPr/>
            </p:nvSpPr>
            <p:spPr>
              <a:xfrm>
                <a:off x="451775" y="4001650"/>
                <a:ext cx="25" cy="25"/>
              </a:xfrm>
              <a:custGeom>
                <a:avLst/>
                <a:gdLst/>
                <a:ahLst/>
                <a:cxnLst/>
                <a:rect l="l" t="t" r="r" b="b"/>
                <a:pathLst>
                  <a:path w="1" h="1" extrusionOk="0">
                    <a:moveTo>
                      <a:pt x="1" y="0"/>
                    </a:move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2"/>
              <p:cNvSpPr/>
              <p:nvPr/>
            </p:nvSpPr>
            <p:spPr>
              <a:xfrm>
                <a:off x="460125" y="4283500"/>
                <a:ext cx="25" cy="25"/>
              </a:xfrm>
              <a:custGeom>
                <a:avLst/>
                <a:gdLst/>
                <a:ahLst/>
                <a:cxnLst/>
                <a:rect l="l" t="t" r="r" b="b"/>
                <a:pathLst>
                  <a:path w="1" h="1" extrusionOk="0">
                    <a:moveTo>
                      <a:pt x="0" y="1"/>
                    </a:moveTo>
                    <a:lnTo>
                      <a:pt x="0" y="1"/>
                    </a:lnTo>
                    <a:lnTo>
                      <a:pt x="0" y="1"/>
                    </a:ln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2"/>
              <p:cNvSpPr/>
              <p:nvPr/>
            </p:nvSpPr>
            <p:spPr>
              <a:xfrm>
                <a:off x="485975" y="4307700"/>
                <a:ext cx="25" cy="25"/>
              </a:xfrm>
              <a:custGeom>
                <a:avLst/>
                <a:gdLst/>
                <a:ahLst/>
                <a:cxnLst/>
                <a:rect l="l" t="t" r="r" b="b"/>
                <a:pathLst>
                  <a:path w="1" h="1" extrusionOk="0">
                    <a:moveTo>
                      <a:pt x="1" y="0"/>
                    </a:moveTo>
                    <a:lnTo>
                      <a:pt x="1" y="0"/>
                    </a:lnTo>
                    <a:lnTo>
                      <a:pt x="1" y="0"/>
                    </a:ln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7" name="Google Shape;107;p2"/>
            <p:cNvGrpSpPr/>
            <p:nvPr/>
          </p:nvGrpSpPr>
          <p:grpSpPr>
            <a:xfrm>
              <a:off x="1467681" y="3519619"/>
              <a:ext cx="568807" cy="960928"/>
              <a:chOff x="1853625" y="3531725"/>
              <a:chExt cx="447000" cy="755150"/>
            </a:xfrm>
          </p:grpSpPr>
          <p:sp>
            <p:nvSpPr>
              <p:cNvPr id="108" name="Google Shape;108;p2"/>
              <p:cNvSpPr/>
              <p:nvPr/>
            </p:nvSpPr>
            <p:spPr>
              <a:xfrm>
                <a:off x="1853625" y="3531725"/>
                <a:ext cx="447000" cy="755150"/>
              </a:xfrm>
              <a:custGeom>
                <a:avLst/>
                <a:gdLst/>
                <a:ahLst/>
                <a:cxnLst/>
                <a:rect l="l" t="t" r="r" b="b"/>
                <a:pathLst>
                  <a:path w="17880" h="30206" extrusionOk="0">
                    <a:moveTo>
                      <a:pt x="8823" y="0"/>
                    </a:moveTo>
                    <a:cubicBezTo>
                      <a:pt x="8740" y="0"/>
                      <a:pt x="8656" y="17"/>
                      <a:pt x="8573" y="50"/>
                    </a:cubicBezTo>
                    <a:cubicBezTo>
                      <a:pt x="8533" y="45"/>
                      <a:pt x="8493" y="42"/>
                      <a:pt x="8453" y="42"/>
                    </a:cubicBezTo>
                    <a:cubicBezTo>
                      <a:pt x="8261" y="42"/>
                      <a:pt x="8077" y="107"/>
                      <a:pt x="7939" y="217"/>
                    </a:cubicBezTo>
                    <a:cubicBezTo>
                      <a:pt x="7606" y="417"/>
                      <a:pt x="7339" y="717"/>
                      <a:pt x="7139" y="1184"/>
                    </a:cubicBezTo>
                    <a:cubicBezTo>
                      <a:pt x="6972" y="1551"/>
                      <a:pt x="6838" y="1952"/>
                      <a:pt x="6705" y="2552"/>
                    </a:cubicBezTo>
                    <a:cubicBezTo>
                      <a:pt x="6638" y="3019"/>
                      <a:pt x="6605" y="3520"/>
                      <a:pt x="6538" y="4187"/>
                    </a:cubicBezTo>
                    <a:cubicBezTo>
                      <a:pt x="6505" y="5121"/>
                      <a:pt x="6538" y="6088"/>
                      <a:pt x="6605" y="6955"/>
                    </a:cubicBezTo>
                    <a:cubicBezTo>
                      <a:pt x="6538" y="6889"/>
                      <a:pt x="6538" y="6789"/>
                      <a:pt x="6505" y="6722"/>
                    </a:cubicBezTo>
                    <a:cubicBezTo>
                      <a:pt x="6205" y="6021"/>
                      <a:pt x="5938" y="5521"/>
                      <a:pt x="5638" y="5087"/>
                    </a:cubicBezTo>
                    <a:cubicBezTo>
                      <a:pt x="5471" y="4820"/>
                      <a:pt x="5271" y="4620"/>
                      <a:pt x="5037" y="4454"/>
                    </a:cubicBezTo>
                    <a:cubicBezTo>
                      <a:pt x="4970" y="4387"/>
                      <a:pt x="4837" y="4353"/>
                      <a:pt x="4704" y="4253"/>
                    </a:cubicBezTo>
                    <a:cubicBezTo>
                      <a:pt x="4604" y="4187"/>
                      <a:pt x="4437" y="4187"/>
                      <a:pt x="4303" y="4120"/>
                    </a:cubicBezTo>
                    <a:cubicBezTo>
                      <a:pt x="4237" y="4103"/>
                      <a:pt x="4170" y="4095"/>
                      <a:pt x="4112" y="4095"/>
                    </a:cubicBezTo>
                    <a:cubicBezTo>
                      <a:pt x="4053" y="4095"/>
                      <a:pt x="4003" y="4103"/>
                      <a:pt x="3970" y="4120"/>
                    </a:cubicBezTo>
                    <a:lnTo>
                      <a:pt x="3803" y="4120"/>
                    </a:lnTo>
                    <a:cubicBezTo>
                      <a:pt x="3703" y="4120"/>
                      <a:pt x="3636" y="4187"/>
                      <a:pt x="3569" y="4187"/>
                    </a:cubicBezTo>
                    <a:cubicBezTo>
                      <a:pt x="3369" y="4220"/>
                      <a:pt x="3169" y="4353"/>
                      <a:pt x="3002" y="4454"/>
                    </a:cubicBezTo>
                    <a:cubicBezTo>
                      <a:pt x="2702" y="4720"/>
                      <a:pt x="2535" y="5087"/>
                      <a:pt x="2469" y="5621"/>
                    </a:cubicBezTo>
                    <a:cubicBezTo>
                      <a:pt x="2369" y="6121"/>
                      <a:pt x="2402" y="6688"/>
                      <a:pt x="2469" y="7122"/>
                    </a:cubicBezTo>
                    <a:cubicBezTo>
                      <a:pt x="2535" y="7723"/>
                      <a:pt x="2635" y="8256"/>
                      <a:pt x="2736" y="8690"/>
                    </a:cubicBezTo>
                    <a:cubicBezTo>
                      <a:pt x="2802" y="8890"/>
                      <a:pt x="2836" y="9057"/>
                      <a:pt x="2869" y="9257"/>
                    </a:cubicBezTo>
                    <a:lnTo>
                      <a:pt x="2736" y="9124"/>
                    </a:lnTo>
                    <a:cubicBezTo>
                      <a:pt x="2469" y="8890"/>
                      <a:pt x="2202" y="8757"/>
                      <a:pt x="1902" y="8657"/>
                    </a:cubicBezTo>
                    <a:lnTo>
                      <a:pt x="1668" y="8657"/>
                    </a:lnTo>
                    <a:cubicBezTo>
                      <a:pt x="1635" y="8657"/>
                      <a:pt x="1568" y="8657"/>
                      <a:pt x="1535" y="8723"/>
                    </a:cubicBezTo>
                    <a:cubicBezTo>
                      <a:pt x="1401" y="8757"/>
                      <a:pt x="1301" y="8790"/>
                      <a:pt x="1168" y="8923"/>
                    </a:cubicBezTo>
                    <a:cubicBezTo>
                      <a:pt x="1068" y="8990"/>
                      <a:pt x="968" y="9124"/>
                      <a:pt x="868" y="9290"/>
                    </a:cubicBezTo>
                    <a:cubicBezTo>
                      <a:pt x="801" y="9457"/>
                      <a:pt x="701" y="9657"/>
                      <a:pt x="634" y="9924"/>
                    </a:cubicBezTo>
                    <a:cubicBezTo>
                      <a:pt x="467" y="10491"/>
                      <a:pt x="467" y="11225"/>
                      <a:pt x="701" y="12059"/>
                    </a:cubicBezTo>
                    <a:cubicBezTo>
                      <a:pt x="801" y="12393"/>
                      <a:pt x="901" y="12759"/>
                      <a:pt x="1134" y="13160"/>
                    </a:cubicBezTo>
                    <a:cubicBezTo>
                      <a:pt x="1234" y="13527"/>
                      <a:pt x="1401" y="13860"/>
                      <a:pt x="1635" y="14261"/>
                    </a:cubicBezTo>
                    <a:cubicBezTo>
                      <a:pt x="1735" y="14527"/>
                      <a:pt x="1902" y="14761"/>
                      <a:pt x="2035" y="15028"/>
                    </a:cubicBezTo>
                    <a:cubicBezTo>
                      <a:pt x="1968" y="14961"/>
                      <a:pt x="1835" y="14961"/>
                      <a:pt x="1735" y="14961"/>
                    </a:cubicBezTo>
                    <a:lnTo>
                      <a:pt x="1501" y="14961"/>
                    </a:lnTo>
                    <a:cubicBezTo>
                      <a:pt x="1368" y="14961"/>
                      <a:pt x="1234" y="15028"/>
                      <a:pt x="1168" y="15061"/>
                    </a:cubicBezTo>
                    <a:cubicBezTo>
                      <a:pt x="734" y="15228"/>
                      <a:pt x="501" y="15561"/>
                      <a:pt x="334" y="15795"/>
                    </a:cubicBezTo>
                    <a:cubicBezTo>
                      <a:pt x="167" y="16062"/>
                      <a:pt x="67" y="16295"/>
                      <a:pt x="34" y="16629"/>
                    </a:cubicBezTo>
                    <a:cubicBezTo>
                      <a:pt x="0" y="16896"/>
                      <a:pt x="0" y="17196"/>
                      <a:pt x="0" y="17530"/>
                    </a:cubicBezTo>
                    <a:cubicBezTo>
                      <a:pt x="34" y="17863"/>
                      <a:pt x="67" y="18197"/>
                      <a:pt x="167" y="18530"/>
                    </a:cubicBezTo>
                    <a:cubicBezTo>
                      <a:pt x="334" y="19131"/>
                      <a:pt x="534" y="19764"/>
                      <a:pt x="868" y="20532"/>
                    </a:cubicBezTo>
                    <a:cubicBezTo>
                      <a:pt x="1134" y="21065"/>
                      <a:pt x="1401" y="21632"/>
                      <a:pt x="1802" y="22266"/>
                    </a:cubicBezTo>
                    <a:cubicBezTo>
                      <a:pt x="2135" y="22833"/>
                      <a:pt x="2469" y="23400"/>
                      <a:pt x="2836" y="23901"/>
                    </a:cubicBezTo>
                    <a:cubicBezTo>
                      <a:pt x="3736" y="25202"/>
                      <a:pt x="4870" y="26336"/>
                      <a:pt x="6205" y="27403"/>
                    </a:cubicBezTo>
                    <a:cubicBezTo>
                      <a:pt x="6238" y="27437"/>
                      <a:pt x="6338" y="27470"/>
                      <a:pt x="6371" y="27570"/>
                    </a:cubicBezTo>
                    <a:cubicBezTo>
                      <a:pt x="6505" y="27637"/>
                      <a:pt x="6572" y="27737"/>
                      <a:pt x="6705" y="27804"/>
                    </a:cubicBezTo>
                    <a:cubicBezTo>
                      <a:pt x="7205" y="28137"/>
                      <a:pt x="7739" y="28471"/>
                      <a:pt x="8239" y="28838"/>
                    </a:cubicBezTo>
                    <a:cubicBezTo>
                      <a:pt x="8373" y="28938"/>
                      <a:pt x="8540" y="29004"/>
                      <a:pt x="8673" y="29104"/>
                    </a:cubicBezTo>
                    <a:cubicBezTo>
                      <a:pt x="9540" y="29605"/>
                      <a:pt x="10308" y="29905"/>
                      <a:pt x="11008" y="30072"/>
                    </a:cubicBezTo>
                    <a:cubicBezTo>
                      <a:pt x="11408" y="30139"/>
                      <a:pt x="11842" y="30205"/>
                      <a:pt x="12209" y="30205"/>
                    </a:cubicBezTo>
                    <a:cubicBezTo>
                      <a:pt x="12342" y="30205"/>
                      <a:pt x="12409" y="30205"/>
                      <a:pt x="12543" y="30139"/>
                    </a:cubicBezTo>
                    <a:cubicBezTo>
                      <a:pt x="12643" y="30139"/>
                      <a:pt x="12709" y="30105"/>
                      <a:pt x="12809" y="30105"/>
                    </a:cubicBezTo>
                    <a:cubicBezTo>
                      <a:pt x="13010" y="30072"/>
                      <a:pt x="13176" y="30005"/>
                      <a:pt x="13410" y="29938"/>
                    </a:cubicBezTo>
                    <a:cubicBezTo>
                      <a:pt x="13743" y="29805"/>
                      <a:pt x="14144" y="29605"/>
                      <a:pt x="14411" y="29305"/>
                    </a:cubicBezTo>
                    <a:cubicBezTo>
                      <a:pt x="14677" y="29104"/>
                      <a:pt x="14878" y="28838"/>
                      <a:pt x="15144" y="28537"/>
                    </a:cubicBezTo>
                    <a:cubicBezTo>
                      <a:pt x="15678" y="27837"/>
                      <a:pt x="16045" y="27070"/>
                      <a:pt x="16345" y="26469"/>
                    </a:cubicBezTo>
                    <a:cubicBezTo>
                      <a:pt x="16679" y="25802"/>
                      <a:pt x="16979" y="25135"/>
                      <a:pt x="17179" y="24468"/>
                    </a:cubicBezTo>
                    <a:cubicBezTo>
                      <a:pt x="17213" y="24368"/>
                      <a:pt x="17246" y="24234"/>
                      <a:pt x="17313" y="24068"/>
                    </a:cubicBezTo>
                    <a:lnTo>
                      <a:pt x="17413" y="23567"/>
                    </a:lnTo>
                    <a:cubicBezTo>
                      <a:pt x="17479" y="23267"/>
                      <a:pt x="17513" y="22967"/>
                      <a:pt x="17479" y="22700"/>
                    </a:cubicBezTo>
                    <a:cubicBezTo>
                      <a:pt x="17479" y="22400"/>
                      <a:pt x="17379" y="22133"/>
                      <a:pt x="17313" y="21899"/>
                    </a:cubicBezTo>
                    <a:cubicBezTo>
                      <a:pt x="17213" y="21699"/>
                      <a:pt x="17046" y="21466"/>
                      <a:pt x="16879" y="21399"/>
                    </a:cubicBezTo>
                    <a:cubicBezTo>
                      <a:pt x="16746" y="21299"/>
                      <a:pt x="16645" y="21266"/>
                      <a:pt x="16512" y="21266"/>
                    </a:cubicBezTo>
                    <a:lnTo>
                      <a:pt x="16345" y="21266"/>
                    </a:lnTo>
                    <a:cubicBezTo>
                      <a:pt x="16245" y="21266"/>
                      <a:pt x="16178" y="21299"/>
                      <a:pt x="16045" y="21366"/>
                    </a:cubicBezTo>
                    <a:cubicBezTo>
                      <a:pt x="15978" y="21399"/>
                      <a:pt x="15845" y="21432"/>
                      <a:pt x="15711" y="21499"/>
                    </a:cubicBezTo>
                    <a:cubicBezTo>
                      <a:pt x="15845" y="21266"/>
                      <a:pt x="15978" y="21032"/>
                      <a:pt x="16045" y="20799"/>
                    </a:cubicBezTo>
                    <a:lnTo>
                      <a:pt x="16045" y="20765"/>
                    </a:lnTo>
                    <a:lnTo>
                      <a:pt x="16412" y="19998"/>
                    </a:lnTo>
                    <a:cubicBezTo>
                      <a:pt x="16645" y="19631"/>
                      <a:pt x="16812" y="19264"/>
                      <a:pt x="16979" y="18897"/>
                    </a:cubicBezTo>
                    <a:cubicBezTo>
                      <a:pt x="17213" y="18330"/>
                      <a:pt x="17513" y="17696"/>
                      <a:pt x="17713" y="16929"/>
                    </a:cubicBezTo>
                    <a:cubicBezTo>
                      <a:pt x="17880" y="16229"/>
                      <a:pt x="17880" y="15595"/>
                      <a:pt x="17713" y="15094"/>
                    </a:cubicBezTo>
                    <a:cubicBezTo>
                      <a:pt x="17579" y="14761"/>
                      <a:pt x="17479" y="14461"/>
                      <a:pt x="17279" y="14227"/>
                    </a:cubicBezTo>
                    <a:cubicBezTo>
                      <a:pt x="17046" y="13994"/>
                      <a:pt x="16846" y="13860"/>
                      <a:pt x="16545" y="13794"/>
                    </a:cubicBezTo>
                    <a:lnTo>
                      <a:pt x="16312" y="13794"/>
                    </a:lnTo>
                    <a:cubicBezTo>
                      <a:pt x="16112" y="13860"/>
                      <a:pt x="15945" y="13894"/>
                      <a:pt x="15711" y="13994"/>
                    </a:cubicBezTo>
                    <a:cubicBezTo>
                      <a:pt x="15378" y="14227"/>
                      <a:pt x="15144" y="14494"/>
                      <a:pt x="14878" y="14761"/>
                    </a:cubicBezTo>
                    <a:cubicBezTo>
                      <a:pt x="14644" y="15061"/>
                      <a:pt x="14377" y="15395"/>
                      <a:pt x="14210" y="15662"/>
                    </a:cubicBezTo>
                    <a:lnTo>
                      <a:pt x="14310" y="15228"/>
                    </a:lnTo>
                    <a:lnTo>
                      <a:pt x="14377" y="14761"/>
                    </a:lnTo>
                    <a:cubicBezTo>
                      <a:pt x="14511" y="13894"/>
                      <a:pt x="14611" y="13160"/>
                      <a:pt x="14677" y="12559"/>
                    </a:cubicBezTo>
                    <a:cubicBezTo>
                      <a:pt x="14744" y="11659"/>
                      <a:pt x="14811" y="10925"/>
                      <a:pt x="14844" y="10224"/>
                    </a:cubicBezTo>
                    <a:cubicBezTo>
                      <a:pt x="14844" y="9390"/>
                      <a:pt x="14811" y="8657"/>
                      <a:pt x="14677" y="7989"/>
                    </a:cubicBezTo>
                    <a:cubicBezTo>
                      <a:pt x="14544" y="7389"/>
                      <a:pt x="14377" y="6822"/>
                      <a:pt x="14144" y="6322"/>
                    </a:cubicBezTo>
                    <a:cubicBezTo>
                      <a:pt x="13977" y="5988"/>
                      <a:pt x="13743" y="5754"/>
                      <a:pt x="13543" y="5488"/>
                    </a:cubicBezTo>
                    <a:cubicBezTo>
                      <a:pt x="13343" y="5254"/>
                      <a:pt x="13076" y="5121"/>
                      <a:pt x="12809" y="5087"/>
                    </a:cubicBezTo>
                    <a:lnTo>
                      <a:pt x="12509" y="5087"/>
                    </a:lnTo>
                    <a:cubicBezTo>
                      <a:pt x="12376" y="5087"/>
                      <a:pt x="12242" y="5121"/>
                      <a:pt x="12142" y="5221"/>
                    </a:cubicBezTo>
                    <a:cubicBezTo>
                      <a:pt x="11875" y="5321"/>
                      <a:pt x="11675" y="5588"/>
                      <a:pt x="11508" y="5754"/>
                    </a:cubicBezTo>
                    <a:cubicBezTo>
                      <a:pt x="11375" y="5921"/>
                      <a:pt x="11242" y="6121"/>
                      <a:pt x="11142" y="6388"/>
                    </a:cubicBezTo>
                    <a:cubicBezTo>
                      <a:pt x="11142" y="5955"/>
                      <a:pt x="11075" y="5588"/>
                      <a:pt x="11075" y="5154"/>
                    </a:cubicBezTo>
                    <a:cubicBezTo>
                      <a:pt x="11041" y="4554"/>
                      <a:pt x="10975" y="3987"/>
                      <a:pt x="10908" y="3486"/>
                    </a:cubicBezTo>
                    <a:cubicBezTo>
                      <a:pt x="10841" y="2919"/>
                      <a:pt x="10708" y="2385"/>
                      <a:pt x="10574" y="1918"/>
                    </a:cubicBezTo>
                    <a:cubicBezTo>
                      <a:pt x="10408" y="1385"/>
                      <a:pt x="10208" y="984"/>
                      <a:pt x="10007" y="651"/>
                    </a:cubicBezTo>
                    <a:cubicBezTo>
                      <a:pt x="9741" y="317"/>
                      <a:pt x="9407" y="117"/>
                      <a:pt x="9073" y="50"/>
                    </a:cubicBezTo>
                    <a:cubicBezTo>
                      <a:pt x="8990" y="17"/>
                      <a:pt x="8907" y="0"/>
                      <a:pt x="8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2"/>
              <p:cNvSpPr/>
              <p:nvPr/>
            </p:nvSpPr>
            <p:spPr>
              <a:xfrm>
                <a:off x="2057100" y="3553825"/>
                <a:ext cx="104275" cy="721150"/>
              </a:xfrm>
              <a:custGeom>
                <a:avLst/>
                <a:gdLst/>
                <a:ahLst/>
                <a:cxnLst/>
                <a:rect l="l" t="t" r="r" b="b"/>
                <a:pathLst>
                  <a:path w="4171" h="28846" extrusionOk="0">
                    <a:moveTo>
                      <a:pt x="634" y="0"/>
                    </a:moveTo>
                    <a:cubicBezTo>
                      <a:pt x="534" y="67"/>
                      <a:pt x="501" y="134"/>
                      <a:pt x="501" y="167"/>
                    </a:cubicBezTo>
                    <a:cubicBezTo>
                      <a:pt x="467" y="667"/>
                      <a:pt x="367" y="1168"/>
                      <a:pt x="334" y="1668"/>
                    </a:cubicBezTo>
                    <a:lnTo>
                      <a:pt x="201" y="3169"/>
                    </a:lnTo>
                    <a:cubicBezTo>
                      <a:pt x="134" y="4170"/>
                      <a:pt x="67" y="5171"/>
                      <a:pt x="34" y="6171"/>
                    </a:cubicBezTo>
                    <a:cubicBezTo>
                      <a:pt x="0" y="8173"/>
                      <a:pt x="34" y="10208"/>
                      <a:pt x="167" y="12209"/>
                    </a:cubicBezTo>
                    <a:cubicBezTo>
                      <a:pt x="434" y="16245"/>
                      <a:pt x="1135" y="20248"/>
                      <a:pt x="2069" y="24184"/>
                    </a:cubicBezTo>
                    <a:cubicBezTo>
                      <a:pt x="2235" y="24918"/>
                      <a:pt x="2469" y="25685"/>
                      <a:pt x="2669" y="26386"/>
                    </a:cubicBezTo>
                    <a:cubicBezTo>
                      <a:pt x="2802" y="26753"/>
                      <a:pt x="2869" y="27153"/>
                      <a:pt x="3003" y="27487"/>
                    </a:cubicBezTo>
                    <a:cubicBezTo>
                      <a:pt x="3136" y="27854"/>
                      <a:pt x="3236" y="28220"/>
                      <a:pt x="3403" y="28587"/>
                    </a:cubicBezTo>
                    <a:cubicBezTo>
                      <a:pt x="3470" y="28687"/>
                      <a:pt x="3503" y="28754"/>
                      <a:pt x="3636" y="28821"/>
                    </a:cubicBezTo>
                    <a:cubicBezTo>
                      <a:pt x="3670" y="28838"/>
                      <a:pt x="3720" y="28846"/>
                      <a:pt x="3770" y="28846"/>
                    </a:cubicBezTo>
                    <a:cubicBezTo>
                      <a:pt x="3820" y="28846"/>
                      <a:pt x="3870" y="28838"/>
                      <a:pt x="3903" y="28821"/>
                    </a:cubicBezTo>
                    <a:cubicBezTo>
                      <a:pt x="4003" y="28754"/>
                      <a:pt x="4070" y="28721"/>
                      <a:pt x="4137" y="28587"/>
                    </a:cubicBezTo>
                    <a:cubicBezTo>
                      <a:pt x="4137" y="28554"/>
                      <a:pt x="4137" y="28521"/>
                      <a:pt x="4170" y="28521"/>
                    </a:cubicBezTo>
                    <a:lnTo>
                      <a:pt x="4170" y="28321"/>
                    </a:lnTo>
                    <a:cubicBezTo>
                      <a:pt x="4070" y="27987"/>
                      <a:pt x="4003" y="27687"/>
                      <a:pt x="3903" y="27387"/>
                    </a:cubicBezTo>
                    <a:cubicBezTo>
                      <a:pt x="3836" y="27053"/>
                      <a:pt x="3703" y="26719"/>
                      <a:pt x="3636" y="26419"/>
                    </a:cubicBezTo>
                    <a:cubicBezTo>
                      <a:pt x="3403" y="25819"/>
                      <a:pt x="3236" y="25185"/>
                      <a:pt x="3036" y="24518"/>
                    </a:cubicBezTo>
                    <a:cubicBezTo>
                      <a:pt x="2669" y="23217"/>
                      <a:pt x="2335" y="21916"/>
                      <a:pt x="2035" y="20648"/>
                    </a:cubicBezTo>
                    <a:cubicBezTo>
                      <a:pt x="1568" y="18680"/>
                      <a:pt x="1235" y="16712"/>
                      <a:pt x="1001" y="14744"/>
                    </a:cubicBezTo>
                    <a:cubicBezTo>
                      <a:pt x="734" y="12743"/>
                      <a:pt x="534" y="10741"/>
                      <a:pt x="434" y="8707"/>
                    </a:cubicBezTo>
                    <a:cubicBezTo>
                      <a:pt x="367" y="7072"/>
                      <a:pt x="367" y="5404"/>
                      <a:pt x="434" y="3803"/>
                    </a:cubicBezTo>
                    <a:cubicBezTo>
                      <a:pt x="501" y="2569"/>
                      <a:pt x="567" y="1335"/>
                      <a:pt x="734" y="100"/>
                    </a:cubicBezTo>
                    <a:cubicBezTo>
                      <a:pt x="734" y="67"/>
                      <a:pt x="701" y="0"/>
                      <a:pt x="6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2"/>
              <p:cNvSpPr/>
              <p:nvPr/>
            </p:nvSpPr>
            <p:spPr>
              <a:xfrm>
                <a:off x="1952025" y="3666400"/>
                <a:ext cx="115100" cy="184325"/>
              </a:xfrm>
              <a:custGeom>
                <a:avLst/>
                <a:gdLst/>
                <a:ahLst/>
                <a:cxnLst/>
                <a:rect l="l" t="t" r="r" b="b"/>
                <a:pathLst>
                  <a:path w="4604" h="7373" extrusionOk="0">
                    <a:moveTo>
                      <a:pt x="67" y="1"/>
                    </a:moveTo>
                    <a:cubicBezTo>
                      <a:pt x="34" y="1"/>
                      <a:pt x="0" y="67"/>
                      <a:pt x="0" y="134"/>
                    </a:cubicBezTo>
                    <a:cubicBezTo>
                      <a:pt x="100" y="801"/>
                      <a:pt x="334" y="1468"/>
                      <a:pt x="567" y="2069"/>
                    </a:cubicBezTo>
                    <a:cubicBezTo>
                      <a:pt x="868" y="2736"/>
                      <a:pt x="1201" y="3370"/>
                      <a:pt x="1568" y="3970"/>
                    </a:cubicBezTo>
                    <a:cubicBezTo>
                      <a:pt x="1935" y="4570"/>
                      <a:pt x="2402" y="5171"/>
                      <a:pt x="2869" y="5705"/>
                    </a:cubicBezTo>
                    <a:cubicBezTo>
                      <a:pt x="3336" y="6238"/>
                      <a:pt x="3770" y="6805"/>
                      <a:pt x="4270" y="7306"/>
                    </a:cubicBezTo>
                    <a:cubicBezTo>
                      <a:pt x="4337" y="7339"/>
                      <a:pt x="4370" y="7372"/>
                      <a:pt x="4404" y="7372"/>
                    </a:cubicBezTo>
                    <a:cubicBezTo>
                      <a:pt x="4437" y="7372"/>
                      <a:pt x="4504" y="7372"/>
                      <a:pt x="4537" y="7339"/>
                    </a:cubicBezTo>
                    <a:cubicBezTo>
                      <a:pt x="4604" y="7239"/>
                      <a:pt x="4604" y="7139"/>
                      <a:pt x="4570" y="7039"/>
                    </a:cubicBezTo>
                    <a:cubicBezTo>
                      <a:pt x="4037" y="6472"/>
                      <a:pt x="3503" y="5871"/>
                      <a:pt x="2936" y="5238"/>
                    </a:cubicBezTo>
                    <a:cubicBezTo>
                      <a:pt x="2402" y="4637"/>
                      <a:pt x="1902" y="3970"/>
                      <a:pt x="1501" y="3236"/>
                    </a:cubicBezTo>
                    <a:lnTo>
                      <a:pt x="1501" y="3303"/>
                    </a:lnTo>
                    <a:cubicBezTo>
                      <a:pt x="1235" y="2903"/>
                      <a:pt x="1034" y="2536"/>
                      <a:pt x="868" y="2135"/>
                    </a:cubicBezTo>
                    <a:cubicBezTo>
                      <a:pt x="668" y="1702"/>
                      <a:pt x="501" y="1301"/>
                      <a:pt x="367" y="868"/>
                    </a:cubicBezTo>
                    <a:cubicBezTo>
                      <a:pt x="267" y="568"/>
                      <a:pt x="201" y="334"/>
                      <a:pt x="167" y="34"/>
                    </a:cubicBezTo>
                    <a:cubicBezTo>
                      <a:pt x="201" y="34"/>
                      <a:pt x="167" y="1"/>
                      <a:pt x="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2"/>
              <p:cNvSpPr/>
              <p:nvPr/>
            </p:nvSpPr>
            <p:spPr>
              <a:xfrm>
                <a:off x="1900325" y="3799450"/>
                <a:ext cx="185975" cy="206700"/>
              </a:xfrm>
              <a:custGeom>
                <a:avLst/>
                <a:gdLst/>
                <a:ahLst/>
                <a:cxnLst/>
                <a:rect l="l" t="t" r="r" b="b"/>
                <a:pathLst>
                  <a:path w="7439" h="8268" extrusionOk="0">
                    <a:moveTo>
                      <a:pt x="136" y="1"/>
                    </a:moveTo>
                    <a:cubicBezTo>
                      <a:pt x="123" y="1"/>
                      <a:pt x="111" y="5"/>
                      <a:pt x="100" y="16"/>
                    </a:cubicBezTo>
                    <a:cubicBezTo>
                      <a:pt x="67" y="49"/>
                      <a:pt x="0" y="82"/>
                      <a:pt x="67" y="149"/>
                    </a:cubicBezTo>
                    <a:cubicBezTo>
                      <a:pt x="234" y="549"/>
                      <a:pt x="401" y="916"/>
                      <a:pt x="601" y="1317"/>
                    </a:cubicBezTo>
                    <a:lnTo>
                      <a:pt x="1234" y="2417"/>
                    </a:lnTo>
                    <a:cubicBezTo>
                      <a:pt x="1668" y="3151"/>
                      <a:pt x="2168" y="3852"/>
                      <a:pt x="2736" y="4486"/>
                    </a:cubicBezTo>
                    <a:cubicBezTo>
                      <a:pt x="3269" y="5153"/>
                      <a:pt x="3836" y="5720"/>
                      <a:pt x="4470" y="6287"/>
                    </a:cubicBezTo>
                    <a:cubicBezTo>
                      <a:pt x="4804" y="6587"/>
                      <a:pt x="5104" y="6887"/>
                      <a:pt x="5437" y="7121"/>
                    </a:cubicBezTo>
                    <a:cubicBezTo>
                      <a:pt x="5771" y="7388"/>
                      <a:pt x="6105" y="7688"/>
                      <a:pt x="6472" y="7888"/>
                    </a:cubicBezTo>
                    <a:cubicBezTo>
                      <a:pt x="6672" y="8021"/>
                      <a:pt x="6905" y="8188"/>
                      <a:pt x="7139" y="8255"/>
                    </a:cubicBezTo>
                    <a:cubicBezTo>
                      <a:pt x="7165" y="8264"/>
                      <a:pt x="7192" y="8268"/>
                      <a:pt x="7218" y="8268"/>
                    </a:cubicBezTo>
                    <a:cubicBezTo>
                      <a:pt x="7290" y="8268"/>
                      <a:pt x="7357" y="8237"/>
                      <a:pt x="7406" y="8188"/>
                    </a:cubicBezTo>
                    <a:cubicBezTo>
                      <a:pt x="7439" y="8121"/>
                      <a:pt x="7439" y="8055"/>
                      <a:pt x="7439" y="8021"/>
                    </a:cubicBezTo>
                    <a:cubicBezTo>
                      <a:pt x="7439" y="7955"/>
                      <a:pt x="7406" y="7888"/>
                      <a:pt x="7339" y="7888"/>
                    </a:cubicBezTo>
                    <a:cubicBezTo>
                      <a:pt x="7239" y="7755"/>
                      <a:pt x="7072" y="7688"/>
                      <a:pt x="6939" y="7588"/>
                    </a:cubicBezTo>
                    <a:cubicBezTo>
                      <a:pt x="6805" y="7521"/>
                      <a:pt x="6638" y="7388"/>
                      <a:pt x="6505" y="7321"/>
                    </a:cubicBezTo>
                    <a:lnTo>
                      <a:pt x="5638" y="6687"/>
                    </a:lnTo>
                    <a:cubicBezTo>
                      <a:pt x="5071" y="6253"/>
                      <a:pt x="4503" y="5786"/>
                      <a:pt x="4003" y="5319"/>
                    </a:cubicBezTo>
                    <a:cubicBezTo>
                      <a:pt x="3469" y="4819"/>
                      <a:pt x="3002" y="4319"/>
                      <a:pt x="2569" y="3718"/>
                    </a:cubicBezTo>
                    <a:cubicBezTo>
                      <a:pt x="2102" y="3151"/>
                      <a:pt x="1635" y="2551"/>
                      <a:pt x="1268" y="1917"/>
                    </a:cubicBezTo>
                    <a:cubicBezTo>
                      <a:pt x="901" y="1283"/>
                      <a:pt x="567" y="683"/>
                      <a:pt x="267" y="16"/>
                    </a:cubicBezTo>
                    <a:cubicBezTo>
                      <a:pt x="200" y="16"/>
                      <a:pt x="163" y="1"/>
                      <a:pt x="1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2"/>
              <p:cNvSpPr/>
              <p:nvPr/>
            </p:nvSpPr>
            <p:spPr>
              <a:xfrm>
                <a:off x="1889475" y="3951600"/>
                <a:ext cx="239375" cy="233900"/>
              </a:xfrm>
              <a:custGeom>
                <a:avLst/>
                <a:gdLst/>
                <a:ahLst/>
                <a:cxnLst/>
                <a:rect l="l" t="t" r="r" b="b"/>
                <a:pathLst>
                  <a:path w="9575" h="9356" extrusionOk="0">
                    <a:moveTo>
                      <a:pt x="67" y="1"/>
                    </a:moveTo>
                    <a:cubicBezTo>
                      <a:pt x="1" y="67"/>
                      <a:pt x="1" y="134"/>
                      <a:pt x="1" y="167"/>
                    </a:cubicBezTo>
                    <a:cubicBezTo>
                      <a:pt x="368" y="968"/>
                      <a:pt x="835" y="1735"/>
                      <a:pt x="1335" y="2436"/>
                    </a:cubicBezTo>
                    <a:cubicBezTo>
                      <a:pt x="1835" y="3136"/>
                      <a:pt x="2402" y="3837"/>
                      <a:pt x="3003" y="4471"/>
                    </a:cubicBezTo>
                    <a:cubicBezTo>
                      <a:pt x="3603" y="5138"/>
                      <a:pt x="4237" y="5705"/>
                      <a:pt x="4904" y="6305"/>
                    </a:cubicBezTo>
                    <a:cubicBezTo>
                      <a:pt x="5571" y="6872"/>
                      <a:pt x="6272" y="7439"/>
                      <a:pt x="7006" y="7973"/>
                    </a:cubicBezTo>
                    <a:cubicBezTo>
                      <a:pt x="7339" y="8207"/>
                      <a:pt x="7673" y="8473"/>
                      <a:pt x="8040" y="8674"/>
                    </a:cubicBezTo>
                    <a:cubicBezTo>
                      <a:pt x="8206" y="8807"/>
                      <a:pt x="8373" y="8874"/>
                      <a:pt x="8573" y="9007"/>
                    </a:cubicBezTo>
                    <a:cubicBezTo>
                      <a:pt x="8774" y="9141"/>
                      <a:pt x="9007" y="9274"/>
                      <a:pt x="9174" y="9341"/>
                    </a:cubicBezTo>
                    <a:cubicBezTo>
                      <a:pt x="9196" y="9341"/>
                      <a:pt x="9218" y="9356"/>
                      <a:pt x="9260" y="9356"/>
                    </a:cubicBezTo>
                    <a:cubicBezTo>
                      <a:pt x="9281" y="9356"/>
                      <a:pt x="9307" y="9352"/>
                      <a:pt x="9341" y="9341"/>
                    </a:cubicBezTo>
                    <a:cubicBezTo>
                      <a:pt x="9407" y="9341"/>
                      <a:pt x="9441" y="9307"/>
                      <a:pt x="9507" y="9207"/>
                    </a:cubicBezTo>
                    <a:cubicBezTo>
                      <a:pt x="9574" y="9107"/>
                      <a:pt x="9574" y="8874"/>
                      <a:pt x="9407" y="8807"/>
                    </a:cubicBezTo>
                    <a:cubicBezTo>
                      <a:pt x="8940" y="8473"/>
                      <a:pt x="8440" y="8173"/>
                      <a:pt x="7940" y="7873"/>
                    </a:cubicBezTo>
                    <a:cubicBezTo>
                      <a:pt x="7439" y="7539"/>
                      <a:pt x="7006" y="7273"/>
                      <a:pt x="6505" y="6939"/>
                    </a:cubicBezTo>
                    <a:cubicBezTo>
                      <a:pt x="5538" y="6272"/>
                      <a:pt x="4604" y="5505"/>
                      <a:pt x="3737" y="4704"/>
                    </a:cubicBezTo>
                    <a:lnTo>
                      <a:pt x="3737" y="4704"/>
                    </a:lnTo>
                    <a:lnTo>
                      <a:pt x="3770" y="4771"/>
                    </a:lnTo>
                    <a:cubicBezTo>
                      <a:pt x="3203" y="4204"/>
                      <a:pt x="2669" y="3670"/>
                      <a:pt x="2169" y="3036"/>
                    </a:cubicBezTo>
                    <a:cubicBezTo>
                      <a:pt x="1668" y="2469"/>
                      <a:pt x="1201" y="1835"/>
                      <a:pt x="768" y="1168"/>
                    </a:cubicBezTo>
                    <a:lnTo>
                      <a:pt x="768" y="1202"/>
                    </a:lnTo>
                    <a:cubicBezTo>
                      <a:pt x="534" y="835"/>
                      <a:pt x="334" y="434"/>
                      <a:pt x="101" y="34"/>
                    </a:cubicBezTo>
                    <a:cubicBezTo>
                      <a:pt x="234" y="1"/>
                      <a:pt x="167" y="1"/>
                      <a:pt x="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2"/>
              <p:cNvSpPr/>
              <p:nvPr/>
            </p:nvSpPr>
            <p:spPr>
              <a:xfrm>
                <a:off x="2031250" y="3605525"/>
                <a:ext cx="35050" cy="63825"/>
              </a:xfrm>
              <a:custGeom>
                <a:avLst/>
                <a:gdLst/>
                <a:ahLst/>
                <a:cxnLst/>
                <a:rect l="l" t="t" r="r" b="b"/>
                <a:pathLst>
                  <a:path w="1402" h="2553" extrusionOk="0">
                    <a:moveTo>
                      <a:pt x="67" y="0"/>
                    </a:moveTo>
                    <a:cubicBezTo>
                      <a:pt x="34" y="0"/>
                      <a:pt x="0" y="67"/>
                      <a:pt x="34" y="100"/>
                    </a:cubicBezTo>
                    <a:cubicBezTo>
                      <a:pt x="200" y="501"/>
                      <a:pt x="334" y="934"/>
                      <a:pt x="534" y="1335"/>
                    </a:cubicBezTo>
                    <a:cubicBezTo>
                      <a:pt x="601" y="1568"/>
                      <a:pt x="734" y="1768"/>
                      <a:pt x="834" y="1935"/>
                    </a:cubicBezTo>
                    <a:cubicBezTo>
                      <a:pt x="934" y="2135"/>
                      <a:pt x="1068" y="2302"/>
                      <a:pt x="1201" y="2502"/>
                    </a:cubicBezTo>
                    <a:cubicBezTo>
                      <a:pt x="1218" y="2536"/>
                      <a:pt x="1251" y="2552"/>
                      <a:pt x="1285" y="2552"/>
                    </a:cubicBezTo>
                    <a:cubicBezTo>
                      <a:pt x="1318" y="2552"/>
                      <a:pt x="1351" y="2536"/>
                      <a:pt x="1368" y="2502"/>
                    </a:cubicBezTo>
                    <a:cubicBezTo>
                      <a:pt x="1401" y="2469"/>
                      <a:pt x="1401" y="2469"/>
                      <a:pt x="1401" y="2436"/>
                    </a:cubicBezTo>
                    <a:cubicBezTo>
                      <a:pt x="1401" y="2369"/>
                      <a:pt x="1401" y="2369"/>
                      <a:pt x="1368" y="2335"/>
                    </a:cubicBezTo>
                    <a:cubicBezTo>
                      <a:pt x="1268" y="2269"/>
                      <a:pt x="1201" y="2135"/>
                      <a:pt x="1101" y="2069"/>
                    </a:cubicBezTo>
                    <a:lnTo>
                      <a:pt x="1101" y="2102"/>
                    </a:lnTo>
                    <a:lnTo>
                      <a:pt x="868" y="1735"/>
                    </a:lnTo>
                    <a:cubicBezTo>
                      <a:pt x="768" y="1602"/>
                      <a:pt x="701" y="1435"/>
                      <a:pt x="601" y="1268"/>
                    </a:cubicBezTo>
                    <a:cubicBezTo>
                      <a:pt x="434" y="968"/>
                      <a:pt x="334" y="668"/>
                      <a:pt x="234" y="334"/>
                    </a:cubicBezTo>
                    <a:cubicBezTo>
                      <a:pt x="200" y="267"/>
                      <a:pt x="167" y="134"/>
                      <a:pt x="100" y="67"/>
                    </a:cubicBezTo>
                    <a:cubicBezTo>
                      <a:pt x="167" y="0"/>
                      <a:pt x="100"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2"/>
              <p:cNvSpPr/>
              <p:nvPr/>
            </p:nvSpPr>
            <p:spPr>
              <a:xfrm>
                <a:off x="2069600" y="3683075"/>
                <a:ext cx="108450" cy="225925"/>
              </a:xfrm>
              <a:custGeom>
                <a:avLst/>
                <a:gdLst/>
                <a:ahLst/>
                <a:cxnLst/>
                <a:rect l="l" t="t" r="r" b="b"/>
                <a:pathLst>
                  <a:path w="4338" h="9037" extrusionOk="0">
                    <a:moveTo>
                      <a:pt x="4237" y="1"/>
                    </a:moveTo>
                    <a:cubicBezTo>
                      <a:pt x="4170" y="134"/>
                      <a:pt x="4137" y="134"/>
                      <a:pt x="4137" y="167"/>
                    </a:cubicBezTo>
                    <a:cubicBezTo>
                      <a:pt x="4004" y="868"/>
                      <a:pt x="3837" y="1535"/>
                      <a:pt x="3637" y="2202"/>
                    </a:cubicBezTo>
                    <a:cubicBezTo>
                      <a:pt x="3403" y="2903"/>
                      <a:pt x="3170" y="3570"/>
                      <a:pt x="2869" y="4237"/>
                    </a:cubicBezTo>
                    <a:cubicBezTo>
                      <a:pt x="2836" y="4337"/>
                      <a:pt x="2836" y="4370"/>
                      <a:pt x="2803" y="4471"/>
                    </a:cubicBezTo>
                    <a:cubicBezTo>
                      <a:pt x="2636" y="4837"/>
                      <a:pt x="2469" y="5171"/>
                      <a:pt x="2236" y="5538"/>
                    </a:cubicBezTo>
                    <a:cubicBezTo>
                      <a:pt x="2136" y="5738"/>
                      <a:pt x="2036" y="5905"/>
                      <a:pt x="1902" y="6072"/>
                    </a:cubicBezTo>
                    <a:cubicBezTo>
                      <a:pt x="1802" y="6238"/>
                      <a:pt x="1702" y="6472"/>
                      <a:pt x="1569" y="6639"/>
                    </a:cubicBezTo>
                    <a:cubicBezTo>
                      <a:pt x="1335" y="7006"/>
                      <a:pt x="1068" y="7339"/>
                      <a:pt x="835" y="7673"/>
                    </a:cubicBezTo>
                    <a:cubicBezTo>
                      <a:pt x="568" y="8006"/>
                      <a:pt x="268" y="8340"/>
                      <a:pt x="34" y="8674"/>
                    </a:cubicBezTo>
                    <a:cubicBezTo>
                      <a:pt x="1" y="8707"/>
                      <a:pt x="1" y="8740"/>
                      <a:pt x="1" y="8807"/>
                    </a:cubicBezTo>
                    <a:cubicBezTo>
                      <a:pt x="1" y="8874"/>
                      <a:pt x="34" y="8907"/>
                      <a:pt x="67" y="8974"/>
                    </a:cubicBezTo>
                    <a:cubicBezTo>
                      <a:pt x="122" y="9010"/>
                      <a:pt x="197" y="9037"/>
                      <a:pt x="270" y="9037"/>
                    </a:cubicBezTo>
                    <a:cubicBezTo>
                      <a:pt x="330" y="9037"/>
                      <a:pt x="389" y="9019"/>
                      <a:pt x="434" y="8974"/>
                    </a:cubicBezTo>
                    <a:cubicBezTo>
                      <a:pt x="735" y="8674"/>
                      <a:pt x="935" y="8373"/>
                      <a:pt x="1202" y="8040"/>
                    </a:cubicBezTo>
                    <a:cubicBezTo>
                      <a:pt x="1435" y="7706"/>
                      <a:pt x="1669" y="7373"/>
                      <a:pt x="1869" y="7006"/>
                    </a:cubicBezTo>
                    <a:cubicBezTo>
                      <a:pt x="2069" y="6639"/>
                      <a:pt x="2269" y="6305"/>
                      <a:pt x="2436" y="5905"/>
                    </a:cubicBezTo>
                    <a:lnTo>
                      <a:pt x="2936" y="4804"/>
                    </a:lnTo>
                    <a:cubicBezTo>
                      <a:pt x="3236" y="4037"/>
                      <a:pt x="3537" y="3303"/>
                      <a:pt x="3737" y="2502"/>
                    </a:cubicBezTo>
                    <a:cubicBezTo>
                      <a:pt x="3870" y="2136"/>
                      <a:pt x="3937" y="1702"/>
                      <a:pt x="4070" y="1302"/>
                    </a:cubicBezTo>
                    <a:cubicBezTo>
                      <a:pt x="4170" y="901"/>
                      <a:pt x="4237" y="501"/>
                      <a:pt x="4337" y="67"/>
                    </a:cubicBezTo>
                    <a:cubicBezTo>
                      <a:pt x="4337" y="34"/>
                      <a:pt x="4337" y="1"/>
                      <a:pt x="43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2"/>
              <p:cNvSpPr/>
              <p:nvPr/>
            </p:nvSpPr>
            <p:spPr>
              <a:xfrm>
                <a:off x="2061275" y="3627200"/>
                <a:ext cx="45050" cy="88750"/>
              </a:xfrm>
              <a:custGeom>
                <a:avLst/>
                <a:gdLst/>
                <a:ahLst/>
                <a:cxnLst/>
                <a:rect l="l" t="t" r="r" b="b"/>
                <a:pathLst>
                  <a:path w="1802" h="3550" extrusionOk="0">
                    <a:moveTo>
                      <a:pt x="1701" y="1"/>
                    </a:moveTo>
                    <a:cubicBezTo>
                      <a:pt x="1668" y="1"/>
                      <a:pt x="1635" y="1"/>
                      <a:pt x="1635" y="67"/>
                    </a:cubicBezTo>
                    <a:cubicBezTo>
                      <a:pt x="1501" y="568"/>
                      <a:pt x="1334" y="1068"/>
                      <a:pt x="1134" y="1535"/>
                    </a:cubicBezTo>
                    <a:lnTo>
                      <a:pt x="1134" y="1468"/>
                    </a:lnTo>
                    <a:cubicBezTo>
                      <a:pt x="1001" y="1769"/>
                      <a:pt x="834" y="2102"/>
                      <a:pt x="667" y="2402"/>
                    </a:cubicBezTo>
                    <a:cubicBezTo>
                      <a:pt x="501" y="2736"/>
                      <a:pt x="234" y="3036"/>
                      <a:pt x="34" y="3303"/>
                    </a:cubicBezTo>
                    <a:cubicBezTo>
                      <a:pt x="0" y="3403"/>
                      <a:pt x="34" y="3470"/>
                      <a:pt x="67" y="3503"/>
                    </a:cubicBezTo>
                    <a:cubicBezTo>
                      <a:pt x="112" y="3533"/>
                      <a:pt x="150" y="3550"/>
                      <a:pt x="185" y="3550"/>
                    </a:cubicBezTo>
                    <a:cubicBezTo>
                      <a:pt x="227" y="3550"/>
                      <a:pt x="264" y="3525"/>
                      <a:pt x="300" y="3470"/>
                    </a:cubicBezTo>
                    <a:cubicBezTo>
                      <a:pt x="634" y="2970"/>
                      <a:pt x="901" y="2436"/>
                      <a:pt x="1168" y="1835"/>
                    </a:cubicBezTo>
                    <a:cubicBezTo>
                      <a:pt x="1301" y="1569"/>
                      <a:pt x="1401" y="1268"/>
                      <a:pt x="1501" y="968"/>
                    </a:cubicBezTo>
                    <a:cubicBezTo>
                      <a:pt x="1635" y="668"/>
                      <a:pt x="1701" y="401"/>
                      <a:pt x="1801" y="101"/>
                    </a:cubicBezTo>
                    <a:cubicBezTo>
                      <a:pt x="1801" y="67"/>
                      <a:pt x="1801" y="1"/>
                      <a:pt x="17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2"/>
              <p:cNvSpPr/>
              <p:nvPr/>
            </p:nvSpPr>
            <p:spPr>
              <a:xfrm>
                <a:off x="2103800" y="3916575"/>
                <a:ext cx="157625" cy="200175"/>
              </a:xfrm>
              <a:custGeom>
                <a:avLst/>
                <a:gdLst/>
                <a:ahLst/>
                <a:cxnLst/>
                <a:rect l="l" t="t" r="r" b="b"/>
                <a:pathLst>
                  <a:path w="6305" h="8007" extrusionOk="0">
                    <a:moveTo>
                      <a:pt x="3536" y="4237"/>
                    </a:moveTo>
                    <a:cubicBezTo>
                      <a:pt x="3518" y="4237"/>
                      <a:pt x="3510" y="4258"/>
                      <a:pt x="3506" y="4276"/>
                    </a:cubicBezTo>
                    <a:lnTo>
                      <a:pt x="3506" y="4276"/>
                    </a:lnTo>
                    <a:cubicBezTo>
                      <a:pt x="3516" y="4263"/>
                      <a:pt x="3526" y="4250"/>
                      <a:pt x="3536" y="4237"/>
                    </a:cubicBezTo>
                    <a:close/>
                    <a:moveTo>
                      <a:pt x="6205" y="1"/>
                    </a:moveTo>
                    <a:cubicBezTo>
                      <a:pt x="6138" y="1"/>
                      <a:pt x="6138" y="34"/>
                      <a:pt x="6138" y="34"/>
                    </a:cubicBezTo>
                    <a:cubicBezTo>
                      <a:pt x="6038" y="201"/>
                      <a:pt x="5971" y="401"/>
                      <a:pt x="5871" y="568"/>
                    </a:cubicBezTo>
                    <a:cubicBezTo>
                      <a:pt x="5604" y="1235"/>
                      <a:pt x="5204" y="1869"/>
                      <a:pt x="4837" y="2469"/>
                    </a:cubicBezTo>
                    <a:cubicBezTo>
                      <a:pt x="4637" y="2736"/>
                      <a:pt x="4437" y="3070"/>
                      <a:pt x="4203" y="3370"/>
                    </a:cubicBezTo>
                    <a:cubicBezTo>
                      <a:pt x="4003" y="3703"/>
                      <a:pt x="3770" y="4004"/>
                      <a:pt x="3503" y="4304"/>
                    </a:cubicBezTo>
                    <a:cubicBezTo>
                      <a:pt x="3503" y="4304"/>
                      <a:pt x="3503" y="4291"/>
                      <a:pt x="3506" y="4276"/>
                    </a:cubicBezTo>
                    <a:lnTo>
                      <a:pt x="3506" y="4276"/>
                    </a:lnTo>
                    <a:cubicBezTo>
                      <a:pt x="3277" y="4566"/>
                      <a:pt x="2993" y="4884"/>
                      <a:pt x="2769" y="5171"/>
                    </a:cubicBezTo>
                    <a:cubicBezTo>
                      <a:pt x="2636" y="5338"/>
                      <a:pt x="2469" y="5438"/>
                      <a:pt x="2335" y="5571"/>
                    </a:cubicBezTo>
                    <a:lnTo>
                      <a:pt x="1868" y="6038"/>
                    </a:lnTo>
                    <a:cubicBezTo>
                      <a:pt x="1602" y="6305"/>
                      <a:pt x="1301" y="6572"/>
                      <a:pt x="1001" y="6839"/>
                    </a:cubicBezTo>
                    <a:cubicBezTo>
                      <a:pt x="834" y="6939"/>
                      <a:pt x="701" y="7072"/>
                      <a:pt x="534" y="7206"/>
                    </a:cubicBezTo>
                    <a:cubicBezTo>
                      <a:pt x="367" y="7339"/>
                      <a:pt x="267" y="7439"/>
                      <a:pt x="100" y="7573"/>
                    </a:cubicBezTo>
                    <a:cubicBezTo>
                      <a:pt x="34" y="7606"/>
                      <a:pt x="0" y="7706"/>
                      <a:pt x="0" y="7740"/>
                    </a:cubicBezTo>
                    <a:cubicBezTo>
                      <a:pt x="0" y="7840"/>
                      <a:pt x="34" y="7873"/>
                      <a:pt x="100" y="7906"/>
                    </a:cubicBezTo>
                    <a:cubicBezTo>
                      <a:pt x="134" y="7940"/>
                      <a:pt x="201" y="8006"/>
                      <a:pt x="267" y="8006"/>
                    </a:cubicBezTo>
                    <a:lnTo>
                      <a:pt x="334" y="8006"/>
                    </a:lnTo>
                    <a:cubicBezTo>
                      <a:pt x="367" y="8006"/>
                      <a:pt x="434" y="7940"/>
                      <a:pt x="467" y="7940"/>
                    </a:cubicBezTo>
                    <a:cubicBezTo>
                      <a:pt x="801" y="7740"/>
                      <a:pt x="1101" y="7506"/>
                      <a:pt x="1368" y="7239"/>
                    </a:cubicBezTo>
                    <a:lnTo>
                      <a:pt x="2269" y="6372"/>
                    </a:lnTo>
                    <a:cubicBezTo>
                      <a:pt x="2536" y="6072"/>
                      <a:pt x="2836" y="5738"/>
                      <a:pt x="3103" y="5405"/>
                    </a:cubicBezTo>
                    <a:cubicBezTo>
                      <a:pt x="3369" y="5071"/>
                      <a:pt x="3636" y="4737"/>
                      <a:pt x="3937" y="4370"/>
                    </a:cubicBezTo>
                    <a:cubicBezTo>
                      <a:pt x="4170" y="4037"/>
                      <a:pt x="4437" y="3670"/>
                      <a:pt x="4637" y="3336"/>
                    </a:cubicBezTo>
                    <a:cubicBezTo>
                      <a:pt x="4837" y="3003"/>
                      <a:pt x="5104" y="2603"/>
                      <a:pt x="5271" y="2236"/>
                    </a:cubicBezTo>
                    <a:cubicBezTo>
                      <a:pt x="5471" y="1902"/>
                      <a:pt x="5638" y="1535"/>
                      <a:pt x="5838" y="1168"/>
                    </a:cubicBezTo>
                    <a:cubicBezTo>
                      <a:pt x="6005" y="768"/>
                      <a:pt x="6171" y="434"/>
                      <a:pt x="6305" y="67"/>
                    </a:cubicBezTo>
                    <a:cubicBezTo>
                      <a:pt x="6305" y="34"/>
                      <a:pt x="6305" y="1"/>
                      <a:pt x="6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2"/>
              <p:cNvSpPr/>
              <p:nvPr/>
            </p:nvSpPr>
            <p:spPr>
              <a:xfrm>
                <a:off x="2139650" y="4098475"/>
                <a:ext cx="117625" cy="135025"/>
              </a:xfrm>
              <a:custGeom>
                <a:avLst/>
                <a:gdLst/>
                <a:ahLst/>
                <a:cxnLst/>
                <a:rect l="l" t="t" r="r" b="b"/>
                <a:pathLst>
                  <a:path w="4705" h="5401" extrusionOk="0">
                    <a:moveTo>
                      <a:pt x="4614" y="0"/>
                    </a:moveTo>
                    <a:cubicBezTo>
                      <a:pt x="4604" y="0"/>
                      <a:pt x="4582" y="8"/>
                      <a:pt x="4537" y="30"/>
                    </a:cubicBezTo>
                    <a:lnTo>
                      <a:pt x="4604" y="30"/>
                    </a:lnTo>
                    <a:cubicBezTo>
                      <a:pt x="4604" y="30"/>
                      <a:pt x="4634" y="0"/>
                      <a:pt x="4614" y="0"/>
                    </a:cubicBezTo>
                    <a:close/>
                    <a:moveTo>
                      <a:pt x="4604" y="30"/>
                    </a:moveTo>
                    <a:cubicBezTo>
                      <a:pt x="4170" y="897"/>
                      <a:pt x="3570" y="1731"/>
                      <a:pt x="2936" y="2465"/>
                    </a:cubicBezTo>
                    <a:cubicBezTo>
                      <a:pt x="2603" y="2899"/>
                      <a:pt x="2236" y="3299"/>
                      <a:pt x="1835" y="3699"/>
                    </a:cubicBezTo>
                    <a:cubicBezTo>
                      <a:pt x="1402" y="4066"/>
                      <a:pt x="1001" y="4400"/>
                      <a:pt x="534" y="4733"/>
                    </a:cubicBezTo>
                    <a:lnTo>
                      <a:pt x="501" y="4733"/>
                    </a:lnTo>
                    <a:lnTo>
                      <a:pt x="101" y="4967"/>
                    </a:lnTo>
                    <a:lnTo>
                      <a:pt x="1" y="5100"/>
                    </a:lnTo>
                    <a:lnTo>
                      <a:pt x="1" y="5267"/>
                    </a:lnTo>
                    <a:lnTo>
                      <a:pt x="101" y="5400"/>
                    </a:lnTo>
                    <a:lnTo>
                      <a:pt x="268" y="5400"/>
                    </a:lnTo>
                    <a:cubicBezTo>
                      <a:pt x="534" y="5234"/>
                      <a:pt x="735" y="5067"/>
                      <a:pt x="935" y="4900"/>
                    </a:cubicBezTo>
                    <a:cubicBezTo>
                      <a:pt x="1168" y="4733"/>
                      <a:pt x="1368" y="4533"/>
                      <a:pt x="1569" y="4300"/>
                    </a:cubicBezTo>
                    <a:cubicBezTo>
                      <a:pt x="2002" y="3899"/>
                      <a:pt x="2402" y="3466"/>
                      <a:pt x="2736" y="3032"/>
                    </a:cubicBezTo>
                    <a:cubicBezTo>
                      <a:pt x="3437" y="2131"/>
                      <a:pt x="4070" y="1131"/>
                      <a:pt x="4671" y="130"/>
                    </a:cubicBezTo>
                    <a:cubicBezTo>
                      <a:pt x="4704" y="97"/>
                      <a:pt x="4671" y="30"/>
                      <a:pt x="4604" y="3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2"/>
              <p:cNvSpPr/>
              <p:nvPr/>
            </p:nvSpPr>
            <p:spPr>
              <a:xfrm>
                <a:off x="2020400" y="3762300"/>
                <a:ext cx="11700" cy="11700"/>
              </a:xfrm>
              <a:custGeom>
                <a:avLst/>
                <a:gdLst/>
                <a:ahLst/>
                <a:cxnLst/>
                <a:rect l="l" t="t" r="r" b="b"/>
                <a:pathLst>
                  <a:path w="468" h="468" extrusionOk="0">
                    <a:moveTo>
                      <a:pt x="201" y="1"/>
                    </a:moveTo>
                    <a:cubicBezTo>
                      <a:pt x="101" y="1"/>
                      <a:pt x="1" y="134"/>
                      <a:pt x="1" y="234"/>
                    </a:cubicBezTo>
                    <a:cubicBezTo>
                      <a:pt x="1" y="368"/>
                      <a:pt x="134" y="468"/>
                      <a:pt x="268" y="468"/>
                    </a:cubicBezTo>
                    <a:cubicBezTo>
                      <a:pt x="368" y="468"/>
                      <a:pt x="468" y="334"/>
                      <a:pt x="468" y="201"/>
                    </a:cubicBezTo>
                    <a:cubicBezTo>
                      <a:pt x="468" y="67"/>
                      <a:pt x="334" y="1"/>
                      <a:pt x="2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2"/>
              <p:cNvSpPr/>
              <p:nvPr/>
            </p:nvSpPr>
            <p:spPr>
              <a:xfrm>
                <a:off x="2008725" y="3737275"/>
                <a:ext cx="7525" cy="7550"/>
              </a:xfrm>
              <a:custGeom>
                <a:avLst/>
                <a:gdLst/>
                <a:ahLst/>
                <a:cxnLst/>
                <a:rect l="l" t="t" r="r" b="b"/>
                <a:pathLst>
                  <a:path w="301" h="302" extrusionOk="0">
                    <a:moveTo>
                      <a:pt x="134" y="1"/>
                    </a:moveTo>
                    <a:cubicBezTo>
                      <a:pt x="67" y="1"/>
                      <a:pt x="1" y="68"/>
                      <a:pt x="1" y="168"/>
                    </a:cubicBezTo>
                    <a:cubicBezTo>
                      <a:pt x="1" y="234"/>
                      <a:pt x="101" y="301"/>
                      <a:pt x="167" y="301"/>
                    </a:cubicBezTo>
                    <a:cubicBezTo>
                      <a:pt x="268" y="301"/>
                      <a:pt x="301" y="201"/>
                      <a:pt x="301" y="134"/>
                    </a:cubicBezTo>
                    <a:cubicBezTo>
                      <a:pt x="301" y="34"/>
                      <a:pt x="234"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2"/>
              <p:cNvSpPr/>
              <p:nvPr/>
            </p:nvSpPr>
            <p:spPr>
              <a:xfrm>
                <a:off x="2030000" y="3746975"/>
                <a:ext cx="5450" cy="4500"/>
              </a:xfrm>
              <a:custGeom>
                <a:avLst/>
                <a:gdLst/>
                <a:ahLst/>
                <a:cxnLst/>
                <a:rect l="l" t="t" r="r" b="b"/>
                <a:pathLst>
                  <a:path w="218" h="180" extrusionOk="0">
                    <a:moveTo>
                      <a:pt x="69" y="1"/>
                    </a:moveTo>
                    <a:cubicBezTo>
                      <a:pt x="25" y="1"/>
                      <a:pt x="0" y="38"/>
                      <a:pt x="50" y="113"/>
                    </a:cubicBezTo>
                    <a:cubicBezTo>
                      <a:pt x="50" y="147"/>
                      <a:pt x="84" y="180"/>
                      <a:pt x="117" y="180"/>
                    </a:cubicBezTo>
                    <a:cubicBezTo>
                      <a:pt x="150" y="180"/>
                      <a:pt x="217" y="147"/>
                      <a:pt x="217" y="113"/>
                    </a:cubicBezTo>
                    <a:cubicBezTo>
                      <a:pt x="217" y="80"/>
                      <a:pt x="150" y="13"/>
                      <a:pt x="117" y="13"/>
                    </a:cubicBezTo>
                    <a:cubicBezTo>
                      <a:pt x="100" y="5"/>
                      <a:pt x="84"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
              <p:cNvSpPr/>
              <p:nvPr/>
            </p:nvSpPr>
            <p:spPr>
              <a:xfrm>
                <a:off x="2028750" y="3712275"/>
                <a:ext cx="5025" cy="4175"/>
              </a:xfrm>
              <a:custGeom>
                <a:avLst/>
                <a:gdLst/>
                <a:ahLst/>
                <a:cxnLst/>
                <a:rect l="l" t="t" r="r" b="b"/>
                <a:pathLst>
                  <a:path w="201" h="167" extrusionOk="0">
                    <a:moveTo>
                      <a:pt x="134" y="0"/>
                    </a:moveTo>
                    <a:cubicBezTo>
                      <a:pt x="34" y="0"/>
                      <a:pt x="0" y="34"/>
                      <a:pt x="34" y="67"/>
                    </a:cubicBezTo>
                    <a:cubicBezTo>
                      <a:pt x="34" y="134"/>
                      <a:pt x="100" y="167"/>
                      <a:pt x="134" y="167"/>
                    </a:cubicBezTo>
                    <a:cubicBezTo>
                      <a:pt x="167" y="167"/>
                      <a:pt x="200" y="100"/>
                      <a:pt x="200" y="67"/>
                    </a:cubicBezTo>
                    <a:cubicBezTo>
                      <a:pt x="200" y="34"/>
                      <a:pt x="167"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2"/>
              <p:cNvSpPr/>
              <p:nvPr/>
            </p:nvSpPr>
            <p:spPr>
              <a:xfrm>
                <a:off x="2037075" y="3684750"/>
                <a:ext cx="4200" cy="4200"/>
              </a:xfrm>
              <a:custGeom>
                <a:avLst/>
                <a:gdLst/>
                <a:ahLst/>
                <a:cxnLst/>
                <a:rect l="l" t="t" r="r" b="b"/>
                <a:pathLst>
                  <a:path w="168" h="168" extrusionOk="0">
                    <a:moveTo>
                      <a:pt x="101" y="0"/>
                    </a:moveTo>
                    <a:cubicBezTo>
                      <a:pt x="34" y="0"/>
                      <a:pt x="1" y="67"/>
                      <a:pt x="1" y="100"/>
                    </a:cubicBezTo>
                    <a:cubicBezTo>
                      <a:pt x="1" y="134"/>
                      <a:pt x="34" y="167"/>
                      <a:pt x="101" y="167"/>
                    </a:cubicBezTo>
                    <a:cubicBezTo>
                      <a:pt x="134" y="167"/>
                      <a:pt x="168" y="134"/>
                      <a:pt x="168" y="100"/>
                    </a:cubicBezTo>
                    <a:cubicBezTo>
                      <a:pt x="168" y="67"/>
                      <a:pt x="134"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2"/>
              <p:cNvSpPr/>
              <p:nvPr/>
            </p:nvSpPr>
            <p:spPr>
              <a:xfrm>
                <a:off x="2039575" y="3784825"/>
                <a:ext cx="9200" cy="10025"/>
              </a:xfrm>
              <a:custGeom>
                <a:avLst/>
                <a:gdLst/>
                <a:ahLst/>
                <a:cxnLst/>
                <a:rect l="l" t="t" r="r" b="b"/>
                <a:pathLst>
                  <a:path w="368" h="401" extrusionOk="0">
                    <a:moveTo>
                      <a:pt x="168" y="0"/>
                    </a:moveTo>
                    <a:cubicBezTo>
                      <a:pt x="68" y="67"/>
                      <a:pt x="1" y="134"/>
                      <a:pt x="1" y="234"/>
                    </a:cubicBezTo>
                    <a:cubicBezTo>
                      <a:pt x="1" y="300"/>
                      <a:pt x="101" y="401"/>
                      <a:pt x="201" y="401"/>
                    </a:cubicBezTo>
                    <a:cubicBezTo>
                      <a:pt x="268" y="401"/>
                      <a:pt x="368" y="267"/>
                      <a:pt x="368" y="167"/>
                    </a:cubicBezTo>
                    <a:cubicBezTo>
                      <a:pt x="368" y="100"/>
                      <a:pt x="234" y="0"/>
                      <a:pt x="1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2"/>
              <p:cNvSpPr/>
              <p:nvPr/>
            </p:nvSpPr>
            <p:spPr>
              <a:xfrm>
                <a:off x="2019575" y="3878225"/>
                <a:ext cx="13375" cy="13350"/>
              </a:xfrm>
              <a:custGeom>
                <a:avLst/>
                <a:gdLst/>
                <a:ahLst/>
                <a:cxnLst/>
                <a:rect l="l" t="t" r="r" b="b"/>
                <a:pathLst>
                  <a:path w="535" h="534" extrusionOk="0">
                    <a:moveTo>
                      <a:pt x="234" y="0"/>
                    </a:moveTo>
                    <a:cubicBezTo>
                      <a:pt x="67" y="0"/>
                      <a:pt x="0" y="167"/>
                      <a:pt x="0" y="267"/>
                    </a:cubicBezTo>
                    <a:cubicBezTo>
                      <a:pt x="0" y="434"/>
                      <a:pt x="167" y="534"/>
                      <a:pt x="267" y="534"/>
                    </a:cubicBezTo>
                    <a:cubicBezTo>
                      <a:pt x="467" y="534"/>
                      <a:pt x="534" y="367"/>
                      <a:pt x="534" y="234"/>
                    </a:cubicBezTo>
                    <a:cubicBezTo>
                      <a:pt x="534" y="67"/>
                      <a:pt x="367" y="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2"/>
              <p:cNvSpPr/>
              <p:nvPr/>
            </p:nvSpPr>
            <p:spPr>
              <a:xfrm>
                <a:off x="2000400" y="3826525"/>
                <a:ext cx="15850" cy="15025"/>
              </a:xfrm>
              <a:custGeom>
                <a:avLst/>
                <a:gdLst/>
                <a:ahLst/>
                <a:cxnLst/>
                <a:rect l="l" t="t" r="r" b="b"/>
                <a:pathLst>
                  <a:path w="634" h="601" extrusionOk="0">
                    <a:moveTo>
                      <a:pt x="300" y="0"/>
                    </a:moveTo>
                    <a:cubicBezTo>
                      <a:pt x="134" y="0"/>
                      <a:pt x="0" y="167"/>
                      <a:pt x="67" y="334"/>
                    </a:cubicBezTo>
                    <a:cubicBezTo>
                      <a:pt x="67" y="500"/>
                      <a:pt x="234" y="601"/>
                      <a:pt x="400" y="601"/>
                    </a:cubicBezTo>
                    <a:cubicBezTo>
                      <a:pt x="567" y="601"/>
                      <a:pt x="634" y="434"/>
                      <a:pt x="634" y="267"/>
                    </a:cubicBezTo>
                    <a:cubicBezTo>
                      <a:pt x="634" y="100"/>
                      <a:pt x="467" y="0"/>
                      <a:pt x="3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2"/>
              <p:cNvSpPr/>
              <p:nvPr/>
            </p:nvSpPr>
            <p:spPr>
              <a:xfrm>
                <a:off x="2032925" y="3848500"/>
                <a:ext cx="10850" cy="9950"/>
              </a:xfrm>
              <a:custGeom>
                <a:avLst/>
                <a:gdLst/>
                <a:ahLst/>
                <a:cxnLst/>
                <a:rect l="l" t="t" r="r" b="b"/>
                <a:pathLst>
                  <a:path w="434" h="398" extrusionOk="0">
                    <a:moveTo>
                      <a:pt x="232" y="0"/>
                    </a:moveTo>
                    <a:cubicBezTo>
                      <a:pt x="211" y="0"/>
                      <a:pt x="189" y="7"/>
                      <a:pt x="167" y="22"/>
                    </a:cubicBezTo>
                    <a:cubicBezTo>
                      <a:pt x="100" y="22"/>
                      <a:pt x="0" y="88"/>
                      <a:pt x="0" y="222"/>
                    </a:cubicBezTo>
                    <a:cubicBezTo>
                      <a:pt x="0" y="332"/>
                      <a:pt x="92" y="397"/>
                      <a:pt x="161" y="397"/>
                    </a:cubicBezTo>
                    <a:cubicBezTo>
                      <a:pt x="175" y="397"/>
                      <a:pt x="189" y="394"/>
                      <a:pt x="200" y="389"/>
                    </a:cubicBezTo>
                    <a:cubicBezTo>
                      <a:pt x="334" y="389"/>
                      <a:pt x="434" y="255"/>
                      <a:pt x="367" y="189"/>
                    </a:cubicBezTo>
                    <a:cubicBezTo>
                      <a:pt x="367" y="84"/>
                      <a:pt x="306" y="0"/>
                      <a:pt x="2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2"/>
              <p:cNvSpPr/>
              <p:nvPr/>
            </p:nvSpPr>
            <p:spPr>
              <a:xfrm>
                <a:off x="2016225" y="3858200"/>
                <a:ext cx="4200" cy="4200"/>
              </a:xfrm>
              <a:custGeom>
                <a:avLst/>
                <a:gdLst/>
                <a:ahLst/>
                <a:cxnLst/>
                <a:rect l="l" t="t" r="r" b="b"/>
                <a:pathLst>
                  <a:path w="168" h="168" extrusionOk="0">
                    <a:moveTo>
                      <a:pt x="101" y="1"/>
                    </a:moveTo>
                    <a:cubicBezTo>
                      <a:pt x="34" y="1"/>
                      <a:pt x="1" y="34"/>
                      <a:pt x="1" y="67"/>
                    </a:cubicBezTo>
                    <a:cubicBezTo>
                      <a:pt x="1" y="134"/>
                      <a:pt x="34" y="167"/>
                      <a:pt x="101" y="167"/>
                    </a:cubicBezTo>
                    <a:cubicBezTo>
                      <a:pt x="134" y="167"/>
                      <a:pt x="168" y="101"/>
                      <a:pt x="168" y="67"/>
                    </a:cubicBezTo>
                    <a:cubicBezTo>
                      <a:pt x="168" y="34"/>
                      <a:pt x="134" y="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2"/>
              <p:cNvSpPr/>
              <p:nvPr/>
            </p:nvSpPr>
            <p:spPr>
              <a:xfrm>
                <a:off x="2048750" y="3884050"/>
                <a:ext cx="5025" cy="5025"/>
              </a:xfrm>
              <a:custGeom>
                <a:avLst/>
                <a:gdLst/>
                <a:ahLst/>
                <a:cxnLst/>
                <a:rect l="l" t="t" r="r" b="b"/>
                <a:pathLst>
                  <a:path w="201" h="201" extrusionOk="0">
                    <a:moveTo>
                      <a:pt x="68" y="1"/>
                    </a:moveTo>
                    <a:cubicBezTo>
                      <a:pt x="34" y="1"/>
                      <a:pt x="1" y="101"/>
                      <a:pt x="1" y="134"/>
                    </a:cubicBezTo>
                    <a:cubicBezTo>
                      <a:pt x="1" y="168"/>
                      <a:pt x="34" y="201"/>
                      <a:pt x="134" y="201"/>
                    </a:cubicBezTo>
                    <a:cubicBezTo>
                      <a:pt x="201" y="201"/>
                      <a:pt x="201" y="168"/>
                      <a:pt x="201" y="101"/>
                    </a:cubicBezTo>
                    <a:cubicBezTo>
                      <a:pt x="201" y="34"/>
                      <a:pt x="168" y="1"/>
                      <a:pt x="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2"/>
              <p:cNvSpPr/>
              <p:nvPr/>
            </p:nvSpPr>
            <p:spPr>
              <a:xfrm>
                <a:off x="2045425" y="3934925"/>
                <a:ext cx="6700" cy="6700"/>
              </a:xfrm>
              <a:custGeom>
                <a:avLst/>
                <a:gdLst/>
                <a:ahLst/>
                <a:cxnLst/>
                <a:rect l="l" t="t" r="r" b="b"/>
                <a:pathLst>
                  <a:path w="268" h="268" extrusionOk="0">
                    <a:moveTo>
                      <a:pt x="134" y="1"/>
                    </a:moveTo>
                    <a:cubicBezTo>
                      <a:pt x="34" y="1"/>
                      <a:pt x="0" y="67"/>
                      <a:pt x="0" y="134"/>
                    </a:cubicBezTo>
                    <a:cubicBezTo>
                      <a:pt x="0" y="234"/>
                      <a:pt x="67" y="267"/>
                      <a:pt x="134" y="267"/>
                    </a:cubicBezTo>
                    <a:cubicBezTo>
                      <a:pt x="201" y="267"/>
                      <a:pt x="267" y="167"/>
                      <a:pt x="267" y="134"/>
                    </a:cubicBezTo>
                    <a:cubicBezTo>
                      <a:pt x="267" y="67"/>
                      <a:pt x="167"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2"/>
              <p:cNvSpPr/>
              <p:nvPr/>
            </p:nvSpPr>
            <p:spPr>
              <a:xfrm>
                <a:off x="1992050" y="3880725"/>
                <a:ext cx="11700" cy="11700"/>
              </a:xfrm>
              <a:custGeom>
                <a:avLst/>
                <a:gdLst/>
                <a:ahLst/>
                <a:cxnLst/>
                <a:rect l="l" t="t" r="r" b="b"/>
                <a:pathLst>
                  <a:path w="468" h="468" extrusionOk="0">
                    <a:moveTo>
                      <a:pt x="234" y="0"/>
                    </a:moveTo>
                    <a:cubicBezTo>
                      <a:pt x="101" y="0"/>
                      <a:pt x="1" y="134"/>
                      <a:pt x="1" y="267"/>
                    </a:cubicBezTo>
                    <a:cubicBezTo>
                      <a:pt x="1" y="401"/>
                      <a:pt x="134" y="467"/>
                      <a:pt x="267" y="467"/>
                    </a:cubicBezTo>
                    <a:cubicBezTo>
                      <a:pt x="401" y="467"/>
                      <a:pt x="468" y="334"/>
                      <a:pt x="468" y="234"/>
                    </a:cubicBezTo>
                    <a:cubicBezTo>
                      <a:pt x="468" y="100"/>
                      <a:pt x="334" y="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2"/>
              <p:cNvSpPr/>
              <p:nvPr/>
            </p:nvSpPr>
            <p:spPr>
              <a:xfrm>
                <a:off x="1970375" y="3839700"/>
                <a:ext cx="12525" cy="11225"/>
              </a:xfrm>
              <a:custGeom>
                <a:avLst/>
                <a:gdLst/>
                <a:ahLst/>
                <a:cxnLst/>
                <a:rect l="l" t="t" r="r" b="b"/>
                <a:pathLst>
                  <a:path w="501" h="449" extrusionOk="0">
                    <a:moveTo>
                      <a:pt x="254" y="0"/>
                    </a:moveTo>
                    <a:cubicBezTo>
                      <a:pt x="236" y="0"/>
                      <a:pt x="218" y="2"/>
                      <a:pt x="200" y="7"/>
                    </a:cubicBezTo>
                    <a:cubicBezTo>
                      <a:pt x="100" y="40"/>
                      <a:pt x="0" y="140"/>
                      <a:pt x="34" y="274"/>
                    </a:cubicBezTo>
                    <a:cubicBezTo>
                      <a:pt x="34" y="384"/>
                      <a:pt x="125" y="449"/>
                      <a:pt x="232" y="449"/>
                    </a:cubicBezTo>
                    <a:cubicBezTo>
                      <a:pt x="255" y="449"/>
                      <a:pt x="278" y="446"/>
                      <a:pt x="300" y="440"/>
                    </a:cubicBezTo>
                    <a:cubicBezTo>
                      <a:pt x="434" y="440"/>
                      <a:pt x="501" y="307"/>
                      <a:pt x="467" y="174"/>
                    </a:cubicBezTo>
                    <a:cubicBezTo>
                      <a:pt x="467" y="87"/>
                      <a:pt x="367" y="0"/>
                      <a:pt x="2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2"/>
              <p:cNvSpPr/>
              <p:nvPr/>
            </p:nvSpPr>
            <p:spPr>
              <a:xfrm>
                <a:off x="2014575" y="4018325"/>
                <a:ext cx="14200" cy="14200"/>
              </a:xfrm>
              <a:custGeom>
                <a:avLst/>
                <a:gdLst/>
                <a:ahLst/>
                <a:cxnLst/>
                <a:rect l="l" t="t" r="r" b="b"/>
                <a:pathLst>
                  <a:path w="568" h="568" extrusionOk="0">
                    <a:moveTo>
                      <a:pt x="267" y="0"/>
                    </a:moveTo>
                    <a:cubicBezTo>
                      <a:pt x="100" y="67"/>
                      <a:pt x="0" y="167"/>
                      <a:pt x="34" y="300"/>
                    </a:cubicBezTo>
                    <a:cubicBezTo>
                      <a:pt x="34" y="434"/>
                      <a:pt x="200" y="567"/>
                      <a:pt x="334" y="567"/>
                    </a:cubicBezTo>
                    <a:cubicBezTo>
                      <a:pt x="434" y="567"/>
                      <a:pt x="567" y="401"/>
                      <a:pt x="567" y="267"/>
                    </a:cubicBezTo>
                    <a:cubicBezTo>
                      <a:pt x="567" y="134"/>
                      <a:pt x="400" y="0"/>
                      <a:pt x="2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2"/>
              <p:cNvSpPr/>
              <p:nvPr/>
            </p:nvSpPr>
            <p:spPr>
              <a:xfrm>
                <a:off x="1978700" y="3968275"/>
                <a:ext cx="11700" cy="11700"/>
              </a:xfrm>
              <a:custGeom>
                <a:avLst/>
                <a:gdLst/>
                <a:ahLst/>
                <a:cxnLst/>
                <a:rect l="l" t="t" r="r" b="b"/>
                <a:pathLst>
                  <a:path w="468" h="468" extrusionOk="0">
                    <a:moveTo>
                      <a:pt x="201" y="1"/>
                    </a:moveTo>
                    <a:cubicBezTo>
                      <a:pt x="101" y="1"/>
                      <a:pt x="1" y="134"/>
                      <a:pt x="1" y="268"/>
                    </a:cubicBezTo>
                    <a:cubicBezTo>
                      <a:pt x="1" y="401"/>
                      <a:pt x="134" y="468"/>
                      <a:pt x="268" y="468"/>
                    </a:cubicBezTo>
                    <a:cubicBezTo>
                      <a:pt x="368" y="468"/>
                      <a:pt x="468" y="334"/>
                      <a:pt x="468" y="234"/>
                    </a:cubicBezTo>
                    <a:cubicBezTo>
                      <a:pt x="468" y="101"/>
                      <a:pt x="334" y="1"/>
                      <a:pt x="2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2"/>
              <p:cNvSpPr/>
              <p:nvPr/>
            </p:nvSpPr>
            <p:spPr>
              <a:xfrm>
                <a:off x="2025400" y="3990800"/>
                <a:ext cx="7550" cy="6700"/>
              </a:xfrm>
              <a:custGeom>
                <a:avLst/>
                <a:gdLst/>
                <a:ahLst/>
                <a:cxnLst/>
                <a:rect l="l" t="t" r="r" b="b"/>
                <a:pathLst>
                  <a:path w="302" h="268" extrusionOk="0">
                    <a:moveTo>
                      <a:pt x="134" y="0"/>
                    </a:moveTo>
                    <a:cubicBezTo>
                      <a:pt x="68" y="34"/>
                      <a:pt x="1" y="67"/>
                      <a:pt x="1" y="167"/>
                    </a:cubicBezTo>
                    <a:cubicBezTo>
                      <a:pt x="1" y="234"/>
                      <a:pt x="101" y="267"/>
                      <a:pt x="168" y="267"/>
                    </a:cubicBezTo>
                    <a:cubicBezTo>
                      <a:pt x="268" y="267"/>
                      <a:pt x="301" y="201"/>
                      <a:pt x="301" y="101"/>
                    </a:cubicBezTo>
                    <a:cubicBezTo>
                      <a:pt x="301" y="34"/>
                      <a:pt x="234"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2"/>
              <p:cNvSpPr/>
              <p:nvPr/>
            </p:nvSpPr>
            <p:spPr>
              <a:xfrm>
                <a:off x="2052925" y="4017475"/>
                <a:ext cx="7525" cy="7550"/>
              </a:xfrm>
              <a:custGeom>
                <a:avLst/>
                <a:gdLst/>
                <a:ahLst/>
                <a:cxnLst/>
                <a:rect l="l" t="t" r="r" b="b"/>
                <a:pathLst>
                  <a:path w="301" h="302" extrusionOk="0">
                    <a:moveTo>
                      <a:pt x="134" y="1"/>
                    </a:moveTo>
                    <a:cubicBezTo>
                      <a:pt x="34" y="1"/>
                      <a:pt x="1" y="101"/>
                      <a:pt x="1" y="168"/>
                    </a:cubicBezTo>
                    <a:cubicBezTo>
                      <a:pt x="1" y="268"/>
                      <a:pt x="67" y="301"/>
                      <a:pt x="167" y="301"/>
                    </a:cubicBezTo>
                    <a:cubicBezTo>
                      <a:pt x="234" y="301"/>
                      <a:pt x="301" y="201"/>
                      <a:pt x="301" y="134"/>
                    </a:cubicBezTo>
                    <a:cubicBezTo>
                      <a:pt x="301" y="34"/>
                      <a:pt x="201"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2"/>
              <p:cNvSpPr/>
              <p:nvPr/>
            </p:nvSpPr>
            <p:spPr>
              <a:xfrm>
                <a:off x="2046250" y="4059875"/>
                <a:ext cx="15050" cy="13125"/>
              </a:xfrm>
              <a:custGeom>
                <a:avLst/>
                <a:gdLst/>
                <a:ahLst/>
                <a:cxnLst/>
                <a:rect l="l" t="t" r="r" b="b"/>
                <a:pathLst>
                  <a:path w="602" h="525" extrusionOk="0">
                    <a:moveTo>
                      <a:pt x="319" y="1"/>
                    </a:moveTo>
                    <a:cubicBezTo>
                      <a:pt x="302" y="1"/>
                      <a:pt x="285" y="3"/>
                      <a:pt x="268" y="6"/>
                    </a:cubicBezTo>
                    <a:cubicBezTo>
                      <a:pt x="134" y="73"/>
                      <a:pt x="1" y="173"/>
                      <a:pt x="67" y="306"/>
                    </a:cubicBezTo>
                    <a:cubicBezTo>
                      <a:pt x="67" y="415"/>
                      <a:pt x="134" y="524"/>
                      <a:pt x="249" y="524"/>
                    </a:cubicBezTo>
                    <a:cubicBezTo>
                      <a:pt x="275" y="524"/>
                      <a:pt x="304" y="519"/>
                      <a:pt x="334" y="506"/>
                    </a:cubicBezTo>
                    <a:cubicBezTo>
                      <a:pt x="468" y="506"/>
                      <a:pt x="601" y="406"/>
                      <a:pt x="568" y="240"/>
                    </a:cubicBezTo>
                    <a:cubicBezTo>
                      <a:pt x="568" y="120"/>
                      <a:pt x="461" y="1"/>
                      <a:pt x="3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2"/>
              <p:cNvSpPr/>
              <p:nvPr/>
            </p:nvSpPr>
            <p:spPr>
              <a:xfrm>
                <a:off x="2037925" y="4089200"/>
                <a:ext cx="6700" cy="5875"/>
              </a:xfrm>
              <a:custGeom>
                <a:avLst/>
                <a:gdLst/>
                <a:ahLst/>
                <a:cxnLst/>
                <a:rect l="l" t="t" r="r" b="b"/>
                <a:pathLst>
                  <a:path w="268" h="235" extrusionOk="0">
                    <a:moveTo>
                      <a:pt x="134" y="1"/>
                    </a:moveTo>
                    <a:cubicBezTo>
                      <a:pt x="67" y="1"/>
                      <a:pt x="0" y="101"/>
                      <a:pt x="67" y="134"/>
                    </a:cubicBezTo>
                    <a:cubicBezTo>
                      <a:pt x="67" y="167"/>
                      <a:pt x="100" y="234"/>
                      <a:pt x="167" y="234"/>
                    </a:cubicBezTo>
                    <a:cubicBezTo>
                      <a:pt x="234" y="234"/>
                      <a:pt x="267" y="167"/>
                      <a:pt x="267" y="101"/>
                    </a:cubicBezTo>
                    <a:cubicBezTo>
                      <a:pt x="267" y="34"/>
                      <a:pt x="234"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2"/>
              <p:cNvSpPr/>
              <p:nvPr/>
            </p:nvSpPr>
            <p:spPr>
              <a:xfrm>
                <a:off x="2086275" y="3821500"/>
                <a:ext cx="10050" cy="9200"/>
              </a:xfrm>
              <a:custGeom>
                <a:avLst/>
                <a:gdLst/>
                <a:ahLst/>
                <a:cxnLst/>
                <a:rect l="l" t="t" r="r" b="b"/>
                <a:pathLst>
                  <a:path w="402" h="368" extrusionOk="0">
                    <a:moveTo>
                      <a:pt x="201" y="1"/>
                    </a:moveTo>
                    <a:cubicBezTo>
                      <a:pt x="68" y="34"/>
                      <a:pt x="1" y="134"/>
                      <a:pt x="34" y="201"/>
                    </a:cubicBezTo>
                    <a:cubicBezTo>
                      <a:pt x="34" y="301"/>
                      <a:pt x="168" y="368"/>
                      <a:pt x="234" y="368"/>
                    </a:cubicBezTo>
                    <a:cubicBezTo>
                      <a:pt x="334" y="368"/>
                      <a:pt x="401" y="268"/>
                      <a:pt x="401" y="168"/>
                    </a:cubicBezTo>
                    <a:cubicBezTo>
                      <a:pt x="401" y="101"/>
                      <a:pt x="301" y="1"/>
                      <a:pt x="2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2"/>
              <p:cNvSpPr/>
              <p:nvPr/>
            </p:nvSpPr>
            <p:spPr>
              <a:xfrm>
                <a:off x="2077950" y="3762925"/>
                <a:ext cx="8350" cy="7950"/>
              </a:xfrm>
              <a:custGeom>
                <a:avLst/>
                <a:gdLst/>
                <a:ahLst/>
                <a:cxnLst/>
                <a:rect l="l" t="t" r="r" b="b"/>
                <a:pathLst>
                  <a:path w="334" h="318" extrusionOk="0">
                    <a:moveTo>
                      <a:pt x="172" y="0"/>
                    </a:moveTo>
                    <a:cubicBezTo>
                      <a:pt x="158" y="0"/>
                      <a:pt x="146" y="3"/>
                      <a:pt x="134" y="9"/>
                    </a:cubicBezTo>
                    <a:cubicBezTo>
                      <a:pt x="34" y="9"/>
                      <a:pt x="0" y="109"/>
                      <a:pt x="0" y="176"/>
                    </a:cubicBezTo>
                    <a:cubicBezTo>
                      <a:pt x="0" y="258"/>
                      <a:pt x="45" y="318"/>
                      <a:pt x="117" y="318"/>
                    </a:cubicBezTo>
                    <a:cubicBezTo>
                      <a:pt x="133" y="318"/>
                      <a:pt x="149" y="315"/>
                      <a:pt x="167" y="309"/>
                    </a:cubicBezTo>
                    <a:cubicBezTo>
                      <a:pt x="234" y="309"/>
                      <a:pt x="334" y="209"/>
                      <a:pt x="301" y="142"/>
                    </a:cubicBezTo>
                    <a:cubicBezTo>
                      <a:pt x="301" y="60"/>
                      <a:pt x="233"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2"/>
              <p:cNvSpPr/>
              <p:nvPr/>
            </p:nvSpPr>
            <p:spPr>
              <a:xfrm>
                <a:off x="2096300" y="3793025"/>
                <a:ext cx="10850" cy="10325"/>
              </a:xfrm>
              <a:custGeom>
                <a:avLst/>
                <a:gdLst/>
                <a:ahLst/>
                <a:cxnLst/>
                <a:rect l="l" t="t" r="r" b="b"/>
                <a:pathLst>
                  <a:path w="434" h="413" extrusionOk="0">
                    <a:moveTo>
                      <a:pt x="198" y="1"/>
                    </a:moveTo>
                    <a:cubicBezTo>
                      <a:pt x="188" y="1"/>
                      <a:pt x="178" y="2"/>
                      <a:pt x="167" y="6"/>
                    </a:cubicBezTo>
                    <a:cubicBezTo>
                      <a:pt x="100" y="6"/>
                      <a:pt x="0" y="106"/>
                      <a:pt x="0" y="239"/>
                    </a:cubicBezTo>
                    <a:cubicBezTo>
                      <a:pt x="0" y="326"/>
                      <a:pt x="100" y="413"/>
                      <a:pt x="192" y="413"/>
                    </a:cubicBezTo>
                    <a:cubicBezTo>
                      <a:pt x="206" y="413"/>
                      <a:pt x="220" y="411"/>
                      <a:pt x="234" y="406"/>
                    </a:cubicBezTo>
                    <a:cubicBezTo>
                      <a:pt x="334" y="406"/>
                      <a:pt x="434" y="273"/>
                      <a:pt x="400" y="173"/>
                    </a:cubicBezTo>
                    <a:cubicBezTo>
                      <a:pt x="341" y="113"/>
                      <a:pt x="281" y="1"/>
                      <a:pt x="1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2"/>
              <p:cNvSpPr/>
              <p:nvPr/>
            </p:nvSpPr>
            <p:spPr>
              <a:xfrm>
                <a:off x="2089625" y="3728100"/>
                <a:ext cx="6700" cy="6700"/>
              </a:xfrm>
              <a:custGeom>
                <a:avLst/>
                <a:gdLst/>
                <a:ahLst/>
                <a:cxnLst/>
                <a:rect l="l" t="t" r="r" b="b"/>
                <a:pathLst>
                  <a:path w="268" h="268" extrusionOk="0">
                    <a:moveTo>
                      <a:pt x="100" y="1"/>
                    </a:moveTo>
                    <a:cubicBezTo>
                      <a:pt x="34" y="1"/>
                      <a:pt x="0" y="68"/>
                      <a:pt x="0" y="168"/>
                    </a:cubicBezTo>
                    <a:cubicBezTo>
                      <a:pt x="0" y="234"/>
                      <a:pt x="67" y="268"/>
                      <a:pt x="167" y="268"/>
                    </a:cubicBezTo>
                    <a:cubicBezTo>
                      <a:pt x="234" y="268"/>
                      <a:pt x="267" y="201"/>
                      <a:pt x="267" y="101"/>
                    </a:cubicBezTo>
                    <a:cubicBezTo>
                      <a:pt x="267" y="34"/>
                      <a:pt x="200" y="1"/>
                      <a:pt x="1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2"/>
              <p:cNvSpPr/>
              <p:nvPr/>
            </p:nvSpPr>
            <p:spPr>
              <a:xfrm>
                <a:off x="2095450" y="3707275"/>
                <a:ext cx="4200" cy="4175"/>
              </a:xfrm>
              <a:custGeom>
                <a:avLst/>
                <a:gdLst/>
                <a:ahLst/>
                <a:cxnLst/>
                <a:rect l="l" t="t" r="r" b="b"/>
                <a:pathLst>
                  <a:path w="168" h="167" extrusionOk="0">
                    <a:moveTo>
                      <a:pt x="101" y="0"/>
                    </a:moveTo>
                    <a:cubicBezTo>
                      <a:pt x="34" y="0"/>
                      <a:pt x="1" y="33"/>
                      <a:pt x="1" y="67"/>
                    </a:cubicBezTo>
                    <a:cubicBezTo>
                      <a:pt x="1" y="100"/>
                      <a:pt x="34" y="167"/>
                      <a:pt x="101" y="167"/>
                    </a:cubicBezTo>
                    <a:cubicBezTo>
                      <a:pt x="134" y="167"/>
                      <a:pt x="168" y="100"/>
                      <a:pt x="168" y="67"/>
                    </a:cubicBezTo>
                    <a:cubicBezTo>
                      <a:pt x="168" y="33"/>
                      <a:pt x="134"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2"/>
              <p:cNvSpPr/>
              <p:nvPr/>
            </p:nvSpPr>
            <p:spPr>
              <a:xfrm>
                <a:off x="2127150" y="3732275"/>
                <a:ext cx="6700" cy="6700"/>
              </a:xfrm>
              <a:custGeom>
                <a:avLst/>
                <a:gdLst/>
                <a:ahLst/>
                <a:cxnLst/>
                <a:rect l="l" t="t" r="r" b="b"/>
                <a:pathLst>
                  <a:path w="268" h="268" extrusionOk="0">
                    <a:moveTo>
                      <a:pt x="100" y="1"/>
                    </a:moveTo>
                    <a:cubicBezTo>
                      <a:pt x="34" y="1"/>
                      <a:pt x="0" y="67"/>
                      <a:pt x="0" y="168"/>
                    </a:cubicBezTo>
                    <a:cubicBezTo>
                      <a:pt x="0" y="234"/>
                      <a:pt x="67" y="268"/>
                      <a:pt x="167" y="268"/>
                    </a:cubicBezTo>
                    <a:cubicBezTo>
                      <a:pt x="234" y="268"/>
                      <a:pt x="267" y="201"/>
                      <a:pt x="267" y="101"/>
                    </a:cubicBezTo>
                    <a:cubicBezTo>
                      <a:pt x="267" y="34"/>
                      <a:pt x="201" y="1"/>
                      <a:pt x="1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2"/>
              <p:cNvSpPr/>
              <p:nvPr/>
            </p:nvSpPr>
            <p:spPr>
              <a:xfrm>
                <a:off x="2081275" y="3622200"/>
                <a:ext cx="6700" cy="7525"/>
              </a:xfrm>
              <a:custGeom>
                <a:avLst/>
                <a:gdLst/>
                <a:ahLst/>
                <a:cxnLst/>
                <a:rect l="l" t="t" r="r" b="b"/>
                <a:pathLst>
                  <a:path w="268" h="301" extrusionOk="0">
                    <a:moveTo>
                      <a:pt x="101" y="1"/>
                    </a:moveTo>
                    <a:cubicBezTo>
                      <a:pt x="34" y="1"/>
                      <a:pt x="1" y="101"/>
                      <a:pt x="1" y="167"/>
                    </a:cubicBezTo>
                    <a:cubicBezTo>
                      <a:pt x="1" y="267"/>
                      <a:pt x="67" y="301"/>
                      <a:pt x="168" y="301"/>
                    </a:cubicBezTo>
                    <a:cubicBezTo>
                      <a:pt x="234" y="301"/>
                      <a:pt x="268" y="234"/>
                      <a:pt x="268" y="134"/>
                    </a:cubicBezTo>
                    <a:cubicBezTo>
                      <a:pt x="268" y="67"/>
                      <a:pt x="201" y="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2"/>
              <p:cNvSpPr/>
              <p:nvPr/>
            </p:nvSpPr>
            <p:spPr>
              <a:xfrm>
                <a:off x="2081275" y="3592175"/>
                <a:ext cx="5025" cy="4200"/>
              </a:xfrm>
              <a:custGeom>
                <a:avLst/>
                <a:gdLst/>
                <a:ahLst/>
                <a:cxnLst/>
                <a:rect l="l" t="t" r="r" b="b"/>
                <a:pathLst>
                  <a:path w="201" h="168" extrusionOk="0">
                    <a:moveTo>
                      <a:pt x="101" y="1"/>
                    </a:moveTo>
                    <a:cubicBezTo>
                      <a:pt x="34" y="1"/>
                      <a:pt x="1" y="34"/>
                      <a:pt x="34" y="101"/>
                    </a:cubicBezTo>
                    <a:cubicBezTo>
                      <a:pt x="34" y="134"/>
                      <a:pt x="67" y="167"/>
                      <a:pt x="101" y="167"/>
                    </a:cubicBezTo>
                    <a:cubicBezTo>
                      <a:pt x="134" y="167"/>
                      <a:pt x="201" y="134"/>
                      <a:pt x="201" y="101"/>
                    </a:cubicBezTo>
                    <a:cubicBezTo>
                      <a:pt x="201" y="34"/>
                      <a:pt x="134" y="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2"/>
              <p:cNvSpPr/>
              <p:nvPr/>
            </p:nvSpPr>
            <p:spPr>
              <a:xfrm>
                <a:off x="2090600" y="3587800"/>
                <a:ext cx="4875" cy="4400"/>
              </a:xfrm>
              <a:custGeom>
                <a:avLst/>
                <a:gdLst/>
                <a:ahLst/>
                <a:cxnLst/>
                <a:rect l="l" t="t" r="r" b="b"/>
                <a:pathLst>
                  <a:path w="195" h="176" extrusionOk="0">
                    <a:moveTo>
                      <a:pt x="80" y="0"/>
                    </a:moveTo>
                    <a:cubicBezTo>
                      <a:pt x="18" y="0"/>
                      <a:pt x="1" y="55"/>
                      <a:pt x="28" y="109"/>
                    </a:cubicBezTo>
                    <a:cubicBezTo>
                      <a:pt x="28" y="142"/>
                      <a:pt x="61" y="176"/>
                      <a:pt x="128" y="176"/>
                    </a:cubicBezTo>
                    <a:cubicBezTo>
                      <a:pt x="161" y="176"/>
                      <a:pt x="195" y="142"/>
                      <a:pt x="195" y="109"/>
                    </a:cubicBezTo>
                    <a:cubicBezTo>
                      <a:pt x="195" y="42"/>
                      <a:pt x="161" y="9"/>
                      <a:pt x="128" y="9"/>
                    </a:cubicBezTo>
                    <a:cubicBezTo>
                      <a:pt x="110" y="3"/>
                      <a:pt x="94" y="0"/>
                      <a:pt x="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2"/>
              <p:cNvSpPr/>
              <p:nvPr/>
            </p:nvSpPr>
            <p:spPr>
              <a:xfrm>
                <a:off x="2103800" y="3954950"/>
                <a:ext cx="16700" cy="16700"/>
              </a:xfrm>
              <a:custGeom>
                <a:avLst/>
                <a:gdLst/>
                <a:ahLst/>
                <a:cxnLst/>
                <a:rect l="l" t="t" r="r" b="b"/>
                <a:pathLst>
                  <a:path w="668" h="668" extrusionOk="0">
                    <a:moveTo>
                      <a:pt x="301" y="0"/>
                    </a:moveTo>
                    <a:cubicBezTo>
                      <a:pt x="134" y="33"/>
                      <a:pt x="0" y="200"/>
                      <a:pt x="0" y="367"/>
                    </a:cubicBezTo>
                    <a:cubicBezTo>
                      <a:pt x="34" y="534"/>
                      <a:pt x="167" y="667"/>
                      <a:pt x="367" y="667"/>
                    </a:cubicBezTo>
                    <a:cubicBezTo>
                      <a:pt x="534" y="634"/>
                      <a:pt x="668" y="500"/>
                      <a:pt x="668" y="300"/>
                    </a:cubicBezTo>
                    <a:cubicBezTo>
                      <a:pt x="634" y="134"/>
                      <a:pt x="501"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2"/>
              <p:cNvSpPr/>
              <p:nvPr/>
            </p:nvSpPr>
            <p:spPr>
              <a:xfrm>
                <a:off x="2095450" y="3913250"/>
                <a:ext cx="10875" cy="9200"/>
              </a:xfrm>
              <a:custGeom>
                <a:avLst/>
                <a:gdLst/>
                <a:ahLst/>
                <a:cxnLst/>
                <a:rect l="l" t="t" r="r" b="b"/>
                <a:pathLst>
                  <a:path w="435" h="368" extrusionOk="0">
                    <a:moveTo>
                      <a:pt x="201" y="0"/>
                    </a:moveTo>
                    <a:cubicBezTo>
                      <a:pt x="101" y="0"/>
                      <a:pt x="1" y="134"/>
                      <a:pt x="34" y="200"/>
                    </a:cubicBezTo>
                    <a:cubicBezTo>
                      <a:pt x="34" y="300"/>
                      <a:pt x="134" y="367"/>
                      <a:pt x="268" y="367"/>
                    </a:cubicBezTo>
                    <a:cubicBezTo>
                      <a:pt x="334" y="367"/>
                      <a:pt x="434" y="300"/>
                      <a:pt x="434" y="167"/>
                    </a:cubicBezTo>
                    <a:cubicBezTo>
                      <a:pt x="434" y="100"/>
                      <a:pt x="334" y="0"/>
                      <a:pt x="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2"/>
              <p:cNvSpPr/>
              <p:nvPr/>
            </p:nvSpPr>
            <p:spPr>
              <a:xfrm>
                <a:off x="2120475" y="3908850"/>
                <a:ext cx="10875" cy="9950"/>
              </a:xfrm>
              <a:custGeom>
                <a:avLst/>
                <a:gdLst/>
                <a:ahLst/>
                <a:cxnLst/>
                <a:rect l="l" t="t" r="r" b="b"/>
                <a:pathLst>
                  <a:path w="435" h="398" extrusionOk="0">
                    <a:moveTo>
                      <a:pt x="218" y="1"/>
                    </a:moveTo>
                    <a:cubicBezTo>
                      <a:pt x="202" y="1"/>
                      <a:pt x="184" y="4"/>
                      <a:pt x="167" y="9"/>
                    </a:cubicBezTo>
                    <a:cubicBezTo>
                      <a:pt x="34" y="9"/>
                      <a:pt x="1" y="110"/>
                      <a:pt x="1" y="210"/>
                    </a:cubicBezTo>
                    <a:cubicBezTo>
                      <a:pt x="1" y="314"/>
                      <a:pt x="82" y="398"/>
                      <a:pt x="149" y="398"/>
                    </a:cubicBezTo>
                    <a:cubicBezTo>
                      <a:pt x="168" y="398"/>
                      <a:pt x="186" y="391"/>
                      <a:pt x="201" y="376"/>
                    </a:cubicBezTo>
                    <a:cubicBezTo>
                      <a:pt x="334" y="376"/>
                      <a:pt x="434" y="243"/>
                      <a:pt x="367" y="176"/>
                    </a:cubicBezTo>
                    <a:cubicBezTo>
                      <a:pt x="367" y="66"/>
                      <a:pt x="299" y="1"/>
                      <a:pt x="2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2"/>
              <p:cNvSpPr/>
              <p:nvPr/>
            </p:nvSpPr>
            <p:spPr>
              <a:xfrm>
                <a:off x="2128825" y="3959100"/>
                <a:ext cx="6675" cy="5050"/>
              </a:xfrm>
              <a:custGeom>
                <a:avLst/>
                <a:gdLst/>
                <a:ahLst/>
                <a:cxnLst/>
                <a:rect l="l" t="t" r="r" b="b"/>
                <a:pathLst>
                  <a:path w="267" h="202" extrusionOk="0">
                    <a:moveTo>
                      <a:pt x="134" y="1"/>
                    </a:moveTo>
                    <a:cubicBezTo>
                      <a:pt x="33" y="1"/>
                      <a:pt x="0" y="101"/>
                      <a:pt x="33" y="134"/>
                    </a:cubicBezTo>
                    <a:cubicBezTo>
                      <a:pt x="33" y="168"/>
                      <a:pt x="100" y="201"/>
                      <a:pt x="167" y="201"/>
                    </a:cubicBezTo>
                    <a:cubicBezTo>
                      <a:pt x="200" y="201"/>
                      <a:pt x="267" y="168"/>
                      <a:pt x="267" y="101"/>
                    </a:cubicBezTo>
                    <a:cubicBezTo>
                      <a:pt x="267" y="34"/>
                      <a:pt x="200"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2"/>
              <p:cNvSpPr/>
              <p:nvPr/>
            </p:nvSpPr>
            <p:spPr>
              <a:xfrm>
                <a:off x="2122975" y="4025000"/>
                <a:ext cx="5875" cy="5850"/>
              </a:xfrm>
              <a:custGeom>
                <a:avLst/>
                <a:gdLst/>
                <a:ahLst/>
                <a:cxnLst/>
                <a:rect l="l" t="t" r="r" b="b"/>
                <a:pathLst>
                  <a:path w="235" h="234" extrusionOk="0">
                    <a:moveTo>
                      <a:pt x="101" y="0"/>
                    </a:moveTo>
                    <a:cubicBezTo>
                      <a:pt x="34" y="0"/>
                      <a:pt x="1" y="67"/>
                      <a:pt x="1" y="134"/>
                    </a:cubicBezTo>
                    <a:cubicBezTo>
                      <a:pt x="1" y="200"/>
                      <a:pt x="67" y="234"/>
                      <a:pt x="101" y="234"/>
                    </a:cubicBezTo>
                    <a:cubicBezTo>
                      <a:pt x="201" y="234"/>
                      <a:pt x="234" y="167"/>
                      <a:pt x="234" y="134"/>
                    </a:cubicBezTo>
                    <a:cubicBezTo>
                      <a:pt x="234" y="33"/>
                      <a:pt x="167"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2" name="Google Shape;152;p2"/>
            <p:cNvGrpSpPr/>
            <p:nvPr/>
          </p:nvGrpSpPr>
          <p:grpSpPr>
            <a:xfrm>
              <a:off x="1134925" y="4085100"/>
              <a:ext cx="1167525" cy="1167525"/>
              <a:chOff x="2244925" y="3993300"/>
              <a:chExt cx="1167525" cy="1167525"/>
            </a:xfrm>
          </p:grpSpPr>
          <p:sp>
            <p:nvSpPr>
              <p:cNvPr id="153" name="Google Shape;153;p2"/>
              <p:cNvSpPr/>
              <p:nvPr/>
            </p:nvSpPr>
            <p:spPr>
              <a:xfrm>
                <a:off x="2244925" y="4079200"/>
                <a:ext cx="1054125" cy="740550"/>
              </a:xfrm>
              <a:custGeom>
                <a:avLst/>
                <a:gdLst/>
                <a:ahLst/>
                <a:cxnLst/>
                <a:rect l="l" t="t" r="r" b="b"/>
                <a:pathLst>
                  <a:path w="42165" h="29622" extrusionOk="0">
                    <a:moveTo>
                      <a:pt x="23117" y="12876"/>
                    </a:moveTo>
                    <a:lnTo>
                      <a:pt x="23117" y="12876"/>
                    </a:lnTo>
                    <a:cubicBezTo>
                      <a:pt x="23384" y="13310"/>
                      <a:pt x="23718" y="13643"/>
                      <a:pt x="24018" y="13977"/>
                    </a:cubicBezTo>
                    <a:cubicBezTo>
                      <a:pt x="24385" y="14311"/>
                      <a:pt x="24785" y="14644"/>
                      <a:pt x="25019" y="14844"/>
                    </a:cubicBezTo>
                    <a:cubicBezTo>
                      <a:pt x="24619" y="15078"/>
                      <a:pt x="24152" y="15345"/>
                      <a:pt x="23718" y="15545"/>
                    </a:cubicBezTo>
                    <a:cubicBezTo>
                      <a:pt x="23484" y="14744"/>
                      <a:pt x="23284" y="14010"/>
                      <a:pt x="23151" y="13243"/>
                    </a:cubicBezTo>
                    <a:cubicBezTo>
                      <a:pt x="23151" y="13143"/>
                      <a:pt x="23117" y="13010"/>
                      <a:pt x="23117" y="12876"/>
                    </a:cubicBezTo>
                    <a:close/>
                    <a:moveTo>
                      <a:pt x="34993" y="0"/>
                    </a:moveTo>
                    <a:cubicBezTo>
                      <a:pt x="33992" y="0"/>
                      <a:pt x="32891" y="167"/>
                      <a:pt x="31824" y="501"/>
                    </a:cubicBezTo>
                    <a:cubicBezTo>
                      <a:pt x="30556" y="868"/>
                      <a:pt x="29355" y="1468"/>
                      <a:pt x="28221" y="2202"/>
                    </a:cubicBezTo>
                    <a:cubicBezTo>
                      <a:pt x="27521" y="2669"/>
                      <a:pt x="26853" y="3203"/>
                      <a:pt x="26220" y="3736"/>
                    </a:cubicBezTo>
                    <a:cubicBezTo>
                      <a:pt x="26053" y="3670"/>
                      <a:pt x="25886" y="3636"/>
                      <a:pt x="25719" y="3536"/>
                    </a:cubicBezTo>
                    <a:cubicBezTo>
                      <a:pt x="25219" y="3369"/>
                      <a:pt x="24685" y="3203"/>
                      <a:pt x="24152" y="3136"/>
                    </a:cubicBezTo>
                    <a:cubicBezTo>
                      <a:pt x="23484" y="3002"/>
                      <a:pt x="22784" y="2902"/>
                      <a:pt x="22017" y="2902"/>
                    </a:cubicBezTo>
                    <a:cubicBezTo>
                      <a:pt x="21616" y="2902"/>
                      <a:pt x="21216" y="2902"/>
                      <a:pt x="20816" y="2969"/>
                    </a:cubicBezTo>
                    <a:cubicBezTo>
                      <a:pt x="18614" y="3169"/>
                      <a:pt x="16346" y="3970"/>
                      <a:pt x="14378" y="5204"/>
                    </a:cubicBezTo>
                    <a:cubicBezTo>
                      <a:pt x="12376" y="6505"/>
                      <a:pt x="10809" y="8173"/>
                      <a:pt x="9808" y="10074"/>
                    </a:cubicBezTo>
                    <a:cubicBezTo>
                      <a:pt x="9541" y="10575"/>
                      <a:pt x="9341" y="11075"/>
                      <a:pt x="9141" y="11642"/>
                    </a:cubicBezTo>
                    <a:cubicBezTo>
                      <a:pt x="7373" y="12009"/>
                      <a:pt x="5705" y="12676"/>
                      <a:pt x="4371" y="13643"/>
                    </a:cubicBezTo>
                    <a:cubicBezTo>
                      <a:pt x="3470" y="14244"/>
                      <a:pt x="2670" y="15011"/>
                      <a:pt x="2002" y="15878"/>
                    </a:cubicBezTo>
                    <a:cubicBezTo>
                      <a:pt x="1335" y="16746"/>
                      <a:pt x="835" y="17746"/>
                      <a:pt x="468" y="18847"/>
                    </a:cubicBezTo>
                    <a:cubicBezTo>
                      <a:pt x="168" y="19815"/>
                      <a:pt x="1" y="20849"/>
                      <a:pt x="101" y="21916"/>
                    </a:cubicBezTo>
                    <a:cubicBezTo>
                      <a:pt x="168" y="22950"/>
                      <a:pt x="435" y="24018"/>
                      <a:pt x="835" y="25052"/>
                    </a:cubicBezTo>
                    <a:cubicBezTo>
                      <a:pt x="1269" y="26019"/>
                      <a:pt x="1836" y="26886"/>
                      <a:pt x="2536" y="27620"/>
                    </a:cubicBezTo>
                    <a:cubicBezTo>
                      <a:pt x="2870" y="28020"/>
                      <a:pt x="3303" y="28354"/>
                      <a:pt x="3770" y="28621"/>
                    </a:cubicBezTo>
                    <a:cubicBezTo>
                      <a:pt x="4171" y="28921"/>
                      <a:pt x="4638" y="29121"/>
                      <a:pt x="5171" y="29388"/>
                    </a:cubicBezTo>
                    <a:cubicBezTo>
                      <a:pt x="5438" y="29455"/>
                      <a:pt x="5672" y="29555"/>
                      <a:pt x="5972" y="29622"/>
                    </a:cubicBezTo>
                    <a:lnTo>
                      <a:pt x="6105" y="29622"/>
                    </a:lnTo>
                    <a:cubicBezTo>
                      <a:pt x="6305" y="29622"/>
                      <a:pt x="6439" y="29521"/>
                      <a:pt x="6506" y="29355"/>
                    </a:cubicBezTo>
                    <a:cubicBezTo>
                      <a:pt x="6539" y="29188"/>
                      <a:pt x="6472" y="28988"/>
                      <a:pt x="6305" y="28888"/>
                    </a:cubicBezTo>
                    <a:lnTo>
                      <a:pt x="6305" y="28888"/>
                    </a:lnTo>
                    <a:cubicBezTo>
                      <a:pt x="6672" y="28954"/>
                      <a:pt x="7039" y="29054"/>
                      <a:pt x="7473" y="29155"/>
                    </a:cubicBezTo>
                    <a:cubicBezTo>
                      <a:pt x="8707" y="29388"/>
                      <a:pt x="9841" y="29521"/>
                      <a:pt x="10875" y="29521"/>
                    </a:cubicBezTo>
                    <a:lnTo>
                      <a:pt x="10975" y="29521"/>
                    </a:lnTo>
                    <a:cubicBezTo>
                      <a:pt x="12143" y="29521"/>
                      <a:pt x="13277" y="29288"/>
                      <a:pt x="14311" y="28954"/>
                    </a:cubicBezTo>
                    <a:cubicBezTo>
                      <a:pt x="14845" y="28754"/>
                      <a:pt x="15445" y="28521"/>
                      <a:pt x="15979" y="28221"/>
                    </a:cubicBezTo>
                    <a:cubicBezTo>
                      <a:pt x="16479" y="27920"/>
                      <a:pt x="16980" y="27553"/>
                      <a:pt x="17547" y="27086"/>
                    </a:cubicBezTo>
                    <a:cubicBezTo>
                      <a:pt x="18481" y="26353"/>
                      <a:pt x="19281" y="25385"/>
                      <a:pt x="19949" y="24384"/>
                    </a:cubicBezTo>
                    <a:cubicBezTo>
                      <a:pt x="20482" y="23551"/>
                      <a:pt x="20883" y="22583"/>
                      <a:pt x="21149" y="21616"/>
                    </a:cubicBezTo>
                    <a:cubicBezTo>
                      <a:pt x="21283" y="21216"/>
                      <a:pt x="21350" y="20715"/>
                      <a:pt x="21383" y="20115"/>
                    </a:cubicBezTo>
                    <a:cubicBezTo>
                      <a:pt x="21450" y="19714"/>
                      <a:pt x="21450" y="19247"/>
                      <a:pt x="21450" y="18780"/>
                    </a:cubicBezTo>
                    <a:cubicBezTo>
                      <a:pt x="21383" y="18347"/>
                      <a:pt x="21350" y="17846"/>
                      <a:pt x="21216" y="17379"/>
                    </a:cubicBezTo>
                    <a:cubicBezTo>
                      <a:pt x="21650" y="17346"/>
                      <a:pt x="22050" y="17279"/>
                      <a:pt x="22450" y="17213"/>
                    </a:cubicBezTo>
                    <a:cubicBezTo>
                      <a:pt x="22784" y="17113"/>
                      <a:pt x="23151" y="17046"/>
                      <a:pt x="23484" y="16912"/>
                    </a:cubicBezTo>
                    <a:cubicBezTo>
                      <a:pt x="23818" y="17546"/>
                      <a:pt x="24185" y="18180"/>
                      <a:pt x="24685" y="18847"/>
                    </a:cubicBezTo>
                    <a:cubicBezTo>
                      <a:pt x="24785" y="18914"/>
                      <a:pt x="24819" y="19014"/>
                      <a:pt x="24952" y="19047"/>
                    </a:cubicBezTo>
                    <a:lnTo>
                      <a:pt x="25052" y="19047"/>
                    </a:lnTo>
                    <a:cubicBezTo>
                      <a:pt x="25152" y="19047"/>
                      <a:pt x="25219" y="19047"/>
                      <a:pt x="25286" y="19014"/>
                    </a:cubicBezTo>
                    <a:cubicBezTo>
                      <a:pt x="25352" y="18947"/>
                      <a:pt x="25452" y="18847"/>
                      <a:pt x="25486" y="18714"/>
                    </a:cubicBezTo>
                    <a:cubicBezTo>
                      <a:pt x="25519" y="18647"/>
                      <a:pt x="25486" y="18514"/>
                      <a:pt x="25452" y="18414"/>
                    </a:cubicBezTo>
                    <a:cubicBezTo>
                      <a:pt x="25019" y="17846"/>
                      <a:pt x="24619" y="17213"/>
                      <a:pt x="24318" y="16646"/>
                    </a:cubicBezTo>
                    <a:cubicBezTo>
                      <a:pt x="24952" y="16345"/>
                      <a:pt x="25553" y="16012"/>
                      <a:pt x="26153" y="15578"/>
                    </a:cubicBezTo>
                    <a:cubicBezTo>
                      <a:pt x="26520" y="15845"/>
                      <a:pt x="26954" y="16045"/>
                      <a:pt x="27387" y="16245"/>
                    </a:cubicBezTo>
                    <a:cubicBezTo>
                      <a:pt x="28988" y="16979"/>
                      <a:pt x="30723" y="17379"/>
                      <a:pt x="32491" y="17413"/>
                    </a:cubicBezTo>
                    <a:lnTo>
                      <a:pt x="32824" y="17413"/>
                    </a:lnTo>
                    <a:cubicBezTo>
                      <a:pt x="33525" y="17413"/>
                      <a:pt x="34225" y="17346"/>
                      <a:pt x="34993" y="17213"/>
                    </a:cubicBezTo>
                    <a:cubicBezTo>
                      <a:pt x="35726" y="17079"/>
                      <a:pt x="36494" y="16846"/>
                      <a:pt x="37294" y="16479"/>
                    </a:cubicBezTo>
                    <a:cubicBezTo>
                      <a:pt x="37995" y="16145"/>
                      <a:pt x="38629" y="15712"/>
                      <a:pt x="39229" y="15211"/>
                    </a:cubicBezTo>
                    <a:cubicBezTo>
                      <a:pt x="39829" y="14711"/>
                      <a:pt x="40363" y="14144"/>
                      <a:pt x="40797" y="13410"/>
                    </a:cubicBezTo>
                    <a:cubicBezTo>
                      <a:pt x="41197" y="12743"/>
                      <a:pt x="41531" y="11976"/>
                      <a:pt x="41797" y="11075"/>
                    </a:cubicBezTo>
                    <a:cubicBezTo>
                      <a:pt x="42031" y="10208"/>
                      <a:pt x="42164" y="9240"/>
                      <a:pt x="42164" y="8206"/>
                    </a:cubicBezTo>
                    <a:cubicBezTo>
                      <a:pt x="42164" y="6472"/>
                      <a:pt x="41864" y="4904"/>
                      <a:pt x="41230" y="3636"/>
                    </a:cubicBezTo>
                    <a:cubicBezTo>
                      <a:pt x="40697" y="2535"/>
                      <a:pt x="39896" y="1635"/>
                      <a:pt x="38862" y="1001"/>
                    </a:cubicBezTo>
                    <a:cubicBezTo>
                      <a:pt x="37961" y="434"/>
                      <a:pt x="36827" y="100"/>
                      <a:pt x="35526" y="34"/>
                    </a:cubicBezTo>
                    <a:cubicBezTo>
                      <a:pt x="35293" y="0"/>
                      <a:pt x="35159" y="0"/>
                      <a:pt x="34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2"/>
              <p:cNvSpPr/>
              <p:nvPr/>
            </p:nvSpPr>
            <p:spPr>
              <a:xfrm>
                <a:off x="2653550" y="4150925"/>
                <a:ext cx="249375" cy="403625"/>
              </a:xfrm>
              <a:custGeom>
                <a:avLst/>
                <a:gdLst/>
                <a:ahLst/>
                <a:cxnLst/>
                <a:rect l="l" t="t" r="r" b="b"/>
                <a:pathLst>
                  <a:path w="9975" h="16145" extrusionOk="0">
                    <a:moveTo>
                      <a:pt x="5672" y="0"/>
                    </a:moveTo>
                    <a:cubicBezTo>
                      <a:pt x="5271" y="33"/>
                      <a:pt x="4838" y="33"/>
                      <a:pt x="4437" y="100"/>
                    </a:cubicBezTo>
                    <a:cubicBezTo>
                      <a:pt x="2936" y="267"/>
                      <a:pt x="1435" y="634"/>
                      <a:pt x="1" y="1268"/>
                    </a:cubicBezTo>
                    <a:cubicBezTo>
                      <a:pt x="201" y="1201"/>
                      <a:pt x="468" y="1168"/>
                      <a:pt x="668" y="1134"/>
                    </a:cubicBezTo>
                    <a:cubicBezTo>
                      <a:pt x="1102" y="1034"/>
                      <a:pt x="1469" y="1001"/>
                      <a:pt x="1869" y="967"/>
                    </a:cubicBezTo>
                    <a:cubicBezTo>
                      <a:pt x="2136" y="934"/>
                      <a:pt x="2436" y="934"/>
                      <a:pt x="2670" y="934"/>
                    </a:cubicBezTo>
                    <a:lnTo>
                      <a:pt x="3036" y="934"/>
                    </a:lnTo>
                    <a:cubicBezTo>
                      <a:pt x="3437" y="967"/>
                      <a:pt x="3804" y="1001"/>
                      <a:pt x="4171" y="1101"/>
                    </a:cubicBezTo>
                    <a:cubicBezTo>
                      <a:pt x="4538" y="1168"/>
                      <a:pt x="4871" y="1334"/>
                      <a:pt x="5205" y="1501"/>
                    </a:cubicBezTo>
                    <a:cubicBezTo>
                      <a:pt x="5538" y="1701"/>
                      <a:pt x="5872" y="1968"/>
                      <a:pt x="6139" y="2202"/>
                    </a:cubicBezTo>
                    <a:cubicBezTo>
                      <a:pt x="6472" y="2535"/>
                      <a:pt x="6706" y="2935"/>
                      <a:pt x="6939" y="3336"/>
                    </a:cubicBezTo>
                    <a:cubicBezTo>
                      <a:pt x="7173" y="3803"/>
                      <a:pt x="7340" y="4303"/>
                      <a:pt x="7473" y="4803"/>
                    </a:cubicBezTo>
                    <a:cubicBezTo>
                      <a:pt x="7606" y="5304"/>
                      <a:pt x="7673" y="5804"/>
                      <a:pt x="7706" y="6338"/>
                    </a:cubicBezTo>
                    <a:cubicBezTo>
                      <a:pt x="7807" y="7439"/>
                      <a:pt x="7773" y="8473"/>
                      <a:pt x="7673" y="9540"/>
                    </a:cubicBezTo>
                    <a:cubicBezTo>
                      <a:pt x="7640" y="10007"/>
                      <a:pt x="7606" y="10441"/>
                      <a:pt x="7540" y="10874"/>
                    </a:cubicBezTo>
                    <a:lnTo>
                      <a:pt x="7706" y="11041"/>
                    </a:lnTo>
                    <a:cubicBezTo>
                      <a:pt x="8107" y="11375"/>
                      <a:pt x="8474" y="11708"/>
                      <a:pt x="8707" y="11909"/>
                    </a:cubicBezTo>
                    <a:cubicBezTo>
                      <a:pt x="8274" y="12175"/>
                      <a:pt x="7840" y="12409"/>
                      <a:pt x="7440" y="12642"/>
                    </a:cubicBezTo>
                    <a:cubicBezTo>
                      <a:pt x="7440" y="12576"/>
                      <a:pt x="7373" y="12542"/>
                      <a:pt x="7373" y="12509"/>
                    </a:cubicBezTo>
                    <a:cubicBezTo>
                      <a:pt x="7340" y="12676"/>
                      <a:pt x="7340" y="12843"/>
                      <a:pt x="7306" y="13009"/>
                    </a:cubicBezTo>
                    <a:cubicBezTo>
                      <a:pt x="7273" y="13376"/>
                      <a:pt x="7173" y="13710"/>
                      <a:pt x="7139" y="14077"/>
                    </a:cubicBezTo>
                    <a:cubicBezTo>
                      <a:pt x="7440" y="14677"/>
                      <a:pt x="7807" y="15311"/>
                      <a:pt x="8307" y="15911"/>
                    </a:cubicBezTo>
                    <a:cubicBezTo>
                      <a:pt x="8374" y="16012"/>
                      <a:pt x="8440" y="16078"/>
                      <a:pt x="8540" y="16145"/>
                    </a:cubicBezTo>
                    <a:lnTo>
                      <a:pt x="8540" y="14844"/>
                    </a:lnTo>
                    <a:cubicBezTo>
                      <a:pt x="8307" y="14477"/>
                      <a:pt x="8107" y="14077"/>
                      <a:pt x="7873" y="13677"/>
                    </a:cubicBezTo>
                    <a:cubicBezTo>
                      <a:pt x="8140" y="13543"/>
                      <a:pt x="8374" y="13410"/>
                      <a:pt x="8674" y="13310"/>
                    </a:cubicBezTo>
                    <a:cubicBezTo>
                      <a:pt x="8807" y="12075"/>
                      <a:pt x="8974" y="10874"/>
                      <a:pt x="9208" y="9674"/>
                    </a:cubicBezTo>
                    <a:lnTo>
                      <a:pt x="9208" y="9674"/>
                    </a:lnTo>
                    <a:cubicBezTo>
                      <a:pt x="9041" y="10074"/>
                      <a:pt x="8874" y="10541"/>
                      <a:pt x="8674" y="10975"/>
                    </a:cubicBezTo>
                    <a:cubicBezTo>
                      <a:pt x="8650" y="10998"/>
                      <a:pt x="8627" y="11022"/>
                      <a:pt x="8591" y="11022"/>
                    </a:cubicBezTo>
                    <a:cubicBezTo>
                      <a:pt x="8577" y="11022"/>
                      <a:pt x="8560" y="11018"/>
                      <a:pt x="8540" y="11008"/>
                    </a:cubicBezTo>
                    <a:cubicBezTo>
                      <a:pt x="8507" y="10975"/>
                      <a:pt x="8474" y="10908"/>
                      <a:pt x="8507" y="10874"/>
                    </a:cubicBezTo>
                    <a:cubicBezTo>
                      <a:pt x="8674" y="10508"/>
                      <a:pt x="8841" y="10074"/>
                      <a:pt x="9007" y="9674"/>
                    </a:cubicBezTo>
                    <a:cubicBezTo>
                      <a:pt x="9141" y="9307"/>
                      <a:pt x="9274" y="8873"/>
                      <a:pt x="9374" y="8506"/>
                    </a:cubicBezTo>
                    <a:lnTo>
                      <a:pt x="9374" y="8539"/>
                    </a:lnTo>
                    <a:cubicBezTo>
                      <a:pt x="9541" y="7972"/>
                      <a:pt x="9675" y="7372"/>
                      <a:pt x="9775" y="6805"/>
                    </a:cubicBezTo>
                    <a:cubicBezTo>
                      <a:pt x="9841" y="6204"/>
                      <a:pt x="9875" y="5637"/>
                      <a:pt x="9941" y="5004"/>
                    </a:cubicBezTo>
                    <a:lnTo>
                      <a:pt x="9941" y="5004"/>
                    </a:lnTo>
                    <a:cubicBezTo>
                      <a:pt x="9941" y="5015"/>
                      <a:pt x="9941" y="5026"/>
                      <a:pt x="9941" y="5037"/>
                    </a:cubicBezTo>
                    <a:lnTo>
                      <a:pt x="9941" y="5004"/>
                    </a:lnTo>
                    <a:cubicBezTo>
                      <a:pt x="9941" y="5004"/>
                      <a:pt x="9941" y="5004"/>
                      <a:pt x="9941" y="5004"/>
                    </a:cubicBezTo>
                    <a:lnTo>
                      <a:pt x="9941" y="5004"/>
                    </a:lnTo>
                    <a:cubicBezTo>
                      <a:pt x="9941" y="4685"/>
                      <a:pt x="9939" y="4425"/>
                      <a:pt x="9875" y="4103"/>
                    </a:cubicBezTo>
                    <a:cubicBezTo>
                      <a:pt x="9841" y="3636"/>
                      <a:pt x="9808" y="3169"/>
                      <a:pt x="9808" y="2702"/>
                    </a:cubicBezTo>
                    <a:cubicBezTo>
                      <a:pt x="9808" y="2335"/>
                      <a:pt x="9775" y="1935"/>
                      <a:pt x="9841" y="1534"/>
                    </a:cubicBezTo>
                    <a:cubicBezTo>
                      <a:pt x="9841" y="1468"/>
                      <a:pt x="9875" y="1368"/>
                      <a:pt x="9875" y="1301"/>
                    </a:cubicBezTo>
                    <a:cubicBezTo>
                      <a:pt x="9875" y="1201"/>
                      <a:pt x="9875" y="1134"/>
                      <a:pt x="9941" y="1034"/>
                    </a:cubicBezTo>
                    <a:cubicBezTo>
                      <a:pt x="9941" y="967"/>
                      <a:pt x="9975" y="834"/>
                      <a:pt x="9975" y="734"/>
                    </a:cubicBezTo>
                    <a:lnTo>
                      <a:pt x="9975" y="734"/>
                    </a:lnTo>
                    <a:lnTo>
                      <a:pt x="9875" y="834"/>
                    </a:lnTo>
                    <a:cubicBezTo>
                      <a:pt x="9708" y="734"/>
                      <a:pt x="9541" y="701"/>
                      <a:pt x="9374" y="634"/>
                    </a:cubicBezTo>
                    <a:cubicBezTo>
                      <a:pt x="8874" y="467"/>
                      <a:pt x="8340" y="300"/>
                      <a:pt x="7807" y="200"/>
                    </a:cubicBezTo>
                    <a:cubicBezTo>
                      <a:pt x="7106" y="67"/>
                      <a:pt x="6372" y="0"/>
                      <a:pt x="5672"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2"/>
              <p:cNvSpPr/>
              <p:nvPr/>
            </p:nvSpPr>
            <p:spPr>
              <a:xfrm>
                <a:off x="2914575" y="4129225"/>
                <a:ext cx="381975" cy="384475"/>
              </a:xfrm>
              <a:custGeom>
                <a:avLst/>
                <a:gdLst/>
                <a:ahLst/>
                <a:cxnLst/>
                <a:rect l="l" t="t" r="r" b="b"/>
                <a:pathLst>
                  <a:path w="15279" h="15379" extrusionOk="0">
                    <a:moveTo>
                      <a:pt x="13277" y="1"/>
                    </a:moveTo>
                    <a:cubicBezTo>
                      <a:pt x="13277" y="25"/>
                      <a:pt x="13313" y="50"/>
                      <a:pt x="13332" y="61"/>
                    </a:cubicBezTo>
                    <a:lnTo>
                      <a:pt x="13332" y="61"/>
                    </a:lnTo>
                    <a:cubicBezTo>
                      <a:pt x="13314" y="41"/>
                      <a:pt x="13296" y="21"/>
                      <a:pt x="13277" y="1"/>
                    </a:cubicBezTo>
                    <a:close/>
                    <a:moveTo>
                      <a:pt x="13332" y="61"/>
                    </a:moveTo>
                    <a:cubicBezTo>
                      <a:pt x="13337" y="66"/>
                      <a:pt x="13342" y="72"/>
                      <a:pt x="13346" y="77"/>
                    </a:cubicBezTo>
                    <a:lnTo>
                      <a:pt x="13346" y="77"/>
                    </a:lnTo>
                    <a:cubicBezTo>
                      <a:pt x="13345" y="74"/>
                      <a:pt x="13344" y="71"/>
                      <a:pt x="13344" y="67"/>
                    </a:cubicBezTo>
                    <a:cubicBezTo>
                      <a:pt x="13344" y="67"/>
                      <a:pt x="13339" y="65"/>
                      <a:pt x="13332" y="61"/>
                    </a:cubicBezTo>
                    <a:close/>
                    <a:moveTo>
                      <a:pt x="13346" y="77"/>
                    </a:moveTo>
                    <a:cubicBezTo>
                      <a:pt x="13413" y="306"/>
                      <a:pt x="13511" y="504"/>
                      <a:pt x="13544" y="701"/>
                    </a:cubicBezTo>
                    <a:lnTo>
                      <a:pt x="13677" y="1335"/>
                    </a:lnTo>
                    <a:cubicBezTo>
                      <a:pt x="13677" y="1535"/>
                      <a:pt x="13711" y="1702"/>
                      <a:pt x="13677" y="1902"/>
                    </a:cubicBezTo>
                    <a:cubicBezTo>
                      <a:pt x="13677" y="2002"/>
                      <a:pt x="13677" y="2136"/>
                      <a:pt x="13610" y="2202"/>
                    </a:cubicBezTo>
                    <a:cubicBezTo>
                      <a:pt x="13610" y="2269"/>
                      <a:pt x="13577" y="2402"/>
                      <a:pt x="13577" y="2503"/>
                    </a:cubicBezTo>
                    <a:cubicBezTo>
                      <a:pt x="13510" y="2836"/>
                      <a:pt x="13344" y="3170"/>
                      <a:pt x="13110" y="3437"/>
                    </a:cubicBezTo>
                    <a:cubicBezTo>
                      <a:pt x="12910" y="3737"/>
                      <a:pt x="12676" y="4004"/>
                      <a:pt x="12376" y="4204"/>
                    </a:cubicBezTo>
                    <a:cubicBezTo>
                      <a:pt x="11776" y="4671"/>
                      <a:pt x="11075" y="4904"/>
                      <a:pt x="10375" y="5171"/>
                    </a:cubicBezTo>
                    <a:cubicBezTo>
                      <a:pt x="10008" y="5305"/>
                      <a:pt x="9674" y="5371"/>
                      <a:pt x="9274" y="5505"/>
                    </a:cubicBezTo>
                    <a:cubicBezTo>
                      <a:pt x="8940" y="5571"/>
                      <a:pt x="8574" y="5705"/>
                      <a:pt x="8240" y="5805"/>
                    </a:cubicBezTo>
                    <a:cubicBezTo>
                      <a:pt x="7506" y="6038"/>
                      <a:pt x="6772" y="6339"/>
                      <a:pt x="6072" y="6706"/>
                    </a:cubicBezTo>
                    <a:cubicBezTo>
                      <a:pt x="5605" y="6972"/>
                      <a:pt x="5171" y="7273"/>
                      <a:pt x="4704" y="7573"/>
                    </a:cubicBezTo>
                    <a:cubicBezTo>
                      <a:pt x="4237" y="7906"/>
                      <a:pt x="3837" y="8307"/>
                      <a:pt x="3437" y="8674"/>
                    </a:cubicBezTo>
                    <a:cubicBezTo>
                      <a:pt x="3003" y="9141"/>
                      <a:pt x="2536" y="9574"/>
                      <a:pt x="2169" y="10141"/>
                    </a:cubicBezTo>
                    <a:cubicBezTo>
                      <a:pt x="1769" y="10642"/>
                      <a:pt x="1402" y="11142"/>
                      <a:pt x="1068" y="11676"/>
                    </a:cubicBezTo>
                    <a:cubicBezTo>
                      <a:pt x="701" y="12243"/>
                      <a:pt x="401" y="12877"/>
                      <a:pt x="101" y="13544"/>
                    </a:cubicBezTo>
                    <a:lnTo>
                      <a:pt x="1" y="13911"/>
                    </a:lnTo>
                    <a:cubicBezTo>
                      <a:pt x="168" y="14011"/>
                      <a:pt x="334" y="14077"/>
                      <a:pt x="534" y="14178"/>
                    </a:cubicBezTo>
                    <a:cubicBezTo>
                      <a:pt x="2102" y="14878"/>
                      <a:pt x="3870" y="15312"/>
                      <a:pt x="5605" y="15378"/>
                    </a:cubicBezTo>
                    <a:lnTo>
                      <a:pt x="5938" y="15378"/>
                    </a:lnTo>
                    <a:cubicBezTo>
                      <a:pt x="6672" y="15378"/>
                      <a:pt x="7373" y="15312"/>
                      <a:pt x="8107" y="15178"/>
                    </a:cubicBezTo>
                    <a:cubicBezTo>
                      <a:pt x="8874" y="15045"/>
                      <a:pt x="9608" y="14811"/>
                      <a:pt x="10408" y="14411"/>
                    </a:cubicBezTo>
                    <a:cubicBezTo>
                      <a:pt x="11075" y="14077"/>
                      <a:pt x="11742" y="13677"/>
                      <a:pt x="12376" y="13177"/>
                    </a:cubicBezTo>
                    <a:cubicBezTo>
                      <a:pt x="12943" y="12676"/>
                      <a:pt x="13477" y="12076"/>
                      <a:pt x="13911" y="11376"/>
                    </a:cubicBezTo>
                    <a:cubicBezTo>
                      <a:pt x="14311" y="10708"/>
                      <a:pt x="14645" y="9908"/>
                      <a:pt x="14911" y="9041"/>
                    </a:cubicBezTo>
                    <a:cubicBezTo>
                      <a:pt x="15145" y="8173"/>
                      <a:pt x="15278" y="7206"/>
                      <a:pt x="15278" y="6172"/>
                    </a:cubicBezTo>
                    <a:cubicBezTo>
                      <a:pt x="15278" y="4404"/>
                      <a:pt x="15011" y="2869"/>
                      <a:pt x="14378" y="1569"/>
                    </a:cubicBezTo>
                    <a:cubicBezTo>
                      <a:pt x="14094" y="1032"/>
                      <a:pt x="13750" y="525"/>
                      <a:pt x="13346" y="77"/>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2"/>
              <p:cNvSpPr/>
              <p:nvPr/>
            </p:nvSpPr>
            <p:spPr>
              <a:xfrm>
                <a:off x="2244925" y="4531175"/>
                <a:ext cx="525400" cy="288575"/>
              </a:xfrm>
              <a:custGeom>
                <a:avLst/>
                <a:gdLst/>
                <a:ahLst/>
                <a:cxnLst/>
                <a:rect l="l" t="t" r="r" b="b"/>
                <a:pathLst>
                  <a:path w="21016" h="11543" extrusionOk="0">
                    <a:moveTo>
                      <a:pt x="968" y="1"/>
                    </a:moveTo>
                    <a:cubicBezTo>
                      <a:pt x="668" y="168"/>
                      <a:pt x="601" y="468"/>
                      <a:pt x="468" y="768"/>
                    </a:cubicBezTo>
                    <a:cubicBezTo>
                      <a:pt x="168" y="1736"/>
                      <a:pt x="1" y="2770"/>
                      <a:pt x="68" y="3837"/>
                    </a:cubicBezTo>
                    <a:cubicBezTo>
                      <a:pt x="168" y="4871"/>
                      <a:pt x="435" y="5939"/>
                      <a:pt x="835" y="6973"/>
                    </a:cubicBezTo>
                    <a:cubicBezTo>
                      <a:pt x="1269" y="7940"/>
                      <a:pt x="1836" y="8807"/>
                      <a:pt x="2536" y="9541"/>
                    </a:cubicBezTo>
                    <a:cubicBezTo>
                      <a:pt x="2870" y="9875"/>
                      <a:pt x="3303" y="10275"/>
                      <a:pt x="3770" y="10542"/>
                    </a:cubicBezTo>
                    <a:cubicBezTo>
                      <a:pt x="4171" y="10842"/>
                      <a:pt x="4638" y="11042"/>
                      <a:pt x="5171" y="11309"/>
                    </a:cubicBezTo>
                    <a:cubicBezTo>
                      <a:pt x="5438" y="11376"/>
                      <a:pt x="5672" y="11476"/>
                      <a:pt x="5972" y="11543"/>
                    </a:cubicBezTo>
                    <a:lnTo>
                      <a:pt x="6105" y="11543"/>
                    </a:lnTo>
                    <a:cubicBezTo>
                      <a:pt x="6305" y="11543"/>
                      <a:pt x="6472" y="11442"/>
                      <a:pt x="6506" y="11276"/>
                    </a:cubicBezTo>
                    <a:cubicBezTo>
                      <a:pt x="6539" y="11109"/>
                      <a:pt x="6472" y="10909"/>
                      <a:pt x="6305" y="10775"/>
                    </a:cubicBezTo>
                    <a:lnTo>
                      <a:pt x="6305" y="10775"/>
                    </a:lnTo>
                    <a:cubicBezTo>
                      <a:pt x="6606" y="10842"/>
                      <a:pt x="6973" y="10942"/>
                      <a:pt x="7473" y="11076"/>
                    </a:cubicBezTo>
                    <a:cubicBezTo>
                      <a:pt x="8774" y="11309"/>
                      <a:pt x="9875" y="11442"/>
                      <a:pt x="10875" y="11442"/>
                    </a:cubicBezTo>
                    <a:lnTo>
                      <a:pt x="10975" y="11442"/>
                    </a:lnTo>
                    <a:cubicBezTo>
                      <a:pt x="12143" y="11442"/>
                      <a:pt x="13277" y="11209"/>
                      <a:pt x="14311" y="10875"/>
                    </a:cubicBezTo>
                    <a:cubicBezTo>
                      <a:pt x="14845" y="10709"/>
                      <a:pt x="15379" y="10475"/>
                      <a:pt x="15979" y="10142"/>
                    </a:cubicBezTo>
                    <a:cubicBezTo>
                      <a:pt x="16479" y="9841"/>
                      <a:pt x="16980" y="9474"/>
                      <a:pt x="17547" y="9007"/>
                    </a:cubicBezTo>
                    <a:cubicBezTo>
                      <a:pt x="18481" y="8274"/>
                      <a:pt x="19281" y="7306"/>
                      <a:pt x="19949" y="6305"/>
                    </a:cubicBezTo>
                    <a:cubicBezTo>
                      <a:pt x="20382" y="5605"/>
                      <a:pt x="20782" y="4804"/>
                      <a:pt x="21016" y="3970"/>
                    </a:cubicBezTo>
                    <a:cubicBezTo>
                      <a:pt x="20682" y="3604"/>
                      <a:pt x="20349" y="3270"/>
                      <a:pt x="19982" y="2936"/>
                    </a:cubicBezTo>
                    <a:cubicBezTo>
                      <a:pt x="19648" y="2636"/>
                      <a:pt x="19315" y="2369"/>
                      <a:pt x="18981" y="2169"/>
                    </a:cubicBezTo>
                    <a:cubicBezTo>
                      <a:pt x="18648" y="1969"/>
                      <a:pt x="18314" y="1769"/>
                      <a:pt x="17947" y="1602"/>
                    </a:cubicBezTo>
                    <a:cubicBezTo>
                      <a:pt x="17547" y="1435"/>
                      <a:pt x="17180" y="1269"/>
                      <a:pt x="16813" y="1135"/>
                    </a:cubicBezTo>
                    <a:cubicBezTo>
                      <a:pt x="16446" y="1002"/>
                      <a:pt x="16046" y="935"/>
                      <a:pt x="15679" y="835"/>
                    </a:cubicBezTo>
                    <a:cubicBezTo>
                      <a:pt x="15212" y="768"/>
                      <a:pt x="14778" y="701"/>
                      <a:pt x="14311" y="668"/>
                    </a:cubicBezTo>
                    <a:cubicBezTo>
                      <a:pt x="14174" y="658"/>
                      <a:pt x="14035" y="654"/>
                      <a:pt x="13894" y="654"/>
                    </a:cubicBezTo>
                    <a:cubicBezTo>
                      <a:pt x="13554" y="654"/>
                      <a:pt x="13207" y="678"/>
                      <a:pt x="12877" y="701"/>
                    </a:cubicBezTo>
                    <a:lnTo>
                      <a:pt x="12944" y="701"/>
                    </a:lnTo>
                    <a:cubicBezTo>
                      <a:pt x="12443" y="768"/>
                      <a:pt x="11876" y="835"/>
                      <a:pt x="11376" y="935"/>
                    </a:cubicBezTo>
                    <a:cubicBezTo>
                      <a:pt x="11142" y="968"/>
                      <a:pt x="10842" y="1068"/>
                      <a:pt x="10609" y="1102"/>
                    </a:cubicBezTo>
                    <a:cubicBezTo>
                      <a:pt x="10342" y="1135"/>
                      <a:pt x="10142" y="1202"/>
                      <a:pt x="9875" y="1302"/>
                    </a:cubicBezTo>
                    <a:lnTo>
                      <a:pt x="9941" y="1302"/>
                    </a:lnTo>
                    <a:cubicBezTo>
                      <a:pt x="9208" y="1535"/>
                      <a:pt x="8540" y="1869"/>
                      <a:pt x="7873" y="2303"/>
                    </a:cubicBezTo>
                    <a:cubicBezTo>
                      <a:pt x="7473" y="2536"/>
                      <a:pt x="7039" y="2803"/>
                      <a:pt x="6639" y="3103"/>
                    </a:cubicBezTo>
                    <a:lnTo>
                      <a:pt x="5371" y="3837"/>
                    </a:lnTo>
                    <a:cubicBezTo>
                      <a:pt x="4971" y="4037"/>
                      <a:pt x="4538" y="4271"/>
                      <a:pt x="4104" y="4437"/>
                    </a:cubicBezTo>
                    <a:cubicBezTo>
                      <a:pt x="3770" y="4538"/>
                      <a:pt x="3370" y="4638"/>
                      <a:pt x="3036" y="4671"/>
                    </a:cubicBezTo>
                    <a:cubicBezTo>
                      <a:pt x="2940" y="4685"/>
                      <a:pt x="2837" y="4693"/>
                      <a:pt x="2734" y="4693"/>
                    </a:cubicBezTo>
                    <a:cubicBezTo>
                      <a:pt x="2588" y="4693"/>
                      <a:pt x="2439" y="4677"/>
                      <a:pt x="2303" y="4638"/>
                    </a:cubicBezTo>
                    <a:cubicBezTo>
                      <a:pt x="2102" y="4604"/>
                      <a:pt x="1869" y="4504"/>
                      <a:pt x="1702" y="4371"/>
                    </a:cubicBezTo>
                    <a:cubicBezTo>
                      <a:pt x="1535" y="4271"/>
                      <a:pt x="1435" y="4104"/>
                      <a:pt x="1302" y="3937"/>
                    </a:cubicBezTo>
                    <a:cubicBezTo>
                      <a:pt x="1168" y="3704"/>
                      <a:pt x="1102" y="3537"/>
                      <a:pt x="1002" y="3303"/>
                    </a:cubicBezTo>
                    <a:cubicBezTo>
                      <a:pt x="935" y="3036"/>
                      <a:pt x="868" y="2803"/>
                      <a:pt x="835" y="2536"/>
                    </a:cubicBezTo>
                    <a:cubicBezTo>
                      <a:pt x="802" y="2303"/>
                      <a:pt x="802" y="2002"/>
                      <a:pt x="802" y="1702"/>
                    </a:cubicBezTo>
                    <a:cubicBezTo>
                      <a:pt x="802" y="1135"/>
                      <a:pt x="835" y="535"/>
                      <a:pt x="968"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2"/>
              <p:cNvSpPr/>
              <p:nvPr/>
            </p:nvSpPr>
            <p:spPr>
              <a:xfrm>
                <a:off x="2907075" y="4150925"/>
                <a:ext cx="97600" cy="249475"/>
              </a:xfrm>
              <a:custGeom>
                <a:avLst/>
                <a:gdLst/>
                <a:ahLst/>
                <a:cxnLst/>
                <a:rect l="l" t="t" r="r" b="b"/>
                <a:pathLst>
                  <a:path w="3904" h="9979" extrusionOk="0">
                    <a:moveTo>
                      <a:pt x="2002" y="2969"/>
                    </a:moveTo>
                    <a:lnTo>
                      <a:pt x="2002" y="2969"/>
                    </a:lnTo>
                    <a:cubicBezTo>
                      <a:pt x="1997" y="2978"/>
                      <a:pt x="1992" y="2988"/>
                      <a:pt x="1987" y="2998"/>
                    </a:cubicBezTo>
                    <a:lnTo>
                      <a:pt x="1987" y="2998"/>
                    </a:lnTo>
                    <a:cubicBezTo>
                      <a:pt x="2002" y="2989"/>
                      <a:pt x="2002" y="2969"/>
                      <a:pt x="2002" y="2969"/>
                    </a:cubicBezTo>
                    <a:close/>
                    <a:moveTo>
                      <a:pt x="3803" y="0"/>
                    </a:moveTo>
                    <a:cubicBezTo>
                      <a:pt x="3837" y="0"/>
                      <a:pt x="3803" y="33"/>
                      <a:pt x="3737" y="33"/>
                    </a:cubicBezTo>
                    <a:cubicBezTo>
                      <a:pt x="3470" y="367"/>
                      <a:pt x="3169" y="701"/>
                      <a:pt x="2903" y="1034"/>
                    </a:cubicBezTo>
                    <a:cubicBezTo>
                      <a:pt x="2636" y="1368"/>
                      <a:pt x="2369" y="1735"/>
                      <a:pt x="2069" y="2135"/>
                    </a:cubicBezTo>
                    <a:cubicBezTo>
                      <a:pt x="1835" y="2468"/>
                      <a:pt x="1635" y="2835"/>
                      <a:pt x="1402" y="3202"/>
                    </a:cubicBezTo>
                    <a:cubicBezTo>
                      <a:pt x="1201" y="3603"/>
                      <a:pt x="1001" y="4003"/>
                      <a:pt x="834" y="4437"/>
                    </a:cubicBezTo>
                    <a:cubicBezTo>
                      <a:pt x="668" y="4803"/>
                      <a:pt x="501" y="5204"/>
                      <a:pt x="401" y="5637"/>
                    </a:cubicBezTo>
                    <a:cubicBezTo>
                      <a:pt x="301" y="6038"/>
                      <a:pt x="201" y="6505"/>
                      <a:pt x="134" y="6972"/>
                    </a:cubicBezTo>
                    <a:cubicBezTo>
                      <a:pt x="34" y="7372"/>
                      <a:pt x="34" y="7839"/>
                      <a:pt x="1" y="8273"/>
                    </a:cubicBezTo>
                    <a:cubicBezTo>
                      <a:pt x="1" y="8706"/>
                      <a:pt x="1" y="9207"/>
                      <a:pt x="67" y="9674"/>
                    </a:cubicBezTo>
                    <a:cubicBezTo>
                      <a:pt x="127" y="9853"/>
                      <a:pt x="294" y="9979"/>
                      <a:pt x="448" y="9979"/>
                    </a:cubicBezTo>
                    <a:cubicBezTo>
                      <a:pt x="466" y="9979"/>
                      <a:pt x="484" y="9977"/>
                      <a:pt x="501" y="9974"/>
                    </a:cubicBezTo>
                    <a:cubicBezTo>
                      <a:pt x="568" y="9974"/>
                      <a:pt x="668" y="9874"/>
                      <a:pt x="734" y="9807"/>
                    </a:cubicBezTo>
                    <a:cubicBezTo>
                      <a:pt x="768" y="9707"/>
                      <a:pt x="834" y="9640"/>
                      <a:pt x="768" y="9507"/>
                    </a:cubicBezTo>
                    <a:cubicBezTo>
                      <a:pt x="734" y="9207"/>
                      <a:pt x="734" y="8873"/>
                      <a:pt x="701" y="8606"/>
                    </a:cubicBezTo>
                    <a:lnTo>
                      <a:pt x="701" y="7305"/>
                    </a:lnTo>
                    <a:cubicBezTo>
                      <a:pt x="734" y="6872"/>
                      <a:pt x="768" y="6405"/>
                      <a:pt x="868" y="6004"/>
                    </a:cubicBezTo>
                    <a:cubicBezTo>
                      <a:pt x="1001" y="5504"/>
                      <a:pt x="1135" y="4970"/>
                      <a:pt x="1335" y="4470"/>
                    </a:cubicBezTo>
                    <a:cubicBezTo>
                      <a:pt x="1531" y="3979"/>
                      <a:pt x="1727" y="3489"/>
                      <a:pt x="1987" y="2998"/>
                    </a:cubicBezTo>
                    <a:lnTo>
                      <a:pt x="1987" y="2998"/>
                    </a:lnTo>
                    <a:cubicBezTo>
                      <a:pt x="1982" y="3000"/>
                      <a:pt x="1976" y="3002"/>
                      <a:pt x="1969" y="3002"/>
                    </a:cubicBezTo>
                    <a:cubicBezTo>
                      <a:pt x="2202" y="2502"/>
                      <a:pt x="2502" y="2001"/>
                      <a:pt x="2836" y="1501"/>
                    </a:cubicBezTo>
                    <a:cubicBezTo>
                      <a:pt x="3169" y="1001"/>
                      <a:pt x="3503" y="534"/>
                      <a:pt x="3870" y="133"/>
                    </a:cubicBezTo>
                    <a:cubicBezTo>
                      <a:pt x="3903" y="67"/>
                      <a:pt x="3870" y="0"/>
                      <a:pt x="383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2"/>
              <p:cNvSpPr/>
              <p:nvPr/>
            </p:nvSpPr>
            <p:spPr>
              <a:xfrm>
                <a:off x="2958775" y="4183725"/>
                <a:ext cx="165150" cy="244500"/>
              </a:xfrm>
              <a:custGeom>
                <a:avLst/>
                <a:gdLst/>
                <a:ahLst/>
                <a:cxnLst/>
                <a:rect l="l" t="t" r="r" b="b"/>
                <a:pathLst>
                  <a:path w="6606" h="9780" extrusionOk="0">
                    <a:moveTo>
                      <a:pt x="6327" y="0"/>
                    </a:moveTo>
                    <a:cubicBezTo>
                      <a:pt x="6311" y="0"/>
                      <a:pt x="6305" y="9"/>
                      <a:pt x="6305" y="22"/>
                    </a:cubicBezTo>
                    <a:cubicBezTo>
                      <a:pt x="5938" y="289"/>
                      <a:pt x="5571" y="556"/>
                      <a:pt x="5171" y="856"/>
                    </a:cubicBezTo>
                    <a:cubicBezTo>
                      <a:pt x="4804" y="1156"/>
                      <a:pt x="4437" y="1490"/>
                      <a:pt x="4104" y="1824"/>
                    </a:cubicBezTo>
                    <a:cubicBezTo>
                      <a:pt x="3403" y="2491"/>
                      <a:pt x="2769" y="3225"/>
                      <a:pt x="2236" y="4025"/>
                    </a:cubicBezTo>
                    <a:cubicBezTo>
                      <a:pt x="1669" y="4826"/>
                      <a:pt x="1168" y="5693"/>
                      <a:pt x="801" y="6560"/>
                    </a:cubicBezTo>
                    <a:cubicBezTo>
                      <a:pt x="601" y="7027"/>
                      <a:pt x="434" y="7494"/>
                      <a:pt x="301" y="7961"/>
                    </a:cubicBezTo>
                    <a:cubicBezTo>
                      <a:pt x="234" y="8161"/>
                      <a:pt x="167" y="8395"/>
                      <a:pt x="134" y="8628"/>
                    </a:cubicBezTo>
                    <a:cubicBezTo>
                      <a:pt x="101" y="8862"/>
                      <a:pt x="1" y="9129"/>
                      <a:pt x="1" y="9396"/>
                    </a:cubicBezTo>
                    <a:cubicBezTo>
                      <a:pt x="1" y="9529"/>
                      <a:pt x="101" y="9663"/>
                      <a:pt x="234" y="9729"/>
                    </a:cubicBezTo>
                    <a:cubicBezTo>
                      <a:pt x="268" y="9763"/>
                      <a:pt x="309" y="9779"/>
                      <a:pt x="351" y="9779"/>
                    </a:cubicBezTo>
                    <a:cubicBezTo>
                      <a:pt x="393" y="9779"/>
                      <a:pt x="434" y="9763"/>
                      <a:pt x="468" y="9729"/>
                    </a:cubicBezTo>
                    <a:cubicBezTo>
                      <a:pt x="568" y="9696"/>
                      <a:pt x="601" y="9663"/>
                      <a:pt x="634" y="9562"/>
                    </a:cubicBezTo>
                    <a:cubicBezTo>
                      <a:pt x="735" y="9229"/>
                      <a:pt x="801" y="8895"/>
                      <a:pt x="901" y="8528"/>
                    </a:cubicBezTo>
                    <a:cubicBezTo>
                      <a:pt x="968" y="8161"/>
                      <a:pt x="1101" y="7828"/>
                      <a:pt x="1168" y="7461"/>
                    </a:cubicBezTo>
                    <a:cubicBezTo>
                      <a:pt x="1435" y="6727"/>
                      <a:pt x="1735" y="6060"/>
                      <a:pt x="2035" y="5393"/>
                    </a:cubicBezTo>
                    <a:lnTo>
                      <a:pt x="2035" y="5393"/>
                    </a:lnTo>
                    <a:cubicBezTo>
                      <a:pt x="2035" y="5460"/>
                      <a:pt x="2002" y="5460"/>
                      <a:pt x="2002" y="5493"/>
                    </a:cubicBezTo>
                    <a:cubicBezTo>
                      <a:pt x="2603" y="4359"/>
                      <a:pt x="3336" y="3291"/>
                      <a:pt x="4237" y="2324"/>
                    </a:cubicBezTo>
                    <a:cubicBezTo>
                      <a:pt x="4938" y="1557"/>
                      <a:pt x="5738" y="856"/>
                      <a:pt x="6572" y="289"/>
                    </a:cubicBezTo>
                    <a:cubicBezTo>
                      <a:pt x="6605" y="222"/>
                      <a:pt x="6605" y="156"/>
                      <a:pt x="6572" y="122"/>
                    </a:cubicBezTo>
                    <a:cubicBezTo>
                      <a:pt x="6505" y="56"/>
                      <a:pt x="6505" y="56"/>
                      <a:pt x="6472" y="56"/>
                    </a:cubicBezTo>
                    <a:cubicBezTo>
                      <a:pt x="6394" y="17"/>
                      <a:pt x="6350" y="0"/>
                      <a:pt x="632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2"/>
              <p:cNvSpPr/>
              <p:nvPr/>
            </p:nvSpPr>
            <p:spPr>
              <a:xfrm>
                <a:off x="2586850" y="4331875"/>
                <a:ext cx="166800" cy="151600"/>
              </a:xfrm>
              <a:custGeom>
                <a:avLst/>
                <a:gdLst/>
                <a:ahLst/>
                <a:cxnLst/>
                <a:rect l="l" t="t" r="r" b="b"/>
                <a:pathLst>
                  <a:path w="6672" h="6064" extrusionOk="0">
                    <a:moveTo>
                      <a:pt x="267" y="1"/>
                    </a:moveTo>
                    <a:cubicBezTo>
                      <a:pt x="134" y="67"/>
                      <a:pt x="100" y="67"/>
                      <a:pt x="34" y="134"/>
                    </a:cubicBezTo>
                    <a:cubicBezTo>
                      <a:pt x="0" y="234"/>
                      <a:pt x="34" y="267"/>
                      <a:pt x="134" y="301"/>
                    </a:cubicBezTo>
                    <a:cubicBezTo>
                      <a:pt x="267" y="367"/>
                      <a:pt x="434" y="434"/>
                      <a:pt x="534" y="534"/>
                    </a:cubicBezTo>
                    <a:cubicBezTo>
                      <a:pt x="1034" y="768"/>
                      <a:pt x="1501" y="1068"/>
                      <a:pt x="1968" y="1368"/>
                    </a:cubicBezTo>
                    <a:cubicBezTo>
                      <a:pt x="2435" y="1702"/>
                      <a:pt x="2869" y="2035"/>
                      <a:pt x="3336" y="2436"/>
                    </a:cubicBezTo>
                    <a:cubicBezTo>
                      <a:pt x="3770" y="2803"/>
                      <a:pt x="4103" y="3203"/>
                      <a:pt x="4470" y="3603"/>
                    </a:cubicBezTo>
                    <a:cubicBezTo>
                      <a:pt x="4804" y="4037"/>
                      <a:pt x="5137" y="4437"/>
                      <a:pt x="5371" y="4871"/>
                    </a:cubicBezTo>
                    <a:cubicBezTo>
                      <a:pt x="5471" y="5037"/>
                      <a:pt x="5604" y="5204"/>
                      <a:pt x="5671" y="5371"/>
                    </a:cubicBezTo>
                    <a:cubicBezTo>
                      <a:pt x="5738" y="5538"/>
                      <a:pt x="5838" y="5705"/>
                      <a:pt x="5971" y="5871"/>
                    </a:cubicBezTo>
                    <a:cubicBezTo>
                      <a:pt x="6021" y="5995"/>
                      <a:pt x="6144" y="6064"/>
                      <a:pt x="6272" y="6064"/>
                    </a:cubicBezTo>
                    <a:cubicBezTo>
                      <a:pt x="6317" y="6064"/>
                      <a:pt x="6362" y="6055"/>
                      <a:pt x="6405" y="6038"/>
                    </a:cubicBezTo>
                    <a:cubicBezTo>
                      <a:pt x="6572" y="5938"/>
                      <a:pt x="6672" y="5738"/>
                      <a:pt x="6572" y="5571"/>
                    </a:cubicBezTo>
                    <a:cubicBezTo>
                      <a:pt x="6538" y="5438"/>
                      <a:pt x="6472" y="5271"/>
                      <a:pt x="6372" y="5138"/>
                    </a:cubicBezTo>
                    <a:cubicBezTo>
                      <a:pt x="6305" y="4971"/>
                      <a:pt x="6205" y="4804"/>
                      <a:pt x="6071" y="4671"/>
                    </a:cubicBezTo>
                    <a:lnTo>
                      <a:pt x="5471" y="3803"/>
                    </a:lnTo>
                    <a:cubicBezTo>
                      <a:pt x="5004" y="3236"/>
                      <a:pt x="4404" y="2736"/>
                      <a:pt x="3870" y="2235"/>
                    </a:cubicBezTo>
                    <a:cubicBezTo>
                      <a:pt x="3336" y="1768"/>
                      <a:pt x="2736" y="1335"/>
                      <a:pt x="2135" y="935"/>
                    </a:cubicBezTo>
                    <a:cubicBezTo>
                      <a:pt x="1835" y="768"/>
                      <a:pt x="1501" y="568"/>
                      <a:pt x="1201" y="434"/>
                    </a:cubicBezTo>
                    <a:cubicBezTo>
                      <a:pt x="934" y="267"/>
                      <a:pt x="601" y="1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2"/>
              <p:cNvSpPr/>
              <p:nvPr/>
            </p:nvSpPr>
            <p:spPr>
              <a:xfrm>
                <a:off x="2694425" y="4319375"/>
                <a:ext cx="77575" cy="104925"/>
              </a:xfrm>
              <a:custGeom>
                <a:avLst/>
                <a:gdLst/>
                <a:ahLst/>
                <a:cxnLst/>
                <a:rect l="l" t="t" r="r" b="b"/>
                <a:pathLst>
                  <a:path w="3103" h="4197" extrusionOk="0">
                    <a:moveTo>
                      <a:pt x="201" y="0"/>
                    </a:moveTo>
                    <a:cubicBezTo>
                      <a:pt x="134" y="67"/>
                      <a:pt x="67" y="67"/>
                      <a:pt x="34" y="100"/>
                    </a:cubicBezTo>
                    <a:cubicBezTo>
                      <a:pt x="0" y="134"/>
                      <a:pt x="34" y="234"/>
                      <a:pt x="67" y="267"/>
                    </a:cubicBezTo>
                    <a:lnTo>
                      <a:pt x="234" y="434"/>
                    </a:lnTo>
                    <a:cubicBezTo>
                      <a:pt x="534" y="701"/>
                      <a:pt x="801" y="968"/>
                      <a:pt x="1035" y="1268"/>
                    </a:cubicBezTo>
                    <a:cubicBezTo>
                      <a:pt x="1301" y="1568"/>
                      <a:pt x="1502" y="1902"/>
                      <a:pt x="1735" y="2168"/>
                    </a:cubicBezTo>
                    <a:cubicBezTo>
                      <a:pt x="1902" y="2469"/>
                      <a:pt x="2135" y="2769"/>
                      <a:pt x="2235" y="3102"/>
                    </a:cubicBezTo>
                    <a:cubicBezTo>
                      <a:pt x="2402" y="3403"/>
                      <a:pt x="2536" y="3736"/>
                      <a:pt x="2669" y="4070"/>
                    </a:cubicBezTo>
                    <a:cubicBezTo>
                      <a:pt x="2693" y="4142"/>
                      <a:pt x="2786" y="4197"/>
                      <a:pt x="2862" y="4197"/>
                    </a:cubicBezTo>
                    <a:cubicBezTo>
                      <a:pt x="2891" y="4197"/>
                      <a:pt x="2917" y="4188"/>
                      <a:pt x="2936" y="4170"/>
                    </a:cubicBezTo>
                    <a:lnTo>
                      <a:pt x="3069" y="4070"/>
                    </a:lnTo>
                    <a:cubicBezTo>
                      <a:pt x="3103" y="4003"/>
                      <a:pt x="3069" y="3936"/>
                      <a:pt x="3069" y="3903"/>
                    </a:cubicBezTo>
                    <a:cubicBezTo>
                      <a:pt x="2936" y="3536"/>
                      <a:pt x="2736" y="3202"/>
                      <a:pt x="2569" y="2869"/>
                    </a:cubicBezTo>
                    <a:cubicBezTo>
                      <a:pt x="2369" y="2469"/>
                      <a:pt x="2135" y="2135"/>
                      <a:pt x="1902" y="1801"/>
                    </a:cubicBezTo>
                    <a:cubicBezTo>
                      <a:pt x="1668" y="1468"/>
                      <a:pt x="1401" y="1201"/>
                      <a:pt x="1168" y="901"/>
                    </a:cubicBezTo>
                    <a:cubicBezTo>
                      <a:pt x="901" y="601"/>
                      <a:pt x="568" y="367"/>
                      <a:pt x="301" y="67"/>
                    </a:cubicBezTo>
                    <a:cubicBezTo>
                      <a:pt x="301" y="67"/>
                      <a:pt x="234" y="0"/>
                      <a:pt x="201"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2"/>
              <p:cNvSpPr/>
              <p:nvPr/>
            </p:nvSpPr>
            <p:spPr>
              <a:xfrm>
                <a:off x="2756125" y="4220125"/>
                <a:ext cx="60900" cy="211025"/>
              </a:xfrm>
              <a:custGeom>
                <a:avLst/>
                <a:gdLst/>
                <a:ahLst/>
                <a:cxnLst/>
                <a:rect l="l" t="t" r="r" b="b"/>
                <a:pathLst>
                  <a:path w="2436" h="8441" extrusionOk="0">
                    <a:moveTo>
                      <a:pt x="101" y="1"/>
                    </a:moveTo>
                    <a:cubicBezTo>
                      <a:pt x="34" y="34"/>
                      <a:pt x="1" y="167"/>
                      <a:pt x="34" y="234"/>
                    </a:cubicBezTo>
                    <a:cubicBezTo>
                      <a:pt x="368" y="901"/>
                      <a:pt x="668" y="1568"/>
                      <a:pt x="902" y="2269"/>
                    </a:cubicBezTo>
                    <a:cubicBezTo>
                      <a:pt x="1369" y="3703"/>
                      <a:pt x="1569" y="5171"/>
                      <a:pt x="1669" y="6672"/>
                    </a:cubicBezTo>
                    <a:lnTo>
                      <a:pt x="1669" y="6572"/>
                    </a:lnTo>
                    <a:cubicBezTo>
                      <a:pt x="1669" y="6839"/>
                      <a:pt x="1702" y="7072"/>
                      <a:pt x="1702" y="7339"/>
                    </a:cubicBezTo>
                    <a:cubicBezTo>
                      <a:pt x="1702" y="7606"/>
                      <a:pt x="1702" y="7873"/>
                      <a:pt x="1735" y="8173"/>
                    </a:cubicBezTo>
                    <a:cubicBezTo>
                      <a:pt x="1735" y="8340"/>
                      <a:pt x="1902" y="8440"/>
                      <a:pt x="2069" y="8440"/>
                    </a:cubicBezTo>
                    <a:cubicBezTo>
                      <a:pt x="2269" y="8440"/>
                      <a:pt x="2436" y="8340"/>
                      <a:pt x="2436" y="8106"/>
                    </a:cubicBezTo>
                    <a:cubicBezTo>
                      <a:pt x="2436" y="7773"/>
                      <a:pt x="2436" y="7406"/>
                      <a:pt x="2403" y="7072"/>
                    </a:cubicBezTo>
                    <a:cubicBezTo>
                      <a:pt x="2369" y="6739"/>
                      <a:pt x="2336" y="6372"/>
                      <a:pt x="2269" y="6038"/>
                    </a:cubicBezTo>
                    <a:cubicBezTo>
                      <a:pt x="2202" y="5371"/>
                      <a:pt x="2069" y="4704"/>
                      <a:pt x="1902" y="4037"/>
                    </a:cubicBezTo>
                    <a:cubicBezTo>
                      <a:pt x="1735" y="3370"/>
                      <a:pt x="1535" y="2736"/>
                      <a:pt x="1268" y="2102"/>
                    </a:cubicBezTo>
                    <a:cubicBezTo>
                      <a:pt x="1035" y="1435"/>
                      <a:pt x="701" y="801"/>
                      <a:pt x="368" y="201"/>
                    </a:cubicBezTo>
                    <a:cubicBezTo>
                      <a:pt x="334" y="134"/>
                      <a:pt x="268" y="101"/>
                      <a:pt x="201" y="101"/>
                    </a:cubicBezTo>
                    <a:cubicBezTo>
                      <a:pt x="168" y="1"/>
                      <a:pt x="168" y="1"/>
                      <a:pt x="1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2"/>
              <p:cNvSpPr/>
              <p:nvPr/>
            </p:nvSpPr>
            <p:spPr>
              <a:xfrm>
                <a:off x="2407550" y="4510350"/>
                <a:ext cx="290225" cy="59375"/>
              </a:xfrm>
              <a:custGeom>
                <a:avLst/>
                <a:gdLst/>
                <a:ahLst/>
                <a:cxnLst/>
                <a:rect l="l" t="t" r="r" b="b"/>
                <a:pathLst>
                  <a:path w="11609" h="2375" extrusionOk="0">
                    <a:moveTo>
                      <a:pt x="3670" y="0"/>
                    </a:moveTo>
                    <a:cubicBezTo>
                      <a:pt x="3470" y="67"/>
                      <a:pt x="3270" y="67"/>
                      <a:pt x="3003" y="67"/>
                    </a:cubicBezTo>
                    <a:cubicBezTo>
                      <a:pt x="2502" y="67"/>
                      <a:pt x="2002" y="100"/>
                      <a:pt x="1535" y="167"/>
                    </a:cubicBezTo>
                    <a:cubicBezTo>
                      <a:pt x="1035" y="267"/>
                      <a:pt x="601" y="334"/>
                      <a:pt x="101" y="434"/>
                    </a:cubicBezTo>
                    <a:cubicBezTo>
                      <a:pt x="34" y="434"/>
                      <a:pt x="1" y="467"/>
                      <a:pt x="1" y="500"/>
                    </a:cubicBezTo>
                    <a:cubicBezTo>
                      <a:pt x="1" y="567"/>
                      <a:pt x="34" y="600"/>
                      <a:pt x="101" y="600"/>
                    </a:cubicBezTo>
                    <a:cubicBezTo>
                      <a:pt x="668" y="467"/>
                      <a:pt x="1268" y="434"/>
                      <a:pt x="1835" y="334"/>
                    </a:cubicBezTo>
                    <a:cubicBezTo>
                      <a:pt x="2436" y="300"/>
                      <a:pt x="3003" y="300"/>
                      <a:pt x="3603" y="300"/>
                    </a:cubicBezTo>
                    <a:cubicBezTo>
                      <a:pt x="5038" y="334"/>
                      <a:pt x="6505" y="600"/>
                      <a:pt x="7940" y="1001"/>
                    </a:cubicBezTo>
                    <a:lnTo>
                      <a:pt x="7873" y="1001"/>
                    </a:lnTo>
                    <a:cubicBezTo>
                      <a:pt x="8440" y="1168"/>
                      <a:pt x="8974" y="1368"/>
                      <a:pt x="9507" y="1601"/>
                    </a:cubicBezTo>
                    <a:cubicBezTo>
                      <a:pt x="9808" y="1701"/>
                      <a:pt x="10041" y="1801"/>
                      <a:pt x="10308" y="1935"/>
                    </a:cubicBezTo>
                    <a:cubicBezTo>
                      <a:pt x="10608" y="2035"/>
                      <a:pt x="10875" y="2202"/>
                      <a:pt x="11142" y="2335"/>
                    </a:cubicBezTo>
                    <a:cubicBezTo>
                      <a:pt x="11188" y="2363"/>
                      <a:pt x="11234" y="2375"/>
                      <a:pt x="11278" y="2375"/>
                    </a:cubicBezTo>
                    <a:cubicBezTo>
                      <a:pt x="11393" y="2375"/>
                      <a:pt x="11494" y="2289"/>
                      <a:pt x="11542" y="2168"/>
                    </a:cubicBezTo>
                    <a:cubicBezTo>
                      <a:pt x="11609" y="2102"/>
                      <a:pt x="11609" y="2001"/>
                      <a:pt x="11542" y="1935"/>
                    </a:cubicBezTo>
                    <a:cubicBezTo>
                      <a:pt x="11509" y="1835"/>
                      <a:pt x="11475" y="1801"/>
                      <a:pt x="11375" y="1768"/>
                    </a:cubicBezTo>
                    <a:cubicBezTo>
                      <a:pt x="10975" y="1534"/>
                      <a:pt x="10508" y="1401"/>
                      <a:pt x="10108" y="1201"/>
                    </a:cubicBezTo>
                    <a:cubicBezTo>
                      <a:pt x="9641" y="1067"/>
                      <a:pt x="9174" y="867"/>
                      <a:pt x="8673" y="701"/>
                    </a:cubicBezTo>
                    <a:cubicBezTo>
                      <a:pt x="7773" y="434"/>
                      <a:pt x="6805" y="267"/>
                      <a:pt x="5838" y="133"/>
                    </a:cubicBezTo>
                    <a:cubicBezTo>
                      <a:pt x="5138" y="67"/>
                      <a:pt x="4370" y="0"/>
                      <a:pt x="367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2"/>
              <p:cNvSpPr/>
              <p:nvPr/>
            </p:nvSpPr>
            <p:spPr>
              <a:xfrm>
                <a:off x="2518475" y="4446950"/>
                <a:ext cx="173475" cy="94725"/>
              </a:xfrm>
              <a:custGeom>
                <a:avLst/>
                <a:gdLst/>
                <a:ahLst/>
                <a:cxnLst/>
                <a:rect l="l" t="t" r="r" b="b"/>
                <a:pathLst>
                  <a:path w="6939" h="3789" extrusionOk="0">
                    <a:moveTo>
                      <a:pt x="100" y="1"/>
                    </a:moveTo>
                    <a:cubicBezTo>
                      <a:pt x="67" y="1"/>
                      <a:pt x="33" y="34"/>
                      <a:pt x="33" y="101"/>
                    </a:cubicBezTo>
                    <a:cubicBezTo>
                      <a:pt x="0" y="168"/>
                      <a:pt x="33" y="301"/>
                      <a:pt x="100" y="334"/>
                    </a:cubicBezTo>
                    <a:cubicBezTo>
                      <a:pt x="867" y="601"/>
                      <a:pt x="1601" y="868"/>
                      <a:pt x="2335" y="1202"/>
                    </a:cubicBezTo>
                    <a:cubicBezTo>
                      <a:pt x="3036" y="1535"/>
                      <a:pt x="3736" y="1936"/>
                      <a:pt x="4403" y="2369"/>
                    </a:cubicBezTo>
                    <a:cubicBezTo>
                      <a:pt x="4737" y="2603"/>
                      <a:pt x="5037" y="2803"/>
                      <a:pt x="5371" y="3003"/>
                    </a:cubicBezTo>
                    <a:cubicBezTo>
                      <a:pt x="5704" y="3270"/>
                      <a:pt x="6004" y="3470"/>
                      <a:pt x="6338" y="3704"/>
                    </a:cubicBezTo>
                    <a:cubicBezTo>
                      <a:pt x="6411" y="3762"/>
                      <a:pt x="6491" y="3788"/>
                      <a:pt x="6568" y="3788"/>
                    </a:cubicBezTo>
                    <a:cubicBezTo>
                      <a:pt x="6667" y="3788"/>
                      <a:pt x="6763" y="3745"/>
                      <a:pt x="6838" y="3670"/>
                    </a:cubicBezTo>
                    <a:cubicBezTo>
                      <a:pt x="6938" y="3503"/>
                      <a:pt x="6905" y="3303"/>
                      <a:pt x="6772" y="3170"/>
                    </a:cubicBezTo>
                    <a:cubicBezTo>
                      <a:pt x="6338" y="2803"/>
                      <a:pt x="5771" y="2469"/>
                      <a:pt x="5271" y="2136"/>
                    </a:cubicBezTo>
                    <a:cubicBezTo>
                      <a:pt x="4770" y="1836"/>
                      <a:pt x="4236" y="1535"/>
                      <a:pt x="3703" y="1302"/>
                    </a:cubicBezTo>
                    <a:cubicBezTo>
                      <a:pt x="3169" y="1035"/>
                      <a:pt x="2602" y="801"/>
                      <a:pt x="2035" y="601"/>
                    </a:cubicBezTo>
                    <a:cubicBezTo>
                      <a:pt x="1434" y="368"/>
                      <a:pt x="867" y="168"/>
                      <a:pt x="234"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2"/>
              <p:cNvSpPr/>
              <p:nvPr/>
            </p:nvSpPr>
            <p:spPr>
              <a:xfrm>
                <a:off x="2604350" y="4345225"/>
                <a:ext cx="515400" cy="428650"/>
              </a:xfrm>
              <a:custGeom>
                <a:avLst/>
                <a:gdLst/>
                <a:ahLst/>
                <a:cxnLst/>
                <a:rect l="l" t="t" r="r" b="b"/>
                <a:pathLst>
                  <a:path w="20616" h="17146" extrusionOk="0">
                    <a:moveTo>
                      <a:pt x="12510" y="0"/>
                    </a:moveTo>
                    <a:cubicBezTo>
                      <a:pt x="11309" y="0"/>
                      <a:pt x="10108" y="167"/>
                      <a:pt x="8974" y="434"/>
                    </a:cubicBezTo>
                    <a:cubicBezTo>
                      <a:pt x="8340" y="601"/>
                      <a:pt x="7806" y="834"/>
                      <a:pt x="7306" y="1034"/>
                    </a:cubicBezTo>
                    <a:cubicBezTo>
                      <a:pt x="6839" y="1234"/>
                      <a:pt x="6405" y="1501"/>
                      <a:pt x="5905" y="1768"/>
                    </a:cubicBezTo>
                    <a:cubicBezTo>
                      <a:pt x="5105" y="2269"/>
                      <a:pt x="4304" y="2902"/>
                      <a:pt x="3503" y="3736"/>
                    </a:cubicBezTo>
                    <a:cubicBezTo>
                      <a:pt x="2669" y="4570"/>
                      <a:pt x="2002" y="5504"/>
                      <a:pt x="1469" y="6405"/>
                    </a:cubicBezTo>
                    <a:cubicBezTo>
                      <a:pt x="902" y="7439"/>
                      <a:pt x="501" y="8440"/>
                      <a:pt x="334" y="9440"/>
                    </a:cubicBezTo>
                    <a:cubicBezTo>
                      <a:pt x="268" y="10007"/>
                      <a:pt x="268" y="10541"/>
                      <a:pt x="301" y="11075"/>
                    </a:cubicBezTo>
                    <a:cubicBezTo>
                      <a:pt x="101" y="11208"/>
                      <a:pt x="1" y="11408"/>
                      <a:pt x="68" y="11609"/>
                    </a:cubicBezTo>
                    <a:cubicBezTo>
                      <a:pt x="168" y="12109"/>
                      <a:pt x="301" y="12543"/>
                      <a:pt x="501" y="12943"/>
                    </a:cubicBezTo>
                    <a:cubicBezTo>
                      <a:pt x="735" y="13377"/>
                      <a:pt x="968" y="13743"/>
                      <a:pt x="1268" y="14110"/>
                    </a:cubicBezTo>
                    <a:cubicBezTo>
                      <a:pt x="1569" y="14444"/>
                      <a:pt x="1902" y="14778"/>
                      <a:pt x="2269" y="15078"/>
                    </a:cubicBezTo>
                    <a:cubicBezTo>
                      <a:pt x="2669" y="15411"/>
                      <a:pt x="3136" y="15645"/>
                      <a:pt x="3470" y="15878"/>
                    </a:cubicBezTo>
                    <a:cubicBezTo>
                      <a:pt x="4237" y="16279"/>
                      <a:pt x="5105" y="16612"/>
                      <a:pt x="6172" y="16879"/>
                    </a:cubicBezTo>
                    <a:cubicBezTo>
                      <a:pt x="6973" y="17079"/>
                      <a:pt x="7840" y="17146"/>
                      <a:pt x="8774" y="17146"/>
                    </a:cubicBezTo>
                    <a:lnTo>
                      <a:pt x="9007" y="17146"/>
                    </a:lnTo>
                    <a:cubicBezTo>
                      <a:pt x="9908" y="17146"/>
                      <a:pt x="10742" y="16979"/>
                      <a:pt x="11576" y="16712"/>
                    </a:cubicBezTo>
                    <a:cubicBezTo>
                      <a:pt x="12276" y="16445"/>
                      <a:pt x="12977" y="16112"/>
                      <a:pt x="13811" y="15611"/>
                    </a:cubicBezTo>
                    <a:cubicBezTo>
                      <a:pt x="15479" y="14611"/>
                      <a:pt x="16946" y="13310"/>
                      <a:pt x="18181" y="11809"/>
                    </a:cubicBezTo>
                    <a:cubicBezTo>
                      <a:pt x="18814" y="11075"/>
                      <a:pt x="19315" y="10274"/>
                      <a:pt x="19748" y="9440"/>
                    </a:cubicBezTo>
                    <a:cubicBezTo>
                      <a:pt x="20149" y="8606"/>
                      <a:pt x="20415" y="7773"/>
                      <a:pt x="20516" y="6972"/>
                    </a:cubicBezTo>
                    <a:cubicBezTo>
                      <a:pt x="20582" y="6605"/>
                      <a:pt x="20616" y="6138"/>
                      <a:pt x="20582" y="5704"/>
                    </a:cubicBezTo>
                    <a:cubicBezTo>
                      <a:pt x="20516" y="5304"/>
                      <a:pt x="20449" y="4904"/>
                      <a:pt x="20315" y="4437"/>
                    </a:cubicBezTo>
                    <a:cubicBezTo>
                      <a:pt x="20082" y="3636"/>
                      <a:pt x="19515" y="2902"/>
                      <a:pt x="18814" y="2202"/>
                    </a:cubicBezTo>
                    <a:cubicBezTo>
                      <a:pt x="18080" y="1468"/>
                      <a:pt x="17113" y="901"/>
                      <a:pt x="16012" y="534"/>
                    </a:cubicBezTo>
                    <a:cubicBezTo>
                      <a:pt x="14945" y="200"/>
                      <a:pt x="13777" y="0"/>
                      <a:pt x="12510"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2"/>
              <p:cNvSpPr/>
              <p:nvPr/>
            </p:nvSpPr>
            <p:spPr>
              <a:xfrm>
                <a:off x="2604350" y="4345225"/>
                <a:ext cx="512900" cy="429500"/>
              </a:xfrm>
              <a:custGeom>
                <a:avLst/>
                <a:gdLst/>
                <a:ahLst/>
                <a:cxnLst/>
                <a:rect l="l" t="t" r="r" b="b"/>
                <a:pathLst>
                  <a:path w="20516" h="17180" extrusionOk="0">
                    <a:moveTo>
                      <a:pt x="12643" y="0"/>
                    </a:moveTo>
                    <a:cubicBezTo>
                      <a:pt x="12677" y="67"/>
                      <a:pt x="12743" y="100"/>
                      <a:pt x="12777" y="167"/>
                    </a:cubicBezTo>
                    <a:cubicBezTo>
                      <a:pt x="12943" y="367"/>
                      <a:pt x="13110" y="601"/>
                      <a:pt x="13244" y="868"/>
                    </a:cubicBezTo>
                    <a:cubicBezTo>
                      <a:pt x="13344" y="1101"/>
                      <a:pt x="13444" y="1401"/>
                      <a:pt x="13511" y="1701"/>
                    </a:cubicBezTo>
                    <a:cubicBezTo>
                      <a:pt x="13611" y="1968"/>
                      <a:pt x="13644" y="2302"/>
                      <a:pt x="13677" y="2602"/>
                    </a:cubicBezTo>
                    <a:cubicBezTo>
                      <a:pt x="13744" y="3236"/>
                      <a:pt x="13744" y="3870"/>
                      <a:pt x="13611" y="4537"/>
                    </a:cubicBezTo>
                    <a:cubicBezTo>
                      <a:pt x="13511" y="5171"/>
                      <a:pt x="13344" y="5771"/>
                      <a:pt x="13144" y="6338"/>
                    </a:cubicBezTo>
                    <a:cubicBezTo>
                      <a:pt x="13010" y="6605"/>
                      <a:pt x="12910" y="6872"/>
                      <a:pt x="12777" y="7072"/>
                    </a:cubicBezTo>
                    <a:cubicBezTo>
                      <a:pt x="12610" y="7372"/>
                      <a:pt x="12410" y="7706"/>
                      <a:pt x="12176" y="8006"/>
                    </a:cubicBezTo>
                    <a:cubicBezTo>
                      <a:pt x="11743" y="8606"/>
                      <a:pt x="11176" y="9174"/>
                      <a:pt x="10575" y="9674"/>
                    </a:cubicBezTo>
                    <a:cubicBezTo>
                      <a:pt x="9941" y="10174"/>
                      <a:pt x="9274" y="10608"/>
                      <a:pt x="8574" y="10941"/>
                    </a:cubicBezTo>
                    <a:cubicBezTo>
                      <a:pt x="7806" y="11342"/>
                      <a:pt x="7073" y="11609"/>
                      <a:pt x="6305" y="11842"/>
                    </a:cubicBezTo>
                    <a:cubicBezTo>
                      <a:pt x="5305" y="12109"/>
                      <a:pt x="4304" y="12242"/>
                      <a:pt x="3337" y="12242"/>
                    </a:cubicBezTo>
                    <a:cubicBezTo>
                      <a:pt x="2770" y="12242"/>
                      <a:pt x="2169" y="12209"/>
                      <a:pt x="1602" y="12076"/>
                    </a:cubicBezTo>
                    <a:cubicBezTo>
                      <a:pt x="1068" y="12009"/>
                      <a:pt x="501" y="11842"/>
                      <a:pt x="1" y="11609"/>
                    </a:cubicBezTo>
                    <a:lnTo>
                      <a:pt x="1" y="11609"/>
                    </a:lnTo>
                    <a:cubicBezTo>
                      <a:pt x="101" y="12109"/>
                      <a:pt x="268" y="12576"/>
                      <a:pt x="435" y="12943"/>
                    </a:cubicBezTo>
                    <a:cubicBezTo>
                      <a:pt x="635" y="13377"/>
                      <a:pt x="902" y="13743"/>
                      <a:pt x="1168" y="14110"/>
                    </a:cubicBezTo>
                    <a:cubicBezTo>
                      <a:pt x="1469" y="14444"/>
                      <a:pt x="1802" y="14778"/>
                      <a:pt x="2169" y="15078"/>
                    </a:cubicBezTo>
                    <a:cubicBezTo>
                      <a:pt x="2603" y="15411"/>
                      <a:pt x="3103" y="15712"/>
                      <a:pt x="3403" y="15878"/>
                    </a:cubicBezTo>
                    <a:cubicBezTo>
                      <a:pt x="4137" y="16279"/>
                      <a:pt x="5004" y="16612"/>
                      <a:pt x="6105" y="16879"/>
                    </a:cubicBezTo>
                    <a:cubicBezTo>
                      <a:pt x="6939" y="17079"/>
                      <a:pt x="7773" y="17179"/>
                      <a:pt x="8674" y="17179"/>
                    </a:cubicBezTo>
                    <a:lnTo>
                      <a:pt x="8941" y="17179"/>
                    </a:lnTo>
                    <a:cubicBezTo>
                      <a:pt x="9808" y="17179"/>
                      <a:pt x="10642" y="17012"/>
                      <a:pt x="11476" y="16712"/>
                    </a:cubicBezTo>
                    <a:cubicBezTo>
                      <a:pt x="12176" y="16445"/>
                      <a:pt x="12910" y="16112"/>
                      <a:pt x="13744" y="15611"/>
                    </a:cubicBezTo>
                    <a:cubicBezTo>
                      <a:pt x="15412" y="14611"/>
                      <a:pt x="16846" y="13377"/>
                      <a:pt x="18114" y="11809"/>
                    </a:cubicBezTo>
                    <a:cubicBezTo>
                      <a:pt x="18748" y="11075"/>
                      <a:pt x="19248" y="10274"/>
                      <a:pt x="19648" y="9440"/>
                    </a:cubicBezTo>
                    <a:cubicBezTo>
                      <a:pt x="20082" y="8606"/>
                      <a:pt x="20315" y="7773"/>
                      <a:pt x="20449" y="6939"/>
                    </a:cubicBezTo>
                    <a:cubicBezTo>
                      <a:pt x="20482" y="6538"/>
                      <a:pt x="20516" y="6105"/>
                      <a:pt x="20482" y="5638"/>
                    </a:cubicBezTo>
                    <a:cubicBezTo>
                      <a:pt x="20449" y="5271"/>
                      <a:pt x="20349" y="4870"/>
                      <a:pt x="20249" y="4403"/>
                    </a:cubicBezTo>
                    <a:cubicBezTo>
                      <a:pt x="19982" y="3603"/>
                      <a:pt x="19481" y="2869"/>
                      <a:pt x="18748" y="2135"/>
                    </a:cubicBezTo>
                    <a:cubicBezTo>
                      <a:pt x="17980" y="1435"/>
                      <a:pt x="16980" y="868"/>
                      <a:pt x="15946" y="467"/>
                    </a:cubicBezTo>
                    <a:cubicBezTo>
                      <a:pt x="14978" y="200"/>
                      <a:pt x="13844" y="0"/>
                      <a:pt x="12643"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2"/>
              <p:cNvSpPr/>
              <p:nvPr/>
            </p:nvSpPr>
            <p:spPr>
              <a:xfrm>
                <a:off x="2274125" y="4309350"/>
                <a:ext cx="1135000" cy="851475"/>
              </a:xfrm>
              <a:custGeom>
                <a:avLst/>
                <a:gdLst/>
                <a:ahLst/>
                <a:cxnLst/>
                <a:rect l="l" t="t" r="r" b="b"/>
                <a:pathLst>
                  <a:path w="45400" h="34059" extrusionOk="0">
                    <a:moveTo>
                      <a:pt x="37327" y="1"/>
                    </a:moveTo>
                    <a:cubicBezTo>
                      <a:pt x="36360" y="1"/>
                      <a:pt x="35359" y="168"/>
                      <a:pt x="34392" y="535"/>
                    </a:cubicBezTo>
                    <a:cubicBezTo>
                      <a:pt x="33991" y="701"/>
                      <a:pt x="33558" y="868"/>
                      <a:pt x="33057" y="1168"/>
                    </a:cubicBezTo>
                    <a:cubicBezTo>
                      <a:pt x="32657" y="1435"/>
                      <a:pt x="32290" y="1669"/>
                      <a:pt x="31957" y="2002"/>
                    </a:cubicBezTo>
                    <a:cubicBezTo>
                      <a:pt x="31189" y="2669"/>
                      <a:pt x="30656" y="3503"/>
                      <a:pt x="30389" y="4371"/>
                    </a:cubicBezTo>
                    <a:cubicBezTo>
                      <a:pt x="30355" y="4504"/>
                      <a:pt x="30322" y="4671"/>
                      <a:pt x="30289" y="4804"/>
                    </a:cubicBezTo>
                    <a:cubicBezTo>
                      <a:pt x="30222" y="4938"/>
                      <a:pt x="30189" y="5105"/>
                      <a:pt x="30155" y="5205"/>
                    </a:cubicBezTo>
                    <a:lnTo>
                      <a:pt x="29888" y="5972"/>
                    </a:lnTo>
                    <a:cubicBezTo>
                      <a:pt x="29688" y="6506"/>
                      <a:pt x="29455" y="7039"/>
                      <a:pt x="29221" y="7540"/>
                    </a:cubicBezTo>
                    <a:lnTo>
                      <a:pt x="29155" y="7706"/>
                    </a:lnTo>
                    <a:cubicBezTo>
                      <a:pt x="28954" y="8173"/>
                      <a:pt x="28688" y="8674"/>
                      <a:pt x="28621" y="9208"/>
                    </a:cubicBezTo>
                    <a:cubicBezTo>
                      <a:pt x="28554" y="9374"/>
                      <a:pt x="28554" y="9608"/>
                      <a:pt x="28554" y="9775"/>
                    </a:cubicBezTo>
                    <a:cubicBezTo>
                      <a:pt x="28321" y="9808"/>
                      <a:pt x="28121" y="9841"/>
                      <a:pt x="27887" y="9875"/>
                    </a:cubicBezTo>
                    <a:cubicBezTo>
                      <a:pt x="27687" y="9941"/>
                      <a:pt x="27520" y="10008"/>
                      <a:pt x="27353" y="10108"/>
                    </a:cubicBezTo>
                    <a:cubicBezTo>
                      <a:pt x="27187" y="10175"/>
                      <a:pt x="27020" y="10275"/>
                      <a:pt x="26853" y="10375"/>
                    </a:cubicBezTo>
                    <a:cubicBezTo>
                      <a:pt x="26353" y="10675"/>
                      <a:pt x="25986" y="11109"/>
                      <a:pt x="25552" y="11509"/>
                    </a:cubicBezTo>
                    <a:lnTo>
                      <a:pt x="25519" y="11543"/>
                    </a:lnTo>
                    <a:cubicBezTo>
                      <a:pt x="25285" y="11809"/>
                      <a:pt x="25118" y="12010"/>
                      <a:pt x="24885" y="12176"/>
                    </a:cubicBezTo>
                    <a:cubicBezTo>
                      <a:pt x="24651" y="12376"/>
                      <a:pt x="24385" y="12610"/>
                      <a:pt x="24151" y="12777"/>
                    </a:cubicBezTo>
                    <a:cubicBezTo>
                      <a:pt x="23951" y="12877"/>
                      <a:pt x="23684" y="13010"/>
                      <a:pt x="23451" y="13110"/>
                    </a:cubicBezTo>
                    <a:cubicBezTo>
                      <a:pt x="23317" y="13144"/>
                      <a:pt x="23150" y="13177"/>
                      <a:pt x="23017" y="13177"/>
                    </a:cubicBezTo>
                    <a:lnTo>
                      <a:pt x="21716" y="13177"/>
                    </a:lnTo>
                    <a:cubicBezTo>
                      <a:pt x="21616" y="13177"/>
                      <a:pt x="21549" y="13177"/>
                      <a:pt x="21482" y="13210"/>
                    </a:cubicBezTo>
                    <a:cubicBezTo>
                      <a:pt x="20982" y="13310"/>
                      <a:pt x="20515" y="13477"/>
                      <a:pt x="20048" y="13777"/>
                    </a:cubicBezTo>
                    <a:cubicBezTo>
                      <a:pt x="19881" y="13878"/>
                      <a:pt x="19681" y="13978"/>
                      <a:pt x="19514" y="14144"/>
                    </a:cubicBezTo>
                    <a:cubicBezTo>
                      <a:pt x="19448" y="14111"/>
                      <a:pt x="19314" y="14044"/>
                      <a:pt x="19214" y="14044"/>
                    </a:cubicBezTo>
                    <a:cubicBezTo>
                      <a:pt x="19047" y="14011"/>
                      <a:pt x="18847" y="14011"/>
                      <a:pt x="18714" y="14011"/>
                    </a:cubicBezTo>
                    <a:lnTo>
                      <a:pt x="18647" y="14011"/>
                    </a:lnTo>
                    <a:cubicBezTo>
                      <a:pt x="18347" y="14011"/>
                      <a:pt x="18147" y="13978"/>
                      <a:pt x="17947" y="13944"/>
                    </a:cubicBezTo>
                    <a:cubicBezTo>
                      <a:pt x="17713" y="13878"/>
                      <a:pt x="17513" y="13811"/>
                      <a:pt x="17346" y="13711"/>
                    </a:cubicBezTo>
                    <a:cubicBezTo>
                      <a:pt x="17179" y="13677"/>
                      <a:pt x="17046" y="13611"/>
                      <a:pt x="16946" y="13544"/>
                    </a:cubicBezTo>
                    <a:cubicBezTo>
                      <a:pt x="16846" y="13477"/>
                      <a:pt x="16779" y="13444"/>
                      <a:pt x="16646" y="13344"/>
                    </a:cubicBezTo>
                    <a:cubicBezTo>
                      <a:pt x="16546" y="13277"/>
                      <a:pt x="16479" y="13210"/>
                      <a:pt x="16379" y="13144"/>
                    </a:cubicBezTo>
                    <a:cubicBezTo>
                      <a:pt x="16312" y="13044"/>
                      <a:pt x="16212" y="12977"/>
                      <a:pt x="16112" y="12877"/>
                    </a:cubicBezTo>
                    <a:cubicBezTo>
                      <a:pt x="15545" y="12443"/>
                      <a:pt x="15045" y="12110"/>
                      <a:pt x="14511" y="11843"/>
                    </a:cubicBezTo>
                    <a:cubicBezTo>
                      <a:pt x="13944" y="11609"/>
                      <a:pt x="13277" y="11442"/>
                      <a:pt x="12509" y="11442"/>
                    </a:cubicBezTo>
                    <a:cubicBezTo>
                      <a:pt x="12042" y="11442"/>
                      <a:pt x="11609" y="11476"/>
                      <a:pt x="11142" y="11543"/>
                    </a:cubicBezTo>
                    <a:cubicBezTo>
                      <a:pt x="10608" y="11676"/>
                      <a:pt x="9974" y="11843"/>
                      <a:pt x="9274" y="12110"/>
                    </a:cubicBezTo>
                    <a:cubicBezTo>
                      <a:pt x="8540" y="12343"/>
                      <a:pt x="8006" y="12543"/>
                      <a:pt x="7506" y="12810"/>
                    </a:cubicBezTo>
                    <a:cubicBezTo>
                      <a:pt x="6472" y="13344"/>
                      <a:pt x="5471" y="14011"/>
                      <a:pt x="4604" y="14845"/>
                    </a:cubicBezTo>
                    <a:cubicBezTo>
                      <a:pt x="2836" y="16479"/>
                      <a:pt x="1502" y="18548"/>
                      <a:pt x="768" y="20816"/>
                    </a:cubicBezTo>
                    <a:cubicBezTo>
                      <a:pt x="367" y="21983"/>
                      <a:pt x="134" y="23151"/>
                      <a:pt x="34" y="24318"/>
                    </a:cubicBezTo>
                    <a:cubicBezTo>
                      <a:pt x="0" y="24952"/>
                      <a:pt x="0" y="25519"/>
                      <a:pt x="101" y="26053"/>
                    </a:cubicBezTo>
                    <a:cubicBezTo>
                      <a:pt x="134" y="26553"/>
                      <a:pt x="267" y="27120"/>
                      <a:pt x="434" y="27687"/>
                    </a:cubicBezTo>
                    <a:cubicBezTo>
                      <a:pt x="701" y="28655"/>
                      <a:pt x="1268" y="29555"/>
                      <a:pt x="1935" y="30356"/>
                    </a:cubicBezTo>
                    <a:cubicBezTo>
                      <a:pt x="2602" y="31123"/>
                      <a:pt x="3436" y="31724"/>
                      <a:pt x="4337" y="32191"/>
                    </a:cubicBezTo>
                    <a:cubicBezTo>
                      <a:pt x="5271" y="32591"/>
                      <a:pt x="6305" y="32824"/>
                      <a:pt x="7439" y="32858"/>
                    </a:cubicBezTo>
                    <a:lnTo>
                      <a:pt x="7506" y="32858"/>
                    </a:lnTo>
                    <a:cubicBezTo>
                      <a:pt x="8473" y="32858"/>
                      <a:pt x="9441" y="32691"/>
                      <a:pt x="10341" y="32357"/>
                    </a:cubicBezTo>
                    <a:cubicBezTo>
                      <a:pt x="11042" y="32091"/>
                      <a:pt x="11809" y="31724"/>
                      <a:pt x="12643" y="31190"/>
                    </a:cubicBezTo>
                    <a:cubicBezTo>
                      <a:pt x="13377" y="30723"/>
                      <a:pt x="14111" y="30156"/>
                      <a:pt x="14878" y="29489"/>
                    </a:cubicBezTo>
                    <a:cubicBezTo>
                      <a:pt x="15678" y="28822"/>
                      <a:pt x="16379" y="28054"/>
                      <a:pt x="17046" y="27254"/>
                    </a:cubicBezTo>
                    <a:cubicBezTo>
                      <a:pt x="17179" y="27521"/>
                      <a:pt x="17346" y="27821"/>
                      <a:pt x="17513" y="28088"/>
                    </a:cubicBezTo>
                    <a:cubicBezTo>
                      <a:pt x="17980" y="28822"/>
                      <a:pt x="18514" y="29489"/>
                      <a:pt x="19114" y="30056"/>
                    </a:cubicBezTo>
                    <a:cubicBezTo>
                      <a:pt x="19781" y="30690"/>
                      <a:pt x="20515" y="31223"/>
                      <a:pt x="21316" y="31690"/>
                    </a:cubicBezTo>
                    <a:cubicBezTo>
                      <a:pt x="22116" y="32157"/>
                      <a:pt x="23017" y="32558"/>
                      <a:pt x="23984" y="32924"/>
                    </a:cubicBezTo>
                    <a:cubicBezTo>
                      <a:pt x="24885" y="33258"/>
                      <a:pt x="25852" y="33558"/>
                      <a:pt x="26853" y="33758"/>
                    </a:cubicBezTo>
                    <a:cubicBezTo>
                      <a:pt x="27820" y="33992"/>
                      <a:pt x="28788" y="34059"/>
                      <a:pt x="29688" y="34059"/>
                    </a:cubicBezTo>
                    <a:cubicBezTo>
                      <a:pt x="30722" y="34059"/>
                      <a:pt x="31690" y="33925"/>
                      <a:pt x="32557" y="33692"/>
                    </a:cubicBezTo>
                    <a:cubicBezTo>
                      <a:pt x="33057" y="33558"/>
                      <a:pt x="33524" y="33391"/>
                      <a:pt x="33991" y="33191"/>
                    </a:cubicBezTo>
                    <a:cubicBezTo>
                      <a:pt x="34392" y="33025"/>
                      <a:pt x="34825" y="32758"/>
                      <a:pt x="35326" y="32424"/>
                    </a:cubicBezTo>
                    <a:cubicBezTo>
                      <a:pt x="36060" y="31924"/>
                      <a:pt x="36793" y="31323"/>
                      <a:pt x="37461" y="30523"/>
                    </a:cubicBezTo>
                    <a:cubicBezTo>
                      <a:pt x="37994" y="29889"/>
                      <a:pt x="38461" y="29088"/>
                      <a:pt x="38862" y="28254"/>
                    </a:cubicBezTo>
                    <a:cubicBezTo>
                      <a:pt x="39195" y="27521"/>
                      <a:pt x="39495" y="26687"/>
                      <a:pt x="39662" y="25719"/>
                    </a:cubicBezTo>
                    <a:cubicBezTo>
                      <a:pt x="39829" y="24885"/>
                      <a:pt x="39896" y="24051"/>
                      <a:pt x="39896" y="23151"/>
                    </a:cubicBezTo>
                    <a:cubicBezTo>
                      <a:pt x="39896" y="21716"/>
                      <a:pt x="39695" y="20249"/>
                      <a:pt x="39295" y="18848"/>
                    </a:cubicBezTo>
                    <a:cubicBezTo>
                      <a:pt x="40162" y="18414"/>
                      <a:pt x="41030" y="17814"/>
                      <a:pt x="41864" y="16913"/>
                    </a:cubicBezTo>
                    <a:cubicBezTo>
                      <a:pt x="42698" y="16046"/>
                      <a:pt x="43365" y="14978"/>
                      <a:pt x="43965" y="13711"/>
                    </a:cubicBezTo>
                    <a:cubicBezTo>
                      <a:pt x="44499" y="12510"/>
                      <a:pt x="44866" y="11209"/>
                      <a:pt x="45033" y="9875"/>
                    </a:cubicBezTo>
                    <a:cubicBezTo>
                      <a:pt x="45400" y="7039"/>
                      <a:pt x="44799" y="4371"/>
                      <a:pt x="43298" y="2636"/>
                    </a:cubicBezTo>
                    <a:cubicBezTo>
                      <a:pt x="42464" y="1635"/>
                      <a:pt x="41297" y="835"/>
                      <a:pt x="39996" y="401"/>
                    </a:cubicBezTo>
                    <a:cubicBezTo>
                      <a:pt x="39562" y="301"/>
                      <a:pt x="39162" y="168"/>
                      <a:pt x="38695" y="68"/>
                    </a:cubicBezTo>
                    <a:cubicBezTo>
                      <a:pt x="38395" y="1"/>
                      <a:pt x="37961" y="1"/>
                      <a:pt x="37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2"/>
              <p:cNvSpPr/>
              <p:nvPr/>
            </p:nvSpPr>
            <p:spPr>
              <a:xfrm>
                <a:off x="2660225" y="4549525"/>
                <a:ext cx="29225" cy="29225"/>
              </a:xfrm>
              <a:custGeom>
                <a:avLst/>
                <a:gdLst/>
                <a:ahLst/>
                <a:cxnLst/>
                <a:rect l="l" t="t" r="r" b="b"/>
                <a:pathLst>
                  <a:path w="1169" h="1169" extrusionOk="0">
                    <a:moveTo>
                      <a:pt x="568" y="1"/>
                    </a:moveTo>
                    <a:cubicBezTo>
                      <a:pt x="234" y="34"/>
                      <a:pt x="1" y="268"/>
                      <a:pt x="1" y="568"/>
                    </a:cubicBezTo>
                    <a:cubicBezTo>
                      <a:pt x="1" y="868"/>
                      <a:pt x="234" y="1168"/>
                      <a:pt x="568" y="1168"/>
                    </a:cubicBezTo>
                    <a:cubicBezTo>
                      <a:pt x="868" y="1168"/>
                      <a:pt x="1168" y="901"/>
                      <a:pt x="1168" y="568"/>
                    </a:cubicBezTo>
                    <a:cubicBezTo>
                      <a:pt x="1168" y="268"/>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2"/>
              <p:cNvSpPr/>
              <p:nvPr/>
            </p:nvSpPr>
            <p:spPr>
              <a:xfrm>
                <a:off x="2736950" y="4517850"/>
                <a:ext cx="20875" cy="20875"/>
              </a:xfrm>
              <a:custGeom>
                <a:avLst/>
                <a:gdLst/>
                <a:ahLst/>
                <a:cxnLst/>
                <a:rect l="l" t="t" r="r" b="b"/>
                <a:pathLst>
                  <a:path w="835" h="835" extrusionOk="0">
                    <a:moveTo>
                      <a:pt x="434" y="0"/>
                    </a:moveTo>
                    <a:cubicBezTo>
                      <a:pt x="201" y="0"/>
                      <a:pt x="1" y="167"/>
                      <a:pt x="1" y="434"/>
                    </a:cubicBezTo>
                    <a:cubicBezTo>
                      <a:pt x="1" y="634"/>
                      <a:pt x="201" y="834"/>
                      <a:pt x="434" y="834"/>
                    </a:cubicBezTo>
                    <a:cubicBezTo>
                      <a:pt x="634" y="834"/>
                      <a:pt x="835" y="634"/>
                      <a:pt x="835" y="434"/>
                    </a:cubicBezTo>
                    <a:cubicBezTo>
                      <a:pt x="835" y="200"/>
                      <a:pt x="634" y="0"/>
                      <a:pt x="434"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2"/>
              <p:cNvSpPr/>
              <p:nvPr/>
            </p:nvSpPr>
            <p:spPr>
              <a:xfrm>
                <a:off x="2873725" y="4400250"/>
                <a:ext cx="29200" cy="29225"/>
              </a:xfrm>
              <a:custGeom>
                <a:avLst/>
                <a:gdLst/>
                <a:ahLst/>
                <a:cxnLst/>
                <a:rect l="l" t="t" r="r" b="b"/>
                <a:pathLst>
                  <a:path w="1168" h="1169" extrusionOk="0">
                    <a:moveTo>
                      <a:pt x="567" y="1"/>
                    </a:moveTo>
                    <a:cubicBezTo>
                      <a:pt x="234" y="1"/>
                      <a:pt x="0" y="234"/>
                      <a:pt x="0" y="568"/>
                    </a:cubicBezTo>
                    <a:cubicBezTo>
                      <a:pt x="0" y="868"/>
                      <a:pt x="234" y="1168"/>
                      <a:pt x="567" y="1168"/>
                    </a:cubicBezTo>
                    <a:cubicBezTo>
                      <a:pt x="868" y="1168"/>
                      <a:pt x="1168" y="901"/>
                      <a:pt x="1168" y="568"/>
                    </a:cubicBezTo>
                    <a:cubicBezTo>
                      <a:pt x="1168" y="301"/>
                      <a:pt x="901" y="1"/>
                      <a:pt x="5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2"/>
              <p:cNvSpPr/>
              <p:nvPr/>
            </p:nvSpPr>
            <p:spPr>
              <a:xfrm>
                <a:off x="2815350" y="4470300"/>
                <a:ext cx="14200" cy="14200"/>
              </a:xfrm>
              <a:custGeom>
                <a:avLst/>
                <a:gdLst/>
                <a:ahLst/>
                <a:cxnLst/>
                <a:rect l="l" t="t" r="r" b="b"/>
                <a:pathLst>
                  <a:path w="568" h="568" extrusionOk="0">
                    <a:moveTo>
                      <a:pt x="267" y="1"/>
                    </a:moveTo>
                    <a:cubicBezTo>
                      <a:pt x="134" y="1"/>
                      <a:pt x="0" y="101"/>
                      <a:pt x="0" y="268"/>
                    </a:cubicBezTo>
                    <a:cubicBezTo>
                      <a:pt x="0" y="434"/>
                      <a:pt x="134" y="568"/>
                      <a:pt x="267" y="568"/>
                    </a:cubicBezTo>
                    <a:cubicBezTo>
                      <a:pt x="467" y="568"/>
                      <a:pt x="567" y="434"/>
                      <a:pt x="567" y="268"/>
                    </a:cubicBezTo>
                    <a:cubicBezTo>
                      <a:pt x="567" y="101"/>
                      <a:pt x="4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 name="Google Shape;171;p2"/>
              <p:cNvSpPr/>
              <p:nvPr/>
            </p:nvSpPr>
            <p:spPr>
              <a:xfrm>
                <a:off x="2840350" y="4518675"/>
                <a:ext cx="14225" cy="15025"/>
              </a:xfrm>
              <a:custGeom>
                <a:avLst/>
                <a:gdLst/>
                <a:ahLst/>
                <a:cxnLst/>
                <a:rect l="l" t="t" r="r" b="b"/>
                <a:pathLst>
                  <a:path w="569" h="601" extrusionOk="0">
                    <a:moveTo>
                      <a:pt x="301" y="1"/>
                    </a:moveTo>
                    <a:cubicBezTo>
                      <a:pt x="168" y="1"/>
                      <a:pt x="1" y="134"/>
                      <a:pt x="1" y="301"/>
                    </a:cubicBezTo>
                    <a:cubicBezTo>
                      <a:pt x="1" y="468"/>
                      <a:pt x="134" y="601"/>
                      <a:pt x="301" y="601"/>
                    </a:cubicBezTo>
                    <a:cubicBezTo>
                      <a:pt x="468" y="601"/>
                      <a:pt x="568" y="468"/>
                      <a:pt x="568" y="301"/>
                    </a:cubicBezTo>
                    <a:cubicBezTo>
                      <a:pt x="568" y="134"/>
                      <a:pt x="435" y="1"/>
                      <a:pt x="3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2"/>
              <p:cNvSpPr/>
              <p:nvPr/>
            </p:nvSpPr>
            <p:spPr>
              <a:xfrm>
                <a:off x="2782825" y="4562875"/>
                <a:ext cx="29200" cy="29200"/>
              </a:xfrm>
              <a:custGeom>
                <a:avLst/>
                <a:gdLst/>
                <a:ahLst/>
                <a:cxnLst/>
                <a:rect l="l" t="t" r="r" b="b"/>
                <a:pathLst>
                  <a:path w="1168" h="1168" extrusionOk="0">
                    <a:moveTo>
                      <a:pt x="601" y="1"/>
                    </a:moveTo>
                    <a:cubicBezTo>
                      <a:pt x="301" y="1"/>
                      <a:pt x="0" y="301"/>
                      <a:pt x="0" y="568"/>
                    </a:cubicBezTo>
                    <a:cubicBezTo>
                      <a:pt x="0" y="868"/>
                      <a:pt x="267" y="1168"/>
                      <a:pt x="601" y="1168"/>
                    </a:cubicBezTo>
                    <a:cubicBezTo>
                      <a:pt x="868" y="1168"/>
                      <a:pt x="1168" y="901"/>
                      <a:pt x="1168" y="568"/>
                    </a:cubicBezTo>
                    <a:cubicBezTo>
                      <a:pt x="1168" y="301"/>
                      <a:pt x="934" y="1"/>
                      <a:pt x="6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2"/>
              <p:cNvSpPr/>
              <p:nvPr/>
            </p:nvSpPr>
            <p:spPr>
              <a:xfrm>
                <a:off x="2718600" y="4606250"/>
                <a:ext cx="25050" cy="25025"/>
              </a:xfrm>
              <a:custGeom>
                <a:avLst/>
                <a:gdLst/>
                <a:ahLst/>
                <a:cxnLst/>
                <a:rect l="l" t="t" r="r" b="b"/>
                <a:pathLst>
                  <a:path w="1002" h="1001" extrusionOk="0">
                    <a:moveTo>
                      <a:pt x="501" y="0"/>
                    </a:moveTo>
                    <a:cubicBezTo>
                      <a:pt x="234" y="0"/>
                      <a:pt x="1" y="234"/>
                      <a:pt x="1" y="500"/>
                    </a:cubicBezTo>
                    <a:cubicBezTo>
                      <a:pt x="1" y="801"/>
                      <a:pt x="234" y="1001"/>
                      <a:pt x="501" y="1001"/>
                    </a:cubicBezTo>
                    <a:cubicBezTo>
                      <a:pt x="768" y="1001"/>
                      <a:pt x="1002" y="767"/>
                      <a:pt x="1002" y="500"/>
                    </a:cubicBezTo>
                    <a:cubicBezTo>
                      <a:pt x="1002" y="234"/>
                      <a:pt x="735" y="0"/>
                      <a:pt x="5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2"/>
              <p:cNvSpPr/>
              <p:nvPr/>
            </p:nvSpPr>
            <p:spPr>
              <a:xfrm>
                <a:off x="2791150" y="4505325"/>
                <a:ext cx="16725" cy="16700"/>
              </a:xfrm>
              <a:custGeom>
                <a:avLst/>
                <a:gdLst/>
                <a:ahLst/>
                <a:cxnLst/>
                <a:rect l="l" t="t" r="r" b="b"/>
                <a:pathLst>
                  <a:path w="669" h="668" extrusionOk="0">
                    <a:moveTo>
                      <a:pt x="334" y="1"/>
                    </a:moveTo>
                    <a:cubicBezTo>
                      <a:pt x="168" y="1"/>
                      <a:pt x="1" y="134"/>
                      <a:pt x="1" y="334"/>
                    </a:cubicBezTo>
                    <a:cubicBezTo>
                      <a:pt x="1" y="501"/>
                      <a:pt x="168" y="668"/>
                      <a:pt x="334" y="668"/>
                    </a:cubicBezTo>
                    <a:cubicBezTo>
                      <a:pt x="501" y="668"/>
                      <a:pt x="668" y="501"/>
                      <a:pt x="668" y="334"/>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2"/>
              <p:cNvSpPr/>
              <p:nvPr/>
            </p:nvSpPr>
            <p:spPr>
              <a:xfrm>
                <a:off x="2740300" y="4470300"/>
                <a:ext cx="5850" cy="5875"/>
              </a:xfrm>
              <a:custGeom>
                <a:avLst/>
                <a:gdLst/>
                <a:ahLst/>
                <a:cxnLst/>
                <a:rect l="l" t="t" r="r" b="b"/>
                <a:pathLst>
                  <a:path w="234" h="235" extrusionOk="0">
                    <a:moveTo>
                      <a:pt x="134" y="1"/>
                    </a:moveTo>
                    <a:cubicBezTo>
                      <a:pt x="33" y="1"/>
                      <a:pt x="0" y="34"/>
                      <a:pt x="0" y="101"/>
                    </a:cubicBezTo>
                    <a:cubicBezTo>
                      <a:pt x="0" y="201"/>
                      <a:pt x="33" y="234"/>
                      <a:pt x="134" y="234"/>
                    </a:cubicBezTo>
                    <a:cubicBezTo>
                      <a:pt x="200" y="234"/>
                      <a:pt x="234" y="201"/>
                      <a:pt x="234" y="101"/>
                    </a:cubicBezTo>
                    <a:cubicBezTo>
                      <a:pt x="234" y="34"/>
                      <a:pt x="200" y="1"/>
                      <a:pt x="1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2"/>
              <p:cNvSpPr/>
              <p:nvPr/>
            </p:nvSpPr>
            <p:spPr>
              <a:xfrm>
                <a:off x="2781150" y="4383575"/>
                <a:ext cx="29225" cy="29225"/>
              </a:xfrm>
              <a:custGeom>
                <a:avLst/>
                <a:gdLst/>
                <a:ahLst/>
                <a:cxnLst/>
                <a:rect l="l" t="t" r="r" b="b"/>
                <a:pathLst>
                  <a:path w="1169" h="1169" extrusionOk="0">
                    <a:moveTo>
                      <a:pt x="568" y="1"/>
                    </a:moveTo>
                    <a:cubicBezTo>
                      <a:pt x="234" y="1"/>
                      <a:pt x="1" y="301"/>
                      <a:pt x="1" y="568"/>
                    </a:cubicBezTo>
                    <a:cubicBezTo>
                      <a:pt x="1" y="868"/>
                      <a:pt x="234" y="1168"/>
                      <a:pt x="568" y="1168"/>
                    </a:cubicBezTo>
                    <a:cubicBezTo>
                      <a:pt x="868" y="1168"/>
                      <a:pt x="1168" y="901"/>
                      <a:pt x="1168" y="568"/>
                    </a:cubicBezTo>
                    <a:cubicBezTo>
                      <a:pt x="1168" y="301"/>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2"/>
              <p:cNvSpPr/>
              <p:nvPr/>
            </p:nvSpPr>
            <p:spPr>
              <a:xfrm>
                <a:off x="2899575" y="4446125"/>
                <a:ext cx="29200" cy="29200"/>
              </a:xfrm>
              <a:custGeom>
                <a:avLst/>
                <a:gdLst/>
                <a:ahLst/>
                <a:cxnLst/>
                <a:rect l="l" t="t" r="r" b="b"/>
                <a:pathLst>
                  <a:path w="1168" h="1168" extrusionOk="0">
                    <a:moveTo>
                      <a:pt x="601" y="0"/>
                    </a:moveTo>
                    <a:cubicBezTo>
                      <a:pt x="267" y="0"/>
                      <a:pt x="0" y="234"/>
                      <a:pt x="0" y="568"/>
                    </a:cubicBezTo>
                    <a:cubicBezTo>
                      <a:pt x="0" y="868"/>
                      <a:pt x="267" y="1168"/>
                      <a:pt x="601" y="1168"/>
                    </a:cubicBezTo>
                    <a:cubicBezTo>
                      <a:pt x="868" y="1168"/>
                      <a:pt x="1168" y="901"/>
                      <a:pt x="1168" y="568"/>
                    </a:cubicBezTo>
                    <a:cubicBezTo>
                      <a:pt x="1168" y="301"/>
                      <a:pt x="934" y="0"/>
                      <a:pt x="6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2"/>
              <p:cNvSpPr/>
              <p:nvPr/>
            </p:nvSpPr>
            <p:spPr>
              <a:xfrm>
                <a:off x="2875375" y="4508675"/>
                <a:ext cx="19225" cy="18375"/>
              </a:xfrm>
              <a:custGeom>
                <a:avLst/>
                <a:gdLst/>
                <a:ahLst/>
                <a:cxnLst/>
                <a:rect l="l" t="t" r="r" b="b"/>
                <a:pathLst>
                  <a:path w="769" h="735" extrusionOk="0">
                    <a:moveTo>
                      <a:pt x="401" y="0"/>
                    </a:moveTo>
                    <a:cubicBezTo>
                      <a:pt x="168" y="0"/>
                      <a:pt x="1" y="167"/>
                      <a:pt x="1" y="367"/>
                    </a:cubicBezTo>
                    <a:cubicBezTo>
                      <a:pt x="1" y="567"/>
                      <a:pt x="168" y="734"/>
                      <a:pt x="401" y="734"/>
                    </a:cubicBezTo>
                    <a:cubicBezTo>
                      <a:pt x="601" y="734"/>
                      <a:pt x="768" y="567"/>
                      <a:pt x="768" y="367"/>
                    </a:cubicBezTo>
                    <a:cubicBezTo>
                      <a:pt x="768" y="167"/>
                      <a:pt x="601" y="0"/>
                      <a:pt x="4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2"/>
              <p:cNvSpPr/>
              <p:nvPr/>
            </p:nvSpPr>
            <p:spPr>
              <a:xfrm>
                <a:off x="2833700" y="4422775"/>
                <a:ext cx="15025" cy="15025"/>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2"/>
              <p:cNvSpPr/>
              <p:nvPr/>
            </p:nvSpPr>
            <p:spPr>
              <a:xfrm>
                <a:off x="2921250" y="4405250"/>
                <a:ext cx="16700" cy="16725"/>
              </a:xfrm>
              <a:custGeom>
                <a:avLst/>
                <a:gdLst/>
                <a:ahLst/>
                <a:cxnLst/>
                <a:rect l="l" t="t" r="r" b="b"/>
                <a:pathLst>
                  <a:path w="668" h="669" extrusionOk="0">
                    <a:moveTo>
                      <a:pt x="334" y="1"/>
                    </a:moveTo>
                    <a:cubicBezTo>
                      <a:pt x="167" y="1"/>
                      <a:pt x="1" y="168"/>
                      <a:pt x="1" y="335"/>
                    </a:cubicBezTo>
                    <a:cubicBezTo>
                      <a:pt x="1" y="501"/>
                      <a:pt x="167" y="668"/>
                      <a:pt x="334" y="668"/>
                    </a:cubicBezTo>
                    <a:cubicBezTo>
                      <a:pt x="501" y="668"/>
                      <a:pt x="668" y="501"/>
                      <a:pt x="668" y="335"/>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2"/>
              <p:cNvSpPr/>
              <p:nvPr/>
            </p:nvSpPr>
            <p:spPr>
              <a:xfrm>
                <a:off x="2679425" y="4510350"/>
                <a:ext cx="29200" cy="29200"/>
              </a:xfrm>
              <a:custGeom>
                <a:avLst/>
                <a:gdLst/>
                <a:ahLst/>
                <a:cxnLst/>
                <a:rect l="l" t="t" r="r" b="b"/>
                <a:pathLst>
                  <a:path w="1168" h="1168" extrusionOk="0">
                    <a:moveTo>
                      <a:pt x="600" y="0"/>
                    </a:moveTo>
                    <a:cubicBezTo>
                      <a:pt x="300" y="0"/>
                      <a:pt x="0" y="267"/>
                      <a:pt x="0" y="600"/>
                    </a:cubicBezTo>
                    <a:cubicBezTo>
                      <a:pt x="0" y="901"/>
                      <a:pt x="267" y="1168"/>
                      <a:pt x="600" y="1168"/>
                    </a:cubicBezTo>
                    <a:cubicBezTo>
                      <a:pt x="901" y="1168"/>
                      <a:pt x="1168" y="934"/>
                      <a:pt x="1168" y="600"/>
                    </a:cubicBezTo>
                    <a:cubicBezTo>
                      <a:pt x="1168" y="300"/>
                      <a:pt x="934" y="0"/>
                      <a:pt x="6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2"/>
              <p:cNvSpPr/>
              <p:nvPr/>
            </p:nvSpPr>
            <p:spPr>
              <a:xfrm>
                <a:off x="3025500" y="4308525"/>
                <a:ext cx="386950" cy="408650"/>
              </a:xfrm>
              <a:custGeom>
                <a:avLst/>
                <a:gdLst/>
                <a:ahLst/>
                <a:cxnLst/>
                <a:rect l="l" t="t" r="r" b="b"/>
                <a:pathLst>
                  <a:path w="15478" h="16346" extrusionOk="0">
                    <a:moveTo>
                      <a:pt x="7305" y="1"/>
                    </a:moveTo>
                    <a:cubicBezTo>
                      <a:pt x="6338" y="1"/>
                      <a:pt x="5337" y="167"/>
                      <a:pt x="4403" y="534"/>
                    </a:cubicBezTo>
                    <a:cubicBezTo>
                      <a:pt x="3970" y="701"/>
                      <a:pt x="3569" y="901"/>
                      <a:pt x="3102" y="1168"/>
                    </a:cubicBezTo>
                    <a:cubicBezTo>
                      <a:pt x="2669" y="1368"/>
                      <a:pt x="2302" y="1668"/>
                      <a:pt x="1968" y="2002"/>
                    </a:cubicBezTo>
                    <a:cubicBezTo>
                      <a:pt x="1234" y="2669"/>
                      <a:pt x="667" y="3503"/>
                      <a:pt x="434" y="4370"/>
                    </a:cubicBezTo>
                    <a:cubicBezTo>
                      <a:pt x="401" y="4504"/>
                      <a:pt x="334" y="4570"/>
                      <a:pt x="334" y="4704"/>
                    </a:cubicBezTo>
                    <a:lnTo>
                      <a:pt x="300" y="4837"/>
                    </a:lnTo>
                    <a:cubicBezTo>
                      <a:pt x="267" y="4971"/>
                      <a:pt x="234" y="5138"/>
                      <a:pt x="167" y="5238"/>
                    </a:cubicBezTo>
                    <a:cubicBezTo>
                      <a:pt x="134" y="5404"/>
                      <a:pt x="100" y="5538"/>
                      <a:pt x="0" y="5705"/>
                    </a:cubicBezTo>
                    <a:cubicBezTo>
                      <a:pt x="100" y="5638"/>
                      <a:pt x="134" y="5538"/>
                      <a:pt x="234" y="5404"/>
                    </a:cubicBezTo>
                    <a:cubicBezTo>
                      <a:pt x="467" y="5071"/>
                      <a:pt x="667" y="4704"/>
                      <a:pt x="934" y="4370"/>
                    </a:cubicBezTo>
                    <a:cubicBezTo>
                      <a:pt x="1068" y="4204"/>
                      <a:pt x="1168" y="4037"/>
                      <a:pt x="1335" y="3870"/>
                    </a:cubicBezTo>
                    <a:lnTo>
                      <a:pt x="1768" y="3470"/>
                    </a:lnTo>
                    <a:cubicBezTo>
                      <a:pt x="2102" y="3169"/>
                      <a:pt x="2469" y="2969"/>
                      <a:pt x="2836" y="2736"/>
                    </a:cubicBezTo>
                    <a:cubicBezTo>
                      <a:pt x="3269" y="2536"/>
                      <a:pt x="3670" y="2369"/>
                      <a:pt x="4103" y="2235"/>
                    </a:cubicBezTo>
                    <a:cubicBezTo>
                      <a:pt x="4503" y="2135"/>
                      <a:pt x="4970" y="2035"/>
                      <a:pt x="5404" y="2002"/>
                    </a:cubicBezTo>
                    <a:cubicBezTo>
                      <a:pt x="5638" y="1969"/>
                      <a:pt x="5838" y="1969"/>
                      <a:pt x="6105" y="1969"/>
                    </a:cubicBezTo>
                    <a:cubicBezTo>
                      <a:pt x="6305" y="1969"/>
                      <a:pt x="6472" y="1969"/>
                      <a:pt x="6672" y="2002"/>
                    </a:cubicBezTo>
                    <a:cubicBezTo>
                      <a:pt x="7072" y="2035"/>
                      <a:pt x="7406" y="2069"/>
                      <a:pt x="7739" y="2169"/>
                    </a:cubicBezTo>
                    <a:cubicBezTo>
                      <a:pt x="8106" y="2235"/>
                      <a:pt x="8473" y="2369"/>
                      <a:pt x="8807" y="2502"/>
                    </a:cubicBezTo>
                    <a:cubicBezTo>
                      <a:pt x="9140" y="2636"/>
                      <a:pt x="9474" y="2803"/>
                      <a:pt x="9807" y="3003"/>
                    </a:cubicBezTo>
                    <a:cubicBezTo>
                      <a:pt x="10441" y="3370"/>
                      <a:pt x="11008" y="3837"/>
                      <a:pt x="11508" y="4370"/>
                    </a:cubicBezTo>
                    <a:cubicBezTo>
                      <a:pt x="12509" y="5471"/>
                      <a:pt x="13243" y="6839"/>
                      <a:pt x="13610" y="8307"/>
                    </a:cubicBezTo>
                    <a:cubicBezTo>
                      <a:pt x="13810" y="9040"/>
                      <a:pt x="13944" y="9808"/>
                      <a:pt x="13977" y="10541"/>
                    </a:cubicBezTo>
                    <a:cubicBezTo>
                      <a:pt x="14010" y="11309"/>
                      <a:pt x="13977" y="12076"/>
                      <a:pt x="13843" y="12843"/>
                    </a:cubicBezTo>
                    <a:cubicBezTo>
                      <a:pt x="13810" y="13210"/>
                      <a:pt x="13743" y="13577"/>
                      <a:pt x="13610" y="13911"/>
                    </a:cubicBezTo>
                    <a:cubicBezTo>
                      <a:pt x="13477" y="14411"/>
                      <a:pt x="13276" y="14878"/>
                      <a:pt x="13076" y="15345"/>
                    </a:cubicBezTo>
                    <a:cubicBezTo>
                      <a:pt x="12909" y="15678"/>
                      <a:pt x="12709" y="16012"/>
                      <a:pt x="12509" y="16346"/>
                    </a:cubicBezTo>
                    <a:cubicBezTo>
                      <a:pt x="13110" y="15578"/>
                      <a:pt x="13610" y="14744"/>
                      <a:pt x="14010" y="13777"/>
                    </a:cubicBezTo>
                    <a:cubicBezTo>
                      <a:pt x="14577" y="12576"/>
                      <a:pt x="14944" y="11275"/>
                      <a:pt x="15111" y="9974"/>
                    </a:cubicBezTo>
                    <a:cubicBezTo>
                      <a:pt x="15478" y="7106"/>
                      <a:pt x="14844" y="4470"/>
                      <a:pt x="13343" y="2702"/>
                    </a:cubicBezTo>
                    <a:cubicBezTo>
                      <a:pt x="12509" y="1702"/>
                      <a:pt x="11342" y="901"/>
                      <a:pt x="10007" y="501"/>
                    </a:cubicBezTo>
                    <a:cubicBezTo>
                      <a:pt x="9607" y="367"/>
                      <a:pt x="9140" y="234"/>
                      <a:pt x="8740" y="167"/>
                    </a:cubicBezTo>
                    <a:cubicBezTo>
                      <a:pt x="8306" y="67"/>
                      <a:pt x="7806" y="34"/>
                      <a:pt x="7305" y="34"/>
                    </a:cubicBezTo>
                    <a:lnTo>
                      <a:pt x="7305"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2"/>
              <p:cNvSpPr/>
              <p:nvPr/>
            </p:nvSpPr>
            <p:spPr>
              <a:xfrm>
                <a:off x="2843700" y="4550375"/>
                <a:ext cx="433675" cy="607950"/>
              </a:xfrm>
              <a:custGeom>
                <a:avLst/>
                <a:gdLst/>
                <a:ahLst/>
                <a:cxnLst/>
                <a:rect l="l" t="t" r="r" b="b"/>
                <a:pathLst>
                  <a:path w="17347" h="24318" extrusionOk="0">
                    <a:moveTo>
                      <a:pt x="5604" y="0"/>
                    </a:moveTo>
                    <a:cubicBezTo>
                      <a:pt x="5504" y="67"/>
                      <a:pt x="5338" y="134"/>
                      <a:pt x="5171" y="167"/>
                    </a:cubicBezTo>
                    <a:cubicBezTo>
                      <a:pt x="4937" y="200"/>
                      <a:pt x="4770" y="300"/>
                      <a:pt x="4604" y="367"/>
                    </a:cubicBezTo>
                    <a:cubicBezTo>
                      <a:pt x="4437" y="467"/>
                      <a:pt x="4270" y="534"/>
                      <a:pt x="4103" y="667"/>
                    </a:cubicBezTo>
                    <a:cubicBezTo>
                      <a:pt x="3603" y="968"/>
                      <a:pt x="3203" y="1401"/>
                      <a:pt x="2869" y="1801"/>
                    </a:cubicBezTo>
                    <a:lnTo>
                      <a:pt x="2836" y="1835"/>
                    </a:lnTo>
                    <a:lnTo>
                      <a:pt x="2202" y="2469"/>
                    </a:lnTo>
                    <a:cubicBezTo>
                      <a:pt x="2002" y="2669"/>
                      <a:pt x="1735" y="2836"/>
                      <a:pt x="1435" y="3036"/>
                    </a:cubicBezTo>
                    <a:cubicBezTo>
                      <a:pt x="1235" y="3169"/>
                      <a:pt x="1001" y="3303"/>
                      <a:pt x="734" y="3369"/>
                    </a:cubicBezTo>
                    <a:cubicBezTo>
                      <a:pt x="567" y="3403"/>
                      <a:pt x="434" y="3469"/>
                      <a:pt x="334" y="3469"/>
                    </a:cubicBezTo>
                    <a:lnTo>
                      <a:pt x="0" y="3469"/>
                    </a:lnTo>
                    <a:cubicBezTo>
                      <a:pt x="67" y="3503"/>
                      <a:pt x="100" y="3536"/>
                      <a:pt x="201" y="3569"/>
                    </a:cubicBezTo>
                    <a:cubicBezTo>
                      <a:pt x="334" y="3636"/>
                      <a:pt x="401" y="3669"/>
                      <a:pt x="534" y="3669"/>
                    </a:cubicBezTo>
                    <a:lnTo>
                      <a:pt x="934" y="3669"/>
                    </a:lnTo>
                    <a:cubicBezTo>
                      <a:pt x="1268" y="3636"/>
                      <a:pt x="1602" y="3503"/>
                      <a:pt x="1902" y="3369"/>
                    </a:cubicBezTo>
                    <a:cubicBezTo>
                      <a:pt x="2536" y="3069"/>
                      <a:pt x="3103" y="2735"/>
                      <a:pt x="3736" y="2469"/>
                    </a:cubicBezTo>
                    <a:cubicBezTo>
                      <a:pt x="4037" y="2335"/>
                      <a:pt x="4370" y="2168"/>
                      <a:pt x="4670" y="2068"/>
                    </a:cubicBezTo>
                    <a:cubicBezTo>
                      <a:pt x="4837" y="2035"/>
                      <a:pt x="4937" y="2002"/>
                      <a:pt x="5104" y="1968"/>
                    </a:cubicBezTo>
                    <a:cubicBezTo>
                      <a:pt x="5237" y="1968"/>
                      <a:pt x="5371" y="1902"/>
                      <a:pt x="5504" y="1902"/>
                    </a:cubicBezTo>
                    <a:lnTo>
                      <a:pt x="5538" y="1902"/>
                    </a:lnTo>
                    <a:cubicBezTo>
                      <a:pt x="5671" y="1902"/>
                      <a:pt x="5838" y="1902"/>
                      <a:pt x="5938" y="1968"/>
                    </a:cubicBezTo>
                    <a:cubicBezTo>
                      <a:pt x="6171" y="2002"/>
                      <a:pt x="6338" y="2068"/>
                      <a:pt x="6538" y="2135"/>
                    </a:cubicBezTo>
                    <a:cubicBezTo>
                      <a:pt x="6872" y="2235"/>
                      <a:pt x="7239" y="2402"/>
                      <a:pt x="7572" y="2569"/>
                    </a:cubicBezTo>
                    <a:cubicBezTo>
                      <a:pt x="8240" y="2969"/>
                      <a:pt x="8873" y="3469"/>
                      <a:pt x="9407" y="4003"/>
                    </a:cubicBezTo>
                    <a:cubicBezTo>
                      <a:pt x="10041" y="4637"/>
                      <a:pt x="10575" y="5337"/>
                      <a:pt x="11042" y="6071"/>
                    </a:cubicBezTo>
                    <a:cubicBezTo>
                      <a:pt x="11542" y="6838"/>
                      <a:pt x="11942" y="7639"/>
                      <a:pt x="12343" y="8406"/>
                    </a:cubicBezTo>
                    <a:cubicBezTo>
                      <a:pt x="12509" y="8806"/>
                      <a:pt x="12676" y="9173"/>
                      <a:pt x="12843" y="9574"/>
                    </a:cubicBezTo>
                    <a:cubicBezTo>
                      <a:pt x="12910" y="9807"/>
                      <a:pt x="13010" y="9974"/>
                      <a:pt x="13043" y="10174"/>
                    </a:cubicBezTo>
                    <a:cubicBezTo>
                      <a:pt x="13076" y="10241"/>
                      <a:pt x="13110" y="10341"/>
                      <a:pt x="13110" y="10408"/>
                    </a:cubicBezTo>
                    <a:cubicBezTo>
                      <a:pt x="13110" y="10474"/>
                      <a:pt x="13176" y="10508"/>
                      <a:pt x="13176" y="10541"/>
                    </a:cubicBezTo>
                    <a:cubicBezTo>
                      <a:pt x="13210" y="10708"/>
                      <a:pt x="13243" y="10908"/>
                      <a:pt x="13277" y="11075"/>
                    </a:cubicBezTo>
                    <a:cubicBezTo>
                      <a:pt x="13343" y="11342"/>
                      <a:pt x="13377" y="11575"/>
                      <a:pt x="13377" y="11842"/>
                    </a:cubicBezTo>
                    <a:cubicBezTo>
                      <a:pt x="13410" y="12142"/>
                      <a:pt x="13410" y="12409"/>
                      <a:pt x="13443" y="12676"/>
                    </a:cubicBezTo>
                    <a:cubicBezTo>
                      <a:pt x="13443" y="12909"/>
                      <a:pt x="13510" y="13210"/>
                      <a:pt x="13510" y="13476"/>
                    </a:cubicBezTo>
                    <a:lnTo>
                      <a:pt x="13510" y="13810"/>
                    </a:lnTo>
                    <a:cubicBezTo>
                      <a:pt x="13510" y="13877"/>
                      <a:pt x="13510" y="13977"/>
                      <a:pt x="13443" y="14044"/>
                    </a:cubicBezTo>
                    <a:cubicBezTo>
                      <a:pt x="13443" y="14144"/>
                      <a:pt x="13410" y="14210"/>
                      <a:pt x="13377" y="14244"/>
                    </a:cubicBezTo>
                    <a:cubicBezTo>
                      <a:pt x="13343" y="14310"/>
                      <a:pt x="13343" y="14344"/>
                      <a:pt x="13277" y="14377"/>
                    </a:cubicBezTo>
                    <a:cubicBezTo>
                      <a:pt x="13243" y="14410"/>
                      <a:pt x="13210" y="14410"/>
                      <a:pt x="13110" y="14410"/>
                    </a:cubicBezTo>
                    <a:cubicBezTo>
                      <a:pt x="13076" y="14410"/>
                      <a:pt x="13043" y="14377"/>
                      <a:pt x="13010" y="14344"/>
                    </a:cubicBezTo>
                    <a:cubicBezTo>
                      <a:pt x="12910" y="14310"/>
                      <a:pt x="12876" y="14210"/>
                      <a:pt x="12843" y="14144"/>
                    </a:cubicBezTo>
                    <a:cubicBezTo>
                      <a:pt x="12743" y="14044"/>
                      <a:pt x="12709" y="13910"/>
                      <a:pt x="12676" y="13810"/>
                    </a:cubicBezTo>
                    <a:cubicBezTo>
                      <a:pt x="12609" y="13710"/>
                      <a:pt x="12576" y="13677"/>
                      <a:pt x="12576" y="13577"/>
                    </a:cubicBezTo>
                    <a:cubicBezTo>
                      <a:pt x="12543" y="13543"/>
                      <a:pt x="12543" y="13476"/>
                      <a:pt x="12509" y="13410"/>
                    </a:cubicBezTo>
                    <a:cubicBezTo>
                      <a:pt x="12443" y="13310"/>
                      <a:pt x="12409" y="13143"/>
                      <a:pt x="12376" y="13009"/>
                    </a:cubicBezTo>
                    <a:cubicBezTo>
                      <a:pt x="12276" y="12676"/>
                      <a:pt x="12209" y="12376"/>
                      <a:pt x="12076" y="12075"/>
                    </a:cubicBezTo>
                    <a:lnTo>
                      <a:pt x="12076" y="12042"/>
                    </a:lnTo>
                    <a:cubicBezTo>
                      <a:pt x="12042" y="11909"/>
                      <a:pt x="11942" y="11842"/>
                      <a:pt x="11909" y="11742"/>
                    </a:cubicBezTo>
                    <a:cubicBezTo>
                      <a:pt x="11876" y="11675"/>
                      <a:pt x="11775" y="11642"/>
                      <a:pt x="11742" y="11575"/>
                    </a:cubicBezTo>
                    <a:cubicBezTo>
                      <a:pt x="11709" y="11542"/>
                      <a:pt x="11609" y="11508"/>
                      <a:pt x="11575" y="11508"/>
                    </a:cubicBezTo>
                    <a:cubicBezTo>
                      <a:pt x="11509" y="11475"/>
                      <a:pt x="11442" y="11475"/>
                      <a:pt x="11375" y="11475"/>
                    </a:cubicBezTo>
                    <a:lnTo>
                      <a:pt x="11108" y="11475"/>
                    </a:lnTo>
                    <a:cubicBezTo>
                      <a:pt x="11042" y="11475"/>
                      <a:pt x="11008" y="11508"/>
                      <a:pt x="10908" y="11508"/>
                    </a:cubicBezTo>
                    <a:cubicBezTo>
                      <a:pt x="10841" y="11542"/>
                      <a:pt x="10775" y="11575"/>
                      <a:pt x="10708" y="11642"/>
                    </a:cubicBezTo>
                    <a:cubicBezTo>
                      <a:pt x="10575" y="11709"/>
                      <a:pt x="10508" y="11842"/>
                      <a:pt x="10408" y="11909"/>
                    </a:cubicBezTo>
                    <a:cubicBezTo>
                      <a:pt x="10241" y="12176"/>
                      <a:pt x="10108" y="12409"/>
                      <a:pt x="10041" y="12676"/>
                    </a:cubicBezTo>
                    <a:lnTo>
                      <a:pt x="10041" y="12643"/>
                    </a:lnTo>
                    <a:lnTo>
                      <a:pt x="9907" y="13009"/>
                    </a:lnTo>
                    <a:cubicBezTo>
                      <a:pt x="9707" y="13677"/>
                      <a:pt x="9574" y="14344"/>
                      <a:pt x="9440" y="15011"/>
                    </a:cubicBezTo>
                    <a:cubicBezTo>
                      <a:pt x="9340" y="15645"/>
                      <a:pt x="9240" y="16245"/>
                      <a:pt x="9174" y="16879"/>
                    </a:cubicBezTo>
                    <a:cubicBezTo>
                      <a:pt x="9107" y="17146"/>
                      <a:pt x="9074" y="17346"/>
                      <a:pt x="9040" y="17579"/>
                    </a:cubicBezTo>
                    <a:cubicBezTo>
                      <a:pt x="9007" y="17713"/>
                      <a:pt x="9007" y="17813"/>
                      <a:pt x="8940" y="17913"/>
                    </a:cubicBezTo>
                    <a:cubicBezTo>
                      <a:pt x="8873" y="18146"/>
                      <a:pt x="8773" y="18347"/>
                      <a:pt x="8707" y="18513"/>
                    </a:cubicBezTo>
                    <a:cubicBezTo>
                      <a:pt x="8373" y="19314"/>
                      <a:pt x="7906" y="20048"/>
                      <a:pt x="7339" y="20682"/>
                    </a:cubicBezTo>
                    <a:cubicBezTo>
                      <a:pt x="6739" y="21315"/>
                      <a:pt x="6071" y="21816"/>
                      <a:pt x="5338" y="22216"/>
                    </a:cubicBezTo>
                    <a:cubicBezTo>
                      <a:pt x="4937" y="22416"/>
                      <a:pt x="4537" y="22583"/>
                      <a:pt x="4103" y="22750"/>
                    </a:cubicBezTo>
                    <a:cubicBezTo>
                      <a:pt x="3736" y="22883"/>
                      <a:pt x="3369" y="23017"/>
                      <a:pt x="2936" y="23150"/>
                    </a:cubicBezTo>
                    <a:cubicBezTo>
                      <a:pt x="2669" y="23217"/>
                      <a:pt x="2302" y="23317"/>
                      <a:pt x="2035" y="23384"/>
                    </a:cubicBezTo>
                    <a:cubicBezTo>
                      <a:pt x="2769" y="23650"/>
                      <a:pt x="3536" y="23851"/>
                      <a:pt x="4270" y="24017"/>
                    </a:cubicBezTo>
                    <a:cubicBezTo>
                      <a:pt x="5237" y="24217"/>
                      <a:pt x="6205" y="24318"/>
                      <a:pt x="7105" y="24318"/>
                    </a:cubicBezTo>
                    <a:cubicBezTo>
                      <a:pt x="8173" y="24318"/>
                      <a:pt x="9107" y="24184"/>
                      <a:pt x="10008" y="23917"/>
                    </a:cubicBezTo>
                    <a:cubicBezTo>
                      <a:pt x="10508" y="23817"/>
                      <a:pt x="10942" y="23650"/>
                      <a:pt x="11409" y="23417"/>
                    </a:cubicBezTo>
                    <a:cubicBezTo>
                      <a:pt x="11842" y="23250"/>
                      <a:pt x="12242" y="23017"/>
                      <a:pt x="12743" y="22683"/>
                    </a:cubicBezTo>
                    <a:cubicBezTo>
                      <a:pt x="13510" y="22183"/>
                      <a:pt x="14211" y="21549"/>
                      <a:pt x="14878" y="20748"/>
                    </a:cubicBezTo>
                    <a:cubicBezTo>
                      <a:pt x="15411" y="20148"/>
                      <a:pt x="15878" y="19347"/>
                      <a:pt x="16279" y="18513"/>
                    </a:cubicBezTo>
                    <a:cubicBezTo>
                      <a:pt x="16612" y="17746"/>
                      <a:pt x="16912" y="16912"/>
                      <a:pt x="17079" y="15978"/>
                    </a:cubicBezTo>
                    <a:cubicBezTo>
                      <a:pt x="17246" y="15144"/>
                      <a:pt x="17346" y="14244"/>
                      <a:pt x="17346" y="13376"/>
                    </a:cubicBezTo>
                    <a:cubicBezTo>
                      <a:pt x="17346" y="12075"/>
                      <a:pt x="17179" y="10808"/>
                      <a:pt x="16846" y="9540"/>
                    </a:cubicBezTo>
                    <a:lnTo>
                      <a:pt x="16846" y="9507"/>
                    </a:lnTo>
                    <a:cubicBezTo>
                      <a:pt x="16712" y="9073"/>
                      <a:pt x="16512" y="8640"/>
                      <a:pt x="16279" y="8239"/>
                    </a:cubicBezTo>
                    <a:lnTo>
                      <a:pt x="16279" y="8306"/>
                    </a:lnTo>
                    <a:cubicBezTo>
                      <a:pt x="15945" y="7639"/>
                      <a:pt x="15545" y="7005"/>
                      <a:pt x="15111" y="6371"/>
                    </a:cubicBezTo>
                    <a:cubicBezTo>
                      <a:pt x="14711" y="5804"/>
                      <a:pt x="14244" y="5237"/>
                      <a:pt x="13744" y="4704"/>
                    </a:cubicBezTo>
                    <a:cubicBezTo>
                      <a:pt x="12709" y="3536"/>
                      <a:pt x="11542" y="2402"/>
                      <a:pt x="10241" y="1535"/>
                    </a:cubicBezTo>
                    <a:cubicBezTo>
                      <a:pt x="9874" y="1301"/>
                      <a:pt x="9440" y="1034"/>
                      <a:pt x="9040" y="834"/>
                    </a:cubicBezTo>
                    <a:cubicBezTo>
                      <a:pt x="8607" y="634"/>
                      <a:pt x="8240" y="467"/>
                      <a:pt x="7773" y="300"/>
                    </a:cubicBezTo>
                    <a:lnTo>
                      <a:pt x="7806" y="300"/>
                    </a:lnTo>
                    <a:cubicBezTo>
                      <a:pt x="7739" y="234"/>
                      <a:pt x="7706" y="234"/>
                      <a:pt x="7606" y="200"/>
                    </a:cubicBezTo>
                    <a:cubicBezTo>
                      <a:pt x="7472" y="167"/>
                      <a:pt x="7372" y="134"/>
                      <a:pt x="7206" y="134"/>
                    </a:cubicBezTo>
                    <a:lnTo>
                      <a:pt x="7105" y="134"/>
                    </a:lnTo>
                    <a:cubicBezTo>
                      <a:pt x="6972" y="67"/>
                      <a:pt x="6839" y="67"/>
                      <a:pt x="6705" y="67"/>
                    </a:cubicBezTo>
                    <a:cubicBezTo>
                      <a:pt x="6405" y="34"/>
                      <a:pt x="6105" y="34"/>
                      <a:pt x="5805"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2"/>
              <p:cNvSpPr/>
              <p:nvPr/>
            </p:nvSpPr>
            <p:spPr>
              <a:xfrm>
                <a:off x="2343350" y="4648775"/>
                <a:ext cx="421975" cy="479525"/>
              </a:xfrm>
              <a:custGeom>
                <a:avLst/>
                <a:gdLst/>
                <a:ahLst/>
                <a:cxnLst/>
                <a:rect l="l" t="t" r="r" b="b"/>
                <a:pathLst>
                  <a:path w="16879" h="19181" extrusionOk="0">
                    <a:moveTo>
                      <a:pt x="0" y="17346"/>
                    </a:moveTo>
                    <a:cubicBezTo>
                      <a:pt x="0" y="17413"/>
                      <a:pt x="33" y="17413"/>
                      <a:pt x="33" y="17413"/>
                    </a:cubicBezTo>
                    <a:cubicBezTo>
                      <a:pt x="63" y="17426"/>
                      <a:pt x="93" y="17439"/>
                      <a:pt x="122" y="17452"/>
                    </a:cubicBezTo>
                    <a:lnTo>
                      <a:pt x="122" y="17452"/>
                    </a:lnTo>
                    <a:cubicBezTo>
                      <a:pt x="81" y="17417"/>
                      <a:pt x="41" y="17382"/>
                      <a:pt x="0" y="17346"/>
                    </a:cubicBezTo>
                    <a:close/>
                    <a:moveTo>
                      <a:pt x="14544" y="0"/>
                    </a:moveTo>
                    <a:cubicBezTo>
                      <a:pt x="14410" y="67"/>
                      <a:pt x="14377" y="100"/>
                      <a:pt x="14277" y="134"/>
                    </a:cubicBezTo>
                    <a:cubicBezTo>
                      <a:pt x="14110" y="301"/>
                      <a:pt x="13943" y="534"/>
                      <a:pt x="13777" y="734"/>
                    </a:cubicBezTo>
                    <a:cubicBezTo>
                      <a:pt x="13610" y="934"/>
                      <a:pt x="13510" y="1134"/>
                      <a:pt x="13376" y="1368"/>
                    </a:cubicBezTo>
                    <a:cubicBezTo>
                      <a:pt x="12943" y="2102"/>
                      <a:pt x="12676" y="2902"/>
                      <a:pt x="12442" y="3736"/>
                    </a:cubicBezTo>
                    <a:lnTo>
                      <a:pt x="12442" y="3670"/>
                    </a:lnTo>
                    <a:cubicBezTo>
                      <a:pt x="12242" y="4437"/>
                      <a:pt x="12109" y="5171"/>
                      <a:pt x="12009" y="5938"/>
                    </a:cubicBezTo>
                    <a:cubicBezTo>
                      <a:pt x="11875" y="6672"/>
                      <a:pt x="11742" y="7472"/>
                      <a:pt x="11608" y="8240"/>
                    </a:cubicBezTo>
                    <a:cubicBezTo>
                      <a:pt x="11442" y="9140"/>
                      <a:pt x="11241" y="10074"/>
                      <a:pt x="10941" y="10941"/>
                    </a:cubicBezTo>
                    <a:cubicBezTo>
                      <a:pt x="10674" y="11842"/>
                      <a:pt x="10341" y="12743"/>
                      <a:pt x="9874" y="13510"/>
                    </a:cubicBezTo>
                    <a:cubicBezTo>
                      <a:pt x="9407" y="14311"/>
                      <a:pt x="8873" y="15111"/>
                      <a:pt x="8239" y="15778"/>
                    </a:cubicBezTo>
                    <a:cubicBezTo>
                      <a:pt x="7906" y="16112"/>
                      <a:pt x="7572" y="16412"/>
                      <a:pt x="7205" y="16679"/>
                    </a:cubicBezTo>
                    <a:cubicBezTo>
                      <a:pt x="7005" y="16812"/>
                      <a:pt x="6838" y="16979"/>
                      <a:pt x="6605" y="17079"/>
                    </a:cubicBezTo>
                    <a:cubicBezTo>
                      <a:pt x="6438" y="17146"/>
                      <a:pt x="6271" y="17279"/>
                      <a:pt x="6104" y="17346"/>
                    </a:cubicBezTo>
                    <a:cubicBezTo>
                      <a:pt x="5371" y="17746"/>
                      <a:pt x="4537" y="17946"/>
                      <a:pt x="3703" y="17980"/>
                    </a:cubicBezTo>
                    <a:cubicBezTo>
                      <a:pt x="3479" y="18007"/>
                      <a:pt x="3256" y="18019"/>
                      <a:pt x="3032" y="18019"/>
                    </a:cubicBezTo>
                    <a:cubicBezTo>
                      <a:pt x="2422" y="18019"/>
                      <a:pt x="1811" y="17926"/>
                      <a:pt x="1201" y="17780"/>
                    </a:cubicBezTo>
                    <a:cubicBezTo>
                      <a:pt x="802" y="17688"/>
                      <a:pt x="460" y="17596"/>
                      <a:pt x="122" y="17452"/>
                    </a:cubicBezTo>
                    <a:lnTo>
                      <a:pt x="122" y="17452"/>
                    </a:lnTo>
                    <a:cubicBezTo>
                      <a:pt x="621" y="17878"/>
                      <a:pt x="1152" y="18267"/>
                      <a:pt x="1768" y="18514"/>
                    </a:cubicBezTo>
                    <a:cubicBezTo>
                      <a:pt x="2702" y="18947"/>
                      <a:pt x="3736" y="19181"/>
                      <a:pt x="4870" y="19181"/>
                    </a:cubicBezTo>
                    <a:lnTo>
                      <a:pt x="4937" y="19181"/>
                    </a:lnTo>
                    <a:cubicBezTo>
                      <a:pt x="5904" y="19181"/>
                      <a:pt x="6872" y="19014"/>
                      <a:pt x="7772" y="18680"/>
                    </a:cubicBezTo>
                    <a:cubicBezTo>
                      <a:pt x="8506" y="18447"/>
                      <a:pt x="9240" y="18080"/>
                      <a:pt x="10074" y="17513"/>
                    </a:cubicBezTo>
                    <a:cubicBezTo>
                      <a:pt x="10841" y="17079"/>
                      <a:pt x="11575" y="16479"/>
                      <a:pt x="12342" y="15812"/>
                    </a:cubicBezTo>
                    <a:cubicBezTo>
                      <a:pt x="13076" y="15144"/>
                      <a:pt x="13843" y="14411"/>
                      <a:pt x="14510" y="13610"/>
                    </a:cubicBezTo>
                    <a:cubicBezTo>
                      <a:pt x="14544" y="13643"/>
                      <a:pt x="14544" y="13743"/>
                      <a:pt x="14577" y="13777"/>
                    </a:cubicBezTo>
                    <a:cubicBezTo>
                      <a:pt x="14544" y="13610"/>
                      <a:pt x="14444" y="13443"/>
                      <a:pt x="14410" y="13276"/>
                    </a:cubicBezTo>
                    <a:cubicBezTo>
                      <a:pt x="14244" y="12643"/>
                      <a:pt x="14110" y="12009"/>
                      <a:pt x="14077" y="11408"/>
                    </a:cubicBezTo>
                    <a:cubicBezTo>
                      <a:pt x="14043" y="10741"/>
                      <a:pt x="14043" y="10074"/>
                      <a:pt x="14077" y="9407"/>
                    </a:cubicBezTo>
                    <a:cubicBezTo>
                      <a:pt x="14110" y="8740"/>
                      <a:pt x="14210" y="8106"/>
                      <a:pt x="14344" y="7439"/>
                    </a:cubicBezTo>
                    <a:cubicBezTo>
                      <a:pt x="14510" y="6572"/>
                      <a:pt x="14711" y="5671"/>
                      <a:pt x="14911" y="4804"/>
                    </a:cubicBezTo>
                    <a:cubicBezTo>
                      <a:pt x="15078" y="4103"/>
                      <a:pt x="15278" y="3436"/>
                      <a:pt x="15545" y="2769"/>
                    </a:cubicBezTo>
                    <a:cubicBezTo>
                      <a:pt x="15678" y="2435"/>
                      <a:pt x="15811" y="2068"/>
                      <a:pt x="16012" y="1735"/>
                    </a:cubicBezTo>
                    <a:cubicBezTo>
                      <a:pt x="16178" y="1401"/>
                      <a:pt x="16378" y="1101"/>
                      <a:pt x="16579" y="801"/>
                    </a:cubicBezTo>
                    <a:cubicBezTo>
                      <a:pt x="16645" y="667"/>
                      <a:pt x="16779" y="567"/>
                      <a:pt x="16879" y="467"/>
                    </a:cubicBezTo>
                    <a:cubicBezTo>
                      <a:pt x="16779" y="434"/>
                      <a:pt x="16712" y="401"/>
                      <a:pt x="16579" y="401"/>
                    </a:cubicBezTo>
                    <a:cubicBezTo>
                      <a:pt x="16412" y="334"/>
                      <a:pt x="16245" y="334"/>
                      <a:pt x="16078" y="334"/>
                    </a:cubicBezTo>
                    <a:lnTo>
                      <a:pt x="15945" y="334"/>
                    </a:lnTo>
                    <a:cubicBezTo>
                      <a:pt x="15678" y="334"/>
                      <a:pt x="15444" y="301"/>
                      <a:pt x="15244" y="267"/>
                    </a:cubicBezTo>
                    <a:cubicBezTo>
                      <a:pt x="15044" y="234"/>
                      <a:pt x="14844" y="134"/>
                      <a:pt x="14677" y="67"/>
                    </a:cubicBezTo>
                    <a:cubicBezTo>
                      <a:pt x="14611" y="67"/>
                      <a:pt x="14577" y="0"/>
                      <a:pt x="14544"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2"/>
              <p:cNvSpPr/>
              <p:nvPr/>
            </p:nvSpPr>
            <p:spPr>
              <a:xfrm>
                <a:off x="2416725" y="4616250"/>
                <a:ext cx="219350" cy="187250"/>
              </a:xfrm>
              <a:custGeom>
                <a:avLst/>
                <a:gdLst/>
                <a:ahLst/>
                <a:cxnLst/>
                <a:rect l="l" t="t" r="r" b="b"/>
                <a:pathLst>
                  <a:path w="8774" h="7490" extrusionOk="0">
                    <a:moveTo>
                      <a:pt x="8640" y="0"/>
                    </a:moveTo>
                    <a:cubicBezTo>
                      <a:pt x="8173" y="67"/>
                      <a:pt x="7773" y="167"/>
                      <a:pt x="7306" y="234"/>
                    </a:cubicBezTo>
                    <a:cubicBezTo>
                      <a:pt x="6839" y="367"/>
                      <a:pt x="6405" y="534"/>
                      <a:pt x="5971" y="701"/>
                    </a:cubicBezTo>
                    <a:cubicBezTo>
                      <a:pt x="5504" y="901"/>
                      <a:pt x="5104" y="1101"/>
                      <a:pt x="4671" y="1335"/>
                    </a:cubicBezTo>
                    <a:cubicBezTo>
                      <a:pt x="4470" y="1435"/>
                      <a:pt x="4270" y="1568"/>
                      <a:pt x="4103" y="1702"/>
                    </a:cubicBezTo>
                    <a:cubicBezTo>
                      <a:pt x="3903" y="1835"/>
                      <a:pt x="3670" y="2002"/>
                      <a:pt x="3470" y="2169"/>
                    </a:cubicBezTo>
                    <a:cubicBezTo>
                      <a:pt x="2669" y="2736"/>
                      <a:pt x="2002" y="3436"/>
                      <a:pt x="1435" y="4237"/>
                    </a:cubicBezTo>
                    <a:cubicBezTo>
                      <a:pt x="834" y="5004"/>
                      <a:pt x="334" y="5871"/>
                      <a:pt x="101" y="6772"/>
                    </a:cubicBezTo>
                    <a:cubicBezTo>
                      <a:pt x="67" y="6872"/>
                      <a:pt x="67" y="6939"/>
                      <a:pt x="1" y="7039"/>
                    </a:cubicBezTo>
                    <a:lnTo>
                      <a:pt x="1" y="7239"/>
                    </a:lnTo>
                    <a:cubicBezTo>
                      <a:pt x="67" y="7339"/>
                      <a:pt x="134" y="7406"/>
                      <a:pt x="234" y="7439"/>
                    </a:cubicBezTo>
                    <a:cubicBezTo>
                      <a:pt x="267" y="7472"/>
                      <a:pt x="317" y="7489"/>
                      <a:pt x="367" y="7489"/>
                    </a:cubicBezTo>
                    <a:cubicBezTo>
                      <a:pt x="417" y="7489"/>
                      <a:pt x="468" y="7472"/>
                      <a:pt x="501" y="7439"/>
                    </a:cubicBezTo>
                    <a:cubicBezTo>
                      <a:pt x="601" y="7406"/>
                      <a:pt x="734" y="7339"/>
                      <a:pt x="734" y="7239"/>
                    </a:cubicBezTo>
                    <a:cubicBezTo>
                      <a:pt x="768" y="7039"/>
                      <a:pt x="834" y="6872"/>
                      <a:pt x="935" y="6672"/>
                    </a:cubicBezTo>
                    <a:cubicBezTo>
                      <a:pt x="1001" y="6438"/>
                      <a:pt x="1101" y="6272"/>
                      <a:pt x="1168" y="6105"/>
                    </a:cubicBezTo>
                    <a:cubicBezTo>
                      <a:pt x="1335" y="5738"/>
                      <a:pt x="1568" y="5371"/>
                      <a:pt x="1768" y="5004"/>
                    </a:cubicBezTo>
                    <a:cubicBezTo>
                      <a:pt x="2269" y="4203"/>
                      <a:pt x="2836" y="3536"/>
                      <a:pt x="3503" y="2869"/>
                    </a:cubicBezTo>
                    <a:cubicBezTo>
                      <a:pt x="4270" y="2202"/>
                      <a:pt x="5071" y="1568"/>
                      <a:pt x="5971" y="1101"/>
                    </a:cubicBezTo>
                    <a:cubicBezTo>
                      <a:pt x="6305" y="934"/>
                      <a:pt x="6672" y="768"/>
                      <a:pt x="7006" y="668"/>
                    </a:cubicBezTo>
                    <a:cubicBezTo>
                      <a:pt x="7406" y="534"/>
                      <a:pt x="7773" y="367"/>
                      <a:pt x="8173" y="267"/>
                    </a:cubicBezTo>
                    <a:lnTo>
                      <a:pt x="8140" y="267"/>
                    </a:lnTo>
                    <a:cubicBezTo>
                      <a:pt x="8306" y="234"/>
                      <a:pt x="8473" y="201"/>
                      <a:pt x="8640" y="201"/>
                    </a:cubicBezTo>
                    <a:cubicBezTo>
                      <a:pt x="8740" y="201"/>
                      <a:pt x="8773" y="100"/>
                      <a:pt x="8773" y="34"/>
                    </a:cubicBezTo>
                    <a:lnTo>
                      <a:pt x="8773" y="34"/>
                    </a:lnTo>
                    <a:cubicBezTo>
                      <a:pt x="8773" y="40"/>
                      <a:pt x="8772" y="43"/>
                      <a:pt x="8769" y="43"/>
                    </a:cubicBezTo>
                    <a:cubicBezTo>
                      <a:pt x="8757" y="43"/>
                      <a:pt x="8720" y="0"/>
                      <a:pt x="864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2"/>
              <p:cNvSpPr/>
              <p:nvPr/>
            </p:nvSpPr>
            <p:spPr>
              <a:xfrm>
                <a:off x="2529300" y="4642925"/>
                <a:ext cx="133450" cy="232800"/>
              </a:xfrm>
              <a:custGeom>
                <a:avLst/>
                <a:gdLst/>
                <a:ahLst/>
                <a:cxnLst/>
                <a:rect l="l" t="t" r="r" b="b"/>
                <a:pathLst>
                  <a:path w="5338" h="9312" extrusionOk="0">
                    <a:moveTo>
                      <a:pt x="5171" y="1"/>
                    </a:moveTo>
                    <a:cubicBezTo>
                      <a:pt x="5104" y="34"/>
                      <a:pt x="5071" y="101"/>
                      <a:pt x="5004" y="101"/>
                    </a:cubicBezTo>
                    <a:cubicBezTo>
                      <a:pt x="4671" y="368"/>
                      <a:pt x="4404" y="635"/>
                      <a:pt x="4104" y="935"/>
                    </a:cubicBezTo>
                    <a:cubicBezTo>
                      <a:pt x="3803" y="1202"/>
                      <a:pt x="3503" y="1502"/>
                      <a:pt x="3270" y="1835"/>
                    </a:cubicBezTo>
                    <a:cubicBezTo>
                      <a:pt x="3003" y="2169"/>
                      <a:pt x="2769" y="2469"/>
                      <a:pt x="2503" y="2803"/>
                    </a:cubicBezTo>
                    <a:cubicBezTo>
                      <a:pt x="2269" y="3170"/>
                      <a:pt x="2002" y="3503"/>
                      <a:pt x="1802" y="3937"/>
                    </a:cubicBezTo>
                    <a:cubicBezTo>
                      <a:pt x="1602" y="4271"/>
                      <a:pt x="1435" y="4637"/>
                      <a:pt x="1235" y="5004"/>
                    </a:cubicBezTo>
                    <a:cubicBezTo>
                      <a:pt x="1068" y="5371"/>
                      <a:pt x="901" y="5805"/>
                      <a:pt x="735" y="6205"/>
                    </a:cubicBezTo>
                    <a:cubicBezTo>
                      <a:pt x="568" y="6639"/>
                      <a:pt x="434" y="7039"/>
                      <a:pt x="334" y="7473"/>
                    </a:cubicBezTo>
                    <a:cubicBezTo>
                      <a:pt x="234" y="7873"/>
                      <a:pt x="134" y="8340"/>
                      <a:pt x="67" y="8774"/>
                    </a:cubicBezTo>
                    <a:cubicBezTo>
                      <a:pt x="1" y="9007"/>
                      <a:pt x="168" y="9274"/>
                      <a:pt x="468" y="9307"/>
                    </a:cubicBezTo>
                    <a:cubicBezTo>
                      <a:pt x="490" y="9310"/>
                      <a:pt x="513" y="9312"/>
                      <a:pt x="535" y="9312"/>
                    </a:cubicBezTo>
                    <a:cubicBezTo>
                      <a:pt x="773" y="9312"/>
                      <a:pt x="971" y="9149"/>
                      <a:pt x="1001" y="8874"/>
                    </a:cubicBezTo>
                    <a:lnTo>
                      <a:pt x="1268" y="7506"/>
                    </a:lnTo>
                    <a:cubicBezTo>
                      <a:pt x="1335" y="7039"/>
                      <a:pt x="1468" y="6606"/>
                      <a:pt x="1602" y="6139"/>
                    </a:cubicBezTo>
                    <a:lnTo>
                      <a:pt x="1602" y="6172"/>
                    </a:lnTo>
                    <a:cubicBezTo>
                      <a:pt x="1935" y="5038"/>
                      <a:pt x="2436" y="3937"/>
                      <a:pt x="3070" y="2936"/>
                    </a:cubicBezTo>
                    <a:lnTo>
                      <a:pt x="3070" y="2970"/>
                    </a:lnTo>
                    <a:cubicBezTo>
                      <a:pt x="3336" y="2503"/>
                      <a:pt x="3637" y="2036"/>
                      <a:pt x="4004" y="1635"/>
                    </a:cubicBezTo>
                    <a:cubicBezTo>
                      <a:pt x="4170" y="1435"/>
                      <a:pt x="4404" y="1202"/>
                      <a:pt x="4571" y="1002"/>
                    </a:cubicBezTo>
                    <a:cubicBezTo>
                      <a:pt x="4771" y="801"/>
                      <a:pt x="4938" y="601"/>
                      <a:pt x="5138" y="368"/>
                    </a:cubicBezTo>
                    <a:cubicBezTo>
                      <a:pt x="5171" y="334"/>
                      <a:pt x="5238" y="301"/>
                      <a:pt x="5271" y="301"/>
                    </a:cubicBezTo>
                    <a:cubicBezTo>
                      <a:pt x="5305" y="268"/>
                      <a:pt x="5338" y="168"/>
                      <a:pt x="5305" y="101"/>
                    </a:cubicBezTo>
                    <a:cubicBezTo>
                      <a:pt x="5271" y="34"/>
                      <a:pt x="5238" y="1"/>
                      <a:pt x="517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2"/>
              <p:cNvSpPr/>
              <p:nvPr/>
            </p:nvSpPr>
            <p:spPr>
              <a:xfrm>
                <a:off x="2827850" y="4659300"/>
                <a:ext cx="52575" cy="242500"/>
              </a:xfrm>
              <a:custGeom>
                <a:avLst/>
                <a:gdLst/>
                <a:ahLst/>
                <a:cxnLst/>
                <a:rect l="l" t="t" r="r" b="b"/>
                <a:pathLst>
                  <a:path w="2103" h="9700" extrusionOk="0">
                    <a:moveTo>
                      <a:pt x="1023" y="0"/>
                    </a:moveTo>
                    <a:cubicBezTo>
                      <a:pt x="983" y="0"/>
                      <a:pt x="951" y="38"/>
                      <a:pt x="901" y="113"/>
                    </a:cubicBezTo>
                    <a:cubicBezTo>
                      <a:pt x="868" y="180"/>
                      <a:pt x="835" y="313"/>
                      <a:pt x="801" y="380"/>
                    </a:cubicBezTo>
                    <a:cubicBezTo>
                      <a:pt x="501" y="1114"/>
                      <a:pt x="301" y="1848"/>
                      <a:pt x="167" y="2615"/>
                    </a:cubicBezTo>
                    <a:cubicBezTo>
                      <a:pt x="34" y="3349"/>
                      <a:pt x="1" y="4149"/>
                      <a:pt x="1" y="4883"/>
                    </a:cubicBezTo>
                    <a:cubicBezTo>
                      <a:pt x="34" y="5684"/>
                      <a:pt x="167" y="6451"/>
                      <a:pt x="368" y="7185"/>
                    </a:cubicBezTo>
                    <a:cubicBezTo>
                      <a:pt x="434" y="7552"/>
                      <a:pt x="568" y="7952"/>
                      <a:pt x="734" y="8319"/>
                    </a:cubicBezTo>
                    <a:cubicBezTo>
                      <a:pt x="835" y="8519"/>
                      <a:pt x="901" y="8686"/>
                      <a:pt x="1001" y="8886"/>
                    </a:cubicBezTo>
                    <a:cubicBezTo>
                      <a:pt x="1068" y="9119"/>
                      <a:pt x="1168" y="9320"/>
                      <a:pt x="1268" y="9486"/>
                    </a:cubicBezTo>
                    <a:cubicBezTo>
                      <a:pt x="1360" y="9625"/>
                      <a:pt x="1516" y="9699"/>
                      <a:pt x="1669" y="9699"/>
                    </a:cubicBezTo>
                    <a:cubicBezTo>
                      <a:pt x="1738" y="9699"/>
                      <a:pt x="1807" y="9684"/>
                      <a:pt x="1869" y="9653"/>
                    </a:cubicBezTo>
                    <a:cubicBezTo>
                      <a:pt x="1935" y="9586"/>
                      <a:pt x="2035" y="9486"/>
                      <a:pt x="2069" y="9386"/>
                    </a:cubicBezTo>
                    <a:cubicBezTo>
                      <a:pt x="2102" y="9253"/>
                      <a:pt x="2069" y="9153"/>
                      <a:pt x="2035" y="9053"/>
                    </a:cubicBezTo>
                    <a:cubicBezTo>
                      <a:pt x="1902" y="8853"/>
                      <a:pt x="1802" y="8652"/>
                      <a:pt x="1702" y="8419"/>
                    </a:cubicBezTo>
                    <a:cubicBezTo>
                      <a:pt x="1568" y="8219"/>
                      <a:pt x="1502" y="7985"/>
                      <a:pt x="1368" y="7752"/>
                    </a:cubicBezTo>
                    <a:cubicBezTo>
                      <a:pt x="1035" y="6918"/>
                      <a:pt x="768" y="6051"/>
                      <a:pt x="668" y="5183"/>
                    </a:cubicBezTo>
                    <a:cubicBezTo>
                      <a:pt x="601" y="4716"/>
                      <a:pt x="568" y="4249"/>
                      <a:pt x="568" y="3749"/>
                    </a:cubicBezTo>
                    <a:cubicBezTo>
                      <a:pt x="568" y="3249"/>
                      <a:pt x="601" y="2748"/>
                      <a:pt x="668" y="2315"/>
                    </a:cubicBezTo>
                    <a:lnTo>
                      <a:pt x="668" y="2348"/>
                    </a:lnTo>
                    <a:cubicBezTo>
                      <a:pt x="701" y="1981"/>
                      <a:pt x="801" y="1647"/>
                      <a:pt x="868" y="1247"/>
                    </a:cubicBezTo>
                    <a:cubicBezTo>
                      <a:pt x="935" y="880"/>
                      <a:pt x="1035" y="547"/>
                      <a:pt x="1201" y="180"/>
                    </a:cubicBezTo>
                    <a:cubicBezTo>
                      <a:pt x="1235" y="80"/>
                      <a:pt x="1168" y="46"/>
                      <a:pt x="1135" y="13"/>
                    </a:cubicBezTo>
                    <a:lnTo>
                      <a:pt x="1068" y="13"/>
                    </a:lnTo>
                    <a:cubicBezTo>
                      <a:pt x="1051" y="5"/>
                      <a:pt x="1037" y="0"/>
                      <a:pt x="1023"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2"/>
              <p:cNvSpPr/>
              <p:nvPr/>
            </p:nvSpPr>
            <p:spPr>
              <a:xfrm>
                <a:off x="2946275" y="4622075"/>
                <a:ext cx="164300" cy="179100"/>
              </a:xfrm>
              <a:custGeom>
                <a:avLst/>
                <a:gdLst/>
                <a:ahLst/>
                <a:cxnLst/>
                <a:rect l="l" t="t" r="r" b="b"/>
                <a:pathLst>
                  <a:path w="6572" h="7164" extrusionOk="0">
                    <a:moveTo>
                      <a:pt x="267" y="1"/>
                    </a:moveTo>
                    <a:cubicBezTo>
                      <a:pt x="167" y="1"/>
                      <a:pt x="100" y="101"/>
                      <a:pt x="67" y="168"/>
                    </a:cubicBezTo>
                    <a:cubicBezTo>
                      <a:pt x="0" y="301"/>
                      <a:pt x="100" y="368"/>
                      <a:pt x="234" y="468"/>
                    </a:cubicBezTo>
                    <a:cubicBezTo>
                      <a:pt x="768" y="701"/>
                      <a:pt x="1268" y="1002"/>
                      <a:pt x="1735" y="1369"/>
                    </a:cubicBezTo>
                    <a:cubicBezTo>
                      <a:pt x="2335" y="1869"/>
                      <a:pt x="2902" y="2436"/>
                      <a:pt x="3403" y="3036"/>
                    </a:cubicBezTo>
                    <a:cubicBezTo>
                      <a:pt x="3603" y="3337"/>
                      <a:pt x="3803" y="3637"/>
                      <a:pt x="4003" y="3970"/>
                    </a:cubicBezTo>
                    <a:cubicBezTo>
                      <a:pt x="4237" y="4304"/>
                      <a:pt x="4437" y="4638"/>
                      <a:pt x="4604" y="4971"/>
                    </a:cubicBezTo>
                    <a:cubicBezTo>
                      <a:pt x="4770" y="5305"/>
                      <a:pt x="4937" y="5572"/>
                      <a:pt x="5104" y="5905"/>
                    </a:cubicBezTo>
                    <a:lnTo>
                      <a:pt x="5337" y="6405"/>
                    </a:lnTo>
                    <a:lnTo>
                      <a:pt x="5604" y="6906"/>
                    </a:lnTo>
                    <a:cubicBezTo>
                      <a:pt x="5705" y="7083"/>
                      <a:pt x="5845" y="7164"/>
                      <a:pt x="5993" y="7164"/>
                    </a:cubicBezTo>
                    <a:cubicBezTo>
                      <a:pt x="6041" y="7164"/>
                      <a:pt x="6089" y="7155"/>
                      <a:pt x="6138" y="7139"/>
                    </a:cubicBezTo>
                    <a:cubicBezTo>
                      <a:pt x="6405" y="7039"/>
                      <a:pt x="6572" y="6806"/>
                      <a:pt x="6472" y="6539"/>
                    </a:cubicBezTo>
                    <a:cubicBezTo>
                      <a:pt x="6405" y="6205"/>
                      <a:pt x="6238" y="5872"/>
                      <a:pt x="6071" y="5538"/>
                    </a:cubicBezTo>
                    <a:cubicBezTo>
                      <a:pt x="5905" y="5205"/>
                      <a:pt x="5738" y="4938"/>
                      <a:pt x="5504" y="4571"/>
                    </a:cubicBezTo>
                    <a:cubicBezTo>
                      <a:pt x="5304" y="4237"/>
                      <a:pt x="5104" y="3970"/>
                      <a:pt x="4904" y="3670"/>
                    </a:cubicBezTo>
                    <a:cubicBezTo>
                      <a:pt x="4637" y="3370"/>
                      <a:pt x="4437" y="3036"/>
                      <a:pt x="4137" y="2770"/>
                    </a:cubicBezTo>
                    <a:cubicBezTo>
                      <a:pt x="3169" y="1669"/>
                      <a:pt x="2002" y="701"/>
                      <a:pt x="667" y="168"/>
                    </a:cubicBezTo>
                    <a:lnTo>
                      <a:pt x="701" y="168"/>
                    </a:lnTo>
                    <a:cubicBezTo>
                      <a:pt x="601" y="134"/>
                      <a:pt x="467" y="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2"/>
              <p:cNvSpPr/>
              <p:nvPr/>
            </p:nvSpPr>
            <p:spPr>
              <a:xfrm>
                <a:off x="2902075" y="4654050"/>
                <a:ext cx="83425" cy="157175"/>
              </a:xfrm>
              <a:custGeom>
                <a:avLst/>
                <a:gdLst/>
                <a:ahLst/>
                <a:cxnLst/>
                <a:rect l="l" t="t" r="r" b="b"/>
                <a:pathLst>
                  <a:path w="3337" h="6287" extrusionOk="0">
                    <a:moveTo>
                      <a:pt x="213" y="1"/>
                    </a:moveTo>
                    <a:cubicBezTo>
                      <a:pt x="195" y="1"/>
                      <a:pt x="181" y="9"/>
                      <a:pt x="167" y="23"/>
                    </a:cubicBezTo>
                    <a:cubicBezTo>
                      <a:pt x="34" y="90"/>
                      <a:pt x="0" y="223"/>
                      <a:pt x="67" y="356"/>
                    </a:cubicBezTo>
                    <a:cubicBezTo>
                      <a:pt x="668" y="1491"/>
                      <a:pt x="1201" y="2658"/>
                      <a:pt x="1702" y="3826"/>
                    </a:cubicBezTo>
                    <a:cubicBezTo>
                      <a:pt x="1702" y="3859"/>
                      <a:pt x="1735" y="3859"/>
                      <a:pt x="1735" y="3892"/>
                    </a:cubicBezTo>
                    <a:cubicBezTo>
                      <a:pt x="1868" y="4226"/>
                      <a:pt x="2035" y="4559"/>
                      <a:pt x="2169" y="4926"/>
                    </a:cubicBezTo>
                    <a:cubicBezTo>
                      <a:pt x="2269" y="5327"/>
                      <a:pt x="2402" y="5727"/>
                      <a:pt x="2602" y="6094"/>
                    </a:cubicBezTo>
                    <a:cubicBezTo>
                      <a:pt x="2676" y="6218"/>
                      <a:pt x="2787" y="6286"/>
                      <a:pt x="2908" y="6286"/>
                    </a:cubicBezTo>
                    <a:cubicBezTo>
                      <a:pt x="2950" y="6286"/>
                      <a:pt x="2993" y="6278"/>
                      <a:pt x="3036" y="6261"/>
                    </a:cubicBezTo>
                    <a:cubicBezTo>
                      <a:pt x="3236" y="6227"/>
                      <a:pt x="3336" y="6027"/>
                      <a:pt x="3269" y="5794"/>
                    </a:cubicBezTo>
                    <a:cubicBezTo>
                      <a:pt x="3236" y="5560"/>
                      <a:pt x="3103" y="5260"/>
                      <a:pt x="3036" y="5060"/>
                    </a:cubicBezTo>
                    <a:cubicBezTo>
                      <a:pt x="2936" y="4793"/>
                      <a:pt x="2836" y="4593"/>
                      <a:pt x="2702" y="4359"/>
                    </a:cubicBezTo>
                    <a:cubicBezTo>
                      <a:pt x="2502" y="3892"/>
                      <a:pt x="2235" y="3425"/>
                      <a:pt x="2035" y="2958"/>
                    </a:cubicBezTo>
                    <a:cubicBezTo>
                      <a:pt x="1535" y="2024"/>
                      <a:pt x="1034" y="1090"/>
                      <a:pt x="534" y="190"/>
                    </a:cubicBezTo>
                    <a:cubicBezTo>
                      <a:pt x="501" y="90"/>
                      <a:pt x="401" y="56"/>
                      <a:pt x="334" y="56"/>
                    </a:cubicBezTo>
                    <a:cubicBezTo>
                      <a:pt x="275" y="17"/>
                      <a:pt x="240" y="1"/>
                      <a:pt x="213"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2"/>
              <p:cNvSpPr/>
              <p:nvPr/>
            </p:nvSpPr>
            <p:spPr>
              <a:xfrm>
                <a:off x="3053025" y="4406100"/>
                <a:ext cx="250200" cy="57550"/>
              </a:xfrm>
              <a:custGeom>
                <a:avLst/>
                <a:gdLst/>
                <a:ahLst/>
                <a:cxnLst/>
                <a:rect l="l" t="t" r="r" b="b"/>
                <a:pathLst>
                  <a:path w="10008" h="2302" extrusionOk="0">
                    <a:moveTo>
                      <a:pt x="4803" y="634"/>
                    </a:moveTo>
                    <a:cubicBezTo>
                      <a:pt x="4803" y="651"/>
                      <a:pt x="4812" y="659"/>
                      <a:pt x="4816" y="659"/>
                    </a:cubicBezTo>
                    <a:cubicBezTo>
                      <a:pt x="4820" y="659"/>
                      <a:pt x="4820" y="651"/>
                      <a:pt x="4803" y="634"/>
                    </a:cubicBezTo>
                    <a:close/>
                    <a:moveTo>
                      <a:pt x="4336" y="0"/>
                    </a:moveTo>
                    <a:cubicBezTo>
                      <a:pt x="3703" y="67"/>
                      <a:pt x="3069" y="100"/>
                      <a:pt x="2502" y="267"/>
                    </a:cubicBezTo>
                    <a:cubicBezTo>
                      <a:pt x="1668" y="467"/>
                      <a:pt x="867" y="801"/>
                      <a:pt x="133" y="1268"/>
                    </a:cubicBezTo>
                    <a:cubicBezTo>
                      <a:pt x="33" y="1335"/>
                      <a:pt x="0" y="1468"/>
                      <a:pt x="33" y="1535"/>
                    </a:cubicBezTo>
                    <a:cubicBezTo>
                      <a:pt x="108" y="1610"/>
                      <a:pt x="184" y="1647"/>
                      <a:pt x="259" y="1647"/>
                    </a:cubicBezTo>
                    <a:cubicBezTo>
                      <a:pt x="284" y="1647"/>
                      <a:pt x="309" y="1643"/>
                      <a:pt x="334" y="1635"/>
                    </a:cubicBezTo>
                    <a:lnTo>
                      <a:pt x="967" y="1268"/>
                    </a:lnTo>
                    <a:cubicBezTo>
                      <a:pt x="1501" y="1001"/>
                      <a:pt x="2068" y="834"/>
                      <a:pt x="2669" y="701"/>
                    </a:cubicBezTo>
                    <a:lnTo>
                      <a:pt x="2569" y="701"/>
                    </a:lnTo>
                    <a:cubicBezTo>
                      <a:pt x="3064" y="636"/>
                      <a:pt x="3545" y="599"/>
                      <a:pt x="4031" y="599"/>
                    </a:cubicBezTo>
                    <a:cubicBezTo>
                      <a:pt x="4297" y="599"/>
                      <a:pt x="4565" y="611"/>
                      <a:pt x="4837" y="634"/>
                    </a:cubicBezTo>
                    <a:cubicBezTo>
                      <a:pt x="5704" y="701"/>
                      <a:pt x="6538" y="934"/>
                      <a:pt x="7339" y="1201"/>
                    </a:cubicBezTo>
                    <a:lnTo>
                      <a:pt x="7305" y="1201"/>
                    </a:lnTo>
                    <a:cubicBezTo>
                      <a:pt x="7672" y="1335"/>
                      <a:pt x="8039" y="1501"/>
                      <a:pt x="8406" y="1668"/>
                    </a:cubicBezTo>
                    <a:cubicBezTo>
                      <a:pt x="8806" y="1835"/>
                      <a:pt x="9140" y="2035"/>
                      <a:pt x="9507" y="2269"/>
                    </a:cubicBezTo>
                    <a:cubicBezTo>
                      <a:pt x="9551" y="2291"/>
                      <a:pt x="9603" y="2302"/>
                      <a:pt x="9655" y="2302"/>
                    </a:cubicBezTo>
                    <a:cubicBezTo>
                      <a:pt x="9759" y="2302"/>
                      <a:pt x="9863" y="2258"/>
                      <a:pt x="9907" y="2169"/>
                    </a:cubicBezTo>
                    <a:cubicBezTo>
                      <a:pt x="9974" y="2102"/>
                      <a:pt x="10007" y="2002"/>
                      <a:pt x="10007" y="1935"/>
                    </a:cubicBezTo>
                    <a:cubicBezTo>
                      <a:pt x="10007" y="1835"/>
                      <a:pt x="9974" y="1702"/>
                      <a:pt x="9874" y="1668"/>
                    </a:cubicBezTo>
                    <a:cubicBezTo>
                      <a:pt x="9540" y="1435"/>
                      <a:pt x="9173" y="1201"/>
                      <a:pt x="8806" y="1034"/>
                    </a:cubicBezTo>
                    <a:cubicBezTo>
                      <a:pt x="8406" y="868"/>
                      <a:pt x="8006" y="701"/>
                      <a:pt x="7572" y="534"/>
                    </a:cubicBezTo>
                    <a:cubicBezTo>
                      <a:pt x="6738" y="267"/>
                      <a:pt x="5871" y="100"/>
                      <a:pt x="5004" y="34"/>
                    </a:cubicBezTo>
                    <a:cubicBezTo>
                      <a:pt x="4803" y="34"/>
                      <a:pt x="4537" y="0"/>
                      <a:pt x="4336"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2"/>
              <p:cNvSpPr/>
              <p:nvPr/>
            </p:nvSpPr>
            <p:spPr>
              <a:xfrm>
                <a:off x="3048000" y="4484475"/>
                <a:ext cx="181000" cy="73050"/>
              </a:xfrm>
              <a:custGeom>
                <a:avLst/>
                <a:gdLst/>
                <a:ahLst/>
                <a:cxnLst/>
                <a:rect l="l" t="t" r="r" b="b"/>
                <a:pathLst>
                  <a:path w="7240" h="2922" extrusionOk="0">
                    <a:moveTo>
                      <a:pt x="5517" y="1922"/>
                    </a:moveTo>
                    <a:cubicBezTo>
                      <a:pt x="5527" y="1936"/>
                      <a:pt x="5538" y="1936"/>
                      <a:pt x="5538" y="1936"/>
                    </a:cubicBezTo>
                    <a:cubicBezTo>
                      <a:pt x="5531" y="1931"/>
                      <a:pt x="5524" y="1926"/>
                      <a:pt x="5517" y="1922"/>
                    </a:cubicBezTo>
                    <a:close/>
                    <a:moveTo>
                      <a:pt x="935" y="1"/>
                    </a:moveTo>
                    <a:cubicBezTo>
                      <a:pt x="868" y="1"/>
                      <a:pt x="735" y="34"/>
                      <a:pt x="568" y="34"/>
                    </a:cubicBezTo>
                    <a:cubicBezTo>
                      <a:pt x="401" y="34"/>
                      <a:pt x="234" y="34"/>
                      <a:pt x="68" y="101"/>
                    </a:cubicBezTo>
                    <a:cubicBezTo>
                      <a:pt x="34" y="101"/>
                      <a:pt x="1" y="134"/>
                      <a:pt x="1" y="201"/>
                    </a:cubicBezTo>
                    <a:cubicBezTo>
                      <a:pt x="1" y="268"/>
                      <a:pt x="34" y="301"/>
                      <a:pt x="101" y="301"/>
                    </a:cubicBezTo>
                    <a:lnTo>
                      <a:pt x="868" y="301"/>
                    </a:lnTo>
                    <a:cubicBezTo>
                      <a:pt x="1335" y="335"/>
                      <a:pt x="1735" y="368"/>
                      <a:pt x="2169" y="468"/>
                    </a:cubicBezTo>
                    <a:cubicBezTo>
                      <a:pt x="2603" y="535"/>
                      <a:pt x="3036" y="668"/>
                      <a:pt x="3437" y="835"/>
                    </a:cubicBezTo>
                    <a:lnTo>
                      <a:pt x="3403" y="835"/>
                    </a:lnTo>
                    <a:cubicBezTo>
                      <a:pt x="4162" y="1132"/>
                      <a:pt x="4856" y="1494"/>
                      <a:pt x="5517" y="1922"/>
                    </a:cubicBezTo>
                    <a:lnTo>
                      <a:pt x="5517" y="1922"/>
                    </a:lnTo>
                    <a:cubicBezTo>
                      <a:pt x="5510" y="1912"/>
                      <a:pt x="5505" y="1896"/>
                      <a:pt x="5505" y="1869"/>
                    </a:cubicBezTo>
                    <a:lnTo>
                      <a:pt x="5505" y="1869"/>
                    </a:lnTo>
                    <a:cubicBezTo>
                      <a:pt x="5705" y="2002"/>
                      <a:pt x="5872" y="2169"/>
                      <a:pt x="6072" y="2303"/>
                    </a:cubicBezTo>
                    <a:cubicBezTo>
                      <a:pt x="6272" y="2469"/>
                      <a:pt x="6506" y="2636"/>
                      <a:pt x="6672" y="2836"/>
                    </a:cubicBezTo>
                    <a:cubicBezTo>
                      <a:pt x="6716" y="2895"/>
                      <a:pt x="6786" y="2921"/>
                      <a:pt x="6858" y="2921"/>
                    </a:cubicBezTo>
                    <a:cubicBezTo>
                      <a:pt x="6952" y="2921"/>
                      <a:pt x="7050" y="2878"/>
                      <a:pt x="7106" y="2803"/>
                    </a:cubicBezTo>
                    <a:cubicBezTo>
                      <a:pt x="7239" y="2670"/>
                      <a:pt x="7239" y="2469"/>
                      <a:pt x="7073" y="2336"/>
                    </a:cubicBezTo>
                    <a:cubicBezTo>
                      <a:pt x="6606" y="1902"/>
                      <a:pt x="6105" y="1535"/>
                      <a:pt x="5572" y="1235"/>
                    </a:cubicBezTo>
                    <a:cubicBezTo>
                      <a:pt x="5338" y="1068"/>
                      <a:pt x="5038" y="968"/>
                      <a:pt x="4738" y="835"/>
                    </a:cubicBezTo>
                    <a:cubicBezTo>
                      <a:pt x="4437" y="701"/>
                      <a:pt x="4104" y="568"/>
                      <a:pt x="3837" y="501"/>
                    </a:cubicBezTo>
                    <a:cubicBezTo>
                      <a:pt x="3237" y="301"/>
                      <a:pt x="2569" y="168"/>
                      <a:pt x="1936" y="68"/>
                    </a:cubicBezTo>
                    <a:cubicBezTo>
                      <a:pt x="1669" y="34"/>
                      <a:pt x="1369" y="34"/>
                      <a:pt x="1035"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2"/>
              <p:cNvSpPr/>
              <p:nvPr/>
            </p:nvSpPr>
            <p:spPr>
              <a:xfrm>
                <a:off x="2822850" y="4101700"/>
                <a:ext cx="85075" cy="290250"/>
              </a:xfrm>
              <a:custGeom>
                <a:avLst/>
                <a:gdLst/>
                <a:ahLst/>
                <a:cxnLst/>
                <a:rect l="l" t="t" r="r" b="b"/>
                <a:pathLst>
                  <a:path w="3403" h="11610" extrusionOk="0">
                    <a:moveTo>
                      <a:pt x="267" y="1"/>
                    </a:moveTo>
                    <a:cubicBezTo>
                      <a:pt x="201" y="1"/>
                      <a:pt x="101" y="68"/>
                      <a:pt x="67" y="101"/>
                    </a:cubicBezTo>
                    <a:cubicBezTo>
                      <a:pt x="0" y="168"/>
                      <a:pt x="0" y="301"/>
                      <a:pt x="67" y="401"/>
                    </a:cubicBezTo>
                    <a:cubicBezTo>
                      <a:pt x="101" y="435"/>
                      <a:pt x="167" y="501"/>
                      <a:pt x="234" y="568"/>
                    </a:cubicBezTo>
                    <a:lnTo>
                      <a:pt x="267" y="601"/>
                    </a:lnTo>
                    <a:cubicBezTo>
                      <a:pt x="701" y="1102"/>
                      <a:pt x="1001" y="1669"/>
                      <a:pt x="1235" y="2303"/>
                    </a:cubicBezTo>
                    <a:cubicBezTo>
                      <a:pt x="1668" y="3337"/>
                      <a:pt x="1902" y="4471"/>
                      <a:pt x="2035" y="5572"/>
                    </a:cubicBezTo>
                    <a:lnTo>
                      <a:pt x="2035" y="5438"/>
                    </a:lnTo>
                    <a:cubicBezTo>
                      <a:pt x="2169" y="6406"/>
                      <a:pt x="2235" y="7340"/>
                      <a:pt x="2269" y="8307"/>
                    </a:cubicBezTo>
                    <a:cubicBezTo>
                      <a:pt x="2335" y="9241"/>
                      <a:pt x="2335" y="10142"/>
                      <a:pt x="2335" y="11076"/>
                    </a:cubicBezTo>
                    <a:cubicBezTo>
                      <a:pt x="2335" y="11342"/>
                      <a:pt x="2569" y="11609"/>
                      <a:pt x="2869" y="11609"/>
                    </a:cubicBezTo>
                    <a:cubicBezTo>
                      <a:pt x="3169" y="11609"/>
                      <a:pt x="3403" y="11342"/>
                      <a:pt x="3403" y="11076"/>
                    </a:cubicBezTo>
                    <a:lnTo>
                      <a:pt x="3403" y="9741"/>
                    </a:lnTo>
                    <a:cubicBezTo>
                      <a:pt x="3403" y="9274"/>
                      <a:pt x="3370" y="8807"/>
                      <a:pt x="3336" y="8340"/>
                    </a:cubicBezTo>
                    <a:cubicBezTo>
                      <a:pt x="3269" y="7840"/>
                      <a:pt x="3203" y="7340"/>
                      <a:pt x="3169" y="6839"/>
                    </a:cubicBezTo>
                    <a:cubicBezTo>
                      <a:pt x="3069" y="6406"/>
                      <a:pt x="3003" y="5905"/>
                      <a:pt x="2903" y="5438"/>
                    </a:cubicBezTo>
                    <a:cubicBezTo>
                      <a:pt x="2702" y="4471"/>
                      <a:pt x="2369" y="3604"/>
                      <a:pt x="2002" y="2670"/>
                    </a:cubicBezTo>
                    <a:cubicBezTo>
                      <a:pt x="1835" y="2269"/>
                      <a:pt x="1602" y="1836"/>
                      <a:pt x="1368" y="1435"/>
                    </a:cubicBezTo>
                    <a:cubicBezTo>
                      <a:pt x="1168" y="1068"/>
                      <a:pt x="868" y="668"/>
                      <a:pt x="601" y="301"/>
                    </a:cubicBezTo>
                    <a:cubicBezTo>
                      <a:pt x="534" y="234"/>
                      <a:pt x="501" y="134"/>
                      <a:pt x="401" y="68"/>
                    </a:cubicBezTo>
                    <a:cubicBezTo>
                      <a:pt x="367" y="1"/>
                      <a:pt x="3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2"/>
              <p:cNvSpPr/>
              <p:nvPr/>
            </p:nvSpPr>
            <p:spPr>
              <a:xfrm>
                <a:off x="2956275" y="4031650"/>
                <a:ext cx="56725" cy="353125"/>
              </a:xfrm>
              <a:custGeom>
                <a:avLst/>
                <a:gdLst/>
                <a:ahLst/>
                <a:cxnLst/>
                <a:rect l="l" t="t" r="r" b="b"/>
                <a:pathLst>
                  <a:path w="2269" h="14125" extrusionOk="0">
                    <a:moveTo>
                      <a:pt x="1168" y="1"/>
                    </a:moveTo>
                    <a:lnTo>
                      <a:pt x="1101" y="101"/>
                    </a:lnTo>
                    <a:cubicBezTo>
                      <a:pt x="1035" y="134"/>
                      <a:pt x="935" y="234"/>
                      <a:pt x="1001" y="301"/>
                    </a:cubicBezTo>
                    <a:cubicBezTo>
                      <a:pt x="1268" y="1135"/>
                      <a:pt x="1435" y="2036"/>
                      <a:pt x="1568" y="2903"/>
                    </a:cubicBezTo>
                    <a:lnTo>
                      <a:pt x="1568" y="2836"/>
                    </a:lnTo>
                    <a:cubicBezTo>
                      <a:pt x="1702" y="3737"/>
                      <a:pt x="1735" y="4604"/>
                      <a:pt x="1735" y="5472"/>
                    </a:cubicBezTo>
                    <a:cubicBezTo>
                      <a:pt x="1735" y="6372"/>
                      <a:pt x="1668" y="7273"/>
                      <a:pt x="1535" y="8140"/>
                    </a:cubicBezTo>
                    <a:lnTo>
                      <a:pt x="1535" y="8073"/>
                    </a:lnTo>
                    <a:cubicBezTo>
                      <a:pt x="1402" y="8974"/>
                      <a:pt x="1201" y="9941"/>
                      <a:pt x="935" y="10809"/>
                    </a:cubicBezTo>
                    <a:cubicBezTo>
                      <a:pt x="835" y="11276"/>
                      <a:pt x="701" y="11743"/>
                      <a:pt x="534" y="12143"/>
                    </a:cubicBezTo>
                    <a:cubicBezTo>
                      <a:pt x="401" y="12577"/>
                      <a:pt x="201" y="13044"/>
                      <a:pt x="34" y="13444"/>
                    </a:cubicBezTo>
                    <a:cubicBezTo>
                      <a:pt x="1" y="13577"/>
                      <a:pt x="34" y="13744"/>
                      <a:pt x="67" y="13878"/>
                    </a:cubicBezTo>
                    <a:cubicBezTo>
                      <a:pt x="167" y="13978"/>
                      <a:pt x="267" y="14078"/>
                      <a:pt x="401" y="14111"/>
                    </a:cubicBezTo>
                    <a:cubicBezTo>
                      <a:pt x="440" y="14121"/>
                      <a:pt x="482" y="14125"/>
                      <a:pt x="525" y="14125"/>
                    </a:cubicBezTo>
                    <a:cubicBezTo>
                      <a:pt x="629" y="14125"/>
                      <a:pt x="740" y="14101"/>
                      <a:pt x="835" y="14078"/>
                    </a:cubicBezTo>
                    <a:cubicBezTo>
                      <a:pt x="935" y="13978"/>
                      <a:pt x="1035" y="13878"/>
                      <a:pt x="1068" y="13744"/>
                    </a:cubicBezTo>
                    <a:cubicBezTo>
                      <a:pt x="1235" y="13277"/>
                      <a:pt x="1368" y="12777"/>
                      <a:pt x="1535" y="12310"/>
                    </a:cubicBezTo>
                    <a:cubicBezTo>
                      <a:pt x="1668" y="11809"/>
                      <a:pt x="1769" y="11309"/>
                      <a:pt x="1869" y="10809"/>
                    </a:cubicBezTo>
                    <a:cubicBezTo>
                      <a:pt x="2035" y="9775"/>
                      <a:pt x="2169" y="8674"/>
                      <a:pt x="2236" y="7606"/>
                    </a:cubicBezTo>
                    <a:cubicBezTo>
                      <a:pt x="2269" y="7073"/>
                      <a:pt x="2269" y="6506"/>
                      <a:pt x="2269" y="6039"/>
                    </a:cubicBezTo>
                    <a:cubicBezTo>
                      <a:pt x="2269" y="5472"/>
                      <a:pt x="2236" y="4971"/>
                      <a:pt x="2202" y="4437"/>
                    </a:cubicBezTo>
                    <a:cubicBezTo>
                      <a:pt x="2102" y="3403"/>
                      <a:pt x="1935" y="2403"/>
                      <a:pt x="1702" y="1402"/>
                    </a:cubicBezTo>
                    <a:lnTo>
                      <a:pt x="1335" y="134"/>
                    </a:lnTo>
                    <a:cubicBezTo>
                      <a:pt x="1268" y="68"/>
                      <a:pt x="1235" y="1"/>
                      <a:pt x="11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2"/>
              <p:cNvSpPr/>
              <p:nvPr/>
            </p:nvSpPr>
            <p:spPr>
              <a:xfrm>
                <a:off x="2606850" y="4172600"/>
                <a:ext cx="174325" cy="272200"/>
              </a:xfrm>
              <a:custGeom>
                <a:avLst/>
                <a:gdLst/>
                <a:ahLst/>
                <a:cxnLst/>
                <a:rect l="l" t="t" r="r" b="b"/>
                <a:pathLst>
                  <a:path w="6973" h="10888" extrusionOk="0">
                    <a:moveTo>
                      <a:pt x="201" y="0"/>
                    </a:moveTo>
                    <a:cubicBezTo>
                      <a:pt x="168" y="0"/>
                      <a:pt x="134" y="0"/>
                      <a:pt x="68" y="67"/>
                    </a:cubicBezTo>
                    <a:cubicBezTo>
                      <a:pt x="1" y="134"/>
                      <a:pt x="1" y="267"/>
                      <a:pt x="68" y="301"/>
                    </a:cubicBezTo>
                    <a:cubicBezTo>
                      <a:pt x="1035" y="1134"/>
                      <a:pt x="1869" y="2102"/>
                      <a:pt x="2670" y="3103"/>
                    </a:cubicBezTo>
                    <a:cubicBezTo>
                      <a:pt x="3137" y="3670"/>
                      <a:pt x="3537" y="4270"/>
                      <a:pt x="3904" y="4904"/>
                    </a:cubicBezTo>
                    <a:cubicBezTo>
                      <a:pt x="4304" y="5504"/>
                      <a:pt x="4638" y="6171"/>
                      <a:pt x="4904" y="6839"/>
                    </a:cubicBezTo>
                    <a:cubicBezTo>
                      <a:pt x="5371" y="8006"/>
                      <a:pt x="5672" y="9240"/>
                      <a:pt x="5872" y="10474"/>
                    </a:cubicBezTo>
                    <a:cubicBezTo>
                      <a:pt x="5905" y="10608"/>
                      <a:pt x="6005" y="10741"/>
                      <a:pt x="6139" y="10808"/>
                    </a:cubicBezTo>
                    <a:cubicBezTo>
                      <a:pt x="6194" y="10863"/>
                      <a:pt x="6269" y="10888"/>
                      <a:pt x="6348" y="10888"/>
                    </a:cubicBezTo>
                    <a:cubicBezTo>
                      <a:pt x="6412" y="10888"/>
                      <a:pt x="6479" y="10871"/>
                      <a:pt x="6539" y="10841"/>
                    </a:cubicBezTo>
                    <a:cubicBezTo>
                      <a:pt x="6672" y="10808"/>
                      <a:pt x="6806" y="10741"/>
                      <a:pt x="6873" y="10608"/>
                    </a:cubicBezTo>
                    <a:cubicBezTo>
                      <a:pt x="6873" y="10575"/>
                      <a:pt x="6906" y="10508"/>
                      <a:pt x="6906" y="10474"/>
                    </a:cubicBezTo>
                    <a:cubicBezTo>
                      <a:pt x="6973" y="10408"/>
                      <a:pt x="6973" y="10274"/>
                      <a:pt x="6906" y="10174"/>
                    </a:cubicBezTo>
                    <a:cubicBezTo>
                      <a:pt x="6806" y="9140"/>
                      <a:pt x="6406" y="8173"/>
                      <a:pt x="6005" y="7272"/>
                    </a:cubicBezTo>
                    <a:cubicBezTo>
                      <a:pt x="5538" y="6338"/>
                      <a:pt x="5038" y="5438"/>
                      <a:pt x="4471" y="4604"/>
                    </a:cubicBezTo>
                    <a:cubicBezTo>
                      <a:pt x="3870" y="3770"/>
                      <a:pt x="3237" y="2969"/>
                      <a:pt x="2536" y="2169"/>
                    </a:cubicBezTo>
                    <a:cubicBezTo>
                      <a:pt x="2203" y="1802"/>
                      <a:pt x="1836" y="1435"/>
                      <a:pt x="1469" y="1101"/>
                    </a:cubicBezTo>
                    <a:cubicBezTo>
                      <a:pt x="1068" y="768"/>
                      <a:pt x="701" y="401"/>
                      <a:pt x="335" y="67"/>
                    </a:cubicBezTo>
                    <a:cubicBezTo>
                      <a:pt x="301" y="0"/>
                      <a:pt x="234" y="0"/>
                      <a:pt x="2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2"/>
              <p:cNvSpPr/>
              <p:nvPr/>
            </p:nvSpPr>
            <p:spPr>
              <a:xfrm>
                <a:off x="2460925" y="4312700"/>
                <a:ext cx="257700" cy="186450"/>
              </a:xfrm>
              <a:custGeom>
                <a:avLst/>
                <a:gdLst/>
                <a:ahLst/>
                <a:cxnLst/>
                <a:rect l="l" t="t" r="r" b="b"/>
                <a:pathLst>
                  <a:path w="10308" h="7458" extrusionOk="0">
                    <a:moveTo>
                      <a:pt x="301" y="0"/>
                    </a:moveTo>
                    <a:cubicBezTo>
                      <a:pt x="134" y="0"/>
                      <a:pt x="34" y="34"/>
                      <a:pt x="34" y="67"/>
                    </a:cubicBezTo>
                    <a:cubicBezTo>
                      <a:pt x="0" y="167"/>
                      <a:pt x="34" y="334"/>
                      <a:pt x="167" y="334"/>
                    </a:cubicBezTo>
                    <a:cubicBezTo>
                      <a:pt x="1235" y="667"/>
                      <a:pt x="2302" y="1134"/>
                      <a:pt x="3236" y="1668"/>
                    </a:cubicBezTo>
                    <a:cubicBezTo>
                      <a:pt x="4670" y="2502"/>
                      <a:pt x="5971" y="3536"/>
                      <a:pt x="7139" y="4704"/>
                    </a:cubicBezTo>
                    <a:lnTo>
                      <a:pt x="7039" y="4637"/>
                    </a:lnTo>
                    <a:lnTo>
                      <a:pt x="7039" y="4637"/>
                    </a:lnTo>
                    <a:cubicBezTo>
                      <a:pt x="7472" y="5037"/>
                      <a:pt x="7839" y="5471"/>
                      <a:pt x="8206" y="5871"/>
                    </a:cubicBezTo>
                    <a:cubicBezTo>
                      <a:pt x="8373" y="6071"/>
                      <a:pt x="8573" y="6305"/>
                      <a:pt x="8740" y="6538"/>
                    </a:cubicBezTo>
                    <a:cubicBezTo>
                      <a:pt x="8974" y="6805"/>
                      <a:pt x="9140" y="7039"/>
                      <a:pt x="9340" y="7239"/>
                    </a:cubicBezTo>
                    <a:cubicBezTo>
                      <a:pt x="9440" y="7378"/>
                      <a:pt x="9598" y="7457"/>
                      <a:pt x="9758" y="7457"/>
                    </a:cubicBezTo>
                    <a:cubicBezTo>
                      <a:pt x="9868" y="7457"/>
                      <a:pt x="9980" y="7420"/>
                      <a:pt x="10074" y="7339"/>
                    </a:cubicBezTo>
                    <a:cubicBezTo>
                      <a:pt x="10208" y="7239"/>
                      <a:pt x="10241" y="7139"/>
                      <a:pt x="10308" y="7005"/>
                    </a:cubicBezTo>
                    <a:cubicBezTo>
                      <a:pt x="10308" y="6872"/>
                      <a:pt x="10241" y="6705"/>
                      <a:pt x="10208" y="6638"/>
                    </a:cubicBezTo>
                    <a:cubicBezTo>
                      <a:pt x="9908" y="6205"/>
                      <a:pt x="9574" y="5871"/>
                      <a:pt x="9307" y="5504"/>
                    </a:cubicBezTo>
                    <a:cubicBezTo>
                      <a:pt x="8974" y="5137"/>
                      <a:pt x="8573" y="4737"/>
                      <a:pt x="8206" y="4403"/>
                    </a:cubicBezTo>
                    <a:cubicBezTo>
                      <a:pt x="7839" y="4070"/>
                      <a:pt x="7472" y="3736"/>
                      <a:pt x="7072" y="3469"/>
                    </a:cubicBezTo>
                    <a:cubicBezTo>
                      <a:pt x="6672" y="3136"/>
                      <a:pt x="6238" y="2836"/>
                      <a:pt x="5838" y="2535"/>
                    </a:cubicBezTo>
                    <a:cubicBezTo>
                      <a:pt x="5404" y="2235"/>
                      <a:pt x="5004" y="2002"/>
                      <a:pt x="4570" y="1735"/>
                    </a:cubicBezTo>
                    <a:cubicBezTo>
                      <a:pt x="4137" y="1501"/>
                      <a:pt x="3670" y="1235"/>
                      <a:pt x="3203" y="1034"/>
                    </a:cubicBezTo>
                    <a:cubicBezTo>
                      <a:pt x="2302" y="634"/>
                      <a:pt x="1335" y="301"/>
                      <a:pt x="367"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2"/>
              <p:cNvSpPr/>
              <p:nvPr/>
            </p:nvSpPr>
            <p:spPr>
              <a:xfrm>
                <a:off x="2358350" y="4471975"/>
                <a:ext cx="303575" cy="120425"/>
              </a:xfrm>
              <a:custGeom>
                <a:avLst/>
                <a:gdLst/>
                <a:ahLst/>
                <a:cxnLst/>
                <a:rect l="l" t="t" r="r" b="b"/>
                <a:pathLst>
                  <a:path w="12143" h="4817" extrusionOk="0">
                    <a:moveTo>
                      <a:pt x="1402" y="1"/>
                    </a:moveTo>
                    <a:cubicBezTo>
                      <a:pt x="935" y="101"/>
                      <a:pt x="534" y="101"/>
                      <a:pt x="134" y="134"/>
                    </a:cubicBezTo>
                    <a:cubicBezTo>
                      <a:pt x="1" y="134"/>
                      <a:pt x="67" y="334"/>
                      <a:pt x="167" y="334"/>
                    </a:cubicBezTo>
                    <a:cubicBezTo>
                      <a:pt x="434" y="301"/>
                      <a:pt x="734" y="301"/>
                      <a:pt x="968" y="301"/>
                    </a:cubicBezTo>
                    <a:cubicBezTo>
                      <a:pt x="1435" y="301"/>
                      <a:pt x="1835" y="334"/>
                      <a:pt x="2302" y="367"/>
                    </a:cubicBezTo>
                    <a:cubicBezTo>
                      <a:pt x="2769" y="434"/>
                      <a:pt x="3203" y="534"/>
                      <a:pt x="3703" y="668"/>
                    </a:cubicBezTo>
                    <a:cubicBezTo>
                      <a:pt x="5171" y="1068"/>
                      <a:pt x="6572" y="1702"/>
                      <a:pt x="7839" y="2469"/>
                    </a:cubicBezTo>
                    <a:cubicBezTo>
                      <a:pt x="8440" y="2803"/>
                      <a:pt x="9007" y="3170"/>
                      <a:pt x="9574" y="3536"/>
                    </a:cubicBezTo>
                    <a:cubicBezTo>
                      <a:pt x="9841" y="3770"/>
                      <a:pt x="10108" y="3903"/>
                      <a:pt x="10408" y="4137"/>
                    </a:cubicBezTo>
                    <a:cubicBezTo>
                      <a:pt x="10675" y="4337"/>
                      <a:pt x="10975" y="4537"/>
                      <a:pt x="11275" y="4704"/>
                    </a:cubicBezTo>
                    <a:cubicBezTo>
                      <a:pt x="11375" y="4779"/>
                      <a:pt x="11457" y="4817"/>
                      <a:pt x="11547" y="4817"/>
                    </a:cubicBezTo>
                    <a:cubicBezTo>
                      <a:pt x="11578" y="4817"/>
                      <a:pt x="11609" y="4812"/>
                      <a:pt x="11642" y="4804"/>
                    </a:cubicBezTo>
                    <a:cubicBezTo>
                      <a:pt x="11776" y="4804"/>
                      <a:pt x="11876" y="4704"/>
                      <a:pt x="11976" y="4571"/>
                    </a:cubicBezTo>
                    <a:cubicBezTo>
                      <a:pt x="12143" y="4370"/>
                      <a:pt x="12109" y="4037"/>
                      <a:pt x="11909" y="3870"/>
                    </a:cubicBezTo>
                    <a:cubicBezTo>
                      <a:pt x="11475" y="3570"/>
                      <a:pt x="11075" y="3303"/>
                      <a:pt x="10641" y="3036"/>
                    </a:cubicBezTo>
                    <a:cubicBezTo>
                      <a:pt x="10408" y="2903"/>
                      <a:pt x="10141" y="2736"/>
                      <a:pt x="9941" y="2636"/>
                    </a:cubicBezTo>
                    <a:cubicBezTo>
                      <a:pt x="9741" y="2502"/>
                      <a:pt x="9474" y="2369"/>
                      <a:pt x="9240" y="2236"/>
                    </a:cubicBezTo>
                    <a:cubicBezTo>
                      <a:pt x="8273" y="1769"/>
                      <a:pt x="7306" y="1335"/>
                      <a:pt x="6305" y="968"/>
                    </a:cubicBezTo>
                    <a:cubicBezTo>
                      <a:pt x="5805" y="801"/>
                      <a:pt x="5304" y="634"/>
                      <a:pt x="4804" y="501"/>
                    </a:cubicBezTo>
                    <a:cubicBezTo>
                      <a:pt x="4304" y="367"/>
                      <a:pt x="3803" y="234"/>
                      <a:pt x="3270" y="167"/>
                    </a:cubicBezTo>
                    <a:cubicBezTo>
                      <a:pt x="2769" y="67"/>
                      <a:pt x="2235" y="34"/>
                      <a:pt x="17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2"/>
              <p:cNvSpPr/>
              <p:nvPr/>
            </p:nvSpPr>
            <p:spPr>
              <a:xfrm>
                <a:off x="2320000" y="4446125"/>
                <a:ext cx="68400" cy="66750"/>
              </a:xfrm>
              <a:custGeom>
                <a:avLst/>
                <a:gdLst/>
                <a:ahLst/>
                <a:cxnLst/>
                <a:rect l="l" t="t" r="r" b="b"/>
                <a:pathLst>
                  <a:path w="2736" h="2670" extrusionOk="0">
                    <a:moveTo>
                      <a:pt x="1535" y="0"/>
                    </a:moveTo>
                    <a:cubicBezTo>
                      <a:pt x="1168" y="0"/>
                      <a:pt x="867" y="34"/>
                      <a:pt x="534" y="301"/>
                    </a:cubicBezTo>
                    <a:cubicBezTo>
                      <a:pt x="267" y="501"/>
                      <a:pt x="100" y="834"/>
                      <a:pt x="33" y="1168"/>
                    </a:cubicBezTo>
                    <a:cubicBezTo>
                      <a:pt x="0" y="1502"/>
                      <a:pt x="100" y="1869"/>
                      <a:pt x="334" y="2169"/>
                    </a:cubicBezTo>
                    <a:cubicBezTo>
                      <a:pt x="534" y="2402"/>
                      <a:pt x="867" y="2669"/>
                      <a:pt x="1201" y="2669"/>
                    </a:cubicBezTo>
                    <a:cubicBezTo>
                      <a:pt x="1601" y="2669"/>
                      <a:pt x="1868" y="2636"/>
                      <a:pt x="2202" y="2369"/>
                    </a:cubicBezTo>
                    <a:cubicBezTo>
                      <a:pt x="2502" y="2169"/>
                      <a:pt x="2669" y="1835"/>
                      <a:pt x="2702" y="1502"/>
                    </a:cubicBezTo>
                    <a:cubicBezTo>
                      <a:pt x="2735" y="1168"/>
                      <a:pt x="2669" y="801"/>
                      <a:pt x="2435"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2"/>
              <p:cNvSpPr/>
              <p:nvPr/>
            </p:nvSpPr>
            <p:spPr>
              <a:xfrm>
                <a:off x="2418400" y="4275175"/>
                <a:ext cx="68400" cy="66725"/>
              </a:xfrm>
              <a:custGeom>
                <a:avLst/>
                <a:gdLst/>
                <a:ahLst/>
                <a:cxnLst/>
                <a:rect l="l" t="t" r="r" b="b"/>
                <a:pathLst>
                  <a:path w="2736" h="2669" extrusionOk="0">
                    <a:moveTo>
                      <a:pt x="1535" y="0"/>
                    </a:moveTo>
                    <a:cubicBezTo>
                      <a:pt x="1168" y="0"/>
                      <a:pt x="834" y="34"/>
                      <a:pt x="534" y="300"/>
                    </a:cubicBezTo>
                    <a:cubicBezTo>
                      <a:pt x="234" y="501"/>
                      <a:pt x="67" y="834"/>
                      <a:pt x="34" y="1168"/>
                    </a:cubicBezTo>
                    <a:cubicBezTo>
                      <a:pt x="0" y="1501"/>
                      <a:pt x="67" y="1868"/>
                      <a:pt x="334" y="2168"/>
                    </a:cubicBezTo>
                    <a:cubicBezTo>
                      <a:pt x="534" y="2402"/>
                      <a:pt x="868" y="2669"/>
                      <a:pt x="1201" y="2669"/>
                    </a:cubicBezTo>
                    <a:cubicBezTo>
                      <a:pt x="1568" y="2669"/>
                      <a:pt x="1868" y="2602"/>
                      <a:pt x="2202" y="2369"/>
                    </a:cubicBezTo>
                    <a:cubicBezTo>
                      <a:pt x="2502" y="2168"/>
                      <a:pt x="2669" y="1835"/>
                      <a:pt x="2702" y="1501"/>
                    </a:cubicBezTo>
                    <a:cubicBezTo>
                      <a:pt x="2736" y="1168"/>
                      <a:pt x="2669" y="801"/>
                      <a:pt x="2402"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2"/>
              <p:cNvSpPr/>
              <p:nvPr/>
            </p:nvSpPr>
            <p:spPr>
              <a:xfrm>
                <a:off x="2568500" y="4127775"/>
                <a:ext cx="63400" cy="61525"/>
              </a:xfrm>
              <a:custGeom>
                <a:avLst/>
                <a:gdLst/>
                <a:ahLst/>
                <a:cxnLst/>
                <a:rect l="l" t="t" r="r" b="b"/>
                <a:pathLst>
                  <a:path w="2536" h="2461" extrusionOk="0">
                    <a:moveTo>
                      <a:pt x="1165" y="1"/>
                    </a:moveTo>
                    <a:cubicBezTo>
                      <a:pt x="924" y="1"/>
                      <a:pt x="703" y="82"/>
                      <a:pt x="501" y="259"/>
                    </a:cubicBezTo>
                    <a:cubicBezTo>
                      <a:pt x="234" y="459"/>
                      <a:pt x="67" y="759"/>
                      <a:pt x="34" y="1093"/>
                    </a:cubicBezTo>
                    <a:cubicBezTo>
                      <a:pt x="1" y="1426"/>
                      <a:pt x="67" y="1760"/>
                      <a:pt x="267" y="2027"/>
                    </a:cubicBezTo>
                    <a:cubicBezTo>
                      <a:pt x="501" y="2260"/>
                      <a:pt x="834" y="2460"/>
                      <a:pt x="1101" y="2460"/>
                    </a:cubicBezTo>
                    <a:cubicBezTo>
                      <a:pt x="1435" y="2460"/>
                      <a:pt x="1768" y="2427"/>
                      <a:pt x="2035" y="2227"/>
                    </a:cubicBezTo>
                    <a:cubicBezTo>
                      <a:pt x="2269" y="2027"/>
                      <a:pt x="2436" y="1727"/>
                      <a:pt x="2469" y="1393"/>
                    </a:cubicBezTo>
                    <a:cubicBezTo>
                      <a:pt x="2536" y="1059"/>
                      <a:pt x="2436" y="726"/>
                      <a:pt x="2235" y="459"/>
                    </a:cubicBezTo>
                    <a:cubicBezTo>
                      <a:pt x="2035" y="226"/>
                      <a:pt x="1702" y="25"/>
                      <a:pt x="1402" y="25"/>
                    </a:cubicBezTo>
                    <a:cubicBezTo>
                      <a:pt x="1321" y="9"/>
                      <a:pt x="1242" y="1"/>
                      <a:pt x="116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2"/>
              <p:cNvSpPr/>
              <p:nvPr/>
            </p:nvSpPr>
            <p:spPr>
              <a:xfrm>
                <a:off x="2781975" y="4064175"/>
                <a:ext cx="68425" cy="66750"/>
              </a:xfrm>
              <a:custGeom>
                <a:avLst/>
                <a:gdLst/>
                <a:ahLst/>
                <a:cxnLst/>
                <a:rect l="l" t="t" r="r" b="b"/>
                <a:pathLst>
                  <a:path w="2737" h="2670" extrusionOk="0">
                    <a:moveTo>
                      <a:pt x="1535" y="1"/>
                    </a:moveTo>
                    <a:cubicBezTo>
                      <a:pt x="1168" y="1"/>
                      <a:pt x="868" y="68"/>
                      <a:pt x="535" y="301"/>
                    </a:cubicBezTo>
                    <a:cubicBezTo>
                      <a:pt x="234" y="501"/>
                      <a:pt x="68" y="835"/>
                      <a:pt x="34" y="1168"/>
                    </a:cubicBezTo>
                    <a:cubicBezTo>
                      <a:pt x="1" y="1502"/>
                      <a:pt x="68" y="1902"/>
                      <a:pt x="335" y="2169"/>
                    </a:cubicBezTo>
                    <a:cubicBezTo>
                      <a:pt x="535" y="2436"/>
                      <a:pt x="868" y="2669"/>
                      <a:pt x="1202" y="2669"/>
                    </a:cubicBezTo>
                    <a:cubicBezTo>
                      <a:pt x="1569" y="2669"/>
                      <a:pt x="1869" y="2636"/>
                      <a:pt x="2203" y="2403"/>
                    </a:cubicBezTo>
                    <a:cubicBezTo>
                      <a:pt x="2503" y="2169"/>
                      <a:pt x="2670" y="1836"/>
                      <a:pt x="2703" y="1502"/>
                    </a:cubicBezTo>
                    <a:cubicBezTo>
                      <a:pt x="2736" y="1168"/>
                      <a:pt x="2670" y="801"/>
                      <a:pt x="2403" y="501"/>
                    </a:cubicBezTo>
                    <a:cubicBezTo>
                      <a:pt x="2203" y="268"/>
                      <a:pt x="1869"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2"/>
              <p:cNvSpPr/>
              <p:nvPr/>
            </p:nvSpPr>
            <p:spPr>
              <a:xfrm>
                <a:off x="2939600" y="3993300"/>
                <a:ext cx="68400" cy="66750"/>
              </a:xfrm>
              <a:custGeom>
                <a:avLst/>
                <a:gdLst/>
                <a:ahLst/>
                <a:cxnLst/>
                <a:rect l="l" t="t" r="r" b="b"/>
                <a:pathLst>
                  <a:path w="2736" h="2670" extrusionOk="0">
                    <a:moveTo>
                      <a:pt x="1535" y="1"/>
                    </a:moveTo>
                    <a:cubicBezTo>
                      <a:pt x="1168" y="1"/>
                      <a:pt x="834" y="67"/>
                      <a:pt x="534" y="301"/>
                    </a:cubicBezTo>
                    <a:cubicBezTo>
                      <a:pt x="234" y="501"/>
                      <a:pt x="67" y="834"/>
                      <a:pt x="34" y="1168"/>
                    </a:cubicBezTo>
                    <a:cubicBezTo>
                      <a:pt x="0" y="1502"/>
                      <a:pt x="67" y="1902"/>
                      <a:pt x="334" y="2169"/>
                    </a:cubicBezTo>
                    <a:cubicBezTo>
                      <a:pt x="534" y="2436"/>
                      <a:pt x="868" y="2669"/>
                      <a:pt x="1201" y="2669"/>
                    </a:cubicBezTo>
                    <a:cubicBezTo>
                      <a:pt x="1568" y="2669"/>
                      <a:pt x="1868" y="2636"/>
                      <a:pt x="2202" y="2402"/>
                    </a:cubicBezTo>
                    <a:cubicBezTo>
                      <a:pt x="2502" y="2169"/>
                      <a:pt x="2669" y="1835"/>
                      <a:pt x="2702" y="1502"/>
                    </a:cubicBezTo>
                    <a:cubicBezTo>
                      <a:pt x="2736" y="1168"/>
                      <a:pt x="2669" y="801"/>
                      <a:pt x="2402" y="501"/>
                    </a:cubicBezTo>
                    <a:cubicBezTo>
                      <a:pt x="2202" y="267"/>
                      <a:pt x="1868"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2" name="Google Shape;202;p2"/>
            <p:cNvGrpSpPr/>
            <p:nvPr/>
          </p:nvGrpSpPr>
          <p:grpSpPr>
            <a:xfrm>
              <a:off x="-86256" y="3639677"/>
              <a:ext cx="542338" cy="996789"/>
              <a:chOff x="169075" y="3879050"/>
              <a:chExt cx="359450" cy="660650"/>
            </a:xfrm>
          </p:grpSpPr>
          <p:sp>
            <p:nvSpPr>
              <p:cNvPr id="203" name="Google Shape;203;p2"/>
              <p:cNvSpPr/>
              <p:nvPr/>
            </p:nvSpPr>
            <p:spPr>
              <a:xfrm>
                <a:off x="264975" y="3879050"/>
                <a:ext cx="263550" cy="393650"/>
              </a:xfrm>
              <a:custGeom>
                <a:avLst/>
                <a:gdLst/>
                <a:ahLst/>
                <a:cxnLst/>
                <a:rect l="l" t="t" r="r" b="b"/>
                <a:pathLst>
                  <a:path w="10542" h="15746" extrusionOk="0">
                    <a:moveTo>
                      <a:pt x="7706" y="1"/>
                    </a:moveTo>
                    <a:cubicBezTo>
                      <a:pt x="7506" y="1"/>
                      <a:pt x="7273" y="34"/>
                      <a:pt x="7006" y="67"/>
                    </a:cubicBezTo>
                    <a:cubicBezTo>
                      <a:pt x="6639" y="167"/>
                      <a:pt x="6272" y="301"/>
                      <a:pt x="5838" y="501"/>
                    </a:cubicBezTo>
                    <a:cubicBezTo>
                      <a:pt x="5438" y="701"/>
                      <a:pt x="5038" y="968"/>
                      <a:pt x="4604" y="1335"/>
                    </a:cubicBezTo>
                    <a:cubicBezTo>
                      <a:pt x="3970" y="1869"/>
                      <a:pt x="3337" y="2536"/>
                      <a:pt x="2803" y="3336"/>
                    </a:cubicBezTo>
                    <a:cubicBezTo>
                      <a:pt x="1869" y="4671"/>
                      <a:pt x="1168" y="6372"/>
                      <a:pt x="668" y="8307"/>
                    </a:cubicBezTo>
                    <a:cubicBezTo>
                      <a:pt x="368" y="9507"/>
                      <a:pt x="168" y="10742"/>
                      <a:pt x="101" y="11976"/>
                    </a:cubicBezTo>
                    <a:cubicBezTo>
                      <a:pt x="1" y="13177"/>
                      <a:pt x="34" y="14344"/>
                      <a:pt x="168" y="15478"/>
                    </a:cubicBezTo>
                    <a:cubicBezTo>
                      <a:pt x="168" y="15545"/>
                      <a:pt x="268" y="15578"/>
                      <a:pt x="334" y="15578"/>
                    </a:cubicBezTo>
                    <a:cubicBezTo>
                      <a:pt x="334" y="15645"/>
                      <a:pt x="368" y="15645"/>
                      <a:pt x="368" y="15678"/>
                    </a:cubicBezTo>
                    <a:cubicBezTo>
                      <a:pt x="435" y="15712"/>
                      <a:pt x="501" y="15745"/>
                      <a:pt x="535" y="15745"/>
                    </a:cubicBezTo>
                    <a:cubicBezTo>
                      <a:pt x="601" y="15745"/>
                      <a:pt x="668" y="15712"/>
                      <a:pt x="701" y="15712"/>
                    </a:cubicBezTo>
                    <a:cubicBezTo>
                      <a:pt x="1702" y="14678"/>
                      <a:pt x="2803" y="13677"/>
                      <a:pt x="3837" y="12743"/>
                    </a:cubicBezTo>
                    <a:lnTo>
                      <a:pt x="5205" y="11509"/>
                    </a:lnTo>
                    <a:cubicBezTo>
                      <a:pt x="6672" y="10175"/>
                      <a:pt x="8173" y="8673"/>
                      <a:pt x="9341" y="6872"/>
                    </a:cubicBezTo>
                    <a:cubicBezTo>
                      <a:pt x="9641" y="6405"/>
                      <a:pt x="9875" y="5938"/>
                      <a:pt x="10108" y="5438"/>
                    </a:cubicBezTo>
                    <a:cubicBezTo>
                      <a:pt x="10275" y="5038"/>
                      <a:pt x="10375" y="4571"/>
                      <a:pt x="10475" y="4070"/>
                    </a:cubicBezTo>
                    <a:cubicBezTo>
                      <a:pt x="10542" y="3703"/>
                      <a:pt x="10542" y="3270"/>
                      <a:pt x="10508" y="2836"/>
                    </a:cubicBezTo>
                    <a:cubicBezTo>
                      <a:pt x="10475" y="2436"/>
                      <a:pt x="10375" y="2102"/>
                      <a:pt x="10275" y="1735"/>
                    </a:cubicBezTo>
                    <a:cubicBezTo>
                      <a:pt x="10141" y="1435"/>
                      <a:pt x="9975" y="1168"/>
                      <a:pt x="9775" y="868"/>
                    </a:cubicBezTo>
                    <a:cubicBezTo>
                      <a:pt x="9541" y="601"/>
                      <a:pt x="9308" y="401"/>
                      <a:pt x="9007" y="267"/>
                    </a:cubicBezTo>
                    <a:cubicBezTo>
                      <a:pt x="8707" y="101"/>
                      <a:pt x="8374" y="34"/>
                      <a:pt x="8007" y="1"/>
                    </a:cubicBezTo>
                    <a:cubicBezTo>
                      <a:pt x="7984" y="12"/>
                      <a:pt x="7955" y="15"/>
                      <a:pt x="7921" y="15"/>
                    </a:cubicBezTo>
                    <a:cubicBezTo>
                      <a:pt x="7855" y="15"/>
                      <a:pt x="7773" y="1"/>
                      <a:pt x="7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2"/>
              <p:cNvSpPr/>
              <p:nvPr/>
            </p:nvSpPr>
            <p:spPr>
              <a:xfrm>
                <a:off x="275825" y="3977800"/>
                <a:ext cx="176825" cy="298225"/>
              </a:xfrm>
              <a:custGeom>
                <a:avLst/>
                <a:gdLst/>
                <a:ahLst/>
                <a:cxnLst/>
                <a:rect l="l" t="t" r="r" b="b"/>
                <a:pathLst>
                  <a:path w="7073" h="11929" extrusionOk="0">
                    <a:moveTo>
                      <a:pt x="5701" y="1"/>
                    </a:moveTo>
                    <a:cubicBezTo>
                      <a:pt x="5607" y="1"/>
                      <a:pt x="5506" y="33"/>
                      <a:pt x="5404" y="53"/>
                    </a:cubicBezTo>
                    <a:cubicBezTo>
                      <a:pt x="5104" y="120"/>
                      <a:pt x="4837" y="254"/>
                      <a:pt x="4537" y="387"/>
                    </a:cubicBezTo>
                    <a:cubicBezTo>
                      <a:pt x="4337" y="520"/>
                      <a:pt x="4103" y="587"/>
                      <a:pt x="3937" y="754"/>
                    </a:cubicBezTo>
                    <a:cubicBezTo>
                      <a:pt x="3770" y="887"/>
                      <a:pt x="3603" y="1021"/>
                      <a:pt x="3503" y="1121"/>
                    </a:cubicBezTo>
                    <a:cubicBezTo>
                      <a:pt x="3036" y="1555"/>
                      <a:pt x="2669" y="2055"/>
                      <a:pt x="2336" y="2589"/>
                    </a:cubicBezTo>
                    <a:lnTo>
                      <a:pt x="2336" y="2555"/>
                    </a:lnTo>
                    <a:cubicBezTo>
                      <a:pt x="1735" y="3523"/>
                      <a:pt x="1335" y="4490"/>
                      <a:pt x="1035" y="5591"/>
                    </a:cubicBezTo>
                    <a:cubicBezTo>
                      <a:pt x="668" y="6792"/>
                      <a:pt x="401" y="8059"/>
                      <a:pt x="234" y="9293"/>
                    </a:cubicBezTo>
                    <a:cubicBezTo>
                      <a:pt x="101" y="10127"/>
                      <a:pt x="34" y="10961"/>
                      <a:pt x="1" y="11862"/>
                    </a:cubicBezTo>
                    <a:cubicBezTo>
                      <a:pt x="34" y="11895"/>
                      <a:pt x="101" y="11929"/>
                      <a:pt x="167" y="11929"/>
                    </a:cubicBezTo>
                    <a:cubicBezTo>
                      <a:pt x="935" y="10761"/>
                      <a:pt x="1902" y="9727"/>
                      <a:pt x="2836" y="8626"/>
                    </a:cubicBezTo>
                    <a:cubicBezTo>
                      <a:pt x="3903" y="7392"/>
                      <a:pt x="5037" y="6091"/>
                      <a:pt x="5905" y="4723"/>
                    </a:cubicBezTo>
                    <a:cubicBezTo>
                      <a:pt x="6105" y="4390"/>
                      <a:pt x="6338" y="4023"/>
                      <a:pt x="6505" y="3689"/>
                    </a:cubicBezTo>
                    <a:cubicBezTo>
                      <a:pt x="6572" y="3456"/>
                      <a:pt x="6672" y="3289"/>
                      <a:pt x="6739" y="3089"/>
                    </a:cubicBezTo>
                    <a:cubicBezTo>
                      <a:pt x="6772" y="2922"/>
                      <a:pt x="6872" y="2789"/>
                      <a:pt x="6905" y="2622"/>
                    </a:cubicBezTo>
                    <a:cubicBezTo>
                      <a:pt x="7006" y="2288"/>
                      <a:pt x="7072" y="1955"/>
                      <a:pt x="7072" y="1621"/>
                    </a:cubicBezTo>
                    <a:cubicBezTo>
                      <a:pt x="7072" y="1421"/>
                      <a:pt x="7072" y="1221"/>
                      <a:pt x="7039" y="1021"/>
                    </a:cubicBezTo>
                    <a:cubicBezTo>
                      <a:pt x="7006" y="887"/>
                      <a:pt x="6939" y="754"/>
                      <a:pt x="6905" y="687"/>
                    </a:cubicBezTo>
                    <a:cubicBezTo>
                      <a:pt x="6872" y="587"/>
                      <a:pt x="6772" y="454"/>
                      <a:pt x="6705" y="387"/>
                    </a:cubicBezTo>
                    <a:cubicBezTo>
                      <a:pt x="6672" y="287"/>
                      <a:pt x="6572" y="254"/>
                      <a:pt x="6505" y="220"/>
                    </a:cubicBezTo>
                    <a:lnTo>
                      <a:pt x="6238" y="87"/>
                    </a:lnTo>
                    <a:cubicBezTo>
                      <a:pt x="6105" y="53"/>
                      <a:pt x="6038" y="53"/>
                      <a:pt x="5905" y="53"/>
                    </a:cubicBezTo>
                    <a:lnTo>
                      <a:pt x="5871" y="53"/>
                    </a:lnTo>
                    <a:cubicBezTo>
                      <a:pt x="5819" y="14"/>
                      <a:pt x="5762" y="1"/>
                      <a:pt x="5701" y="1"/>
                    </a:cubicBez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2"/>
              <p:cNvSpPr/>
              <p:nvPr/>
            </p:nvSpPr>
            <p:spPr>
              <a:xfrm>
                <a:off x="169075" y="4018325"/>
                <a:ext cx="242700" cy="521375"/>
              </a:xfrm>
              <a:custGeom>
                <a:avLst/>
                <a:gdLst/>
                <a:ahLst/>
                <a:cxnLst/>
                <a:rect l="l" t="t" r="r" b="b"/>
                <a:pathLst>
                  <a:path w="9708" h="20855" extrusionOk="0">
                    <a:moveTo>
                      <a:pt x="9508" y="0"/>
                    </a:moveTo>
                    <a:cubicBezTo>
                      <a:pt x="9441" y="0"/>
                      <a:pt x="9374" y="67"/>
                      <a:pt x="9341" y="100"/>
                    </a:cubicBezTo>
                    <a:cubicBezTo>
                      <a:pt x="8707" y="1068"/>
                      <a:pt x="8073" y="1968"/>
                      <a:pt x="7506" y="2969"/>
                    </a:cubicBezTo>
                    <a:cubicBezTo>
                      <a:pt x="6939" y="3936"/>
                      <a:pt x="6372" y="4937"/>
                      <a:pt x="5838" y="5938"/>
                    </a:cubicBezTo>
                    <a:cubicBezTo>
                      <a:pt x="5538" y="6438"/>
                      <a:pt x="5305" y="6939"/>
                      <a:pt x="5038" y="7439"/>
                    </a:cubicBezTo>
                    <a:cubicBezTo>
                      <a:pt x="4804" y="7939"/>
                      <a:pt x="4537" y="8440"/>
                      <a:pt x="4304" y="8973"/>
                    </a:cubicBezTo>
                    <a:cubicBezTo>
                      <a:pt x="3804" y="10007"/>
                      <a:pt x="3337" y="11075"/>
                      <a:pt x="2936" y="12109"/>
                    </a:cubicBezTo>
                    <a:cubicBezTo>
                      <a:pt x="2336" y="13443"/>
                      <a:pt x="1835" y="14811"/>
                      <a:pt x="1368" y="16178"/>
                    </a:cubicBezTo>
                    <a:cubicBezTo>
                      <a:pt x="1135" y="16846"/>
                      <a:pt x="935" y="17579"/>
                      <a:pt x="668" y="18280"/>
                    </a:cubicBezTo>
                    <a:cubicBezTo>
                      <a:pt x="468" y="18981"/>
                      <a:pt x="201" y="19681"/>
                      <a:pt x="34" y="20415"/>
                    </a:cubicBezTo>
                    <a:cubicBezTo>
                      <a:pt x="1" y="20582"/>
                      <a:pt x="134" y="20782"/>
                      <a:pt x="301" y="20815"/>
                    </a:cubicBezTo>
                    <a:cubicBezTo>
                      <a:pt x="355" y="20842"/>
                      <a:pt x="413" y="20854"/>
                      <a:pt x="471" y="20854"/>
                    </a:cubicBezTo>
                    <a:cubicBezTo>
                      <a:pt x="630" y="20854"/>
                      <a:pt x="786" y="20762"/>
                      <a:pt x="835" y="20615"/>
                    </a:cubicBezTo>
                    <a:cubicBezTo>
                      <a:pt x="1035" y="20115"/>
                      <a:pt x="1268" y="19581"/>
                      <a:pt x="1469" y="19014"/>
                    </a:cubicBezTo>
                    <a:cubicBezTo>
                      <a:pt x="1669" y="18480"/>
                      <a:pt x="1835" y="17980"/>
                      <a:pt x="2036" y="17446"/>
                    </a:cubicBezTo>
                    <a:cubicBezTo>
                      <a:pt x="2403" y="16345"/>
                      <a:pt x="2836" y="15311"/>
                      <a:pt x="3203" y="14244"/>
                    </a:cubicBezTo>
                    <a:cubicBezTo>
                      <a:pt x="3403" y="13677"/>
                      <a:pt x="3570" y="13143"/>
                      <a:pt x="3804" y="12609"/>
                    </a:cubicBezTo>
                    <a:cubicBezTo>
                      <a:pt x="4004" y="12076"/>
                      <a:pt x="4204" y="11508"/>
                      <a:pt x="4371" y="11008"/>
                    </a:cubicBezTo>
                    <a:cubicBezTo>
                      <a:pt x="4804" y="9941"/>
                      <a:pt x="5205" y="8907"/>
                      <a:pt x="5672" y="7839"/>
                    </a:cubicBezTo>
                    <a:cubicBezTo>
                      <a:pt x="5905" y="7272"/>
                      <a:pt x="6172" y="6738"/>
                      <a:pt x="6405" y="6171"/>
                    </a:cubicBezTo>
                    <a:cubicBezTo>
                      <a:pt x="6672" y="5604"/>
                      <a:pt x="6972" y="5004"/>
                      <a:pt x="7239" y="4470"/>
                    </a:cubicBezTo>
                    <a:cubicBezTo>
                      <a:pt x="7840" y="3336"/>
                      <a:pt x="8407" y="2269"/>
                      <a:pt x="9074" y="1234"/>
                    </a:cubicBezTo>
                    <a:cubicBezTo>
                      <a:pt x="9241" y="934"/>
                      <a:pt x="9474" y="634"/>
                      <a:pt x="9674" y="334"/>
                    </a:cubicBezTo>
                    <a:cubicBezTo>
                      <a:pt x="9708" y="267"/>
                      <a:pt x="9708" y="134"/>
                      <a:pt x="9641" y="67"/>
                    </a:cubicBezTo>
                    <a:cubicBezTo>
                      <a:pt x="9608" y="0"/>
                      <a:pt x="9541" y="0"/>
                      <a:pt x="95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6" name="Google Shape;206;p2"/>
            <p:cNvGrpSpPr/>
            <p:nvPr/>
          </p:nvGrpSpPr>
          <p:grpSpPr>
            <a:xfrm>
              <a:off x="-42966" y="4001352"/>
              <a:ext cx="568780" cy="635129"/>
              <a:chOff x="184925" y="4214300"/>
              <a:chExt cx="376975" cy="420950"/>
            </a:xfrm>
          </p:grpSpPr>
          <p:sp>
            <p:nvSpPr>
              <p:cNvPr id="207" name="Google Shape;207;p2"/>
              <p:cNvSpPr/>
              <p:nvPr/>
            </p:nvSpPr>
            <p:spPr>
              <a:xfrm>
                <a:off x="264975" y="4214300"/>
                <a:ext cx="296925" cy="300225"/>
              </a:xfrm>
              <a:custGeom>
                <a:avLst/>
                <a:gdLst/>
                <a:ahLst/>
                <a:cxnLst/>
                <a:rect l="l" t="t" r="r" b="b"/>
                <a:pathLst>
                  <a:path w="11877" h="12009" extrusionOk="0">
                    <a:moveTo>
                      <a:pt x="8941" y="0"/>
                    </a:moveTo>
                    <a:cubicBezTo>
                      <a:pt x="8674" y="0"/>
                      <a:pt x="8407" y="67"/>
                      <a:pt x="8173" y="100"/>
                    </a:cubicBezTo>
                    <a:cubicBezTo>
                      <a:pt x="7840" y="134"/>
                      <a:pt x="7506" y="267"/>
                      <a:pt x="7173" y="400"/>
                    </a:cubicBezTo>
                    <a:cubicBezTo>
                      <a:pt x="6539" y="634"/>
                      <a:pt x="5872" y="1001"/>
                      <a:pt x="5271" y="1501"/>
                    </a:cubicBezTo>
                    <a:cubicBezTo>
                      <a:pt x="4671" y="1968"/>
                      <a:pt x="4104" y="2535"/>
                      <a:pt x="3537" y="3236"/>
                    </a:cubicBezTo>
                    <a:cubicBezTo>
                      <a:pt x="3036" y="3836"/>
                      <a:pt x="2603" y="4503"/>
                      <a:pt x="2136" y="5271"/>
                    </a:cubicBezTo>
                    <a:cubicBezTo>
                      <a:pt x="1702" y="5971"/>
                      <a:pt x="1335" y="6705"/>
                      <a:pt x="1002" y="7506"/>
                    </a:cubicBezTo>
                    <a:cubicBezTo>
                      <a:pt x="701" y="8273"/>
                      <a:pt x="468" y="9040"/>
                      <a:pt x="301" y="9807"/>
                    </a:cubicBezTo>
                    <a:cubicBezTo>
                      <a:pt x="134" y="10541"/>
                      <a:pt x="34" y="11208"/>
                      <a:pt x="1" y="11875"/>
                    </a:cubicBezTo>
                    <a:cubicBezTo>
                      <a:pt x="1" y="11942"/>
                      <a:pt x="1" y="11942"/>
                      <a:pt x="34" y="11975"/>
                    </a:cubicBezTo>
                    <a:cubicBezTo>
                      <a:pt x="68" y="12009"/>
                      <a:pt x="68" y="12009"/>
                      <a:pt x="134" y="12009"/>
                    </a:cubicBezTo>
                    <a:cubicBezTo>
                      <a:pt x="168" y="12009"/>
                      <a:pt x="201" y="11975"/>
                      <a:pt x="234" y="11942"/>
                    </a:cubicBezTo>
                    <a:lnTo>
                      <a:pt x="301" y="11942"/>
                    </a:lnTo>
                    <a:cubicBezTo>
                      <a:pt x="334" y="11975"/>
                      <a:pt x="368" y="11975"/>
                      <a:pt x="401" y="11975"/>
                    </a:cubicBezTo>
                    <a:cubicBezTo>
                      <a:pt x="468" y="11975"/>
                      <a:pt x="468" y="11975"/>
                      <a:pt x="501" y="11942"/>
                    </a:cubicBezTo>
                    <a:cubicBezTo>
                      <a:pt x="1335" y="11308"/>
                      <a:pt x="2303" y="10808"/>
                      <a:pt x="3270" y="10341"/>
                    </a:cubicBezTo>
                    <a:lnTo>
                      <a:pt x="3403" y="10274"/>
                    </a:lnTo>
                    <a:lnTo>
                      <a:pt x="3537" y="10174"/>
                    </a:lnTo>
                    <a:cubicBezTo>
                      <a:pt x="4004" y="9974"/>
                      <a:pt x="4471" y="9707"/>
                      <a:pt x="4904" y="9474"/>
                    </a:cubicBezTo>
                    <a:cubicBezTo>
                      <a:pt x="5171" y="9340"/>
                      <a:pt x="5405" y="9173"/>
                      <a:pt x="5638" y="9073"/>
                    </a:cubicBezTo>
                    <a:cubicBezTo>
                      <a:pt x="5805" y="8973"/>
                      <a:pt x="5972" y="8840"/>
                      <a:pt x="6072" y="8773"/>
                    </a:cubicBezTo>
                    <a:lnTo>
                      <a:pt x="6205" y="8673"/>
                    </a:lnTo>
                    <a:cubicBezTo>
                      <a:pt x="6906" y="8273"/>
                      <a:pt x="7673" y="7839"/>
                      <a:pt x="8374" y="7339"/>
                    </a:cubicBezTo>
                    <a:cubicBezTo>
                      <a:pt x="8740" y="7105"/>
                      <a:pt x="9174" y="6805"/>
                      <a:pt x="9508" y="6572"/>
                    </a:cubicBezTo>
                    <a:cubicBezTo>
                      <a:pt x="9875" y="6271"/>
                      <a:pt x="10208" y="5938"/>
                      <a:pt x="10508" y="5638"/>
                    </a:cubicBezTo>
                    <a:cubicBezTo>
                      <a:pt x="11176" y="4937"/>
                      <a:pt x="11643" y="4170"/>
                      <a:pt x="11809" y="3436"/>
                    </a:cubicBezTo>
                    <a:cubicBezTo>
                      <a:pt x="11843" y="3269"/>
                      <a:pt x="11876" y="3069"/>
                      <a:pt x="11876" y="2836"/>
                    </a:cubicBezTo>
                    <a:cubicBezTo>
                      <a:pt x="11876" y="2669"/>
                      <a:pt x="11876" y="2469"/>
                      <a:pt x="11843" y="2235"/>
                    </a:cubicBezTo>
                    <a:cubicBezTo>
                      <a:pt x="11776" y="1902"/>
                      <a:pt x="11643" y="1501"/>
                      <a:pt x="11442" y="1234"/>
                    </a:cubicBezTo>
                    <a:cubicBezTo>
                      <a:pt x="11209" y="934"/>
                      <a:pt x="10909" y="667"/>
                      <a:pt x="10608" y="467"/>
                    </a:cubicBezTo>
                    <a:cubicBezTo>
                      <a:pt x="10408" y="400"/>
                      <a:pt x="10275" y="300"/>
                      <a:pt x="10075" y="267"/>
                    </a:cubicBezTo>
                    <a:cubicBezTo>
                      <a:pt x="9908" y="167"/>
                      <a:pt x="9708" y="134"/>
                      <a:pt x="9474" y="100"/>
                    </a:cubicBezTo>
                    <a:cubicBezTo>
                      <a:pt x="9241" y="0"/>
                      <a:pt x="9107" y="0"/>
                      <a:pt x="89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2"/>
              <p:cNvSpPr/>
              <p:nvPr/>
            </p:nvSpPr>
            <p:spPr>
              <a:xfrm>
                <a:off x="264150" y="4282350"/>
                <a:ext cx="221850" cy="232175"/>
              </a:xfrm>
              <a:custGeom>
                <a:avLst/>
                <a:gdLst/>
                <a:ahLst/>
                <a:cxnLst/>
                <a:rect l="l" t="t" r="r" b="b"/>
                <a:pathLst>
                  <a:path w="8874" h="9287" extrusionOk="0">
                    <a:moveTo>
                      <a:pt x="7138" y="0"/>
                    </a:moveTo>
                    <a:cubicBezTo>
                      <a:pt x="7061" y="0"/>
                      <a:pt x="6978" y="29"/>
                      <a:pt x="6905" y="47"/>
                    </a:cubicBezTo>
                    <a:cubicBezTo>
                      <a:pt x="6705" y="80"/>
                      <a:pt x="6472" y="180"/>
                      <a:pt x="6238" y="280"/>
                    </a:cubicBezTo>
                    <a:cubicBezTo>
                      <a:pt x="5805" y="547"/>
                      <a:pt x="5404" y="847"/>
                      <a:pt x="5037" y="1181"/>
                    </a:cubicBezTo>
                    <a:cubicBezTo>
                      <a:pt x="4537" y="1681"/>
                      <a:pt x="4070" y="2182"/>
                      <a:pt x="3636" y="2749"/>
                    </a:cubicBezTo>
                    <a:cubicBezTo>
                      <a:pt x="3169" y="3349"/>
                      <a:pt x="2736" y="3950"/>
                      <a:pt x="2336" y="4617"/>
                    </a:cubicBezTo>
                    <a:cubicBezTo>
                      <a:pt x="1735" y="5584"/>
                      <a:pt x="1201" y="6551"/>
                      <a:pt x="734" y="7552"/>
                    </a:cubicBezTo>
                    <a:cubicBezTo>
                      <a:pt x="534" y="7919"/>
                      <a:pt x="367" y="8353"/>
                      <a:pt x="201" y="8753"/>
                    </a:cubicBezTo>
                    <a:cubicBezTo>
                      <a:pt x="134" y="8920"/>
                      <a:pt x="67" y="9120"/>
                      <a:pt x="1" y="9287"/>
                    </a:cubicBezTo>
                    <a:cubicBezTo>
                      <a:pt x="34" y="9253"/>
                      <a:pt x="67" y="9253"/>
                      <a:pt x="67" y="9220"/>
                    </a:cubicBezTo>
                    <a:lnTo>
                      <a:pt x="968" y="8586"/>
                    </a:lnTo>
                    <a:cubicBezTo>
                      <a:pt x="1969" y="7919"/>
                      <a:pt x="2903" y="7252"/>
                      <a:pt x="3870" y="6585"/>
                    </a:cubicBezTo>
                    <a:cubicBezTo>
                      <a:pt x="4404" y="6218"/>
                      <a:pt x="4904" y="5784"/>
                      <a:pt x="5471" y="5417"/>
                    </a:cubicBezTo>
                    <a:cubicBezTo>
                      <a:pt x="5971" y="5050"/>
                      <a:pt x="6405" y="4617"/>
                      <a:pt x="6872" y="4216"/>
                    </a:cubicBezTo>
                    <a:cubicBezTo>
                      <a:pt x="7206" y="3916"/>
                      <a:pt x="7506" y="3616"/>
                      <a:pt x="7806" y="3282"/>
                    </a:cubicBezTo>
                    <a:cubicBezTo>
                      <a:pt x="8040" y="3049"/>
                      <a:pt x="8240" y="2749"/>
                      <a:pt x="8473" y="2449"/>
                    </a:cubicBezTo>
                    <a:cubicBezTo>
                      <a:pt x="8573" y="2248"/>
                      <a:pt x="8707" y="2015"/>
                      <a:pt x="8807" y="1781"/>
                    </a:cubicBezTo>
                    <a:cubicBezTo>
                      <a:pt x="8839" y="1684"/>
                      <a:pt x="8872" y="1522"/>
                      <a:pt x="8873" y="1390"/>
                    </a:cubicBezTo>
                    <a:lnTo>
                      <a:pt x="8873" y="1390"/>
                    </a:lnTo>
                    <a:cubicBezTo>
                      <a:pt x="8874" y="1399"/>
                      <a:pt x="8874" y="1407"/>
                      <a:pt x="8874" y="1414"/>
                    </a:cubicBezTo>
                    <a:lnTo>
                      <a:pt x="8874" y="1381"/>
                    </a:lnTo>
                    <a:cubicBezTo>
                      <a:pt x="8874" y="1384"/>
                      <a:pt x="8873" y="1387"/>
                      <a:pt x="8873" y="1390"/>
                    </a:cubicBezTo>
                    <a:lnTo>
                      <a:pt x="8873" y="1390"/>
                    </a:lnTo>
                    <a:cubicBezTo>
                      <a:pt x="8873" y="1318"/>
                      <a:pt x="8870" y="1203"/>
                      <a:pt x="8840" y="1114"/>
                    </a:cubicBezTo>
                    <a:cubicBezTo>
                      <a:pt x="8807" y="1048"/>
                      <a:pt x="8807" y="947"/>
                      <a:pt x="8740" y="881"/>
                    </a:cubicBezTo>
                    <a:lnTo>
                      <a:pt x="8740" y="914"/>
                    </a:lnTo>
                    <a:cubicBezTo>
                      <a:pt x="8707" y="847"/>
                      <a:pt x="8640" y="747"/>
                      <a:pt x="8573" y="681"/>
                    </a:cubicBezTo>
                    <a:cubicBezTo>
                      <a:pt x="8473" y="547"/>
                      <a:pt x="8340" y="447"/>
                      <a:pt x="8206" y="380"/>
                    </a:cubicBezTo>
                    <a:cubicBezTo>
                      <a:pt x="8073" y="280"/>
                      <a:pt x="7906" y="214"/>
                      <a:pt x="7739" y="180"/>
                    </a:cubicBezTo>
                    <a:cubicBezTo>
                      <a:pt x="7639" y="114"/>
                      <a:pt x="7473" y="80"/>
                      <a:pt x="7306" y="80"/>
                    </a:cubicBezTo>
                    <a:cubicBezTo>
                      <a:pt x="7260" y="20"/>
                      <a:pt x="7201" y="0"/>
                      <a:pt x="7138" y="0"/>
                    </a:cubicBez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2"/>
              <p:cNvSpPr/>
              <p:nvPr/>
            </p:nvSpPr>
            <p:spPr>
              <a:xfrm>
                <a:off x="184925" y="4318950"/>
                <a:ext cx="262725" cy="316300"/>
              </a:xfrm>
              <a:custGeom>
                <a:avLst/>
                <a:gdLst/>
                <a:ahLst/>
                <a:cxnLst/>
                <a:rect l="l" t="t" r="r" b="b"/>
                <a:pathLst>
                  <a:path w="10509" h="12652" extrusionOk="0">
                    <a:moveTo>
                      <a:pt x="2903" y="9090"/>
                    </a:moveTo>
                    <a:lnTo>
                      <a:pt x="2903" y="9090"/>
                    </a:lnTo>
                    <a:cubicBezTo>
                      <a:pt x="2892" y="9101"/>
                      <a:pt x="2885" y="9111"/>
                      <a:pt x="2879" y="9123"/>
                    </a:cubicBezTo>
                    <a:lnTo>
                      <a:pt x="2879" y="9123"/>
                    </a:lnTo>
                    <a:cubicBezTo>
                      <a:pt x="2903" y="9117"/>
                      <a:pt x="2903" y="9090"/>
                      <a:pt x="2903" y="9090"/>
                    </a:cubicBezTo>
                    <a:close/>
                    <a:moveTo>
                      <a:pt x="2869" y="9091"/>
                    </a:moveTo>
                    <a:lnTo>
                      <a:pt x="2869" y="9091"/>
                    </a:lnTo>
                    <a:cubicBezTo>
                      <a:pt x="2869" y="9124"/>
                      <a:pt x="2836" y="9157"/>
                      <a:pt x="2836" y="9157"/>
                    </a:cubicBezTo>
                    <a:cubicBezTo>
                      <a:pt x="2836" y="9124"/>
                      <a:pt x="2869" y="9124"/>
                      <a:pt x="2869" y="9091"/>
                    </a:cubicBezTo>
                    <a:close/>
                    <a:moveTo>
                      <a:pt x="10275" y="1"/>
                    </a:moveTo>
                    <a:cubicBezTo>
                      <a:pt x="10250" y="1"/>
                      <a:pt x="10225" y="17"/>
                      <a:pt x="10208" y="51"/>
                    </a:cubicBezTo>
                    <a:cubicBezTo>
                      <a:pt x="9407" y="751"/>
                      <a:pt x="8640" y="1452"/>
                      <a:pt x="7840" y="2219"/>
                    </a:cubicBezTo>
                    <a:cubicBezTo>
                      <a:pt x="7039" y="2919"/>
                      <a:pt x="6238" y="3653"/>
                      <a:pt x="5505" y="4454"/>
                    </a:cubicBezTo>
                    <a:cubicBezTo>
                      <a:pt x="4737" y="5221"/>
                      <a:pt x="4037" y="5988"/>
                      <a:pt x="3370" y="6822"/>
                    </a:cubicBezTo>
                    <a:cubicBezTo>
                      <a:pt x="2703" y="7656"/>
                      <a:pt x="2035" y="8490"/>
                      <a:pt x="1468" y="9391"/>
                    </a:cubicBezTo>
                    <a:cubicBezTo>
                      <a:pt x="1168" y="9791"/>
                      <a:pt x="901" y="10225"/>
                      <a:pt x="668" y="10658"/>
                    </a:cubicBezTo>
                    <a:cubicBezTo>
                      <a:pt x="401" y="11092"/>
                      <a:pt x="201" y="11492"/>
                      <a:pt x="34" y="11959"/>
                    </a:cubicBezTo>
                    <a:cubicBezTo>
                      <a:pt x="1" y="12093"/>
                      <a:pt x="1" y="12226"/>
                      <a:pt x="34" y="12326"/>
                    </a:cubicBezTo>
                    <a:cubicBezTo>
                      <a:pt x="67" y="12459"/>
                      <a:pt x="167" y="12593"/>
                      <a:pt x="301" y="12626"/>
                    </a:cubicBezTo>
                    <a:cubicBezTo>
                      <a:pt x="351" y="12643"/>
                      <a:pt x="409" y="12651"/>
                      <a:pt x="472" y="12651"/>
                    </a:cubicBezTo>
                    <a:cubicBezTo>
                      <a:pt x="534" y="12651"/>
                      <a:pt x="601" y="12643"/>
                      <a:pt x="668" y="12626"/>
                    </a:cubicBezTo>
                    <a:cubicBezTo>
                      <a:pt x="701" y="12593"/>
                      <a:pt x="734" y="12593"/>
                      <a:pt x="768" y="12593"/>
                    </a:cubicBezTo>
                    <a:cubicBezTo>
                      <a:pt x="868" y="12526"/>
                      <a:pt x="901" y="12459"/>
                      <a:pt x="935" y="12393"/>
                    </a:cubicBezTo>
                    <a:cubicBezTo>
                      <a:pt x="1268" y="11826"/>
                      <a:pt x="1568" y="11292"/>
                      <a:pt x="1902" y="10758"/>
                    </a:cubicBezTo>
                    <a:cubicBezTo>
                      <a:pt x="2202" y="10258"/>
                      <a:pt x="2502" y="9724"/>
                      <a:pt x="2836" y="9224"/>
                    </a:cubicBezTo>
                    <a:cubicBezTo>
                      <a:pt x="2859" y="9178"/>
                      <a:pt x="2866" y="9148"/>
                      <a:pt x="2879" y="9123"/>
                    </a:cubicBezTo>
                    <a:lnTo>
                      <a:pt x="2879" y="9123"/>
                    </a:lnTo>
                    <a:cubicBezTo>
                      <a:pt x="2876" y="9123"/>
                      <a:pt x="2873" y="9124"/>
                      <a:pt x="2869" y="9124"/>
                    </a:cubicBezTo>
                    <a:cubicBezTo>
                      <a:pt x="3370" y="8323"/>
                      <a:pt x="3903" y="7589"/>
                      <a:pt x="4504" y="6822"/>
                    </a:cubicBezTo>
                    <a:cubicBezTo>
                      <a:pt x="5071" y="6055"/>
                      <a:pt x="5705" y="5288"/>
                      <a:pt x="6372" y="4554"/>
                    </a:cubicBezTo>
                    <a:cubicBezTo>
                      <a:pt x="7039" y="3787"/>
                      <a:pt x="7673" y="3086"/>
                      <a:pt x="8373" y="2386"/>
                    </a:cubicBezTo>
                    <a:cubicBezTo>
                      <a:pt x="9040" y="1652"/>
                      <a:pt x="9741" y="951"/>
                      <a:pt x="10475" y="251"/>
                    </a:cubicBezTo>
                    <a:cubicBezTo>
                      <a:pt x="10508" y="217"/>
                      <a:pt x="10508" y="117"/>
                      <a:pt x="10475" y="84"/>
                    </a:cubicBezTo>
                    <a:cubicBezTo>
                      <a:pt x="10408" y="51"/>
                      <a:pt x="10375" y="51"/>
                      <a:pt x="10341" y="51"/>
                    </a:cubicBezTo>
                    <a:cubicBezTo>
                      <a:pt x="10325" y="17"/>
                      <a:pt x="10300" y="1"/>
                      <a:pt x="102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0" name="Google Shape;210;p2"/>
            <p:cNvGrpSpPr/>
            <p:nvPr/>
          </p:nvGrpSpPr>
          <p:grpSpPr>
            <a:xfrm>
              <a:off x="-86242" y="4427191"/>
              <a:ext cx="447011" cy="642232"/>
              <a:chOff x="178250" y="4721325"/>
              <a:chExt cx="244375" cy="351100"/>
            </a:xfrm>
          </p:grpSpPr>
          <p:sp>
            <p:nvSpPr>
              <p:cNvPr id="211" name="Google Shape;211;p2"/>
              <p:cNvSpPr/>
              <p:nvPr/>
            </p:nvSpPr>
            <p:spPr>
              <a:xfrm>
                <a:off x="178250" y="4721325"/>
                <a:ext cx="244375" cy="351100"/>
              </a:xfrm>
              <a:custGeom>
                <a:avLst/>
                <a:gdLst/>
                <a:ahLst/>
                <a:cxnLst/>
                <a:rect l="l" t="t" r="r" b="b"/>
                <a:pathLst>
                  <a:path w="9775" h="14044" extrusionOk="0">
                    <a:moveTo>
                      <a:pt x="334" y="0"/>
                    </a:moveTo>
                    <a:cubicBezTo>
                      <a:pt x="268" y="0"/>
                      <a:pt x="168" y="34"/>
                      <a:pt x="134" y="67"/>
                    </a:cubicBezTo>
                    <a:cubicBezTo>
                      <a:pt x="67" y="167"/>
                      <a:pt x="1" y="301"/>
                      <a:pt x="67" y="367"/>
                    </a:cubicBezTo>
                    <a:cubicBezTo>
                      <a:pt x="268" y="968"/>
                      <a:pt x="434" y="1535"/>
                      <a:pt x="568" y="2135"/>
                    </a:cubicBezTo>
                    <a:cubicBezTo>
                      <a:pt x="668" y="2636"/>
                      <a:pt x="801" y="3069"/>
                      <a:pt x="935" y="3570"/>
                    </a:cubicBezTo>
                    <a:lnTo>
                      <a:pt x="1035" y="4037"/>
                    </a:lnTo>
                    <a:cubicBezTo>
                      <a:pt x="1368" y="5404"/>
                      <a:pt x="1735" y="6739"/>
                      <a:pt x="2169" y="8073"/>
                    </a:cubicBezTo>
                    <a:cubicBezTo>
                      <a:pt x="2703" y="9574"/>
                      <a:pt x="3270" y="10708"/>
                      <a:pt x="4004" y="11642"/>
                    </a:cubicBezTo>
                    <a:cubicBezTo>
                      <a:pt x="4371" y="12142"/>
                      <a:pt x="4838" y="12543"/>
                      <a:pt x="5338" y="12910"/>
                    </a:cubicBezTo>
                    <a:cubicBezTo>
                      <a:pt x="5838" y="13310"/>
                      <a:pt x="6405" y="13577"/>
                      <a:pt x="7006" y="13744"/>
                    </a:cubicBezTo>
                    <a:cubicBezTo>
                      <a:pt x="7606" y="13910"/>
                      <a:pt x="8273" y="14044"/>
                      <a:pt x="8974" y="14044"/>
                    </a:cubicBezTo>
                    <a:lnTo>
                      <a:pt x="9374" y="14044"/>
                    </a:lnTo>
                    <a:cubicBezTo>
                      <a:pt x="9574" y="14044"/>
                      <a:pt x="9674" y="13910"/>
                      <a:pt x="9674" y="13810"/>
                    </a:cubicBezTo>
                    <a:lnTo>
                      <a:pt x="9674" y="13710"/>
                    </a:lnTo>
                    <a:cubicBezTo>
                      <a:pt x="9708" y="13677"/>
                      <a:pt x="9774" y="13577"/>
                      <a:pt x="9774" y="13510"/>
                    </a:cubicBezTo>
                    <a:cubicBezTo>
                      <a:pt x="9774" y="13143"/>
                      <a:pt x="9741" y="12743"/>
                      <a:pt x="9641" y="12242"/>
                    </a:cubicBezTo>
                    <a:cubicBezTo>
                      <a:pt x="9608" y="11876"/>
                      <a:pt x="9508" y="11475"/>
                      <a:pt x="9441" y="11042"/>
                    </a:cubicBezTo>
                    <a:cubicBezTo>
                      <a:pt x="9274" y="10208"/>
                      <a:pt x="9007" y="9374"/>
                      <a:pt x="8740" y="8573"/>
                    </a:cubicBezTo>
                    <a:cubicBezTo>
                      <a:pt x="8107" y="6872"/>
                      <a:pt x="7239" y="5338"/>
                      <a:pt x="6172" y="4003"/>
                    </a:cubicBezTo>
                    <a:cubicBezTo>
                      <a:pt x="5471" y="3069"/>
                      <a:pt x="4637" y="2235"/>
                      <a:pt x="3737" y="1568"/>
                    </a:cubicBezTo>
                    <a:cubicBezTo>
                      <a:pt x="3270" y="1235"/>
                      <a:pt x="2803" y="968"/>
                      <a:pt x="2269" y="701"/>
                    </a:cubicBezTo>
                    <a:cubicBezTo>
                      <a:pt x="1669" y="401"/>
                      <a:pt x="1102" y="201"/>
                      <a:pt x="601" y="34"/>
                    </a:cubicBezTo>
                    <a:cubicBezTo>
                      <a:pt x="401" y="0"/>
                      <a:pt x="334"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2"/>
              <p:cNvSpPr/>
              <p:nvPr/>
            </p:nvSpPr>
            <p:spPr>
              <a:xfrm>
                <a:off x="192425" y="4737650"/>
                <a:ext cx="214350" cy="319650"/>
              </a:xfrm>
              <a:custGeom>
                <a:avLst/>
                <a:gdLst/>
                <a:ahLst/>
                <a:cxnLst/>
                <a:rect l="l" t="t" r="r" b="b"/>
                <a:pathLst>
                  <a:path w="8574" h="12786" extrusionOk="0">
                    <a:moveTo>
                      <a:pt x="129" y="1"/>
                    </a:moveTo>
                    <a:cubicBezTo>
                      <a:pt x="81" y="1"/>
                      <a:pt x="58" y="24"/>
                      <a:pt x="34" y="48"/>
                    </a:cubicBezTo>
                    <a:cubicBezTo>
                      <a:pt x="1" y="148"/>
                      <a:pt x="1" y="215"/>
                      <a:pt x="68" y="315"/>
                    </a:cubicBezTo>
                    <a:cubicBezTo>
                      <a:pt x="368" y="482"/>
                      <a:pt x="601" y="682"/>
                      <a:pt x="868" y="848"/>
                    </a:cubicBezTo>
                    <a:cubicBezTo>
                      <a:pt x="1569" y="1416"/>
                      <a:pt x="2169" y="2149"/>
                      <a:pt x="2703" y="2850"/>
                    </a:cubicBezTo>
                    <a:cubicBezTo>
                      <a:pt x="3737" y="4318"/>
                      <a:pt x="4537" y="5885"/>
                      <a:pt x="5271" y="7520"/>
                    </a:cubicBezTo>
                    <a:cubicBezTo>
                      <a:pt x="5672" y="8320"/>
                      <a:pt x="6038" y="9154"/>
                      <a:pt x="6405" y="9988"/>
                    </a:cubicBezTo>
                    <a:cubicBezTo>
                      <a:pt x="6772" y="10722"/>
                      <a:pt x="7173" y="11489"/>
                      <a:pt x="7606" y="12223"/>
                    </a:cubicBezTo>
                    <a:lnTo>
                      <a:pt x="7873" y="12590"/>
                    </a:lnTo>
                    <a:cubicBezTo>
                      <a:pt x="7906" y="12690"/>
                      <a:pt x="7940" y="12724"/>
                      <a:pt x="8073" y="12757"/>
                    </a:cubicBezTo>
                    <a:cubicBezTo>
                      <a:pt x="8104" y="12778"/>
                      <a:pt x="8132" y="12786"/>
                      <a:pt x="8158" y="12786"/>
                    </a:cubicBezTo>
                    <a:cubicBezTo>
                      <a:pt x="8215" y="12786"/>
                      <a:pt x="8261" y="12747"/>
                      <a:pt x="8307" y="12724"/>
                    </a:cubicBezTo>
                    <a:cubicBezTo>
                      <a:pt x="8507" y="12624"/>
                      <a:pt x="8574" y="12423"/>
                      <a:pt x="8440" y="12257"/>
                    </a:cubicBezTo>
                    <a:cubicBezTo>
                      <a:pt x="8373" y="12090"/>
                      <a:pt x="8240" y="11923"/>
                      <a:pt x="8140" y="11756"/>
                    </a:cubicBezTo>
                    <a:cubicBezTo>
                      <a:pt x="8040" y="11589"/>
                      <a:pt x="7940" y="11389"/>
                      <a:pt x="7806" y="11223"/>
                    </a:cubicBezTo>
                    <a:lnTo>
                      <a:pt x="7206" y="10088"/>
                    </a:lnTo>
                    <a:cubicBezTo>
                      <a:pt x="6772" y="9288"/>
                      <a:pt x="6372" y="8521"/>
                      <a:pt x="5972" y="7720"/>
                    </a:cubicBezTo>
                    <a:cubicBezTo>
                      <a:pt x="5138" y="6119"/>
                      <a:pt x="4371" y="4518"/>
                      <a:pt x="3303" y="3050"/>
                    </a:cubicBezTo>
                    <a:cubicBezTo>
                      <a:pt x="2469" y="1883"/>
                      <a:pt x="1469" y="782"/>
                      <a:pt x="268" y="48"/>
                    </a:cubicBezTo>
                    <a:cubicBezTo>
                      <a:pt x="234" y="48"/>
                      <a:pt x="234" y="15"/>
                      <a:pt x="201" y="15"/>
                    </a:cubicBezTo>
                    <a:cubicBezTo>
                      <a:pt x="172" y="5"/>
                      <a:pt x="148" y="1"/>
                      <a:pt x="1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2"/>
              <p:cNvSpPr/>
              <p:nvPr/>
            </p:nvSpPr>
            <p:spPr>
              <a:xfrm>
                <a:off x="375900" y="4943150"/>
                <a:ext cx="6700" cy="70075"/>
              </a:xfrm>
              <a:custGeom>
                <a:avLst/>
                <a:gdLst/>
                <a:ahLst/>
                <a:cxnLst/>
                <a:rect l="l" t="t" r="r" b="b"/>
                <a:pathLst>
                  <a:path w="268" h="2803" extrusionOk="0">
                    <a:moveTo>
                      <a:pt x="67" y="0"/>
                    </a:moveTo>
                    <a:cubicBezTo>
                      <a:pt x="67" y="0"/>
                      <a:pt x="34" y="34"/>
                      <a:pt x="34" y="100"/>
                    </a:cubicBezTo>
                    <a:cubicBezTo>
                      <a:pt x="67" y="501"/>
                      <a:pt x="67" y="934"/>
                      <a:pt x="67" y="1368"/>
                    </a:cubicBezTo>
                    <a:cubicBezTo>
                      <a:pt x="67" y="1602"/>
                      <a:pt x="34" y="1802"/>
                      <a:pt x="34" y="2002"/>
                    </a:cubicBezTo>
                    <a:cubicBezTo>
                      <a:pt x="34" y="2202"/>
                      <a:pt x="0" y="2435"/>
                      <a:pt x="0" y="2636"/>
                    </a:cubicBezTo>
                    <a:cubicBezTo>
                      <a:pt x="0" y="2702"/>
                      <a:pt x="34" y="2769"/>
                      <a:pt x="100" y="2802"/>
                    </a:cubicBezTo>
                    <a:cubicBezTo>
                      <a:pt x="134" y="2802"/>
                      <a:pt x="201" y="2802"/>
                      <a:pt x="201" y="2769"/>
                    </a:cubicBezTo>
                    <a:cubicBezTo>
                      <a:pt x="234" y="2702"/>
                      <a:pt x="234" y="2702"/>
                      <a:pt x="234" y="2669"/>
                    </a:cubicBezTo>
                    <a:cubicBezTo>
                      <a:pt x="267" y="2469"/>
                      <a:pt x="267" y="2269"/>
                      <a:pt x="267" y="2035"/>
                    </a:cubicBezTo>
                    <a:lnTo>
                      <a:pt x="267" y="1435"/>
                    </a:lnTo>
                    <a:cubicBezTo>
                      <a:pt x="267" y="1001"/>
                      <a:pt x="234" y="601"/>
                      <a:pt x="201" y="134"/>
                    </a:cubicBezTo>
                    <a:cubicBezTo>
                      <a:pt x="201" y="67"/>
                      <a:pt x="201" y="67"/>
                      <a:pt x="134" y="34"/>
                    </a:cubicBezTo>
                    <a:cubicBezTo>
                      <a:pt x="134" y="34"/>
                      <a:pt x="100"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2"/>
              <p:cNvSpPr/>
              <p:nvPr/>
            </p:nvSpPr>
            <p:spPr>
              <a:xfrm>
                <a:off x="340050" y="4880575"/>
                <a:ext cx="10850" cy="71775"/>
              </a:xfrm>
              <a:custGeom>
                <a:avLst/>
                <a:gdLst/>
                <a:ahLst/>
                <a:cxnLst/>
                <a:rect l="l" t="t" r="r" b="b"/>
                <a:pathLst>
                  <a:path w="434" h="2871" extrusionOk="0">
                    <a:moveTo>
                      <a:pt x="218" y="0"/>
                    </a:moveTo>
                    <a:cubicBezTo>
                      <a:pt x="181" y="0"/>
                      <a:pt x="167" y="37"/>
                      <a:pt x="167" y="102"/>
                    </a:cubicBezTo>
                    <a:lnTo>
                      <a:pt x="167" y="1269"/>
                    </a:lnTo>
                    <a:cubicBezTo>
                      <a:pt x="167" y="1469"/>
                      <a:pt x="133" y="1636"/>
                      <a:pt x="133" y="1836"/>
                    </a:cubicBezTo>
                    <a:cubicBezTo>
                      <a:pt x="133" y="2003"/>
                      <a:pt x="100" y="2203"/>
                      <a:pt x="33" y="2370"/>
                    </a:cubicBezTo>
                    <a:cubicBezTo>
                      <a:pt x="33" y="2503"/>
                      <a:pt x="0" y="2603"/>
                      <a:pt x="0" y="2704"/>
                    </a:cubicBezTo>
                    <a:cubicBezTo>
                      <a:pt x="0" y="2770"/>
                      <a:pt x="0" y="2770"/>
                      <a:pt x="33" y="2804"/>
                    </a:cubicBezTo>
                    <a:cubicBezTo>
                      <a:pt x="100" y="2837"/>
                      <a:pt x="100" y="2870"/>
                      <a:pt x="133" y="2870"/>
                    </a:cubicBezTo>
                    <a:lnTo>
                      <a:pt x="267" y="2870"/>
                    </a:lnTo>
                    <a:cubicBezTo>
                      <a:pt x="300" y="2870"/>
                      <a:pt x="334" y="2837"/>
                      <a:pt x="334" y="2804"/>
                    </a:cubicBezTo>
                    <a:cubicBezTo>
                      <a:pt x="367" y="2603"/>
                      <a:pt x="367" y="2370"/>
                      <a:pt x="434" y="2170"/>
                    </a:cubicBezTo>
                    <a:lnTo>
                      <a:pt x="434" y="1503"/>
                    </a:lnTo>
                    <a:cubicBezTo>
                      <a:pt x="434" y="1036"/>
                      <a:pt x="367" y="602"/>
                      <a:pt x="367" y="135"/>
                    </a:cubicBezTo>
                    <a:cubicBezTo>
                      <a:pt x="367" y="68"/>
                      <a:pt x="334" y="35"/>
                      <a:pt x="300" y="35"/>
                    </a:cubicBezTo>
                    <a:cubicBezTo>
                      <a:pt x="265" y="11"/>
                      <a:pt x="238" y="0"/>
                      <a:pt x="2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2"/>
              <p:cNvSpPr/>
              <p:nvPr/>
            </p:nvSpPr>
            <p:spPr>
              <a:xfrm>
                <a:off x="300850" y="4812225"/>
                <a:ext cx="5850" cy="55050"/>
              </a:xfrm>
              <a:custGeom>
                <a:avLst/>
                <a:gdLst/>
                <a:ahLst/>
                <a:cxnLst/>
                <a:rect l="l" t="t" r="r" b="b"/>
                <a:pathLst>
                  <a:path w="234" h="2202" extrusionOk="0">
                    <a:moveTo>
                      <a:pt x="67" y="0"/>
                    </a:moveTo>
                    <a:cubicBezTo>
                      <a:pt x="34" y="0"/>
                      <a:pt x="0" y="34"/>
                      <a:pt x="0" y="100"/>
                    </a:cubicBezTo>
                    <a:cubicBezTo>
                      <a:pt x="0" y="200"/>
                      <a:pt x="34" y="267"/>
                      <a:pt x="34" y="367"/>
                    </a:cubicBezTo>
                    <a:cubicBezTo>
                      <a:pt x="67" y="934"/>
                      <a:pt x="67" y="1501"/>
                      <a:pt x="0" y="2068"/>
                    </a:cubicBezTo>
                    <a:cubicBezTo>
                      <a:pt x="0" y="2102"/>
                      <a:pt x="0" y="2169"/>
                      <a:pt x="34" y="2169"/>
                    </a:cubicBezTo>
                    <a:cubicBezTo>
                      <a:pt x="67" y="2202"/>
                      <a:pt x="67" y="2202"/>
                      <a:pt x="100" y="2202"/>
                    </a:cubicBezTo>
                    <a:cubicBezTo>
                      <a:pt x="200" y="2202"/>
                      <a:pt x="234" y="2169"/>
                      <a:pt x="234" y="2068"/>
                    </a:cubicBezTo>
                    <a:lnTo>
                      <a:pt x="234" y="1068"/>
                    </a:lnTo>
                    <a:cubicBezTo>
                      <a:pt x="234" y="734"/>
                      <a:pt x="200" y="401"/>
                      <a:pt x="167" y="34"/>
                    </a:cubicBezTo>
                    <a:cubicBezTo>
                      <a:pt x="200" y="34"/>
                      <a:pt x="167"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2"/>
              <p:cNvSpPr/>
              <p:nvPr/>
            </p:nvSpPr>
            <p:spPr>
              <a:xfrm>
                <a:off x="251650" y="4762725"/>
                <a:ext cx="10850" cy="38675"/>
              </a:xfrm>
              <a:custGeom>
                <a:avLst/>
                <a:gdLst/>
                <a:ahLst/>
                <a:cxnLst/>
                <a:rect l="l" t="t" r="r" b="b"/>
                <a:pathLst>
                  <a:path w="434" h="1547" extrusionOk="0">
                    <a:moveTo>
                      <a:pt x="128" y="0"/>
                    </a:moveTo>
                    <a:cubicBezTo>
                      <a:pt x="110" y="0"/>
                      <a:pt x="90" y="4"/>
                      <a:pt x="67" y="12"/>
                    </a:cubicBezTo>
                    <a:cubicBezTo>
                      <a:pt x="0" y="12"/>
                      <a:pt x="0" y="79"/>
                      <a:pt x="0" y="179"/>
                    </a:cubicBezTo>
                    <a:lnTo>
                      <a:pt x="100" y="913"/>
                    </a:lnTo>
                    <a:lnTo>
                      <a:pt x="100" y="880"/>
                    </a:lnTo>
                    <a:cubicBezTo>
                      <a:pt x="100" y="1046"/>
                      <a:pt x="167" y="1213"/>
                      <a:pt x="167" y="1380"/>
                    </a:cubicBezTo>
                    <a:cubicBezTo>
                      <a:pt x="167" y="1447"/>
                      <a:pt x="200" y="1547"/>
                      <a:pt x="267" y="1547"/>
                    </a:cubicBezTo>
                    <a:cubicBezTo>
                      <a:pt x="367" y="1547"/>
                      <a:pt x="434" y="1447"/>
                      <a:pt x="434" y="1413"/>
                    </a:cubicBezTo>
                    <a:cubicBezTo>
                      <a:pt x="434" y="1213"/>
                      <a:pt x="400" y="1013"/>
                      <a:pt x="400" y="846"/>
                    </a:cubicBezTo>
                    <a:cubicBezTo>
                      <a:pt x="367" y="579"/>
                      <a:pt x="334" y="379"/>
                      <a:pt x="267" y="146"/>
                    </a:cubicBezTo>
                    <a:cubicBezTo>
                      <a:pt x="216" y="44"/>
                      <a:pt x="185" y="0"/>
                      <a:pt x="1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2"/>
              <p:cNvSpPr/>
              <p:nvPr/>
            </p:nvSpPr>
            <p:spPr>
              <a:xfrm>
                <a:off x="202450" y="4775400"/>
                <a:ext cx="54225" cy="22675"/>
              </a:xfrm>
              <a:custGeom>
                <a:avLst/>
                <a:gdLst/>
                <a:ahLst/>
                <a:cxnLst/>
                <a:rect l="l" t="t" r="r" b="b"/>
                <a:pathLst>
                  <a:path w="2169" h="907" extrusionOk="0">
                    <a:moveTo>
                      <a:pt x="101" y="0"/>
                    </a:moveTo>
                    <a:cubicBezTo>
                      <a:pt x="67" y="0"/>
                      <a:pt x="33" y="20"/>
                      <a:pt x="33" y="39"/>
                    </a:cubicBezTo>
                    <a:cubicBezTo>
                      <a:pt x="33" y="72"/>
                      <a:pt x="0" y="139"/>
                      <a:pt x="33" y="172"/>
                    </a:cubicBezTo>
                    <a:cubicBezTo>
                      <a:pt x="33" y="206"/>
                      <a:pt x="100" y="239"/>
                      <a:pt x="100" y="239"/>
                    </a:cubicBezTo>
                    <a:cubicBezTo>
                      <a:pt x="367" y="373"/>
                      <a:pt x="667" y="539"/>
                      <a:pt x="1001" y="673"/>
                    </a:cubicBezTo>
                    <a:cubicBezTo>
                      <a:pt x="1168" y="706"/>
                      <a:pt x="1301" y="806"/>
                      <a:pt x="1468" y="840"/>
                    </a:cubicBezTo>
                    <a:cubicBezTo>
                      <a:pt x="1635" y="873"/>
                      <a:pt x="1801" y="906"/>
                      <a:pt x="1968" y="906"/>
                    </a:cubicBezTo>
                    <a:cubicBezTo>
                      <a:pt x="2035" y="906"/>
                      <a:pt x="2135" y="873"/>
                      <a:pt x="2135" y="806"/>
                    </a:cubicBezTo>
                    <a:cubicBezTo>
                      <a:pt x="2168" y="706"/>
                      <a:pt x="2102" y="573"/>
                      <a:pt x="2002" y="573"/>
                    </a:cubicBezTo>
                    <a:cubicBezTo>
                      <a:pt x="1835" y="539"/>
                      <a:pt x="1701" y="506"/>
                      <a:pt x="1535" y="506"/>
                    </a:cubicBezTo>
                    <a:cubicBezTo>
                      <a:pt x="1368" y="473"/>
                      <a:pt x="1268" y="406"/>
                      <a:pt x="1101" y="373"/>
                    </a:cubicBezTo>
                    <a:cubicBezTo>
                      <a:pt x="801" y="306"/>
                      <a:pt x="500" y="172"/>
                      <a:pt x="200" y="39"/>
                    </a:cubicBezTo>
                    <a:lnTo>
                      <a:pt x="167" y="39"/>
                    </a:lnTo>
                    <a:cubicBezTo>
                      <a:pt x="153" y="11"/>
                      <a:pt x="127"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2"/>
              <p:cNvSpPr/>
              <p:nvPr/>
            </p:nvSpPr>
            <p:spPr>
              <a:xfrm>
                <a:off x="217450" y="4837250"/>
                <a:ext cx="90100" cy="35875"/>
              </a:xfrm>
              <a:custGeom>
                <a:avLst/>
                <a:gdLst/>
                <a:ahLst/>
                <a:cxnLst/>
                <a:rect l="l" t="t" r="r" b="b"/>
                <a:pathLst>
                  <a:path w="3604" h="1435" extrusionOk="0">
                    <a:moveTo>
                      <a:pt x="201" y="0"/>
                    </a:moveTo>
                    <a:cubicBezTo>
                      <a:pt x="67" y="33"/>
                      <a:pt x="67" y="33"/>
                      <a:pt x="34" y="67"/>
                    </a:cubicBezTo>
                    <a:cubicBezTo>
                      <a:pt x="1" y="100"/>
                      <a:pt x="34" y="200"/>
                      <a:pt x="67" y="200"/>
                    </a:cubicBezTo>
                    <a:cubicBezTo>
                      <a:pt x="568" y="500"/>
                      <a:pt x="1101" y="767"/>
                      <a:pt x="1668" y="1001"/>
                    </a:cubicBezTo>
                    <a:cubicBezTo>
                      <a:pt x="1902" y="1101"/>
                      <a:pt x="2202" y="1201"/>
                      <a:pt x="2502" y="1268"/>
                    </a:cubicBezTo>
                    <a:cubicBezTo>
                      <a:pt x="2769" y="1368"/>
                      <a:pt x="3069" y="1434"/>
                      <a:pt x="3403" y="1434"/>
                    </a:cubicBezTo>
                    <a:cubicBezTo>
                      <a:pt x="3503" y="1434"/>
                      <a:pt x="3536" y="1401"/>
                      <a:pt x="3570" y="1334"/>
                    </a:cubicBezTo>
                    <a:cubicBezTo>
                      <a:pt x="3603" y="1234"/>
                      <a:pt x="3570" y="1168"/>
                      <a:pt x="3503" y="1101"/>
                    </a:cubicBezTo>
                    <a:cubicBezTo>
                      <a:pt x="3270" y="1067"/>
                      <a:pt x="3036" y="1034"/>
                      <a:pt x="2803" y="967"/>
                    </a:cubicBezTo>
                    <a:cubicBezTo>
                      <a:pt x="2602" y="934"/>
                      <a:pt x="2402" y="901"/>
                      <a:pt x="2135" y="834"/>
                    </a:cubicBezTo>
                    <a:cubicBezTo>
                      <a:pt x="1935" y="767"/>
                      <a:pt x="1735" y="701"/>
                      <a:pt x="1535" y="600"/>
                    </a:cubicBezTo>
                    <a:lnTo>
                      <a:pt x="901" y="367"/>
                    </a:lnTo>
                    <a:lnTo>
                      <a:pt x="935" y="367"/>
                    </a:lnTo>
                    <a:cubicBezTo>
                      <a:pt x="701" y="234"/>
                      <a:pt x="434" y="10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2"/>
              <p:cNvSpPr/>
              <p:nvPr/>
            </p:nvSpPr>
            <p:spPr>
              <a:xfrm>
                <a:off x="247475" y="4918475"/>
                <a:ext cx="91750" cy="33875"/>
              </a:xfrm>
              <a:custGeom>
                <a:avLst/>
                <a:gdLst/>
                <a:ahLst/>
                <a:cxnLst/>
                <a:rect l="l" t="t" r="r" b="b"/>
                <a:pathLst>
                  <a:path w="3670" h="1355" extrusionOk="0">
                    <a:moveTo>
                      <a:pt x="49" y="0"/>
                    </a:moveTo>
                    <a:cubicBezTo>
                      <a:pt x="38" y="0"/>
                      <a:pt x="34" y="8"/>
                      <a:pt x="34" y="20"/>
                    </a:cubicBezTo>
                    <a:cubicBezTo>
                      <a:pt x="0" y="87"/>
                      <a:pt x="34" y="120"/>
                      <a:pt x="67" y="153"/>
                    </a:cubicBezTo>
                    <a:cubicBezTo>
                      <a:pt x="301" y="320"/>
                      <a:pt x="534" y="487"/>
                      <a:pt x="801" y="620"/>
                    </a:cubicBezTo>
                    <a:cubicBezTo>
                      <a:pt x="1034" y="754"/>
                      <a:pt x="1335" y="854"/>
                      <a:pt x="1635" y="987"/>
                    </a:cubicBezTo>
                    <a:cubicBezTo>
                      <a:pt x="1735" y="1021"/>
                      <a:pt x="1902" y="1087"/>
                      <a:pt x="2035" y="1121"/>
                    </a:cubicBezTo>
                    <a:cubicBezTo>
                      <a:pt x="2135" y="1154"/>
                      <a:pt x="2202" y="1154"/>
                      <a:pt x="2302" y="1188"/>
                    </a:cubicBezTo>
                    <a:cubicBezTo>
                      <a:pt x="2369" y="1188"/>
                      <a:pt x="2469" y="1254"/>
                      <a:pt x="2536" y="1254"/>
                    </a:cubicBezTo>
                    <a:cubicBezTo>
                      <a:pt x="2669" y="1288"/>
                      <a:pt x="2836" y="1288"/>
                      <a:pt x="2969" y="1321"/>
                    </a:cubicBezTo>
                    <a:cubicBezTo>
                      <a:pt x="3136" y="1354"/>
                      <a:pt x="3303" y="1354"/>
                      <a:pt x="3470" y="1354"/>
                    </a:cubicBezTo>
                    <a:lnTo>
                      <a:pt x="3536" y="1354"/>
                    </a:lnTo>
                    <a:cubicBezTo>
                      <a:pt x="3570" y="1321"/>
                      <a:pt x="3636" y="1321"/>
                      <a:pt x="3636" y="1288"/>
                    </a:cubicBezTo>
                    <a:cubicBezTo>
                      <a:pt x="3670" y="1188"/>
                      <a:pt x="3570" y="1087"/>
                      <a:pt x="3503" y="1087"/>
                    </a:cubicBezTo>
                    <a:cubicBezTo>
                      <a:pt x="3303" y="1021"/>
                      <a:pt x="3136" y="987"/>
                      <a:pt x="2902" y="987"/>
                    </a:cubicBezTo>
                    <a:cubicBezTo>
                      <a:pt x="2702" y="954"/>
                      <a:pt x="2536" y="954"/>
                      <a:pt x="2335" y="921"/>
                    </a:cubicBezTo>
                    <a:cubicBezTo>
                      <a:pt x="2235" y="921"/>
                      <a:pt x="2169" y="854"/>
                      <a:pt x="2069" y="854"/>
                    </a:cubicBezTo>
                    <a:cubicBezTo>
                      <a:pt x="1902" y="821"/>
                      <a:pt x="1702" y="787"/>
                      <a:pt x="1535" y="754"/>
                    </a:cubicBezTo>
                    <a:cubicBezTo>
                      <a:pt x="1335" y="687"/>
                      <a:pt x="1168" y="620"/>
                      <a:pt x="1001" y="520"/>
                    </a:cubicBezTo>
                    <a:cubicBezTo>
                      <a:pt x="868" y="487"/>
                      <a:pt x="734" y="420"/>
                      <a:pt x="634" y="320"/>
                    </a:cubicBezTo>
                    <a:cubicBezTo>
                      <a:pt x="501" y="254"/>
                      <a:pt x="334" y="153"/>
                      <a:pt x="201" y="87"/>
                    </a:cubicBezTo>
                    <a:lnTo>
                      <a:pt x="167" y="87"/>
                    </a:lnTo>
                    <a:cubicBezTo>
                      <a:pt x="104" y="23"/>
                      <a:pt x="67" y="0"/>
                      <a:pt x="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2"/>
              <p:cNvSpPr/>
              <p:nvPr/>
            </p:nvSpPr>
            <p:spPr>
              <a:xfrm>
                <a:off x="282500" y="4993175"/>
                <a:ext cx="97600" cy="28375"/>
              </a:xfrm>
              <a:custGeom>
                <a:avLst/>
                <a:gdLst/>
                <a:ahLst/>
                <a:cxnLst/>
                <a:rect l="l" t="t" r="r" b="b"/>
                <a:pathLst>
                  <a:path w="3904" h="1135" extrusionOk="0">
                    <a:moveTo>
                      <a:pt x="234" y="1"/>
                    </a:moveTo>
                    <a:cubicBezTo>
                      <a:pt x="100" y="34"/>
                      <a:pt x="67" y="34"/>
                      <a:pt x="67" y="101"/>
                    </a:cubicBezTo>
                    <a:cubicBezTo>
                      <a:pt x="0" y="134"/>
                      <a:pt x="67" y="201"/>
                      <a:pt x="100" y="201"/>
                    </a:cubicBezTo>
                    <a:cubicBezTo>
                      <a:pt x="334" y="334"/>
                      <a:pt x="601" y="468"/>
                      <a:pt x="901" y="535"/>
                    </a:cubicBezTo>
                    <a:cubicBezTo>
                      <a:pt x="1168" y="668"/>
                      <a:pt x="1501" y="768"/>
                      <a:pt x="1802" y="835"/>
                    </a:cubicBezTo>
                    <a:cubicBezTo>
                      <a:pt x="2102" y="935"/>
                      <a:pt x="2402" y="1002"/>
                      <a:pt x="2669" y="1035"/>
                    </a:cubicBezTo>
                    <a:cubicBezTo>
                      <a:pt x="2969" y="1102"/>
                      <a:pt x="3303" y="1135"/>
                      <a:pt x="3636" y="1135"/>
                    </a:cubicBezTo>
                    <a:cubicBezTo>
                      <a:pt x="3670" y="1135"/>
                      <a:pt x="3770" y="1135"/>
                      <a:pt x="3803" y="1102"/>
                    </a:cubicBezTo>
                    <a:cubicBezTo>
                      <a:pt x="3836" y="1035"/>
                      <a:pt x="3903" y="1002"/>
                      <a:pt x="3903" y="968"/>
                    </a:cubicBezTo>
                    <a:cubicBezTo>
                      <a:pt x="3903" y="835"/>
                      <a:pt x="3803" y="768"/>
                      <a:pt x="3670" y="768"/>
                    </a:cubicBezTo>
                    <a:cubicBezTo>
                      <a:pt x="3436" y="768"/>
                      <a:pt x="3169" y="701"/>
                      <a:pt x="2936" y="701"/>
                    </a:cubicBezTo>
                    <a:cubicBezTo>
                      <a:pt x="2636" y="701"/>
                      <a:pt x="2402" y="668"/>
                      <a:pt x="2102" y="635"/>
                    </a:cubicBezTo>
                    <a:lnTo>
                      <a:pt x="2135" y="635"/>
                    </a:lnTo>
                    <a:cubicBezTo>
                      <a:pt x="2002" y="568"/>
                      <a:pt x="1835" y="568"/>
                      <a:pt x="1735" y="535"/>
                    </a:cubicBezTo>
                    <a:cubicBezTo>
                      <a:pt x="1568" y="501"/>
                      <a:pt x="1401" y="468"/>
                      <a:pt x="1268" y="434"/>
                    </a:cubicBezTo>
                    <a:cubicBezTo>
                      <a:pt x="968" y="334"/>
                      <a:pt x="734" y="201"/>
                      <a:pt x="434" y="101"/>
                    </a:cubicBezTo>
                    <a:cubicBezTo>
                      <a:pt x="401" y="34"/>
                      <a:pt x="301" y="34"/>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1" name="Google Shape;221;p2"/>
            <p:cNvGrpSpPr/>
            <p:nvPr/>
          </p:nvGrpSpPr>
          <p:grpSpPr>
            <a:xfrm>
              <a:off x="200062" y="4427193"/>
              <a:ext cx="681767" cy="881731"/>
              <a:chOff x="373400" y="4372750"/>
              <a:chExt cx="548750" cy="709700"/>
            </a:xfrm>
          </p:grpSpPr>
          <p:sp>
            <p:nvSpPr>
              <p:cNvPr id="222" name="Google Shape;222;p2"/>
              <p:cNvSpPr/>
              <p:nvPr/>
            </p:nvSpPr>
            <p:spPr>
              <a:xfrm>
                <a:off x="603550" y="4391925"/>
                <a:ext cx="43400" cy="183775"/>
              </a:xfrm>
              <a:custGeom>
                <a:avLst/>
                <a:gdLst/>
                <a:ahLst/>
                <a:cxnLst/>
                <a:rect l="l" t="t" r="r" b="b"/>
                <a:pathLst>
                  <a:path w="1736" h="7351" extrusionOk="0">
                    <a:moveTo>
                      <a:pt x="1602" y="0"/>
                    </a:moveTo>
                    <a:cubicBezTo>
                      <a:pt x="1502" y="0"/>
                      <a:pt x="1502" y="67"/>
                      <a:pt x="1502" y="134"/>
                    </a:cubicBezTo>
                    <a:lnTo>
                      <a:pt x="1502" y="300"/>
                    </a:lnTo>
                    <a:cubicBezTo>
                      <a:pt x="1502" y="567"/>
                      <a:pt x="1502" y="901"/>
                      <a:pt x="1469" y="1201"/>
                    </a:cubicBezTo>
                    <a:lnTo>
                      <a:pt x="1335" y="2068"/>
                    </a:lnTo>
                    <a:cubicBezTo>
                      <a:pt x="1268" y="2702"/>
                      <a:pt x="1135" y="3303"/>
                      <a:pt x="968" y="3870"/>
                    </a:cubicBezTo>
                    <a:cubicBezTo>
                      <a:pt x="735" y="4870"/>
                      <a:pt x="401" y="5905"/>
                      <a:pt x="68" y="6905"/>
                    </a:cubicBezTo>
                    <a:cubicBezTo>
                      <a:pt x="1" y="7005"/>
                      <a:pt x="1" y="7072"/>
                      <a:pt x="68" y="7172"/>
                    </a:cubicBezTo>
                    <a:cubicBezTo>
                      <a:pt x="101" y="7239"/>
                      <a:pt x="134" y="7306"/>
                      <a:pt x="234" y="7339"/>
                    </a:cubicBezTo>
                    <a:cubicBezTo>
                      <a:pt x="272" y="7346"/>
                      <a:pt x="309" y="7350"/>
                      <a:pt x="346" y="7350"/>
                    </a:cubicBezTo>
                    <a:cubicBezTo>
                      <a:pt x="471" y="7350"/>
                      <a:pt x="583" y="7301"/>
                      <a:pt x="635" y="7172"/>
                    </a:cubicBezTo>
                    <a:cubicBezTo>
                      <a:pt x="1068" y="6038"/>
                      <a:pt x="1335" y="4837"/>
                      <a:pt x="1569" y="3670"/>
                    </a:cubicBezTo>
                    <a:lnTo>
                      <a:pt x="1669" y="2802"/>
                    </a:lnTo>
                    <a:cubicBezTo>
                      <a:pt x="1735" y="2502"/>
                      <a:pt x="1735" y="2202"/>
                      <a:pt x="1735" y="1902"/>
                    </a:cubicBezTo>
                    <a:lnTo>
                      <a:pt x="1735" y="134"/>
                    </a:lnTo>
                    <a:cubicBezTo>
                      <a:pt x="1735" y="34"/>
                      <a:pt x="1635" y="0"/>
                      <a:pt x="1602"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2"/>
              <p:cNvSpPr/>
              <p:nvPr/>
            </p:nvSpPr>
            <p:spPr>
              <a:xfrm>
                <a:off x="651100" y="4437450"/>
                <a:ext cx="100100" cy="184400"/>
              </a:xfrm>
              <a:custGeom>
                <a:avLst/>
                <a:gdLst/>
                <a:ahLst/>
                <a:cxnLst/>
                <a:rect l="l" t="t" r="r" b="b"/>
                <a:pathLst>
                  <a:path w="4004" h="7376" extrusionOk="0">
                    <a:moveTo>
                      <a:pt x="3798" y="0"/>
                    </a:moveTo>
                    <a:cubicBezTo>
                      <a:pt x="3753" y="0"/>
                      <a:pt x="3736" y="24"/>
                      <a:pt x="3736" y="47"/>
                    </a:cubicBezTo>
                    <a:cubicBezTo>
                      <a:pt x="3536" y="648"/>
                      <a:pt x="3269" y="1215"/>
                      <a:pt x="3002" y="1815"/>
                    </a:cubicBezTo>
                    <a:cubicBezTo>
                      <a:pt x="2736" y="2382"/>
                      <a:pt x="2402" y="2916"/>
                      <a:pt x="2102" y="3483"/>
                    </a:cubicBezTo>
                    <a:lnTo>
                      <a:pt x="2168" y="3416"/>
                    </a:lnTo>
                    <a:lnTo>
                      <a:pt x="2168" y="3416"/>
                    </a:lnTo>
                    <a:cubicBezTo>
                      <a:pt x="2002" y="3717"/>
                      <a:pt x="1835" y="3983"/>
                      <a:pt x="1668" y="4250"/>
                    </a:cubicBezTo>
                    <a:cubicBezTo>
                      <a:pt x="1501" y="4551"/>
                      <a:pt x="1268" y="4851"/>
                      <a:pt x="1101" y="5151"/>
                    </a:cubicBezTo>
                    <a:cubicBezTo>
                      <a:pt x="934" y="5418"/>
                      <a:pt x="734" y="5718"/>
                      <a:pt x="567" y="6018"/>
                    </a:cubicBezTo>
                    <a:cubicBezTo>
                      <a:pt x="367" y="6318"/>
                      <a:pt x="200" y="6652"/>
                      <a:pt x="34" y="6919"/>
                    </a:cubicBezTo>
                    <a:cubicBezTo>
                      <a:pt x="0" y="6986"/>
                      <a:pt x="0" y="7052"/>
                      <a:pt x="0" y="7086"/>
                    </a:cubicBezTo>
                    <a:cubicBezTo>
                      <a:pt x="0" y="7186"/>
                      <a:pt x="34" y="7252"/>
                      <a:pt x="100" y="7319"/>
                    </a:cubicBezTo>
                    <a:cubicBezTo>
                      <a:pt x="163" y="7357"/>
                      <a:pt x="235" y="7375"/>
                      <a:pt x="306" y="7375"/>
                    </a:cubicBezTo>
                    <a:cubicBezTo>
                      <a:pt x="423" y="7375"/>
                      <a:pt x="538" y="7323"/>
                      <a:pt x="601" y="7219"/>
                    </a:cubicBezTo>
                    <a:cubicBezTo>
                      <a:pt x="834" y="6952"/>
                      <a:pt x="1001" y="6685"/>
                      <a:pt x="1101" y="6385"/>
                    </a:cubicBezTo>
                    <a:lnTo>
                      <a:pt x="1601" y="5518"/>
                    </a:lnTo>
                    <a:cubicBezTo>
                      <a:pt x="1768" y="5218"/>
                      <a:pt x="1902" y="4917"/>
                      <a:pt x="2035" y="4617"/>
                    </a:cubicBezTo>
                    <a:cubicBezTo>
                      <a:pt x="2168" y="4350"/>
                      <a:pt x="2335" y="4050"/>
                      <a:pt x="2435" y="3750"/>
                    </a:cubicBezTo>
                    <a:cubicBezTo>
                      <a:pt x="2569" y="3450"/>
                      <a:pt x="2702" y="3183"/>
                      <a:pt x="2869" y="2883"/>
                    </a:cubicBezTo>
                    <a:lnTo>
                      <a:pt x="3236" y="2015"/>
                    </a:lnTo>
                    <a:cubicBezTo>
                      <a:pt x="3503" y="1382"/>
                      <a:pt x="3736" y="748"/>
                      <a:pt x="3936" y="114"/>
                    </a:cubicBezTo>
                    <a:cubicBezTo>
                      <a:pt x="4003" y="81"/>
                      <a:pt x="3936" y="14"/>
                      <a:pt x="3903" y="14"/>
                    </a:cubicBezTo>
                    <a:lnTo>
                      <a:pt x="3870" y="14"/>
                    </a:lnTo>
                    <a:cubicBezTo>
                      <a:pt x="3840" y="4"/>
                      <a:pt x="3817" y="0"/>
                      <a:pt x="3798"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2"/>
              <p:cNvSpPr/>
              <p:nvPr/>
            </p:nvSpPr>
            <p:spPr>
              <a:xfrm>
                <a:off x="708625" y="4497000"/>
                <a:ext cx="135125" cy="164950"/>
              </a:xfrm>
              <a:custGeom>
                <a:avLst/>
                <a:gdLst/>
                <a:ahLst/>
                <a:cxnLst/>
                <a:rect l="l" t="t" r="r" b="b"/>
                <a:pathLst>
                  <a:path w="5405" h="6598" extrusionOk="0">
                    <a:moveTo>
                      <a:pt x="5238" y="0"/>
                    </a:moveTo>
                    <a:cubicBezTo>
                      <a:pt x="5138" y="0"/>
                      <a:pt x="5105" y="0"/>
                      <a:pt x="5071" y="34"/>
                    </a:cubicBezTo>
                    <a:cubicBezTo>
                      <a:pt x="4537" y="467"/>
                      <a:pt x="4037" y="868"/>
                      <a:pt x="3537" y="1301"/>
                    </a:cubicBezTo>
                    <a:cubicBezTo>
                      <a:pt x="3003" y="1768"/>
                      <a:pt x="2569" y="2202"/>
                      <a:pt x="2102" y="2702"/>
                    </a:cubicBezTo>
                    <a:cubicBezTo>
                      <a:pt x="1669" y="3203"/>
                      <a:pt x="1268" y="3736"/>
                      <a:pt x="935" y="4337"/>
                    </a:cubicBezTo>
                    <a:cubicBezTo>
                      <a:pt x="768" y="4637"/>
                      <a:pt x="601" y="4904"/>
                      <a:pt x="435" y="5237"/>
                    </a:cubicBezTo>
                    <a:cubicBezTo>
                      <a:pt x="268" y="5571"/>
                      <a:pt x="134" y="5871"/>
                      <a:pt x="68" y="6205"/>
                    </a:cubicBezTo>
                    <a:cubicBezTo>
                      <a:pt x="1" y="6305"/>
                      <a:pt x="1" y="6338"/>
                      <a:pt x="68" y="6405"/>
                    </a:cubicBezTo>
                    <a:cubicBezTo>
                      <a:pt x="101" y="6505"/>
                      <a:pt x="134" y="6538"/>
                      <a:pt x="234" y="6572"/>
                    </a:cubicBezTo>
                    <a:cubicBezTo>
                      <a:pt x="260" y="6589"/>
                      <a:pt x="291" y="6597"/>
                      <a:pt x="323" y="6597"/>
                    </a:cubicBezTo>
                    <a:cubicBezTo>
                      <a:pt x="416" y="6597"/>
                      <a:pt x="527" y="6529"/>
                      <a:pt x="601" y="6405"/>
                    </a:cubicBezTo>
                    <a:cubicBezTo>
                      <a:pt x="735" y="6138"/>
                      <a:pt x="835" y="5871"/>
                      <a:pt x="968" y="5571"/>
                    </a:cubicBezTo>
                    <a:cubicBezTo>
                      <a:pt x="1102" y="5304"/>
                      <a:pt x="1268" y="5004"/>
                      <a:pt x="1435" y="4737"/>
                    </a:cubicBezTo>
                    <a:cubicBezTo>
                      <a:pt x="1735" y="4203"/>
                      <a:pt x="2102" y="3703"/>
                      <a:pt x="2469" y="3203"/>
                    </a:cubicBezTo>
                    <a:cubicBezTo>
                      <a:pt x="2703" y="2969"/>
                      <a:pt x="2903" y="2669"/>
                      <a:pt x="3103" y="2435"/>
                    </a:cubicBezTo>
                    <a:cubicBezTo>
                      <a:pt x="3303" y="2169"/>
                      <a:pt x="3537" y="1935"/>
                      <a:pt x="3737" y="1702"/>
                    </a:cubicBezTo>
                    <a:cubicBezTo>
                      <a:pt x="4237" y="1201"/>
                      <a:pt x="4771" y="768"/>
                      <a:pt x="5305" y="301"/>
                    </a:cubicBezTo>
                    <a:cubicBezTo>
                      <a:pt x="5405" y="267"/>
                      <a:pt x="5405" y="134"/>
                      <a:pt x="5338" y="100"/>
                    </a:cubicBezTo>
                    <a:cubicBezTo>
                      <a:pt x="5305" y="34"/>
                      <a:pt x="5271" y="0"/>
                      <a:pt x="5238"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2"/>
              <p:cNvSpPr/>
              <p:nvPr/>
            </p:nvSpPr>
            <p:spPr>
              <a:xfrm>
                <a:off x="628575" y="4372750"/>
                <a:ext cx="28375" cy="28375"/>
              </a:xfrm>
              <a:custGeom>
                <a:avLst/>
                <a:gdLst/>
                <a:ahLst/>
                <a:cxnLst/>
                <a:rect l="l" t="t" r="r" b="b"/>
                <a:pathLst>
                  <a:path w="1135" h="1135" extrusionOk="0">
                    <a:moveTo>
                      <a:pt x="634" y="0"/>
                    </a:moveTo>
                    <a:cubicBezTo>
                      <a:pt x="468" y="0"/>
                      <a:pt x="334" y="67"/>
                      <a:pt x="234" y="133"/>
                    </a:cubicBezTo>
                    <a:cubicBezTo>
                      <a:pt x="101" y="234"/>
                      <a:pt x="1" y="400"/>
                      <a:pt x="1" y="500"/>
                    </a:cubicBezTo>
                    <a:cubicBezTo>
                      <a:pt x="1" y="667"/>
                      <a:pt x="67" y="801"/>
                      <a:pt x="134" y="934"/>
                    </a:cubicBezTo>
                    <a:cubicBezTo>
                      <a:pt x="234" y="1067"/>
                      <a:pt x="368" y="1134"/>
                      <a:pt x="501" y="1134"/>
                    </a:cubicBezTo>
                    <a:cubicBezTo>
                      <a:pt x="668" y="1134"/>
                      <a:pt x="801" y="1134"/>
                      <a:pt x="935" y="1001"/>
                    </a:cubicBezTo>
                    <a:cubicBezTo>
                      <a:pt x="1068" y="934"/>
                      <a:pt x="1135" y="767"/>
                      <a:pt x="1135" y="634"/>
                    </a:cubicBezTo>
                    <a:cubicBezTo>
                      <a:pt x="1135" y="467"/>
                      <a:pt x="1101" y="334"/>
                      <a:pt x="1001" y="234"/>
                    </a:cubicBezTo>
                    <a:cubicBezTo>
                      <a:pt x="935" y="100"/>
                      <a:pt x="768" y="0"/>
                      <a:pt x="634"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2"/>
              <p:cNvSpPr/>
              <p:nvPr/>
            </p:nvSpPr>
            <p:spPr>
              <a:xfrm>
                <a:off x="734475" y="4418600"/>
                <a:ext cx="27550" cy="28375"/>
              </a:xfrm>
              <a:custGeom>
                <a:avLst/>
                <a:gdLst/>
                <a:ahLst/>
                <a:cxnLst/>
                <a:rect l="l" t="t" r="r" b="b"/>
                <a:pathLst>
                  <a:path w="1102" h="1135" extrusionOk="0">
                    <a:moveTo>
                      <a:pt x="601" y="1"/>
                    </a:moveTo>
                    <a:cubicBezTo>
                      <a:pt x="435" y="1"/>
                      <a:pt x="335" y="67"/>
                      <a:pt x="201" y="134"/>
                    </a:cubicBezTo>
                    <a:cubicBezTo>
                      <a:pt x="68" y="234"/>
                      <a:pt x="1" y="401"/>
                      <a:pt x="1" y="501"/>
                    </a:cubicBezTo>
                    <a:cubicBezTo>
                      <a:pt x="1" y="668"/>
                      <a:pt x="34" y="801"/>
                      <a:pt x="101" y="935"/>
                    </a:cubicBezTo>
                    <a:cubicBezTo>
                      <a:pt x="201" y="1068"/>
                      <a:pt x="368" y="1135"/>
                      <a:pt x="501" y="1135"/>
                    </a:cubicBezTo>
                    <a:cubicBezTo>
                      <a:pt x="668" y="1135"/>
                      <a:pt x="768" y="1135"/>
                      <a:pt x="902" y="1001"/>
                    </a:cubicBezTo>
                    <a:cubicBezTo>
                      <a:pt x="1035" y="935"/>
                      <a:pt x="1102" y="768"/>
                      <a:pt x="1102" y="634"/>
                    </a:cubicBezTo>
                    <a:cubicBezTo>
                      <a:pt x="1102" y="468"/>
                      <a:pt x="1068" y="334"/>
                      <a:pt x="1002" y="234"/>
                    </a:cubicBezTo>
                    <a:cubicBezTo>
                      <a:pt x="902" y="101"/>
                      <a:pt x="735" y="1"/>
                      <a:pt x="601" y="1"/>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2"/>
              <p:cNvSpPr/>
              <p:nvPr/>
            </p:nvSpPr>
            <p:spPr>
              <a:xfrm>
                <a:off x="828725" y="4482825"/>
                <a:ext cx="28375" cy="27525"/>
              </a:xfrm>
              <a:custGeom>
                <a:avLst/>
                <a:gdLst/>
                <a:ahLst/>
                <a:cxnLst/>
                <a:rect l="l" t="t" r="r" b="b"/>
                <a:pathLst>
                  <a:path w="1135" h="1101" extrusionOk="0">
                    <a:moveTo>
                      <a:pt x="634" y="0"/>
                    </a:moveTo>
                    <a:cubicBezTo>
                      <a:pt x="467" y="0"/>
                      <a:pt x="334" y="34"/>
                      <a:pt x="234" y="100"/>
                    </a:cubicBezTo>
                    <a:cubicBezTo>
                      <a:pt x="100" y="200"/>
                      <a:pt x="0" y="367"/>
                      <a:pt x="0" y="501"/>
                    </a:cubicBezTo>
                    <a:cubicBezTo>
                      <a:pt x="0" y="634"/>
                      <a:pt x="67" y="767"/>
                      <a:pt x="134" y="901"/>
                    </a:cubicBezTo>
                    <a:cubicBezTo>
                      <a:pt x="234" y="1034"/>
                      <a:pt x="401" y="1101"/>
                      <a:pt x="501" y="1101"/>
                    </a:cubicBezTo>
                    <a:cubicBezTo>
                      <a:pt x="667" y="1101"/>
                      <a:pt x="801" y="1101"/>
                      <a:pt x="934" y="968"/>
                    </a:cubicBezTo>
                    <a:cubicBezTo>
                      <a:pt x="1068" y="901"/>
                      <a:pt x="1134" y="734"/>
                      <a:pt x="1134" y="601"/>
                    </a:cubicBezTo>
                    <a:cubicBezTo>
                      <a:pt x="1134" y="434"/>
                      <a:pt x="1101" y="334"/>
                      <a:pt x="1001" y="200"/>
                    </a:cubicBezTo>
                    <a:cubicBezTo>
                      <a:pt x="934" y="67"/>
                      <a:pt x="768" y="0"/>
                      <a:pt x="634"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2"/>
              <p:cNvSpPr/>
              <p:nvPr/>
            </p:nvSpPr>
            <p:spPr>
              <a:xfrm>
                <a:off x="422600" y="4443625"/>
                <a:ext cx="499550" cy="528725"/>
              </a:xfrm>
              <a:custGeom>
                <a:avLst/>
                <a:gdLst/>
                <a:ahLst/>
                <a:cxnLst/>
                <a:rect l="l" t="t" r="r" b="b"/>
                <a:pathLst>
                  <a:path w="19982" h="21149" extrusionOk="0">
                    <a:moveTo>
                      <a:pt x="2702" y="0"/>
                    </a:moveTo>
                    <a:cubicBezTo>
                      <a:pt x="2569" y="0"/>
                      <a:pt x="2469" y="0"/>
                      <a:pt x="2369" y="67"/>
                    </a:cubicBezTo>
                    <a:cubicBezTo>
                      <a:pt x="2069" y="100"/>
                      <a:pt x="1802" y="234"/>
                      <a:pt x="1535" y="434"/>
                    </a:cubicBezTo>
                    <a:cubicBezTo>
                      <a:pt x="1301" y="634"/>
                      <a:pt x="1135" y="901"/>
                      <a:pt x="968" y="1301"/>
                    </a:cubicBezTo>
                    <a:cubicBezTo>
                      <a:pt x="768" y="1668"/>
                      <a:pt x="701" y="2135"/>
                      <a:pt x="734" y="2636"/>
                    </a:cubicBezTo>
                    <a:cubicBezTo>
                      <a:pt x="734" y="3169"/>
                      <a:pt x="868" y="3670"/>
                      <a:pt x="1001" y="4237"/>
                    </a:cubicBezTo>
                    <a:lnTo>
                      <a:pt x="1068" y="4570"/>
                    </a:lnTo>
                    <a:cubicBezTo>
                      <a:pt x="1168" y="4971"/>
                      <a:pt x="1268" y="5338"/>
                      <a:pt x="1335" y="5771"/>
                    </a:cubicBezTo>
                    <a:cubicBezTo>
                      <a:pt x="1401" y="6605"/>
                      <a:pt x="1268" y="7439"/>
                      <a:pt x="1168" y="8273"/>
                    </a:cubicBezTo>
                    <a:lnTo>
                      <a:pt x="1168" y="8240"/>
                    </a:lnTo>
                    <a:cubicBezTo>
                      <a:pt x="1101" y="8373"/>
                      <a:pt x="1101" y="8507"/>
                      <a:pt x="1068" y="8673"/>
                    </a:cubicBezTo>
                    <a:lnTo>
                      <a:pt x="1034" y="9007"/>
                    </a:lnTo>
                    <a:lnTo>
                      <a:pt x="1001" y="9407"/>
                    </a:lnTo>
                    <a:cubicBezTo>
                      <a:pt x="968" y="9574"/>
                      <a:pt x="968" y="9774"/>
                      <a:pt x="901" y="9941"/>
                    </a:cubicBezTo>
                    <a:cubicBezTo>
                      <a:pt x="834" y="10408"/>
                      <a:pt x="701" y="10908"/>
                      <a:pt x="601" y="11342"/>
                    </a:cubicBezTo>
                    <a:lnTo>
                      <a:pt x="534" y="11642"/>
                    </a:lnTo>
                    <a:cubicBezTo>
                      <a:pt x="267" y="12743"/>
                      <a:pt x="0" y="13877"/>
                      <a:pt x="34" y="15145"/>
                    </a:cubicBezTo>
                    <a:cubicBezTo>
                      <a:pt x="34" y="16012"/>
                      <a:pt x="234" y="16846"/>
                      <a:pt x="601" y="17646"/>
                    </a:cubicBezTo>
                    <a:cubicBezTo>
                      <a:pt x="901" y="18213"/>
                      <a:pt x="1268" y="18814"/>
                      <a:pt x="1768" y="19314"/>
                    </a:cubicBezTo>
                    <a:cubicBezTo>
                      <a:pt x="2702" y="20215"/>
                      <a:pt x="3937" y="20849"/>
                      <a:pt x="5271" y="21049"/>
                    </a:cubicBezTo>
                    <a:cubicBezTo>
                      <a:pt x="5671" y="21116"/>
                      <a:pt x="6005" y="21149"/>
                      <a:pt x="6338" y="21149"/>
                    </a:cubicBezTo>
                    <a:lnTo>
                      <a:pt x="6405" y="21149"/>
                    </a:lnTo>
                    <a:cubicBezTo>
                      <a:pt x="6705" y="21149"/>
                      <a:pt x="7005" y="21116"/>
                      <a:pt x="7372" y="21049"/>
                    </a:cubicBezTo>
                    <a:cubicBezTo>
                      <a:pt x="8006" y="20982"/>
                      <a:pt x="8673" y="20815"/>
                      <a:pt x="9274" y="20515"/>
                    </a:cubicBezTo>
                    <a:cubicBezTo>
                      <a:pt x="9707" y="20348"/>
                      <a:pt x="10074" y="20115"/>
                      <a:pt x="10508" y="19781"/>
                    </a:cubicBezTo>
                    <a:cubicBezTo>
                      <a:pt x="10875" y="19481"/>
                      <a:pt x="11208" y="19147"/>
                      <a:pt x="11542" y="18714"/>
                    </a:cubicBezTo>
                    <a:cubicBezTo>
                      <a:pt x="11909" y="18213"/>
                      <a:pt x="12209" y="17680"/>
                      <a:pt x="12476" y="17179"/>
                    </a:cubicBezTo>
                    <a:cubicBezTo>
                      <a:pt x="12676" y="16779"/>
                      <a:pt x="12843" y="16312"/>
                      <a:pt x="13043" y="15845"/>
                    </a:cubicBezTo>
                    <a:cubicBezTo>
                      <a:pt x="13143" y="15645"/>
                      <a:pt x="13210" y="15445"/>
                      <a:pt x="13343" y="15211"/>
                    </a:cubicBezTo>
                    <a:cubicBezTo>
                      <a:pt x="13643" y="14511"/>
                      <a:pt x="14010" y="13777"/>
                      <a:pt x="14544" y="13043"/>
                    </a:cubicBezTo>
                    <a:cubicBezTo>
                      <a:pt x="14711" y="12843"/>
                      <a:pt x="14911" y="12643"/>
                      <a:pt x="15078" y="12476"/>
                    </a:cubicBezTo>
                    <a:cubicBezTo>
                      <a:pt x="15245" y="12309"/>
                      <a:pt x="15478" y="12142"/>
                      <a:pt x="15712" y="11976"/>
                    </a:cubicBezTo>
                    <a:cubicBezTo>
                      <a:pt x="16079" y="11675"/>
                      <a:pt x="16546" y="11442"/>
                      <a:pt x="16912" y="11175"/>
                    </a:cubicBezTo>
                    <a:cubicBezTo>
                      <a:pt x="17346" y="10942"/>
                      <a:pt x="17813" y="10641"/>
                      <a:pt x="18213" y="10308"/>
                    </a:cubicBezTo>
                    <a:cubicBezTo>
                      <a:pt x="18647" y="10008"/>
                      <a:pt x="18981" y="9674"/>
                      <a:pt x="19247" y="9307"/>
                    </a:cubicBezTo>
                    <a:cubicBezTo>
                      <a:pt x="19581" y="8940"/>
                      <a:pt x="19748" y="8573"/>
                      <a:pt x="19881" y="8240"/>
                    </a:cubicBezTo>
                    <a:cubicBezTo>
                      <a:pt x="19915" y="8073"/>
                      <a:pt x="19981" y="7906"/>
                      <a:pt x="19915" y="7739"/>
                    </a:cubicBezTo>
                    <a:cubicBezTo>
                      <a:pt x="19915" y="7506"/>
                      <a:pt x="19881" y="7339"/>
                      <a:pt x="19748" y="7139"/>
                    </a:cubicBezTo>
                    <a:cubicBezTo>
                      <a:pt x="19714" y="7072"/>
                      <a:pt x="19681" y="6972"/>
                      <a:pt x="19581" y="6905"/>
                    </a:cubicBezTo>
                    <a:cubicBezTo>
                      <a:pt x="19548" y="6805"/>
                      <a:pt x="19514" y="6772"/>
                      <a:pt x="19414" y="6739"/>
                    </a:cubicBezTo>
                    <a:cubicBezTo>
                      <a:pt x="19247" y="6605"/>
                      <a:pt x="19081" y="6438"/>
                      <a:pt x="18881" y="6338"/>
                    </a:cubicBezTo>
                    <a:cubicBezTo>
                      <a:pt x="18414" y="6105"/>
                      <a:pt x="17913" y="5971"/>
                      <a:pt x="17379" y="5938"/>
                    </a:cubicBezTo>
                    <a:lnTo>
                      <a:pt x="17146" y="5938"/>
                    </a:lnTo>
                    <a:cubicBezTo>
                      <a:pt x="17013" y="5938"/>
                      <a:pt x="16846" y="5938"/>
                      <a:pt x="16712" y="5971"/>
                    </a:cubicBezTo>
                    <a:cubicBezTo>
                      <a:pt x="16479" y="6005"/>
                      <a:pt x="16179" y="6071"/>
                      <a:pt x="15912" y="6105"/>
                    </a:cubicBezTo>
                    <a:cubicBezTo>
                      <a:pt x="15545" y="6172"/>
                      <a:pt x="15111" y="6338"/>
                      <a:pt x="14744" y="6572"/>
                    </a:cubicBezTo>
                    <a:cubicBezTo>
                      <a:pt x="14411" y="6739"/>
                      <a:pt x="14044" y="6972"/>
                      <a:pt x="13677" y="7272"/>
                    </a:cubicBezTo>
                    <a:cubicBezTo>
                      <a:pt x="13543" y="7406"/>
                      <a:pt x="13377" y="7506"/>
                      <a:pt x="13243" y="7639"/>
                    </a:cubicBezTo>
                    <a:cubicBezTo>
                      <a:pt x="13377" y="7272"/>
                      <a:pt x="13477" y="6905"/>
                      <a:pt x="13543" y="6572"/>
                    </a:cubicBezTo>
                    <a:cubicBezTo>
                      <a:pt x="13643" y="6138"/>
                      <a:pt x="13677" y="5771"/>
                      <a:pt x="13643" y="5438"/>
                    </a:cubicBezTo>
                    <a:cubicBezTo>
                      <a:pt x="13577" y="5071"/>
                      <a:pt x="13510" y="4771"/>
                      <a:pt x="13377" y="4504"/>
                    </a:cubicBezTo>
                    <a:cubicBezTo>
                      <a:pt x="13310" y="4404"/>
                      <a:pt x="13210" y="4304"/>
                      <a:pt x="13076" y="4170"/>
                    </a:cubicBezTo>
                    <a:cubicBezTo>
                      <a:pt x="12976" y="4070"/>
                      <a:pt x="12810" y="3970"/>
                      <a:pt x="12643" y="3903"/>
                    </a:cubicBezTo>
                    <a:cubicBezTo>
                      <a:pt x="12476" y="3803"/>
                      <a:pt x="12309" y="3770"/>
                      <a:pt x="12076" y="3770"/>
                    </a:cubicBezTo>
                    <a:cubicBezTo>
                      <a:pt x="12009" y="3770"/>
                      <a:pt x="11909" y="3770"/>
                      <a:pt x="11809" y="3803"/>
                    </a:cubicBezTo>
                    <a:cubicBezTo>
                      <a:pt x="11542" y="3837"/>
                      <a:pt x="11308" y="3970"/>
                      <a:pt x="11042" y="4137"/>
                    </a:cubicBezTo>
                    <a:cubicBezTo>
                      <a:pt x="10741" y="4337"/>
                      <a:pt x="10475" y="4604"/>
                      <a:pt x="10174" y="4937"/>
                    </a:cubicBezTo>
                    <a:cubicBezTo>
                      <a:pt x="9907" y="5238"/>
                      <a:pt x="9674" y="5571"/>
                      <a:pt x="9374" y="5971"/>
                    </a:cubicBezTo>
                    <a:cubicBezTo>
                      <a:pt x="9207" y="6172"/>
                      <a:pt x="9074" y="6405"/>
                      <a:pt x="8973" y="6639"/>
                    </a:cubicBezTo>
                    <a:lnTo>
                      <a:pt x="9007" y="6505"/>
                    </a:lnTo>
                    <a:lnTo>
                      <a:pt x="9040" y="6405"/>
                    </a:lnTo>
                    <a:cubicBezTo>
                      <a:pt x="9174" y="5638"/>
                      <a:pt x="9240" y="5071"/>
                      <a:pt x="9240" y="4470"/>
                    </a:cubicBezTo>
                    <a:cubicBezTo>
                      <a:pt x="9240" y="4137"/>
                      <a:pt x="9240" y="3837"/>
                      <a:pt x="9174" y="3603"/>
                    </a:cubicBezTo>
                    <a:cubicBezTo>
                      <a:pt x="9140" y="3303"/>
                      <a:pt x="9040" y="3103"/>
                      <a:pt x="8907" y="2903"/>
                    </a:cubicBezTo>
                    <a:cubicBezTo>
                      <a:pt x="8807" y="2669"/>
                      <a:pt x="8640" y="2502"/>
                      <a:pt x="8406" y="2436"/>
                    </a:cubicBezTo>
                    <a:cubicBezTo>
                      <a:pt x="8240" y="2335"/>
                      <a:pt x="8039" y="2302"/>
                      <a:pt x="7806" y="2302"/>
                    </a:cubicBezTo>
                    <a:lnTo>
                      <a:pt x="7639" y="2302"/>
                    </a:lnTo>
                    <a:cubicBezTo>
                      <a:pt x="7406" y="2302"/>
                      <a:pt x="7206" y="2402"/>
                      <a:pt x="7005" y="2469"/>
                    </a:cubicBezTo>
                    <a:cubicBezTo>
                      <a:pt x="6839" y="2536"/>
                      <a:pt x="6672" y="2736"/>
                      <a:pt x="6505" y="2903"/>
                    </a:cubicBezTo>
                    <a:cubicBezTo>
                      <a:pt x="6171" y="3303"/>
                      <a:pt x="5971" y="3803"/>
                      <a:pt x="5838" y="4170"/>
                    </a:cubicBezTo>
                    <a:cubicBezTo>
                      <a:pt x="5805" y="4304"/>
                      <a:pt x="5738" y="4404"/>
                      <a:pt x="5738" y="4504"/>
                    </a:cubicBezTo>
                    <a:lnTo>
                      <a:pt x="5738" y="4103"/>
                    </a:lnTo>
                    <a:cubicBezTo>
                      <a:pt x="5704" y="3069"/>
                      <a:pt x="5404" y="2102"/>
                      <a:pt x="4937" y="1401"/>
                    </a:cubicBezTo>
                    <a:cubicBezTo>
                      <a:pt x="4537" y="768"/>
                      <a:pt x="3937" y="301"/>
                      <a:pt x="3269" y="100"/>
                    </a:cubicBezTo>
                    <a:cubicBezTo>
                      <a:pt x="3069" y="67"/>
                      <a:pt x="2869" y="0"/>
                      <a:pt x="2702" y="0"/>
                    </a:cubicBezTo>
                    <a:close/>
                  </a:path>
                </a:pathLst>
              </a:custGeom>
              <a:solidFill>
                <a:srgbClr val="FDB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2"/>
              <p:cNvSpPr/>
              <p:nvPr/>
            </p:nvSpPr>
            <p:spPr>
              <a:xfrm>
                <a:off x="439275" y="4441950"/>
                <a:ext cx="480375" cy="313600"/>
              </a:xfrm>
              <a:custGeom>
                <a:avLst/>
                <a:gdLst/>
                <a:ahLst/>
                <a:cxnLst/>
                <a:rect l="l" t="t" r="r" b="b"/>
                <a:pathLst>
                  <a:path w="19215" h="12544" extrusionOk="0">
                    <a:moveTo>
                      <a:pt x="1869" y="1"/>
                    </a:moveTo>
                    <a:cubicBezTo>
                      <a:pt x="1902" y="67"/>
                      <a:pt x="1802" y="67"/>
                      <a:pt x="1668" y="67"/>
                    </a:cubicBezTo>
                    <a:cubicBezTo>
                      <a:pt x="1368" y="134"/>
                      <a:pt x="1068" y="234"/>
                      <a:pt x="834" y="468"/>
                    </a:cubicBezTo>
                    <a:cubicBezTo>
                      <a:pt x="568" y="668"/>
                      <a:pt x="367" y="935"/>
                      <a:pt x="234" y="1335"/>
                    </a:cubicBezTo>
                    <a:cubicBezTo>
                      <a:pt x="67" y="1702"/>
                      <a:pt x="1" y="2169"/>
                      <a:pt x="34" y="2669"/>
                    </a:cubicBezTo>
                    <a:cubicBezTo>
                      <a:pt x="34" y="3203"/>
                      <a:pt x="167" y="3703"/>
                      <a:pt x="267" y="4237"/>
                    </a:cubicBezTo>
                    <a:lnTo>
                      <a:pt x="367" y="4571"/>
                    </a:lnTo>
                    <a:cubicBezTo>
                      <a:pt x="434" y="4871"/>
                      <a:pt x="501" y="5171"/>
                      <a:pt x="568" y="5471"/>
                    </a:cubicBezTo>
                    <a:cubicBezTo>
                      <a:pt x="601" y="5371"/>
                      <a:pt x="701" y="5305"/>
                      <a:pt x="734" y="5238"/>
                    </a:cubicBezTo>
                    <a:cubicBezTo>
                      <a:pt x="834" y="5171"/>
                      <a:pt x="901" y="5071"/>
                      <a:pt x="1001" y="5038"/>
                    </a:cubicBezTo>
                    <a:cubicBezTo>
                      <a:pt x="1201" y="4904"/>
                      <a:pt x="1402" y="4838"/>
                      <a:pt x="1602" y="4804"/>
                    </a:cubicBezTo>
                    <a:lnTo>
                      <a:pt x="1869" y="4804"/>
                    </a:lnTo>
                    <a:cubicBezTo>
                      <a:pt x="2002" y="4804"/>
                      <a:pt x="2102" y="4804"/>
                      <a:pt x="2235" y="4838"/>
                    </a:cubicBezTo>
                    <a:cubicBezTo>
                      <a:pt x="2436" y="4904"/>
                      <a:pt x="2602" y="5004"/>
                      <a:pt x="2769" y="5171"/>
                    </a:cubicBezTo>
                    <a:cubicBezTo>
                      <a:pt x="2936" y="5338"/>
                      <a:pt x="3036" y="5538"/>
                      <a:pt x="3103" y="5805"/>
                    </a:cubicBezTo>
                    <a:cubicBezTo>
                      <a:pt x="3203" y="6038"/>
                      <a:pt x="3270" y="6339"/>
                      <a:pt x="3270" y="6572"/>
                    </a:cubicBezTo>
                    <a:cubicBezTo>
                      <a:pt x="3336" y="6872"/>
                      <a:pt x="3336" y="7206"/>
                      <a:pt x="3336" y="7539"/>
                    </a:cubicBezTo>
                    <a:cubicBezTo>
                      <a:pt x="3336" y="8173"/>
                      <a:pt x="3270" y="8840"/>
                      <a:pt x="3203" y="9474"/>
                    </a:cubicBezTo>
                    <a:cubicBezTo>
                      <a:pt x="3169" y="9708"/>
                      <a:pt x="3169" y="9975"/>
                      <a:pt x="3103" y="10208"/>
                    </a:cubicBezTo>
                    <a:cubicBezTo>
                      <a:pt x="3203" y="9975"/>
                      <a:pt x="3336" y="9674"/>
                      <a:pt x="3403" y="9407"/>
                    </a:cubicBezTo>
                    <a:cubicBezTo>
                      <a:pt x="3536" y="9141"/>
                      <a:pt x="3670" y="8807"/>
                      <a:pt x="3837" y="8507"/>
                    </a:cubicBezTo>
                    <a:cubicBezTo>
                      <a:pt x="3937" y="8207"/>
                      <a:pt x="4103" y="7973"/>
                      <a:pt x="4270" y="7706"/>
                    </a:cubicBezTo>
                    <a:cubicBezTo>
                      <a:pt x="4370" y="7573"/>
                      <a:pt x="4437" y="7506"/>
                      <a:pt x="4570" y="7373"/>
                    </a:cubicBezTo>
                    <a:cubicBezTo>
                      <a:pt x="4671" y="7306"/>
                      <a:pt x="4737" y="7206"/>
                      <a:pt x="4871" y="7173"/>
                    </a:cubicBezTo>
                    <a:cubicBezTo>
                      <a:pt x="4937" y="7072"/>
                      <a:pt x="5071" y="7039"/>
                      <a:pt x="5204" y="7006"/>
                    </a:cubicBezTo>
                    <a:cubicBezTo>
                      <a:pt x="5238" y="7006"/>
                      <a:pt x="5338" y="6972"/>
                      <a:pt x="5371" y="6972"/>
                    </a:cubicBezTo>
                    <a:lnTo>
                      <a:pt x="5538" y="6972"/>
                    </a:lnTo>
                    <a:cubicBezTo>
                      <a:pt x="5771" y="6972"/>
                      <a:pt x="6072" y="7072"/>
                      <a:pt x="6272" y="7206"/>
                    </a:cubicBezTo>
                    <a:cubicBezTo>
                      <a:pt x="6405" y="7306"/>
                      <a:pt x="6539" y="7406"/>
                      <a:pt x="6605" y="7539"/>
                    </a:cubicBezTo>
                    <a:cubicBezTo>
                      <a:pt x="6705" y="7673"/>
                      <a:pt x="6805" y="7806"/>
                      <a:pt x="6839" y="7906"/>
                    </a:cubicBezTo>
                    <a:cubicBezTo>
                      <a:pt x="6939" y="8240"/>
                      <a:pt x="6939" y="8574"/>
                      <a:pt x="6939" y="8907"/>
                    </a:cubicBezTo>
                    <a:cubicBezTo>
                      <a:pt x="6939" y="9307"/>
                      <a:pt x="6905" y="9708"/>
                      <a:pt x="6839" y="10075"/>
                    </a:cubicBezTo>
                    <a:lnTo>
                      <a:pt x="6572" y="11209"/>
                    </a:lnTo>
                    <a:cubicBezTo>
                      <a:pt x="6539" y="11376"/>
                      <a:pt x="6505" y="11542"/>
                      <a:pt x="6505" y="11709"/>
                    </a:cubicBezTo>
                    <a:cubicBezTo>
                      <a:pt x="6572" y="11542"/>
                      <a:pt x="6672" y="11409"/>
                      <a:pt x="6805" y="11242"/>
                    </a:cubicBezTo>
                    <a:cubicBezTo>
                      <a:pt x="6972" y="10975"/>
                      <a:pt x="7106" y="10675"/>
                      <a:pt x="7306" y="10408"/>
                    </a:cubicBezTo>
                    <a:cubicBezTo>
                      <a:pt x="7506" y="10141"/>
                      <a:pt x="7673" y="9841"/>
                      <a:pt x="7906" y="9541"/>
                    </a:cubicBezTo>
                    <a:cubicBezTo>
                      <a:pt x="8140" y="9307"/>
                      <a:pt x="8340" y="9041"/>
                      <a:pt x="8573" y="8807"/>
                    </a:cubicBezTo>
                    <a:cubicBezTo>
                      <a:pt x="8773" y="8640"/>
                      <a:pt x="9007" y="8473"/>
                      <a:pt x="9207" y="8340"/>
                    </a:cubicBezTo>
                    <a:cubicBezTo>
                      <a:pt x="9372" y="8258"/>
                      <a:pt x="9536" y="8198"/>
                      <a:pt x="9738" y="8198"/>
                    </a:cubicBezTo>
                    <a:cubicBezTo>
                      <a:pt x="9782" y="8198"/>
                      <a:pt x="9827" y="8201"/>
                      <a:pt x="9874" y="8207"/>
                    </a:cubicBezTo>
                    <a:cubicBezTo>
                      <a:pt x="10108" y="8240"/>
                      <a:pt x="10341" y="8340"/>
                      <a:pt x="10508" y="8507"/>
                    </a:cubicBezTo>
                    <a:cubicBezTo>
                      <a:pt x="10608" y="8574"/>
                      <a:pt x="10708" y="8707"/>
                      <a:pt x="10775" y="8840"/>
                    </a:cubicBezTo>
                    <a:cubicBezTo>
                      <a:pt x="10842" y="8874"/>
                      <a:pt x="10842" y="8974"/>
                      <a:pt x="10875" y="9007"/>
                    </a:cubicBezTo>
                    <a:cubicBezTo>
                      <a:pt x="10908" y="9041"/>
                      <a:pt x="10908" y="9141"/>
                      <a:pt x="10908" y="9207"/>
                    </a:cubicBezTo>
                    <a:cubicBezTo>
                      <a:pt x="10942" y="9374"/>
                      <a:pt x="10942" y="9541"/>
                      <a:pt x="10942" y="9708"/>
                    </a:cubicBezTo>
                    <a:cubicBezTo>
                      <a:pt x="10942" y="9874"/>
                      <a:pt x="10942" y="10041"/>
                      <a:pt x="10908" y="10208"/>
                    </a:cubicBezTo>
                    <a:cubicBezTo>
                      <a:pt x="10875" y="10575"/>
                      <a:pt x="10742" y="10942"/>
                      <a:pt x="10608" y="11342"/>
                    </a:cubicBezTo>
                    <a:cubicBezTo>
                      <a:pt x="10508" y="11709"/>
                      <a:pt x="10375" y="12076"/>
                      <a:pt x="10208" y="12410"/>
                    </a:cubicBezTo>
                    <a:cubicBezTo>
                      <a:pt x="10208" y="12476"/>
                      <a:pt x="10174" y="12510"/>
                      <a:pt x="10174" y="12543"/>
                    </a:cubicBezTo>
                    <a:cubicBezTo>
                      <a:pt x="10441" y="12176"/>
                      <a:pt x="10708" y="11843"/>
                      <a:pt x="11042" y="11442"/>
                    </a:cubicBezTo>
                    <a:cubicBezTo>
                      <a:pt x="11242" y="11209"/>
                      <a:pt x="11442" y="10942"/>
                      <a:pt x="11709" y="10742"/>
                    </a:cubicBezTo>
                    <a:cubicBezTo>
                      <a:pt x="11909" y="10542"/>
                      <a:pt x="12176" y="10275"/>
                      <a:pt x="12409" y="10075"/>
                    </a:cubicBezTo>
                    <a:cubicBezTo>
                      <a:pt x="12610" y="9874"/>
                      <a:pt x="12876" y="9708"/>
                      <a:pt x="13110" y="9574"/>
                    </a:cubicBezTo>
                    <a:cubicBezTo>
                      <a:pt x="13343" y="9441"/>
                      <a:pt x="13577" y="9341"/>
                      <a:pt x="13844" y="9274"/>
                    </a:cubicBezTo>
                    <a:cubicBezTo>
                      <a:pt x="13944" y="9257"/>
                      <a:pt x="14044" y="9249"/>
                      <a:pt x="14144" y="9249"/>
                    </a:cubicBezTo>
                    <a:cubicBezTo>
                      <a:pt x="14244" y="9249"/>
                      <a:pt x="14344" y="9257"/>
                      <a:pt x="14444" y="9274"/>
                    </a:cubicBezTo>
                    <a:cubicBezTo>
                      <a:pt x="14678" y="9341"/>
                      <a:pt x="14878" y="9508"/>
                      <a:pt x="15011" y="9674"/>
                    </a:cubicBezTo>
                    <a:cubicBezTo>
                      <a:pt x="15078" y="9741"/>
                      <a:pt x="15111" y="9841"/>
                      <a:pt x="15178" y="9941"/>
                    </a:cubicBezTo>
                    <a:cubicBezTo>
                      <a:pt x="15211" y="10041"/>
                      <a:pt x="15211" y="10108"/>
                      <a:pt x="15211" y="10208"/>
                    </a:cubicBezTo>
                    <a:cubicBezTo>
                      <a:pt x="15211" y="10408"/>
                      <a:pt x="15211" y="10675"/>
                      <a:pt x="15111" y="10875"/>
                    </a:cubicBezTo>
                    <a:cubicBezTo>
                      <a:pt x="15045" y="11175"/>
                      <a:pt x="14945" y="11409"/>
                      <a:pt x="14844" y="11709"/>
                    </a:cubicBezTo>
                    <a:cubicBezTo>
                      <a:pt x="14744" y="11909"/>
                      <a:pt x="14611" y="12176"/>
                      <a:pt x="14511" y="12376"/>
                    </a:cubicBezTo>
                    <a:cubicBezTo>
                      <a:pt x="14611" y="12310"/>
                      <a:pt x="14744" y="12176"/>
                      <a:pt x="14911" y="12043"/>
                    </a:cubicBezTo>
                    <a:cubicBezTo>
                      <a:pt x="15278" y="11742"/>
                      <a:pt x="15712" y="11542"/>
                      <a:pt x="16112" y="11242"/>
                    </a:cubicBezTo>
                    <a:cubicBezTo>
                      <a:pt x="16546" y="11009"/>
                      <a:pt x="17013" y="10708"/>
                      <a:pt x="17413" y="10375"/>
                    </a:cubicBezTo>
                    <a:cubicBezTo>
                      <a:pt x="17847" y="10075"/>
                      <a:pt x="18180" y="9741"/>
                      <a:pt x="18514" y="9374"/>
                    </a:cubicBezTo>
                    <a:cubicBezTo>
                      <a:pt x="18847" y="9007"/>
                      <a:pt x="19014" y="8640"/>
                      <a:pt x="19114" y="8307"/>
                    </a:cubicBezTo>
                    <a:cubicBezTo>
                      <a:pt x="19181" y="8140"/>
                      <a:pt x="19214" y="7973"/>
                      <a:pt x="19181" y="7806"/>
                    </a:cubicBezTo>
                    <a:cubicBezTo>
                      <a:pt x="19181" y="7573"/>
                      <a:pt x="19114" y="7406"/>
                      <a:pt x="19014" y="7206"/>
                    </a:cubicBezTo>
                    <a:cubicBezTo>
                      <a:pt x="18947" y="7139"/>
                      <a:pt x="18914" y="7039"/>
                      <a:pt x="18847" y="6972"/>
                    </a:cubicBezTo>
                    <a:cubicBezTo>
                      <a:pt x="18781" y="6872"/>
                      <a:pt x="18747" y="6839"/>
                      <a:pt x="18681" y="6806"/>
                    </a:cubicBezTo>
                    <a:cubicBezTo>
                      <a:pt x="18514" y="6639"/>
                      <a:pt x="18347" y="6505"/>
                      <a:pt x="18113" y="6405"/>
                    </a:cubicBezTo>
                    <a:cubicBezTo>
                      <a:pt x="17680" y="6172"/>
                      <a:pt x="17179" y="6038"/>
                      <a:pt x="16612" y="6005"/>
                    </a:cubicBezTo>
                    <a:lnTo>
                      <a:pt x="16379" y="6005"/>
                    </a:lnTo>
                    <a:cubicBezTo>
                      <a:pt x="16245" y="6005"/>
                      <a:pt x="16079" y="6005"/>
                      <a:pt x="15945" y="6038"/>
                    </a:cubicBezTo>
                    <a:cubicBezTo>
                      <a:pt x="15678" y="6072"/>
                      <a:pt x="15412" y="6138"/>
                      <a:pt x="15178" y="6172"/>
                    </a:cubicBezTo>
                    <a:cubicBezTo>
                      <a:pt x="14778" y="6239"/>
                      <a:pt x="14377" y="6405"/>
                      <a:pt x="14011" y="6639"/>
                    </a:cubicBezTo>
                    <a:cubicBezTo>
                      <a:pt x="13677" y="6806"/>
                      <a:pt x="13277" y="7039"/>
                      <a:pt x="12910" y="7339"/>
                    </a:cubicBezTo>
                    <a:cubicBezTo>
                      <a:pt x="12776" y="7473"/>
                      <a:pt x="12610" y="7573"/>
                      <a:pt x="12509" y="7706"/>
                    </a:cubicBezTo>
                    <a:cubicBezTo>
                      <a:pt x="12610" y="7339"/>
                      <a:pt x="12743" y="7006"/>
                      <a:pt x="12776" y="6639"/>
                    </a:cubicBezTo>
                    <a:cubicBezTo>
                      <a:pt x="12876" y="6205"/>
                      <a:pt x="12910" y="5838"/>
                      <a:pt x="12876" y="5505"/>
                    </a:cubicBezTo>
                    <a:cubicBezTo>
                      <a:pt x="12843" y="5138"/>
                      <a:pt x="12743" y="4838"/>
                      <a:pt x="12610" y="4571"/>
                    </a:cubicBezTo>
                    <a:cubicBezTo>
                      <a:pt x="12543" y="4471"/>
                      <a:pt x="12443" y="4371"/>
                      <a:pt x="12343" y="4237"/>
                    </a:cubicBezTo>
                    <a:cubicBezTo>
                      <a:pt x="12209" y="4137"/>
                      <a:pt x="12042" y="4037"/>
                      <a:pt x="11876" y="3970"/>
                    </a:cubicBezTo>
                    <a:cubicBezTo>
                      <a:pt x="11709" y="3870"/>
                      <a:pt x="11542" y="3837"/>
                      <a:pt x="11342" y="3837"/>
                    </a:cubicBezTo>
                    <a:cubicBezTo>
                      <a:pt x="11242" y="3837"/>
                      <a:pt x="11175" y="3837"/>
                      <a:pt x="11042" y="3870"/>
                    </a:cubicBezTo>
                    <a:cubicBezTo>
                      <a:pt x="10775" y="3904"/>
                      <a:pt x="10541" y="4037"/>
                      <a:pt x="10241" y="4204"/>
                    </a:cubicBezTo>
                    <a:cubicBezTo>
                      <a:pt x="9941" y="4404"/>
                      <a:pt x="9674" y="4671"/>
                      <a:pt x="9374" y="5004"/>
                    </a:cubicBezTo>
                    <a:cubicBezTo>
                      <a:pt x="9107" y="5305"/>
                      <a:pt x="8874" y="5638"/>
                      <a:pt x="8573" y="6038"/>
                    </a:cubicBezTo>
                    <a:cubicBezTo>
                      <a:pt x="8407" y="6239"/>
                      <a:pt x="8273" y="6472"/>
                      <a:pt x="8173" y="6706"/>
                    </a:cubicBezTo>
                    <a:lnTo>
                      <a:pt x="8206" y="6572"/>
                    </a:lnTo>
                    <a:lnTo>
                      <a:pt x="8240" y="6405"/>
                    </a:lnTo>
                    <a:cubicBezTo>
                      <a:pt x="8373" y="5671"/>
                      <a:pt x="8440" y="5038"/>
                      <a:pt x="8440" y="4504"/>
                    </a:cubicBezTo>
                    <a:cubicBezTo>
                      <a:pt x="8440" y="4204"/>
                      <a:pt x="8407" y="3870"/>
                      <a:pt x="8373" y="3637"/>
                    </a:cubicBezTo>
                    <a:cubicBezTo>
                      <a:pt x="8340" y="3336"/>
                      <a:pt x="8240" y="3136"/>
                      <a:pt x="8106" y="2903"/>
                    </a:cubicBezTo>
                    <a:cubicBezTo>
                      <a:pt x="8006" y="2703"/>
                      <a:pt x="7839" y="2536"/>
                      <a:pt x="7606" y="2402"/>
                    </a:cubicBezTo>
                    <a:cubicBezTo>
                      <a:pt x="7439" y="2336"/>
                      <a:pt x="7239" y="2302"/>
                      <a:pt x="7006" y="2302"/>
                    </a:cubicBezTo>
                    <a:lnTo>
                      <a:pt x="6839" y="2302"/>
                    </a:lnTo>
                    <a:cubicBezTo>
                      <a:pt x="6605" y="2302"/>
                      <a:pt x="6405" y="2369"/>
                      <a:pt x="6205" y="2469"/>
                    </a:cubicBezTo>
                    <a:cubicBezTo>
                      <a:pt x="6038" y="2536"/>
                      <a:pt x="5871" y="2703"/>
                      <a:pt x="5705" y="2869"/>
                    </a:cubicBezTo>
                    <a:cubicBezTo>
                      <a:pt x="5371" y="3303"/>
                      <a:pt x="5171" y="3803"/>
                      <a:pt x="5037" y="4170"/>
                    </a:cubicBezTo>
                    <a:cubicBezTo>
                      <a:pt x="5004" y="4304"/>
                      <a:pt x="4937" y="4371"/>
                      <a:pt x="4904" y="4504"/>
                    </a:cubicBezTo>
                    <a:cubicBezTo>
                      <a:pt x="4937" y="4371"/>
                      <a:pt x="4937" y="4204"/>
                      <a:pt x="4904" y="4070"/>
                    </a:cubicBezTo>
                    <a:cubicBezTo>
                      <a:pt x="4871" y="3036"/>
                      <a:pt x="4570" y="2069"/>
                      <a:pt x="4103" y="1368"/>
                    </a:cubicBezTo>
                    <a:cubicBezTo>
                      <a:pt x="3703" y="735"/>
                      <a:pt x="3103" y="301"/>
                      <a:pt x="2436" y="67"/>
                    </a:cubicBezTo>
                    <a:cubicBezTo>
                      <a:pt x="2235" y="34"/>
                      <a:pt x="2069" y="1"/>
                      <a:pt x="1869" y="1"/>
                    </a:cubicBezTo>
                    <a:close/>
                  </a:path>
                </a:pathLst>
              </a:custGeom>
              <a:solidFill>
                <a:srgbClr val="FFE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2"/>
              <p:cNvSpPr/>
              <p:nvPr/>
            </p:nvSpPr>
            <p:spPr>
              <a:xfrm>
                <a:off x="454275" y="4622075"/>
                <a:ext cx="38400" cy="262875"/>
              </a:xfrm>
              <a:custGeom>
                <a:avLst/>
                <a:gdLst/>
                <a:ahLst/>
                <a:cxnLst/>
                <a:rect l="l" t="t" r="r" b="b"/>
                <a:pathLst>
                  <a:path w="1536" h="10515" extrusionOk="0">
                    <a:moveTo>
                      <a:pt x="1435" y="1"/>
                    </a:moveTo>
                    <a:cubicBezTo>
                      <a:pt x="1402" y="1"/>
                      <a:pt x="1369" y="34"/>
                      <a:pt x="1369" y="101"/>
                    </a:cubicBezTo>
                    <a:cubicBezTo>
                      <a:pt x="1402" y="935"/>
                      <a:pt x="1369" y="1702"/>
                      <a:pt x="1302" y="2536"/>
                    </a:cubicBezTo>
                    <a:lnTo>
                      <a:pt x="1302" y="2503"/>
                    </a:lnTo>
                    <a:cubicBezTo>
                      <a:pt x="1269" y="3136"/>
                      <a:pt x="1202" y="3804"/>
                      <a:pt x="1102" y="4437"/>
                    </a:cubicBezTo>
                    <a:cubicBezTo>
                      <a:pt x="1068" y="4771"/>
                      <a:pt x="1035" y="5038"/>
                      <a:pt x="935" y="5371"/>
                    </a:cubicBezTo>
                    <a:cubicBezTo>
                      <a:pt x="902" y="5705"/>
                      <a:pt x="802" y="6005"/>
                      <a:pt x="768" y="6339"/>
                    </a:cubicBezTo>
                    <a:lnTo>
                      <a:pt x="401" y="8207"/>
                    </a:lnTo>
                    <a:cubicBezTo>
                      <a:pt x="268" y="8874"/>
                      <a:pt x="101" y="9508"/>
                      <a:pt x="1" y="10175"/>
                    </a:cubicBezTo>
                    <a:cubicBezTo>
                      <a:pt x="1" y="10275"/>
                      <a:pt x="1" y="10342"/>
                      <a:pt x="68" y="10375"/>
                    </a:cubicBezTo>
                    <a:cubicBezTo>
                      <a:pt x="101" y="10475"/>
                      <a:pt x="168" y="10508"/>
                      <a:pt x="234" y="10508"/>
                    </a:cubicBezTo>
                    <a:cubicBezTo>
                      <a:pt x="256" y="10513"/>
                      <a:pt x="277" y="10515"/>
                      <a:pt x="297" y="10515"/>
                    </a:cubicBezTo>
                    <a:cubicBezTo>
                      <a:pt x="427" y="10515"/>
                      <a:pt x="510" y="10424"/>
                      <a:pt x="568" y="10308"/>
                    </a:cubicBezTo>
                    <a:cubicBezTo>
                      <a:pt x="668" y="9775"/>
                      <a:pt x="768" y="9274"/>
                      <a:pt x="835" y="8707"/>
                    </a:cubicBezTo>
                    <a:lnTo>
                      <a:pt x="1102" y="7106"/>
                    </a:lnTo>
                    <a:cubicBezTo>
                      <a:pt x="1168" y="6539"/>
                      <a:pt x="1235" y="6005"/>
                      <a:pt x="1302" y="5471"/>
                    </a:cubicBezTo>
                    <a:cubicBezTo>
                      <a:pt x="1335" y="5171"/>
                      <a:pt x="1335" y="4938"/>
                      <a:pt x="1402" y="4638"/>
                    </a:cubicBezTo>
                    <a:cubicBezTo>
                      <a:pt x="1402" y="4371"/>
                      <a:pt x="1435" y="4104"/>
                      <a:pt x="1435" y="3837"/>
                    </a:cubicBezTo>
                    <a:cubicBezTo>
                      <a:pt x="1469" y="3203"/>
                      <a:pt x="1502" y="2603"/>
                      <a:pt x="1502" y="2002"/>
                    </a:cubicBezTo>
                    <a:lnTo>
                      <a:pt x="1502" y="101"/>
                    </a:lnTo>
                    <a:cubicBezTo>
                      <a:pt x="1535" y="34"/>
                      <a:pt x="1469" y="1"/>
                      <a:pt x="1435" y="1"/>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2"/>
              <p:cNvSpPr/>
              <p:nvPr/>
            </p:nvSpPr>
            <p:spPr>
              <a:xfrm>
                <a:off x="495975" y="4675450"/>
                <a:ext cx="76750" cy="240375"/>
              </a:xfrm>
              <a:custGeom>
                <a:avLst/>
                <a:gdLst/>
                <a:ahLst/>
                <a:cxnLst/>
                <a:rect l="l" t="t" r="r" b="b"/>
                <a:pathLst>
                  <a:path w="3070" h="9615" extrusionOk="0">
                    <a:moveTo>
                      <a:pt x="1368" y="5571"/>
                    </a:moveTo>
                    <a:lnTo>
                      <a:pt x="1368" y="5638"/>
                    </a:lnTo>
                    <a:cubicBezTo>
                      <a:pt x="1402" y="5571"/>
                      <a:pt x="1402" y="5571"/>
                      <a:pt x="1368" y="5571"/>
                    </a:cubicBezTo>
                    <a:close/>
                    <a:moveTo>
                      <a:pt x="2936" y="1"/>
                    </a:moveTo>
                    <a:cubicBezTo>
                      <a:pt x="2970" y="1"/>
                      <a:pt x="2936" y="34"/>
                      <a:pt x="2903" y="67"/>
                    </a:cubicBezTo>
                    <a:cubicBezTo>
                      <a:pt x="2636" y="1001"/>
                      <a:pt x="2403" y="1902"/>
                      <a:pt x="2202" y="2836"/>
                    </a:cubicBezTo>
                    <a:lnTo>
                      <a:pt x="1802" y="4204"/>
                    </a:lnTo>
                    <a:cubicBezTo>
                      <a:pt x="1735" y="4404"/>
                      <a:pt x="1669" y="4671"/>
                      <a:pt x="1602" y="4871"/>
                    </a:cubicBezTo>
                    <a:cubicBezTo>
                      <a:pt x="1502" y="5138"/>
                      <a:pt x="1435" y="5338"/>
                      <a:pt x="1402" y="5571"/>
                    </a:cubicBezTo>
                    <a:cubicBezTo>
                      <a:pt x="1368" y="5738"/>
                      <a:pt x="1268" y="5905"/>
                      <a:pt x="1235" y="6072"/>
                    </a:cubicBezTo>
                    <a:cubicBezTo>
                      <a:pt x="1068" y="6572"/>
                      <a:pt x="835" y="7072"/>
                      <a:pt x="668" y="7573"/>
                    </a:cubicBezTo>
                    <a:cubicBezTo>
                      <a:pt x="468" y="8073"/>
                      <a:pt x="268" y="8574"/>
                      <a:pt x="68" y="9141"/>
                    </a:cubicBezTo>
                    <a:cubicBezTo>
                      <a:pt x="1" y="9207"/>
                      <a:pt x="1" y="9307"/>
                      <a:pt x="1" y="9374"/>
                    </a:cubicBezTo>
                    <a:cubicBezTo>
                      <a:pt x="68" y="9474"/>
                      <a:pt x="101" y="9541"/>
                      <a:pt x="201" y="9574"/>
                    </a:cubicBezTo>
                    <a:cubicBezTo>
                      <a:pt x="247" y="9602"/>
                      <a:pt x="295" y="9614"/>
                      <a:pt x="343" y="9614"/>
                    </a:cubicBezTo>
                    <a:cubicBezTo>
                      <a:pt x="468" y="9614"/>
                      <a:pt x="586" y="9528"/>
                      <a:pt x="635" y="9407"/>
                    </a:cubicBezTo>
                    <a:cubicBezTo>
                      <a:pt x="801" y="9074"/>
                      <a:pt x="935" y="8707"/>
                      <a:pt x="1068" y="8340"/>
                    </a:cubicBezTo>
                    <a:cubicBezTo>
                      <a:pt x="1168" y="7973"/>
                      <a:pt x="1302" y="7539"/>
                      <a:pt x="1435" y="7173"/>
                    </a:cubicBezTo>
                    <a:cubicBezTo>
                      <a:pt x="1635" y="6405"/>
                      <a:pt x="1869" y="5638"/>
                      <a:pt x="2036" y="4838"/>
                    </a:cubicBezTo>
                    <a:cubicBezTo>
                      <a:pt x="2202" y="4037"/>
                      <a:pt x="2369" y="3303"/>
                      <a:pt x="2536" y="2503"/>
                    </a:cubicBezTo>
                    <a:cubicBezTo>
                      <a:pt x="2703" y="1702"/>
                      <a:pt x="2870" y="901"/>
                      <a:pt x="3070" y="134"/>
                    </a:cubicBezTo>
                    <a:cubicBezTo>
                      <a:pt x="3070" y="67"/>
                      <a:pt x="3036" y="1"/>
                      <a:pt x="2970" y="1"/>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2"/>
              <p:cNvSpPr/>
              <p:nvPr/>
            </p:nvSpPr>
            <p:spPr>
              <a:xfrm>
                <a:off x="564375" y="4714650"/>
                <a:ext cx="109250" cy="221025"/>
              </a:xfrm>
              <a:custGeom>
                <a:avLst/>
                <a:gdLst/>
                <a:ahLst/>
                <a:cxnLst/>
                <a:rect l="l" t="t" r="r" b="b"/>
                <a:pathLst>
                  <a:path w="4370" h="8841" extrusionOk="0">
                    <a:moveTo>
                      <a:pt x="4170" y="1"/>
                    </a:moveTo>
                    <a:cubicBezTo>
                      <a:pt x="4170" y="1"/>
                      <a:pt x="4070" y="67"/>
                      <a:pt x="4070" y="101"/>
                    </a:cubicBezTo>
                    <a:lnTo>
                      <a:pt x="2969" y="2102"/>
                    </a:lnTo>
                    <a:cubicBezTo>
                      <a:pt x="2802" y="2436"/>
                      <a:pt x="2569" y="2769"/>
                      <a:pt x="2402" y="3103"/>
                    </a:cubicBezTo>
                    <a:cubicBezTo>
                      <a:pt x="2235" y="3436"/>
                      <a:pt x="2035" y="3770"/>
                      <a:pt x="1868" y="4137"/>
                    </a:cubicBezTo>
                    <a:cubicBezTo>
                      <a:pt x="1535" y="4804"/>
                      <a:pt x="1168" y="5504"/>
                      <a:pt x="867" y="6238"/>
                    </a:cubicBezTo>
                    <a:cubicBezTo>
                      <a:pt x="701" y="6572"/>
                      <a:pt x="567" y="6939"/>
                      <a:pt x="400" y="7272"/>
                    </a:cubicBezTo>
                    <a:cubicBezTo>
                      <a:pt x="300" y="7639"/>
                      <a:pt x="134" y="8040"/>
                      <a:pt x="33" y="8440"/>
                    </a:cubicBezTo>
                    <a:cubicBezTo>
                      <a:pt x="0" y="8573"/>
                      <a:pt x="67" y="8740"/>
                      <a:pt x="200" y="8807"/>
                    </a:cubicBezTo>
                    <a:cubicBezTo>
                      <a:pt x="300" y="8840"/>
                      <a:pt x="367" y="8840"/>
                      <a:pt x="467" y="8840"/>
                    </a:cubicBezTo>
                    <a:cubicBezTo>
                      <a:pt x="534" y="8807"/>
                      <a:pt x="634" y="8773"/>
                      <a:pt x="667" y="8673"/>
                    </a:cubicBezTo>
                    <a:cubicBezTo>
                      <a:pt x="801" y="8340"/>
                      <a:pt x="901" y="8006"/>
                      <a:pt x="1034" y="7639"/>
                    </a:cubicBezTo>
                    <a:cubicBezTo>
                      <a:pt x="1134" y="7439"/>
                      <a:pt x="1168" y="7272"/>
                      <a:pt x="1234" y="7072"/>
                    </a:cubicBezTo>
                    <a:lnTo>
                      <a:pt x="1234" y="7006"/>
                    </a:lnTo>
                    <a:cubicBezTo>
                      <a:pt x="1668" y="5838"/>
                      <a:pt x="2135" y="4737"/>
                      <a:pt x="2635" y="3603"/>
                    </a:cubicBezTo>
                    <a:cubicBezTo>
                      <a:pt x="3169" y="2436"/>
                      <a:pt x="3703" y="1301"/>
                      <a:pt x="4337" y="234"/>
                    </a:cubicBezTo>
                    <a:cubicBezTo>
                      <a:pt x="4370" y="134"/>
                      <a:pt x="4337" y="67"/>
                      <a:pt x="4236" y="1"/>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2"/>
              <p:cNvSpPr/>
              <p:nvPr/>
            </p:nvSpPr>
            <p:spPr>
              <a:xfrm>
                <a:off x="649425" y="4730500"/>
                <a:ext cx="120100" cy="203500"/>
              </a:xfrm>
              <a:custGeom>
                <a:avLst/>
                <a:gdLst/>
                <a:ahLst/>
                <a:cxnLst/>
                <a:rect l="l" t="t" r="r" b="b"/>
                <a:pathLst>
                  <a:path w="4804" h="8140" extrusionOk="0">
                    <a:moveTo>
                      <a:pt x="4504" y="601"/>
                    </a:moveTo>
                    <a:lnTo>
                      <a:pt x="4504" y="601"/>
                    </a:lnTo>
                    <a:cubicBezTo>
                      <a:pt x="4497" y="611"/>
                      <a:pt x="4490" y="622"/>
                      <a:pt x="4483" y="632"/>
                    </a:cubicBezTo>
                    <a:lnTo>
                      <a:pt x="4483" y="632"/>
                    </a:lnTo>
                    <a:cubicBezTo>
                      <a:pt x="4504" y="625"/>
                      <a:pt x="4504" y="601"/>
                      <a:pt x="4504" y="601"/>
                    </a:cubicBezTo>
                    <a:close/>
                    <a:moveTo>
                      <a:pt x="4637" y="0"/>
                    </a:moveTo>
                    <a:cubicBezTo>
                      <a:pt x="4604" y="0"/>
                      <a:pt x="4570" y="0"/>
                      <a:pt x="4504" y="34"/>
                    </a:cubicBezTo>
                    <a:lnTo>
                      <a:pt x="3270" y="1802"/>
                    </a:lnTo>
                    <a:cubicBezTo>
                      <a:pt x="2836" y="2435"/>
                      <a:pt x="2436" y="3002"/>
                      <a:pt x="2035" y="3670"/>
                    </a:cubicBezTo>
                    <a:cubicBezTo>
                      <a:pt x="1668" y="4303"/>
                      <a:pt x="1301" y="4971"/>
                      <a:pt x="968" y="5604"/>
                    </a:cubicBezTo>
                    <a:cubicBezTo>
                      <a:pt x="634" y="6271"/>
                      <a:pt x="301" y="6939"/>
                      <a:pt x="67" y="7639"/>
                    </a:cubicBezTo>
                    <a:cubicBezTo>
                      <a:pt x="67" y="7672"/>
                      <a:pt x="67" y="7672"/>
                      <a:pt x="1" y="7706"/>
                    </a:cubicBezTo>
                    <a:lnTo>
                      <a:pt x="1" y="7873"/>
                    </a:lnTo>
                    <a:cubicBezTo>
                      <a:pt x="67" y="7973"/>
                      <a:pt x="101" y="8039"/>
                      <a:pt x="167" y="8106"/>
                    </a:cubicBezTo>
                    <a:cubicBezTo>
                      <a:pt x="267" y="8139"/>
                      <a:pt x="334" y="8139"/>
                      <a:pt x="434" y="8139"/>
                    </a:cubicBezTo>
                    <a:cubicBezTo>
                      <a:pt x="501" y="8106"/>
                      <a:pt x="601" y="8039"/>
                      <a:pt x="634" y="7973"/>
                    </a:cubicBezTo>
                    <a:cubicBezTo>
                      <a:pt x="768" y="7639"/>
                      <a:pt x="901" y="7339"/>
                      <a:pt x="1001" y="7005"/>
                    </a:cubicBezTo>
                    <a:cubicBezTo>
                      <a:pt x="1135" y="6672"/>
                      <a:pt x="1268" y="6372"/>
                      <a:pt x="1402" y="6038"/>
                    </a:cubicBezTo>
                    <a:cubicBezTo>
                      <a:pt x="1668" y="5438"/>
                      <a:pt x="1969" y="4804"/>
                      <a:pt x="2302" y="4170"/>
                    </a:cubicBezTo>
                    <a:cubicBezTo>
                      <a:pt x="2963" y="2947"/>
                      <a:pt x="3723" y="1789"/>
                      <a:pt x="4483" y="632"/>
                    </a:cubicBezTo>
                    <a:lnTo>
                      <a:pt x="4483" y="632"/>
                    </a:lnTo>
                    <a:cubicBezTo>
                      <a:pt x="4480" y="633"/>
                      <a:pt x="4475" y="634"/>
                      <a:pt x="4470" y="634"/>
                    </a:cubicBezTo>
                    <a:cubicBezTo>
                      <a:pt x="4570" y="501"/>
                      <a:pt x="4637" y="367"/>
                      <a:pt x="4771" y="267"/>
                    </a:cubicBezTo>
                    <a:cubicBezTo>
                      <a:pt x="4804" y="167"/>
                      <a:pt x="4804" y="100"/>
                      <a:pt x="4771" y="34"/>
                    </a:cubicBezTo>
                    <a:cubicBezTo>
                      <a:pt x="4737" y="0"/>
                      <a:pt x="4671" y="0"/>
                      <a:pt x="4637" y="0"/>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2"/>
              <p:cNvSpPr/>
              <p:nvPr/>
            </p:nvSpPr>
            <p:spPr>
              <a:xfrm>
                <a:off x="373400" y="4787200"/>
                <a:ext cx="381125" cy="221850"/>
              </a:xfrm>
              <a:custGeom>
                <a:avLst/>
                <a:gdLst/>
                <a:ahLst/>
                <a:cxnLst/>
                <a:rect l="l" t="t" r="r" b="b"/>
                <a:pathLst>
                  <a:path w="15245" h="8874" extrusionOk="0">
                    <a:moveTo>
                      <a:pt x="1401" y="1"/>
                    </a:moveTo>
                    <a:cubicBezTo>
                      <a:pt x="1235" y="1"/>
                      <a:pt x="1134" y="34"/>
                      <a:pt x="968" y="101"/>
                    </a:cubicBezTo>
                    <a:cubicBezTo>
                      <a:pt x="801" y="201"/>
                      <a:pt x="667" y="267"/>
                      <a:pt x="501" y="434"/>
                    </a:cubicBezTo>
                    <a:cubicBezTo>
                      <a:pt x="267" y="701"/>
                      <a:pt x="134" y="1035"/>
                      <a:pt x="34" y="1435"/>
                    </a:cubicBezTo>
                    <a:cubicBezTo>
                      <a:pt x="0" y="1668"/>
                      <a:pt x="0" y="1902"/>
                      <a:pt x="0" y="2102"/>
                    </a:cubicBezTo>
                    <a:cubicBezTo>
                      <a:pt x="0" y="2336"/>
                      <a:pt x="34" y="2536"/>
                      <a:pt x="100" y="2769"/>
                    </a:cubicBezTo>
                    <a:cubicBezTo>
                      <a:pt x="200" y="3336"/>
                      <a:pt x="467" y="3870"/>
                      <a:pt x="834" y="4437"/>
                    </a:cubicBezTo>
                    <a:cubicBezTo>
                      <a:pt x="1168" y="4904"/>
                      <a:pt x="1601" y="5371"/>
                      <a:pt x="2135" y="5871"/>
                    </a:cubicBezTo>
                    <a:cubicBezTo>
                      <a:pt x="3036" y="6672"/>
                      <a:pt x="4103" y="7272"/>
                      <a:pt x="5271" y="7940"/>
                    </a:cubicBezTo>
                    <a:lnTo>
                      <a:pt x="5304" y="7940"/>
                    </a:lnTo>
                    <a:cubicBezTo>
                      <a:pt x="5337" y="8040"/>
                      <a:pt x="5371" y="8040"/>
                      <a:pt x="5438" y="8073"/>
                    </a:cubicBezTo>
                    <a:lnTo>
                      <a:pt x="5471" y="8106"/>
                    </a:lnTo>
                    <a:lnTo>
                      <a:pt x="5504" y="8173"/>
                    </a:lnTo>
                    <a:lnTo>
                      <a:pt x="5738" y="8273"/>
                    </a:lnTo>
                    <a:cubicBezTo>
                      <a:pt x="5871" y="8373"/>
                      <a:pt x="6005" y="8407"/>
                      <a:pt x="6138" y="8440"/>
                    </a:cubicBezTo>
                    <a:cubicBezTo>
                      <a:pt x="6405" y="8573"/>
                      <a:pt x="6705" y="8607"/>
                      <a:pt x="6972" y="8707"/>
                    </a:cubicBezTo>
                    <a:cubicBezTo>
                      <a:pt x="7406" y="8774"/>
                      <a:pt x="7973" y="8874"/>
                      <a:pt x="8640" y="8874"/>
                    </a:cubicBezTo>
                    <a:cubicBezTo>
                      <a:pt x="9073" y="8874"/>
                      <a:pt x="9440" y="8874"/>
                      <a:pt x="9741" y="8840"/>
                    </a:cubicBezTo>
                    <a:lnTo>
                      <a:pt x="10641" y="8707"/>
                    </a:lnTo>
                    <a:cubicBezTo>
                      <a:pt x="11375" y="8573"/>
                      <a:pt x="12042" y="8373"/>
                      <a:pt x="12709" y="8106"/>
                    </a:cubicBezTo>
                    <a:cubicBezTo>
                      <a:pt x="13043" y="8006"/>
                      <a:pt x="13377" y="7840"/>
                      <a:pt x="13677" y="7673"/>
                    </a:cubicBezTo>
                    <a:cubicBezTo>
                      <a:pt x="14010" y="7439"/>
                      <a:pt x="14311" y="7272"/>
                      <a:pt x="14511" y="7072"/>
                    </a:cubicBezTo>
                    <a:lnTo>
                      <a:pt x="14844" y="6739"/>
                    </a:lnTo>
                    <a:cubicBezTo>
                      <a:pt x="14911" y="6605"/>
                      <a:pt x="15011" y="6505"/>
                      <a:pt x="15078" y="6338"/>
                    </a:cubicBezTo>
                    <a:cubicBezTo>
                      <a:pt x="15211" y="6072"/>
                      <a:pt x="15245" y="5771"/>
                      <a:pt x="15245" y="5438"/>
                    </a:cubicBezTo>
                    <a:cubicBezTo>
                      <a:pt x="15245" y="5204"/>
                      <a:pt x="15178" y="4937"/>
                      <a:pt x="15044" y="4737"/>
                    </a:cubicBezTo>
                    <a:cubicBezTo>
                      <a:pt x="14911" y="4571"/>
                      <a:pt x="14811" y="4437"/>
                      <a:pt x="14544" y="4337"/>
                    </a:cubicBezTo>
                    <a:cubicBezTo>
                      <a:pt x="14344" y="4204"/>
                      <a:pt x="14077" y="4170"/>
                      <a:pt x="13877" y="4170"/>
                    </a:cubicBezTo>
                    <a:cubicBezTo>
                      <a:pt x="13743" y="4170"/>
                      <a:pt x="13577" y="4104"/>
                      <a:pt x="13410" y="4104"/>
                    </a:cubicBezTo>
                    <a:lnTo>
                      <a:pt x="13043" y="4104"/>
                    </a:lnTo>
                    <a:cubicBezTo>
                      <a:pt x="12376" y="4170"/>
                      <a:pt x="11709" y="4337"/>
                      <a:pt x="11208" y="4437"/>
                    </a:cubicBezTo>
                    <a:cubicBezTo>
                      <a:pt x="10641" y="4604"/>
                      <a:pt x="10007" y="4771"/>
                      <a:pt x="9340" y="5038"/>
                    </a:cubicBezTo>
                    <a:cubicBezTo>
                      <a:pt x="9040" y="5104"/>
                      <a:pt x="8807" y="5238"/>
                      <a:pt x="8506" y="5338"/>
                    </a:cubicBezTo>
                    <a:cubicBezTo>
                      <a:pt x="8673" y="4904"/>
                      <a:pt x="8840" y="4537"/>
                      <a:pt x="8973" y="4170"/>
                    </a:cubicBezTo>
                    <a:cubicBezTo>
                      <a:pt x="9207" y="3403"/>
                      <a:pt x="9340" y="2769"/>
                      <a:pt x="9374" y="2202"/>
                    </a:cubicBezTo>
                    <a:cubicBezTo>
                      <a:pt x="9407" y="1869"/>
                      <a:pt x="9374" y="1568"/>
                      <a:pt x="9340" y="1335"/>
                    </a:cubicBezTo>
                    <a:lnTo>
                      <a:pt x="9207" y="935"/>
                    </a:lnTo>
                    <a:cubicBezTo>
                      <a:pt x="9140" y="835"/>
                      <a:pt x="9040" y="701"/>
                      <a:pt x="8907" y="568"/>
                    </a:cubicBezTo>
                    <a:cubicBezTo>
                      <a:pt x="8740" y="401"/>
                      <a:pt x="8473" y="267"/>
                      <a:pt x="8173" y="234"/>
                    </a:cubicBezTo>
                    <a:lnTo>
                      <a:pt x="8006" y="234"/>
                    </a:lnTo>
                    <a:cubicBezTo>
                      <a:pt x="7739" y="234"/>
                      <a:pt x="7506" y="267"/>
                      <a:pt x="7306" y="401"/>
                    </a:cubicBezTo>
                    <a:cubicBezTo>
                      <a:pt x="6972" y="568"/>
                      <a:pt x="6672" y="868"/>
                      <a:pt x="6405" y="1268"/>
                    </a:cubicBezTo>
                    <a:cubicBezTo>
                      <a:pt x="6205" y="1602"/>
                      <a:pt x="6038" y="2035"/>
                      <a:pt x="5871" y="2569"/>
                    </a:cubicBezTo>
                    <a:cubicBezTo>
                      <a:pt x="5738" y="3003"/>
                      <a:pt x="5638" y="3436"/>
                      <a:pt x="5538" y="3937"/>
                    </a:cubicBezTo>
                    <a:cubicBezTo>
                      <a:pt x="5504" y="4070"/>
                      <a:pt x="5504" y="4204"/>
                      <a:pt x="5504" y="4337"/>
                    </a:cubicBezTo>
                    <a:cubicBezTo>
                      <a:pt x="5171" y="3536"/>
                      <a:pt x="4837" y="2869"/>
                      <a:pt x="4470" y="2269"/>
                    </a:cubicBezTo>
                    <a:cubicBezTo>
                      <a:pt x="4203" y="1869"/>
                      <a:pt x="3870" y="1435"/>
                      <a:pt x="3570" y="1101"/>
                    </a:cubicBezTo>
                    <a:cubicBezTo>
                      <a:pt x="3203" y="734"/>
                      <a:pt x="2836" y="434"/>
                      <a:pt x="2469" y="267"/>
                    </a:cubicBezTo>
                    <a:cubicBezTo>
                      <a:pt x="2269" y="34"/>
                      <a:pt x="1935" y="1"/>
                      <a:pt x="1568" y="1"/>
                    </a:cubicBezTo>
                    <a:close/>
                  </a:path>
                </a:pathLst>
              </a:custGeom>
              <a:solidFill>
                <a:srgbClr val="BFDD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2"/>
              <p:cNvSpPr/>
              <p:nvPr/>
            </p:nvSpPr>
            <p:spPr>
              <a:xfrm>
                <a:off x="436775" y="4959825"/>
                <a:ext cx="94250" cy="122625"/>
              </a:xfrm>
              <a:custGeom>
                <a:avLst/>
                <a:gdLst/>
                <a:ahLst/>
                <a:cxnLst/>
                <a:rect l="l" t="t" r="r" b="b"/>
                <a:pathLst>
                  <a:path w="3770" h="4905" extrusionOk="0">
                    <a:moveTo>
                      <a:pt x="3169" y="1"/>
                    </a:moveTo>
                    <a:cubicBezTo>
                      <a:pt x="2936" y="1"/>
                      <a:pt x="2669" y="201"/>
                      <a:pt x="2636" y="501"/>
                    </a:cubicBezTo>
                    <a:cubicBezTo>
                      <a:pt x="2636" y="601"/>
                      <a:pt x="2602" y="634"/>
                      <a:pt x="2602" y="701"/>
                    </a:cubicBezTo>
                    <a:cubicBezTo>
                      <a:pt x="2502" y="1035"/>
                      <a:pt x="2402" y="1368"/>
                      <a:pt x="2235" y="1668"/>
                    </a:cubicBezTo>
                    <a:cubicBezTo>
                      <a:pt x="1935" y="2202"/>
                      <a:pt x="1568" y="2669"/>
                      <a:pt x="1135" y="3136"/>
                    </a:cubicBezTo>
                    <a:cubicBezTo>
                      <a:pt x="901" y="3436"/>
                      <a:pt x="601" y="3670"/>
                      <a:pt x="301" y="3937"/>
                    </a:cubicBezTo>
                    <a:cubicBezTo>
                      <a:pt x="67" y="4137"/>
                      <a:pt x="0" y="4470"/>
                      <a:pt x="234" y="4704"/>
                    </a:cubicBezTo>
                    <a:cubicBezTo>
                      <a:pt x="301" y="4837"/>
                      <a:pt x="467" y="4871"/>
                      <a:pt x="601" y="4904"/>
                    </a:cubicBezTo>
                    <a:cubicBezTo>
                      <a:pt x="768" y="4904"/>
                      <a:pt x="901" y="4871"/>
                      <a:pt x="1001" y="4804"/>
                    </a:cubicBezTo>
                    <a:cubicBezTo>
                      <a:pt x="1668" y="4337"/>
                      <a:pt x="2269" y="3703"/>
                      <a:pt x="2736" y="3003"/>
                    </a:cubicBezTo>
                    <a:cubicBezTo>
                      <a:pt x="3236" y="2302"/>
                      <a:pt x="3603" y="1502"/>
                      <a:pt x="3736" y="634"/>
                    </a:cubicBezTo>
                    <a:cubicBezTo>
                      <a:pt x="3770" y="334"/>
                      <a:pt x="3503" y="34"/>
                      <a:pt x="3236" y="1"/>
                    </a:cubicBezTo>
                    <a:close/>
                  </a:path>
                </a:pathLst>
              </a:custGeom>
              <a:solidFill>
                <a:srgbClr val="BFDD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2"/>
              <p:cNvSpPr/>
              <p:nvPr/>
            </p:nvSpPr>
            <p:spPr>
              <a:xfrm>
                <a:off x="400075" y="4823050"/>
                <a:ext cx="118450" cy="124500"/>
              </a:xfrm>
              <a:custGeom>
                <a:avLst/>
                <a:gdLst/>
                <a:ahLst/>
                <a:cxnLst/>
                <a:rect l="l" t="t" r="r" b="b"/>
                <a:pathLst>
                  <a:path w="4738" h="4980" extrusionOk="0">
                    <a:moveTo>
                      <a:pt x="301" y="1"/>
                    </a:moveTo>
                    <a:cubicBezTo>
                      <a:pt x="268" y="68"/>
                      <a:pt x="234" y="68"/>
                      <a:pt x="201" y="101"/>
                    </a:cubicBezTo>
                    <a:cubicBezTo>
                      <a:pt x="101" y="134"/>
                      <a:pt x="1" y="301"/>
                      <a:pt x="101" y="401"/>
                    </a:cubicBezTo>
                    <a:cubicBezTo>
                      <a:pt x="701" y="1168"/>
                      <a:pt x="1235" y="2002"/>
                      <a:pt x="1869" y="2803"/>
                    </a:cubicBezTo>
                    <a:cubicBezTo>
                      <a:pt x="2136" y="3170"/>
                      <a:pt x="2469" y="3570"/>
                      <a:pt x="2803" y="3937"/>
                    </a:cubicBezTo>
                    <a:cubicBezTo>
                      <a:pt x="3203" y="4304"/>
                      <a:pt x="3603" y="4671"/>
                      <a:pt x="4070" y="4938"/>
                    </a:cubicBezTo>
                    <a:cubicBezTo>
                      <a:pt x="4135" y="4964"/>
                      <a:pt x="4205" y="4980"/>
                      <a:pt x="4273" y="4980"/>
                    </a:cubicBezTo>
                    <a:cubicBezTo>
                      <a:pt x="4382" y="4980"/>
                      <a:pt x="4489" y="4940"/>
                      <a:pt x="4571" y="4838"/>
                    </a:cubicBezTo>
                    <a:cubicBezTo>
                      <a:pt x="4737" y="4671"/>
                      <a:pt x="4737" y="4437"/>
                      <a:pt x="4571" y="4271"/>
                    </a:cubicBezTo>
                    <a:cubicBezTo>
                      <a:pt x="4237" y="3970"/>
                      <a:pt x="3904" y="3737"/>
                      <a:pt x="3570" y="3437"/>
                    </a:cubicBezTo>
                    <a:cubicBezTo>
                      <a:pt x="3236" y="3137"/>
                      <a:pt x="2903" y="2903"/>
                      <a:pt x="2603" y="2569"/>
                    </a:cubicBezTo>
                    <a:cubicBezTo>
                      <a:pt x="1969" y="1936"/>
                      <a:pt x="1402" y="1269"/>
                      <a:pt x="835" y="601"/>
                    </a:cubicBezTo>
                    <a:lnTo>
                      <a:pt x="835" y="601"/>
                    </a:lnTo>
                    <a:lnTo>
                      <a:pt x="901" y="635"/>
                    </a:lnTo>
                    <a:lnTo>
                      <a:pt x="501" y="134"/>
                    </a:lnTo>
                    <a:cubicBezTo>
                      <a:pt x="468" y="68"/>
                      <a:pt x="401" y="1"/>
                      <a:pt x="301" y="1"/>
                    </a:cubicBezTo>
                    <a:close/>
                  </a:path>
                </a:pathLst>
              </a:custGeom>
              <a:solidFill>
                <a:srgbClr val="A5BF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2"/>
              <p:cNvSpPr/>
              <p:nvPr/>
            </p:nvSpPr>
            <p:spPr>
              <a:xfrm>
                <a:off x="525175" y="4825350"/>
                <a:ext cx="50050" cy="124825"/>
              </a:xfrm>
              <a:custGeom>
                <a:avLst/>
                <a:gdLst/>
                <a:ahLst/>
                <a:cxnLst/>
                <a:rect l="l" t="t" r="r" b="b"/>
                <a:pathLst>
                  <a:path w="2002" h="4993" extrusionOk="0">
                    <a:moveTo>
                      <a:pt x="1703" y="1"/>
                    </a:moveTo>
                    <a:cubicBezTo>
                      <a:pt x="1603" y="1"/>
                      <a:pt x="1535" y="65"/>
                      <a:pt x="1535" y="176"/>
                    </a:cubicBezTo>
                    <a:cubicBezTo>
                      <a:pt x="1435" y="543"/>
                      <a:pt x="1301" y="876"/>
                      <a:pt x="1235" y="1210"/>
                    </a:cubicBezTo>
                    <a:cubicBezTo>
                      <a:pt x="1101" y="1543"/>
                      <a:pt x="968" y="1910"/>
                      <a:pt x="834" y="2244"/>
                    </a:cubicBezTo>
                    <a:cubicBezTo>
                      <a:pt x="601" y="2978"/>
                      <a:pt x="301" y="3678"/>
                      <a:pt x="100" y="4412"/>
                    </a:cubicBezTo>
                    <a:cubicBezTo>
                      <a:pt x="0" y="4679"/>
                      <a:pt x="200" y="4913"/>
                      <a:pt x="434" y="4979"/>
                    </a:cubicBezTo>
                    <a:cubicBezTo>
                      <a:pt x="470" y="4988"/>
                      <a:pt x="503" y="4992"/>
                      <a:pt x="535" y="4992"/>
                    </a:cubicBezTo>
                    <a:cubicBezTo>
                      <a:pt x="621" y="4992"/>
                      <a:pt x="694" y="4961"/>
                      <a:pt x="768" y="4913"/>
                    </a:cubicBezTo>
                    <a:lnTo>
                      <a:pt x="834" y="4846"/>
                    </a:lnTo>
                    <a:cubicBezTo>
                      <a:pt x="901" y="4779"/>
                      <a:pt x="934" y="4712"/>
                      <a:pt x="968" y="4646"/>
                    </a:cubicBezTo>
                    <a:cubicBezTo>
                      <a:pt x="1235" y="3945"/>
                      <a:pt x="1401" y="3211"/>
                      <a:pt x="1501" y="2511"/>
                    </a:cubicBezTo>
                    <a:cubicBezTo>
                      <a:pt x="1601" y="2144"/>
                      <a:pt x="1635" y="1810"/>
                      <a:pt x="1735" y="1410"/>
                    </a:cubicBezTo>
                    <a:lnTo>
                      <a:pt x="1968" y="276"/>
                    </a:lnTo>
                    <a:cubicBezTo>
                      <a:pt x="2002" y="176"/>
                      <a:pt x="1935" y="42"/>
                      <a:pt x="1802" y="9"/>
                    </a:cubicBezTo>
                    <a:lnTo>
                      <a:pt x="1768" y="9"/>
                    </a:lnTo>
                    <a:cubicBezTo>
                      <a:pt x="1745" y="3"/>
                      <a:pt x="1723" y="1"/>
                      <a:pt x="1703" y="1"/>
                    </a:cubicBezTo>
                    <a:close/>
                  </a:path>
                </a:pathLst>
              </a:custGeom>
              <a:solidFill>
                <a:srgbClr val="A5BF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2"/>
              <p:cNvSpPr/>
              <p:nvPr/>
            </p:nvSpPr>
            <p:spPr>
              <a:xfrm>
                <a:off x="564375" y="4922300"/>
                <a:ext cx="161800" cy="50175"/>
              </a:xfrm>
              <a:custGeom>
                <a:avLst/>
                <a:gdLst/>
                <a:ahLst/>
                <a:cxnLst/>
                <a:rect l="l" t="t" r="r" b="b"/>
                <a:pathLst>
                  <a:path w="6472" h="2007" extrusionOk="0">
                    <a:moveTo>
                      <a:pt x="6138" y="0"/>
                    </a:moveTo>
                    <a:cubicBezTo>
                      <a:pt x="5838" y="134"/>
                      <a:pt x="5504" y="201"/>
                      <a:pt x="5204" y="334"/>
                    </a:cubicBezTo>
                    <a:cubicBezTo>
                      <a:pt x="3636" y="801"/>
                      <a:pt x="2002" y="1035"/>
                      <a:pt x="367" y="1168"/>
                    </a:cubicBezTo>
                    <a:cubicBezTo>
                      <a:pt x="234" y="1168"/>
                      <a:pt x="167" y="1268"/>
                      <a:pt x="67" y="1335"/>
                    </a:cubicBezTo>
                    <a:cubicBezTo>
                      <a:pt x="0" y="1435"/>
                      <a:pt x="0" y="1535"/>
                      <a:pt x="0" y="1668"/>
                    </a:cubicBezTo>
                    <a:cubicBezTo>
                      <a:pt x="31" y="1851"/>
                      <a:pt x="200" y="2006"/>
                      <a:pt x="433" y="2006"/>
                    </a:cubicBezTo>
                    <a:cubicBezTo>
                      <a:pt x="455" y="2006"/>
                      <a:pt x="477" y="2005"/>
                      <a:pt x="500" y="2002"/>
                    </a:cubicBezTo>
                    <a:cubicBezTo>
                      <a:pt x="1001" y="1935"/>
                      <a:pt x="1501" y="1835"/>
                      <a:pt x="1968" y="1768"/>
                    </a:cubicBezTo>
                    <a:cubicBezTo>
                      <a:pt x="2469" y="1668"/>
                      <a:pt x="2902" y="1535"/>
                      <a:pt x="3403" y="1368"/>
                    </a:cubicBezTo>
                    <a:cubicBezTo>
                      <a:pt x="4403" y="1135"/>
                      <a:pt x="5371" y="801"/>
                      <a:pt x="6305" y="434"/>
                    </a:cubicBezTo>
                    <a:cubicBezTo>
                      <a:pt x="6405" y="367"/>
                      <a:pt x="6471" y="267"/>
                      <a:pt x="6371" y="134"/>
                    </a:cubicBezTo>
                    <a:cubicBezTo>
                      <a:pt x="6338" y="34"/>
                      <a:pt x="6238" y="0"/>
                      <a:pt x="6171" y="0"/>
                    </a:cubicBezTo>
                    <a:close/>
                  </a:path>
                </a:pathLst>
              </a:custGeom>
              <a:solidFill>
                <a:srgbClr val="A5BF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9" name="Google Shape;239;p2"/>
            <p:cNvGrpSpPr/>
            <p:nvPr/>
          </p:nvGrpSpPr>
          <p:grpSpPr>
            <a:xfrm flipH="1">
              <a:off x="7949369" y="3991029"/>
              <a:ext cx="281509" cy="259694"/>
              <a:chOff x="2493475" y="2126450"/>
              <a:chExt cx="373900" cy="344925"/>
            </a:xfrm>
          </p:grpSpPr>
          <p:sp>
            <p:nvSpPr>
              <p:cNvPr id="240" name="Google Shape;240;p2"/>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2"/>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2"/>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2"/>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2"/>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2"/>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 name="Google Shape;246;p2"/>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 name="Google Shape;247;p2"/>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8" name="Google Shape;248;p2"/>
            <p:cNvGrpSpPr/>
            <p:nvPr/>
          </p:nvGrpSpPr>
          <p:grpSpPr>
            <a:xfrm rot="-1738930">
              <a:off x="6613335" y="3812775"/>
              <a:ext cx="907394" cy="2192358"/>
              <a:chOff x="1456975" y="2715100"/>
              <a:chExt cx="1205225" cy="2911950"/>
            </a:xfrm>
          </p:grpSpPr>
          <p:sp>
            <p:nvSpPr>
              <p:cNvPr id="249" name="Google Shape;249;p2"/>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2"/>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 name="Google Shape;251;p2"/>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2"/>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 name="Google Shape;253;p2"/>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2"/>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2"/>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2"/>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2"/>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8" name="Google Shape;258;p2"/>
            <p:cNvGrpSpPr/>
            <p:nvPr/>
          </p:nvGrpSpPr>
          <p:grpSpPr>
            <a:xfrm>
              <a:off x="8230874" y="3254663"/>
              <a:ext cx="1054846" cy="1732404"/>
              <a:chOff x="8230874" y="3254663"/>
              <a:chExt cx="1054846" cy="1732404"/>
            </a:xfrm>
          </p:grpSpPr>
          <p:sp>
            <p:nvSpPr>
              <p:cNvPr id="259" name="Google Shape;259;p2"/>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0" name="Google Shape;260;p2"/>
              <p:cNvGrpSpPr/>
              <p:nvPr/>
            </p:nvGrpSpPr>
            <p:grpSpPr>
              <a:xfrm flipH="1">
                <a:off x="8307383" y="3254663"/>
                <a:ext cx="978337" cy="1732404"/>
                <a:chOff x="207725" y="2276150"/>
                <a:chExt cx="1299425" cy="2300975"/>
              </a:xfrm>
            </p:grpSpPr>
            <p:sp>
              <p:nvSpPr>
                <p:cNvPr id="261" name="Google Shape;261;p2"/>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 name="Google Shape;262;p2"/>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2"/>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2"/>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2"/>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2"/>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2"/>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2"/>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2"/>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2"/>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2"/>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 name="Google Shape;272;p2"/>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2"/>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74" name="Google Shape;274;p2"/>
            <p:cNvGrpSpPr/>
            <p:nvPr/>
          </p:nvGrpSpPr>
          <p:grpSpPr>
            <a:xfrm flipH="1">
              <a:off x="8424004" y="4466215"/>
              <a:ext cx="918425" cy="885505"/>
              <a:chOff x="-142600" y="4343675"/>
              <a:chExt cx="1219850" cy="1176125"/>
            </a:xfrm>
          </p:grpSpPr>
          <p:sp>
            <p:nvSpPr>
              <p:cNvPr id="275" name="Google Shape;275;p2"/>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2"/>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2"/>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2"/>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2"/>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2"/>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1" name="Google Shape;281;p2"/>
            <p:cNvGrpSpPr/>
            <p:nvPr/>
          </p:nvGrpSpPr>
          <p:grpSpPr>
            <a:xfrm flipH="1">
              <a:off x="6896474" y="4374879"/>
              <a:ext cx="875378" cy="1673866"/>
              <a:chOff x="2069450" y="3516525"/>
              <a:chExt cx="1162675" cy="2223225"/>
            </a:xfrm>
          </p:grpSpPr>
          <p:sp>
            <p:nvSpPr>
              <p:cNvPr id="282" name="Google Shape;282;p2"/>
              <p:cNvSpPr/>
              <p:nvPr/>
            </p:nvSpPr>
            <p:spPr>
              <a:xfrm>
                <a:off x="2614300" y="4307350"/>
                <a:ext cx="123125" cy="1432400"/>
              </a:xfrm>
              <a:custGeom>
                <a:avLst/>
                <a:gdLst/>
                <a:ahLst/>
                <a:cxnLst/>
                <a:rect l="l" t="t" r="r" b="b"/>
                <a:pathLst>
                  <a:path w="4925" h="57296" extrusionOk="0">
                    <a:moveTo>
                      <a:pt x="2250" y="0"/>
                    </a:moveTo>
                    <a:cubicBezTo>
                      <a:pt x="3040" y="4742"/>
                      <a:pt x="3587" y="9544"/>
                      <a:pt x="3861" y="14317"/>
                    </a:cubicBezTo>
                    <a:cubicBezTo>
                      <a:pt x="4134" y="19119"/>
                      <a:pt x="4134" y="23922"/>
                      <a:pt x="3891" y="28724"/>
                    </a:cubicBezTo>
                    <a:cubicBezTo>
                      <a:pt x="3648" y="33496"/>
                      <a:pt x="3101" y="38299"/>
                      <a:pt x="2432" y="43040"/>
                    </a:cubicBezTo>
                    <a:lnTo>
                      <a:pt x="1915" y="46627"/>
                    </a:lnTo>
                    <a:cubicBezTo>
                      <a:pt x="1733" y="47843"/>
                      <a:pt x="1520" y="48998"/>
                      <a:pt x="1338" y="50183"/>
                    </a:cubicBezTo>
                    <a:lnTo>
                      <a:pt x="699" y="53709"/>
                    </a:lnTo>
                    <a:lnTo>
                      <a:pt x="0" y="57266"/>
                    </a:lnTo>
                    <a:lnTo>
                      <a:pt x="122" y="57296"/>
                    </a:lnTo>
                    <a:cubicBezTo>
                      <a:pt x="517" y="56141"/>
                      <a:pt x="851" y="54986"/>
                      <a:pt x="1186" y="53831"/>
                    </a:cubicBezTo>
                    <a:lnTo>
                      <a:pt x="2098" y="50335"/>
                    </a:lnTo>
                    <a:cubicBezTo>
                      <a:pt x="2371" y="49150"/>
                      <a:pt x="2614" y="47995"/>
                      <a:pt x="2858" y="46809"/>
                    </a:cubicBezTo>
                    <a:lnTo>
                      <a:pt x="3496" y="43223"/>
                    </a:lnTo>
                    <a:cubicBezTo>
                      <a:pt x="4256" y="38451"/>
                      <a:pt x="4621" y="33618"/>
                      <a:pt x="4772" y="28785"/>
                    </a:cubicBezTo>
                    <a:cubicBezTo>
                      <a:pt x="4924" y="23952"/>
                      <a:pt x="4803" y="19149"/>
                      <a:pt x="4438" y="14317"/>
                    </a:cubicBezTo>
                    <a:cubicBezTo>
                      <a:pt x="4043" y="9484"/>
                      <a:pt x="3374" y="4712"/>
                      <a:pt x="24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2"/>
              <p:cNvSpPr/>
              <p:nvPr/>
            </p:nvSpPr>
            <p:spPr>
              <a:xfrm>
                <a:off x="2729050" y="4204750"/>
                <a:ext cx="503075" cy="679375"/>
              </a:xfrm>
              <a:custGeom>
                <a:avLst/>
                <a:gdLst/>
                <a:ahLst/>
                <a:cxnLst/>
                <a:rect l="l" t="t" r="r" b="b"/>
                <a:pathLst>
                  <a:path w="20123" h="27175" extrusionOk="0">
                    <a:moveTo>
                      <a:pt x="20092" y="1"/>
                    </a:moveTo>
                    <a:cubicBezTo>
                      <a:pt x="9028" y="4378"/>
                      <a:pt x="942" y="15351"/>
                      <a:pt x="0" y="27175"/>
                    </a:cubicBezTo>
                    <a:cubicBezTo>
                      <a:pt x="5927" y="25108"/>
                      <a:pt x="11034" y="21491"/>
                      <a:pt x="14620" y="16749"/>
                    </a:cubicBezTo>
                    <a:cubicBezTo>
                      <a:pt x="18177" y="11916"/>
                      <a:pt x="20122" y="5958"/>
                      <a:pt x="20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 name="Google Shape;284;p2"/>
              <p:cNvSpPr/>
              <p:nvPr/>
            </p:nvSpPr>
            <p:spPr>
              <a:xfrm>
                <a:off x="2722200" y="4206275"/>
                <a:ext cx="506125" cy="674050"/>
              </a:xfrm>
              <a:custGeom>
                <a:avLst/>
                <a:gdLst/>
                <a:ahLst/>
                <a:cxnLst/>
                <a:rect l="l" t="t" r="r" b="b"/>
                <a:pathLst>
                  <a:path w="20245" h="26962" extrusionOk="0">
                    <a:moveTo>
                      <a:pt x="20214" y="1"/>
                    </a:moveTo>
                    <a:cubicBezTo>
                      <a:pt x="17843" y="5168"/>
                      <a:pt x="14955" y="10031"/>
                      <a:pt x="11551" y="14560"/>
                    </a:cubicBezTo>
                    <a:lnTo>
                      <a:pt x="10244" y="16232"/>
                    </a:lnTo>
                    <a:lnTo>
                      <a:pt x="8876" y="17873"/>
                    </a:lnTo>
                    <a:lnTo>
                      <a:pt x="7478" y="19454"/>
                    </a:lnTo>
                    <a:lnTo>
                      <a:pt x="6019" y="21034"/>
                    </a:lnTo>
                    <a:cubicBezTo>
                      <a:pt x="4134" y="23071"/>
                      <a:pt x="2098" y="25047"/>
                      <a:pt x="1" y="26962"/>
                    </a:cubicBezTo>
                    <a:cubicBezTo>
                      <a:pt x="2219" y="25229"/>
                      <a:pt x="4317" y="23314"/>
                      <a:pt x="6292" y="21247"/>
                    </a:cubicBezTo>
                    <a:lnTo>
                      <a:pt x="7751" y="19697"/>
                    </a:lnTo>
                    <a:lnTo>
                      <a:pt x="9150" y="18086"/>
                    </a:lnTo>
                    <a:lnTo>
                      <a:pt x="10487" y="16414"/>
                    </a:lnTo>
                    <a:lnTo>
                      <a:pt x="11764" y="14712"/>
                    </a:lnTo>
                    <a:cubicBezTo>
                      <a:pt x="15168" y="10153"/>
                      <a:pt x="17995" y="5198"/>
                      <a:pt x="202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2"/>
              <p:cNvSpPr/>
              <p:nvPr/>
            </p:nvSpPr>
            <p:spPr>
              <a:xfrm>
                <a:off x="2877975" y="4523925"/>
                <a:ext cx="12950" cy="212775"/>
              </a:xfrm>
              <a:custGeom>
                <a:avLst/>
                <a:gdLst/>
                <a:ahLst/>
                <a:cxnLst/>
                <a:rect l="l" t="t" r="r" b="b"/>
                <a:pathLst>
                  <a:path w="518" h="8511" extrusionOk="0">
                    <a:moveTo>
                      <a:pt x="487" y="0"/>
                    </a:moveTo>
                    <a:cubicBezTo>
                      <a:pt x="365" y="1398"/>
                      <a:pt x="244" y="2857"/>
                      <a:pt x="153" y="4255"/>
                    </a:cubicBezTo>
                    <a:cubicBezTo>
                      <a:pt x="61" y="4985"/>
                      <a:pt x="1" y="5654"/>
                      <a:pt x="1" y="6383"/>
                    </a:cubicBezTo>
                    <a:cubicBezTo>
                      <a:pt x="1" y="7052"/>
                      <a:pt x="1" y="7781"/>
                      <a:pt x="31" y="8511"/>
                    </a:cubicBezTo>
                    <a:cubicBezTo>
                      <a:pt x="183" y="7812"/>
                      <a:pt x="274" y="7113"/>
                      <a:pt x="335" y="6383"/>
                    </a:cubicBezTo>
                    <a:cubicBezTo>
                      <a:pt x="396" y="5654"/>
                      <a:pt x="396" y="4954"/>
                      <a:pt x="396" y="4255"/>
                    </a:cubicBezTo>
                    <a:cubicBezTo>
                      <a:pt x="457" y="2857"/>
                      <a:pt x="487" y="1398"/>
                      <a:pt x="5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 name="Google Shape;286;p2"/>
              <p:cNvSpPr/>
              <p:nvPr/>
            </p:nvSpPr>
            <p:spPr>
              <a:xfrm>
                <a:off x="2991200" y="4406125"/>
                <a:ext cx="26625" cy="202925"/>
              </a:xfrm>
              <a:custGeom>
                <a:avLst/>
                <a:gdLst/>
                <a:ahLst/>
                <a:cxnLst/>
                <a:rect l="l" t="t" r="r" b="b"/>
                <a:pathLst>
                  <a:path w="1065" h="8117" extrusionOk="0">
                    <a:moveTo>
                      <a:pt x="1004" y="1"/>
                    </a:moveTo>
                    <a:cubicBezTo>
                      <a:pt x="821" y="1368"/>
                      <a:pt x="609" y="2706"/>
                      <a:pt x="396" y="4074"/>
                    </a:cubicBezTo>
                    <a:cubicBezTo>
                      <a:pt x="305" y="4712"/>
                      <a:pt x="183" y="5381"/>
                      <a:pt x="92" y="6080"/>
                    </a:cubicBezTo>
                    <a:cubicBezTo>
                      <a:pt x="31" y="6749"/>
                      <a:pt x="1" y="7448"/>
                      <a:pt x="1" y="8116"/>
                    </a:cubicBezTo>
                    <a:cubicBezTo>
                      <a:pt x="183" y="7448"/>
                      <a:pt x="305" y="6749"/>
                      <a:pt x="457" y="6110"/>
                    </a:cubicBezTo>
                    <a:cubicBezTo>
                      <a:pt x="548" y="5441"/>
                      <a:pt x="609" y="4742"/>
                      <a:pt x="669" y="4074"/>
                    </a:cubicBezTo>
                    <a:cubicBezTo>
                      <a:pt x="791" y="2736"/>
                      <a:pt x="943" y="1368"/>
                      <a:pt x="10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 name="Google Shape;287;p2"/>
              <p:cNvSpPr/>
              <p:nvPr/>
            </p:nvSpPr>
            <p:spPr>
              <a:xfrm>
                <a:off x="3087700" y="4289875"/>
                <a:ext cx="31950" cy="180100"/>
              </a:xfrm>
              <a:custGeom>
                <a:avLst/>
                <a:gdLst/>
                <a:ahLst/>
                <a:cxnLst/>
                <a:rect l="l" t="t" r="r" b="b"/>
                <a:pathLst>
                  <a:path w="1278" h="7204" extrusionOk="0">
                    <a:moveTo>
                      <a:pt x="1247" y="0"/>
                    </a:moveTo>
                    <a:cubicBezTo>
                      <a:pt x="974" y="1186"/>
                      <a:pt x="730" y="2401"/>
                      <a:pt x="487" y="3587"/>
                    </a:cubicBezTo>
                    <a:cubicBezTo>
                      <a:pt x="396" y="4195"/>
                      <a:pt x="214" y="4772"/>
                      <a:pt x="153" y="5380"/>
                    </a:cubicBezTo>
                    <a:cubicBezTo>
                      <a:pt x="92" y="5988"/>
                      <a:pt x="1" y="6596"/>
                      <a:pt x="1" y="7204"/>
                    </a:cubicBezTo>
                    <a:cubicBezTo>
                      <a:pt x="244" y="6626"/>
                      <a:pt x="396" y="6018"/>
                      <a:pt x="457" y="5411"/>
                    </a:cubicBezTo>
                    <a:cubicBezTo>
                      <a:pt x="609" y="4833"/>
                      <a:pt x="700" y="4225"/>
                      <a:pt x="761" y="3617"/>
                    </a:cubicBezTo>
                    <a:cubicBezTo>
                      <a:pt x="943" y="2401"/>
                      <a:pt x="1156" y="1216"/>
                      <a:pt x="12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2"/>
              <p:cNvSpPr/>
              <p:nvPr/>
            </p:nvSpPr>
            <p:spPr>
              <a:xfrm>
                <a:off x="3021600" y="4495800"/>
                <a:ext cx="119325" cy="63100"/>
              </a:xfrm>
              <a:custGeom>
                <a:avLst/>
                <a:gdLst/>
                <a:ahLst/>
                <a:cxnLst/>
                <a:rect l="l" t="t" r="r" b="b"/>
                <a:pathLst>
                  <a:path w="4773" h="2524" extrusionOk="0">
                    <a:moveTo>
                      <a:pt x="4742" y="0"/>
                    </a:moveTo>
                    <a:cubicBezTo>
                      <a:pt x="4013" y="547"/>
                      <a:pt x="3222" y="1003"/>
                      <a:pt x="2402" y="1399"/>
                    </a:cubicBezTo>
                    <a:cubicBezTo>
                      <a:pt x="2037" y="1581"/>
                      <a:pt x="1611" y="1733"/>
                      <a:pt x="1216" y="1915"/>
                    </a:cubicBezTo>
                    <a:cubicBezTo>
                      <a:pt x="791" y="2098"/>
                      <a:pt x="396" y="2280"/>
                      <a:pt x="0" y="2523"/>
                    </a:cubicBezTo>
                    <a:cubicBezTo>
                      <a:pt x="456" y="2523"/>
                      <a:pt x="882" y="2402"/>
                      <a:pt x="1307" y="2219"/>
                    </a:cubicBezTo>
                    <a:cubicBezTo>
                      <a:pt x="1733" y="2067"/>
                      <a:pt x="2159" y="1854"/>
                      <a:pt x="2523" y="1611"/>
                    </a:cubicBezTo>
                    <a:cubicBezTo>
                      <a:pt x="3344" y="1186"/>
                      <a:pt x="4104" y="669"/>
                      <a:pt x="4773" y="61"/>
                    </a:cubicBezTo>
                    <a:lnTo>
                      <a:pt x="47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2"/>
              <p:cNvSpPr/>
              <p:nvPr/>
            </p:nvSpPr>
            <p:spPr>
              <a:xfrm>
                <a:off x="3124950" y="4343050"/>
                <a:ext cx="75250" cy="63875"/>
              </a:xfrm>
              <a:custGeom>
                <a:avLst/>
                <a:gdLst/>
                <a:ahLst/>
                <a:cxnLst/>
                <a:rect l="l" t="t" r="r" b="b"/>
                <a:pathLst>
                  <a:path w="3010" h="2555" extrusionOk="0">
                    <a:moveTo>
                      <a:pt x="2949" y="1"/>
                    </a:moveTo>
                    <a:cubicBezTo>
                      <a:pt x="2432" y="396"/>
                      <a:pt x="1915" y="761"/>
                      <a:pt x="1398" y="1186"/>
                    </a:cubicBezTo>
                    <a:cubicBezTo>
                      <a:pt x="1125" y="1369"/>
                      <a:pt x="882" y="1551"/>
                      <a:pt x="639" y="1794"/>
                    </a:cubicBezTo>
                    <a:cubicBezTo>
                      <a:pt x="426" y="2037"/>
                      <a:pt x="183" y="2281"/>
                      <a:pt x="0" y="2554"/>
                    </a:cubicBezTo>
                    <a:cubicBezTo>
                      <a:pt x="335" y="2433"/>
                      <a:pt x="608" y="2250"/>
                      <a:pt x="882" y="2068"/>
                    </a:cubicBezTo>
                    <a:cubicBezTo>
                      <a:pt x="1125" y="1885"/>
                      <a:pt x="1368" y="1642"/>
                      <a:pt x="1581" y="1429"/>
                    </a:cubicBezTo>
                    <a:cubicBezTo>
                      <a:pt x="2037" y="943"/>
                      <a:pt x="2554" y="487"/>
                      <a:pt x="3009" y="31"/>
                    </a:cubicBezTo>
                    <a:lnTo>
                      <a:pt x="294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 name="Google Shape;290;p2"/>
              <p:cNvSpPr/>
              <p:nvPr/>
            </p:nvSpPr>
            <p:spPr>
              <a:xfrm>
                <a:off x="2912175" y="4653100"/>
                <a:ext cx="129200" cy="45325"/>
              </a:xfrm>
              <a:custGeom>
                <a:avLst/>
                <a:gdLst/>
                <a:ahLst/>
                <a:cxnLst/>
                <a:rect l="l" t="t" r="r" b="b"/>
                <a:pathLst>
                  <a:path w="5168" h="1813" extrusionOk="0">
                    <a:moveTo>
                      <a:pt x="5168" y="0"/>
                    </a:moveTo>
                    <a:cubicBezTo>
                      <a:pt x="4377" y="487"/>
                      <a:pt x="3526" y="821"/>
                      <a:pt x="2645" y="1094"/>
                    </a:cubicBezTo>
                    <a:cubicBezTo>
                      <a:pt x="2189" y="1216"/>
                      <a:pt x="1794" y="1277"/>
                      <a:pt x="1338" y="1398"/>
                    </a:cubicBezTo>
                    <a:cubicBezTo>
                      <a:pt x="912" y="1520"/>
                      <a:pt x="456" y="1642"/>
                      <a:pt x="0" y="1733"/>
                    </a:cubicBezTo>
                    <a:cubicBezTo>
                      <a:pt x="227" y="1789"/>
                      <a:pt x="446" y="1813"/>
                      <a:pt x="656" y="1813"/>
                    </a:cubicBezTo>
                    <a:cubicBezTo>
                      <a:pt x="898" y="1813"/>
                      <a:pt x="1126" y="1782"/>
                      <a:pt x="1338" y="1733"/>
                    </a:cubicBezTo>
                    <a:cubicBezTo>
                      <a:pt x="1824" y="1672"/>
                      <a:pt x="2250" y="1520"/>
                      <a:pt x="2706" y="1368"/>
                    </a:cubicBezTo>
                    <a:cubicBezTo>
                      <a:pt x="3557" y="1034"/>
                      <a:pt x="4408" y="608"/>
                      <a:pt x="5168" y="31"/>
                    </a:cubicBezTo>
                    <a:lnTo>
                      <a:pt x="51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2"/>
              <p:cNvSpPr/>
              <p:nvPr/>
            </p:nvSpPr>
            <p:spPr>
              <a:xfrm>
                <a:off x="2069450" y="4653675"/>
                <a:ext cx="659625" cy="478450"/>
              </a:xfrm>
              <a:custGeom>
                <a:avLst/>
                <a:gdLst/>
                <a:ahLst/>
                <a:cxnLst/>
                <a:rect l="l" t="t" r="r" b="b"/>
                <a:pathLst>
                  <a:path w="26385" h="19138" extrusionOk="0">
                    <a:moveTo>
                      <a:pt x="3657" y="0"/>
                    </a:moveTo>
                    <a:cubicBezTo>
                      <a:pt x="2434" y="0"/>
                      <a:pt x="1210" y="83"/>
                      <a:pt x="1" y="251"/>
                    </a:cubicBezTo>
                    <a:cubicBezTo>
                      <a:pt x="1004" y="5448"/>
                      <a:pt x="4226" y="10312"/>
                      <a:pt x="8967" y="13838"/>
                    </a:cubicBezTo>
                    <a:cubicBezTo>
                      <a:pt x="13352" y="17098"/>
                      <a:pt x="19089" y="19137"/>
                      <a:pt x="24735" y="19137"/>
                    </a:cubicBezTo>
                    <a:cubicBezTo>
                      <a:pt x="25194" y="19137"/>
                      <a:pt x="25653" y="19124"/>
                      <a:pt x="26111" y="19096"/>
                    </a:cubicBezTo>
                    <a:cubicBezTo>
                      <a:pt x="26384" y="13655"/>
                      <a:pt x="23527" y="8184"/>
                      <a:pt x="18542" y="4567"/>
                    </a:cubicBezTo>
                    <a:cubicBezTo>
                      <a:pt x="14475" y="1616"/>
                      <a:pt x="9074" y="0"/>
                      <a:pt x="36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2"/>
              <p:cNvSpPr/>
              <p:nvPr/>
            </p:nvSpPr>
            <p:spPr>
              <a:xfrm>
                <a:off x="2077800" y="4656125"/>
                <a:ext cx="640625" cy="469650"/>
              </a:xfrm>
              <a:custGeom>
                <a:avLst/>
                <a:gdLst/>
                <a:ahLst/>
                <a:cxnLst/>
                <a:rect l="l" t="t" r="r" b="b"/>
                <a:pathLst>
                  <a:path w="25625" h="18786" extrusionOk="0">
                    <a:moveTo>
                      <a:pt x="1" y="1"/>
                    </a:moveTo>
                    <a:cubicBezTo>
                      <a:pt x="2372" y="1277"/>
                      <a:pt x="4682" y="2584"/>
                      <a:pt x="6870" y="3952"/>
                    </a:cubicBezTo>
                    <a:cubicBezTo>
                      <a:pt x="9150" y="5320"/>
                      <a:pt x="11399" y="6749"/>
                      <a:pt x="13557" y="8299"/>
                    </a:cubicBezTo>
                    <a:cubicBezTo>
                      <a:pt x="17904" y="11430"/>
                      <a:pt x="21916" y="14925"/>
                      <a:pt x="25564" y="18785"/>
                    </a:cubicBezTo>
                    <a:lnTo>
                      <a:pt x="25625" y="18755"/>
                    </a:lnTo>
                    <a:cubicBezTo>
                      <a:pt x="22038" y="14803"/>
                      <a:pt x="18056" y="11247"/>
                      <a:pt x="13770" y="8086"/>
                    </a:cubicBezTo>
                    <a:cubicBezTo>
                      <a:pt x="11643" y="6475"/>
                      <a:pt x="9424" y="5016"/>
                      <a:pt x="7114" y="3648"/>
                    </a:cubicBezTo>
                    <a:cubicBezTo>
                      <a:pt x="4834" y="2311"/>
                      <a:pt x="2433" y="1065"/>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2"/>
              <p:cNvSpPr/>
              <p:nvPr/>
            </p:nvSpPr>
            <p:spPr>
              <a:xfrm>
                <a:off x="2294375" y="4780000"/>
                <a:ext cx="173275" cy="140600"/>
              </a:xfrm>
              <a:custGeom>
                <a:avLst/>
                <a:gdLst/>
                <a:ahLst/>
                <a:cxnLst/>
                <a:rect l="l" t="t" r="r" b="b"/>
                <a:pathLst>
                  <a:path w="6931" h="5624" extrusionOk="0">
                    <a:moveTo>
                      <a:pt x="6019" y="0"/>
                    </a:moveTo>
                    <a:cubicBezTo>
                      <a:pt x="6436" y="1461"/>
                      <a:pt x="6649" y="2951"/>
                      <a:pt x="6686" y="4441"/>
                    </a:cubicBezTo>
                    <a:lnTo>
                      <a:pt x="6686" y="4441"/>
                    </a:lnTo>
                    <a:cubicBezTo>
                      <a:pt x="5621" y="4815"/>
                      <a:pt x="4528" y="5020"/>
                      <a:pt x="3435" y="5168"/>
                    </a:cubicBezTo>
                    <a:cubicBezTo>
                      <a:pt x="2858" y="5259"/>
                      <a:pt x="2280" y="5320"/>
                      <a:pt x="1733" y="5380"/>
                    </a:cubicBezTo>
                    <a:cubicBezTo>
                      <a:pt x="1156" y="5411"/>
                      <a:pt x="578" y="5441"/>
                      <a:pt x="1" y="5441"/>
                    </a:cubicBezTo>
                    <a:cubicBezTo>
                      <a:pt x="578" y="5563"/>
                      <a:pt x="1156" y="5593"/>
                      <a:pt x="1764" y="5623"/>
                    </a:cubicBezTo>
                    <a:cubicBezTo>
                      <a:pt x="2372" y="5623"/>
                      <a:pt x="2949" y="5593"/>
                      <a:pt x="3496" y="5532"/>
                    </a:cubicBezTo>
                    <a:cubicBezTo>
                      <a:pt x="4651" y="5380"/>
                      <a:pt x="5746" y="5016"/>
                      <a:pt x="6840" y="4651"/>
                    </a:cubicBezTo>
                    <a:lnTo>
                      <a:pt x="6931" y="4620"/>
                    </a:lnTo>
                    <a:lnTo>
                      <a:pt x="6931" y="4529"/>
                    </a:lnTo>
                    <a:cubicBezTo>
                      <a:pt x="6840" y="2979"/>
                      <a:pt x="6536" y="1459"/>
                      <a:pt x="60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2"/>
              <p:cNvSpPr/>
              <p:nvPr/>
            </p:nvSpPr>
            <p:spPr>
              <a:xfrm>
                <a:off x="2415975" y="4988200"/>
                <a:ext cx="159600" cy="32700"/>
              </a:xfrm>
              <a:custGeom>
                <a:avLst/>
                <a:gdLst/>
                <a:ahLst/>
                <a:cxnLst/>
                <a:rect l="l" t="t" r="r" b="b"/>
                <a:pathLst>
                  <a:path w="6384" h="1308" extrusionOk="0">
                    <a:moveTo>
                      <a:pt x="6383" y="1"/>
                    </a:moveTo>
                    <a:cubicBezTo>
                      <a:pt x="5380" y="335"/>
                      <a:pt x="4316" y="609"/>
                      <a:pt x="3252" y="761"/>
                    </a:cubicBezTo>
                    <a:cubicBezTo>
                      <a:pt x="2705" y="821"/>
                      <a:pt x="2189" y="882"/>
                      <a:pt x="1641" y="943"/>
                    </a:cubicBezTo>
                    <a:cubicBezTo>
                      <a:pt x="1064" y="1034"/>
                      <a:pt x="547" y="1095"/>
                      <a:pt x="0" y="1186"/>
                    </a:cubicBezTo>
                    <a:cubicBezTo>
                      <a:pt x="547" y="1308"/>
                      <a:pt x="1064" y="1308"/>
                      <a:pt x="1641" y="1308"/>
                    </a:cubicBezTo>
                    <a:cubicBezTo>
                      <a:pt x="2219" y="1247"/>
                      <a:pt x="2736" y="1156"/>
                      <a:pt x="3283" y="1034"/>
                    </a:cubicBezTo>
                    <a:cubicBezTo>
                      <a:pt x="4347" y="791"/>
                      <a:pt x="5411" y="457"/>
                      <a:pt x="6383" y="31"/>
                    </a:cubicBezTo>
                    <a:lnTo>
                      <a:pt x="6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2"/>
              <p:cNvSpPr/>
              <p:nvPr/>
            </p:nvSpPr>
            <p:spPr>
              <a:xfrm>
                <a:off x="2569475" y="4872700"/>
                <a:ext cx="49400" cy="152000"/>
              </a:xfrm>
              <a:custGeom>
                <a:avLst/>
                <a:gdLst/>
                <a:ahLst/>
                <a:cxnLst/>
                <a:rect l="l" t="t" r="r" b="b"/>
                <a:pathLst>
                  <a:path w="1976" h="6080" extrusionOk="0">
                    <a:moveTo>
                      <a:pt x="0" y="1"/>
                    </a:moveTo>
                    <a:cubicBezTo>
                      <a:pt x="365" y="1004"/>
                      <a:pt x="699" y="2007"/>
                      <a:pt x="1003" y="3040"/>
                    </a:cubicBezTo>
                    <a:cubicBezTo>
                      <a:pt x="1155" y="3526"/>
                      <a:pt x="1277" y="4043"/>
                      <a:pt x="1429" y="4560"/>
                    </a:cubicBezTo>
                    <a:cubicBezTo>
                      <a:pt x="1581" y="5046"/>
                      <a:pt x="1763" y="5563"/>
                      <a:pt x="1976" y="6080"/>
                    </a:cubicBezTo>
                    <a:cubicBezTo>
                      <a:pt x="1976" y="5533"/>
                      <a:pt x="1854" y="5016"/>
                      <a:pt x="1763" y="4469"/>
                    </a:cubicBezTo>
                    <a:cubicBezTo>
                      <a:pt x="1672" y="3982"/>
                      <a:pt x="1459" y="3435"/>
                      <a:pt x="1277" y="2949"/>
                    </a:cubicBezTo>
                    <a:cubicBezTo>
                      <a:pt x="942" y="1915"/>
                      <a:pt x="517" y="943"/>
                      <a:pt x="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2"/>
              <p:cNvSpPr/>
              <p:nvPr/>
            </p:nvSpPr>
            <p:spPr>
              <a:xfrm>
                <a:off x="2180400" y="3516525"/>
                <a:ext cx="824500" cy="901500"/>
              </a:xfrm>
              <a:custGeom>
                <a:avLst/>
                <a:gdLst/>
                <a:ahLst/>
                <a:cxnLst/>
                <a:rect l="l" t="t" r="r" b="b"/>
                <a:pathLst>
                  <a:path w="32980" h="36060" extrusionOk="0">
                    <a:moveTo>
                      <a:pt x="15378" y="1"/>
                    </a:moveTo>
                    <a:cubicBezTo>
                      <a:pt x="12754" y="1"/>
                      <a:pt x="10347" y="2129"/>
                      <a:pt x="9453" y="4642"/>
                    </a:cubicBezTo>
                    <a:cubicBezTo>
                      <a:pt x="8511" y="7408"/>
                      <a:pt x="9058" y="10448"/>
                      <a:pt x="10031" y="13183"/>
                    </a:cubicBezTo>
                    <a:cubicBezTo>
                      <a:pt x="8901" y="10555"/>
                      <a:pt x="6956" y="7506"/>
                      <a:pt x="4269" y="7506"/>
                    </a:cubicBezTo>
                    <a:cubicBezTo>
                      <a:pt x="4066" y="7506"/>
                      <a:pt x="3859" y="7524"/>
                      <a:pt x="3648" y="7560"/>
                    </a:cubicBezTo>
                    <a:cubicBezTo>
                      <a:pt x="1794" y="7925"/>
                      <a:pt x="456" y="9779"/>
                      <a:pt x="244" y="11663"/>
                    </a:cubicBezTo>
                    <a:cubicBezTo>
                      <a:pt x="0" y="13578"/>
                      <a:pt x="608" y="15432"/>
                      <a:pt x="1307" y="17226"/>
                    </a:cubicBezTo>
                    <a:cubicBezTo>
                      <a:pt x="3557" y="22971"/>
                      <a:pt x="6900" y="28229"/>
                      <a:pt x="11095" y="32728"/>
                    </a:cubicBezTo>
                    <a:cubicBezTo>
                      <a:pt x="13216" y="34978"/>
                      <a:pt x="16021" y="36060"/>
                      <a:pt x="18799" y="36060"/>
                    </a:cubicBezTo>
                    <a:cubicBezTo>
                      <a:pt x="22511" y="36060"/>
                      <a:pt x="26174" y="34129"/>
                      <a:pt x="28086" y="30478"/>
                    </a:cubicBezTo>
                    <a:cubicBezTo>
                      <a:pt x="28724" y="29262"/>
                      <a:pt x="29211" y="28016"/>
                      <a:pt x="29667" y="26709"/>
                    </a:cubicBezTo>
                    <a:cubicBezTo>
                      <a:pt x="31399" y="21664"/>
                      <a:pt x="32098" y="16344"/>
                      <a:pt x="32645" y="11025"/>
                    </a:cubicBezTo>
                    <a:cubicBezTo>
                      <a:pt x="32828" y="9444"/>
                      <a:pt x="32980" y="7773"/>
                      <a:pt x="32554" y="6192"/>
                    </a:cubicBezTo>
                    <a:cubicBezTo>
                      <a:pt x="32189" y="4642"/>
                      <a:pt x="31126" y="3153"/>
                      <a:pt x="29575" y="2666"/>
                    </a:cubicBezTo>
                    <a:cubicBezTo>
                      <a:pt x="29221" y="2554"/>
                      <a:pt x="28859" y="2502"/>
                      <a:pt x="28498" y="2502"/>
                    </a:cubicBezTo>
                    <a:cubicBezTo>
                      <a:pt x="26907" y="2502"/>
                      <a:pt x="25325" y="3512"/>
                      <a:pt x="24408" y="4824"/>
                    </a:cubicBezTo>
                    <a:cubicBezTo>
                      <a:pt x="23223" y="6466"/>
                      <a:pt x="22797" y="8472"/>
                      <a:pt x="22432" y="10448"/>
                    </a:cubicBezTo>
                    <a:cubicBezTo>
                      <a:pt x="22159" y="8289"/>
                      <a:pt x="21885" y="6040"/>
                      <a:pt x="20943" y="4064"/>
                    </a:cubicBezTo>
                    <a:cubicBezTo>
                      <a:pt x="20031" y="2089"/>
                      <a:pt x="18238" y="356"/>
                      <a:pt x="16080" y="52"/>
                    </a:cubicBezTo>
                    <a:cubicBezTo>
                      <a:pt x="15845" y="18"/>
                      <a:pt x="15610" y="1"/>
                      <a:pt x="153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2"/>
              <p:cNvSpPr/>
              <p:nvPr/>
            </p:nvSpPr>
            <p:spPr>
              <a:xfrm>
                <a:off x="2411875" y="3875550"/>
                <a:ext cx="463100" cy="516075"/>
              </a:xfrm>
              <a:custGeom>
                <a:avLst/>
                <a:gdLst/>
                <a:ahLst/>
                <a:cxnLst/>
                <a:rect l="l" t="t" r="r" b="b"/>
                <a:pathLst>
                  <a:path w="18524" h="20643" extrusionOk="0">
                    <a:moveTo>
                      <a:pt x="2137" y="0"/>
                    </a:moveTo>
                    <a:cubicBezTo>
                      <a:pt x="2072" y="0"/>
                      <a:pt x="1978" y="72"/>
                      <a:pt x="1927" y="251"/>
                    </a:cubicBezTo>
                    <a:cubicBezTo>
                      <a:pt x="1805" y="646"/>
                      <a:pt x="1836" y="1041"/>
                      <a:pt x="1805" y="1467"/>
                    </a:cubicBezTo>
                    <a:cubicBezTo>
                      <a:pt x="1805" y="1862"/>
                      <a:pt x="1805" y="2257"/>
                      <a:pt x="1836" y="2682"/>
                    </a:cubicBezTo>
                    <a:cubicBezTo>
                      <a:pt x="1866" y="3047"/>
                      <a:pt x="1927" y="3473"/>
                      <a:pt x="1957" y="3837"/>
                    </a:cubicBezTo>
                    <a:cubicBezTo>
                      <a:pt x="1988" y="4263"/>
                      <a:pt x="2079" y="4658"/>
                      <a:pt x="2140" y="5053"/>
                    </a:cubicBezTo>
                    <a:lnTo>
                      <a:pt x="2322" y="6239"/>
                    </a:lnTo>
                    <a:cubicBezTo>
                      <a:pt x="2383" y="6634"/>
                      <a:pt x="2444" y="7029"/>
                      <a:pt x="2535" y="7424"/>
                    </a:cubicBezTo>
                    <a:cubicBezTo>
                      <a:pt x="2687" y="8214"/>
                      <a:pt x="2869" y="9005"/>
                      <a:pt x="3052" y="9825"/>
                    </a:cubicBezTo>
                    <a:cubicBezTo>
                      <a:pt x="3508" y="11376"/>
                      <a:pt x="3964" y="12895"/>
                      <a:pt x="4571" y="14445"/>
                    </a:cubicBezTo>
                    <a:cubicBezTo>
                      <a:pt x="4845" y="15084"/>
                      <a:pt x="5088" y="15692"/>
                      <a:pt x="5362" y="16391"/>
                    </a:cubicBezTo>
                    <a:cubicBezTo>
                      <a:pt x="5331" y="16360"/>
                      <a:pt x="5271" y="16330"/>
                      <a:pt x="5210" y="16269"/>
                    </a:cubicBezTo>
                    <a:cubicBezTo>
                      <a:pt x="5058" y="16148"/>
                      <a:pt x="4875" y="16087"/>
                      <a:pt x="4723" y="15965"/>
                    </a:cubicBezTo>
                    <a:lnTo>
                      <a:pt x="4237" y="15692"/>
                    </a:lnTo>
                    <a:cubicBezTo>
                      <a:pt x="3599" y="15357"/>
                      <a:pt x="2869" y="15053"/>
                      <a:pt x="2170" y="14749"/>
                    </a:cubicBezTo>
                    <a:cubicBezTo>
                      <a:pt x="2018" y="14689"/>
                      <a:pt x="1836" y="14597"/>
                      <a:pt x="1684" y="14537"/>
                    </a:cubicBezTo>
                    <a:lnTo>
                      <a:pt x="1228" y="14293"/>
                    </a:lnTo>
                    <a:cubicBezTo>
                      <a:pt x="924" y="14142"/>
                      <a:pt x="620" y="13959"/>
                      <a:pt x="346" y="13716"/>
                    </a:cubicBezTo>
                    <a:cubicBezTo>
                      <a:pt x="323" y="13702"/>
                      <a:pt x="299" y="13696"/>
                      <a:pt x="274" y="13696"/>
                    </a:cubicBezTo>
                    <a:cubicBezTo>
                      <a:pt x="137" y="13696"/>
                      <a:pt x="0" y="13886"/>
                      <a:pt x="103" y="13990"/>
                    </a:cubicBezTo>
                    <a:cubicBezTo>
                      <a:pt x="316" y="14263"/>
                      <a:pt x="498" y="14567"/>
                      <a:pt x="742" y="14841"/>
                    </a:cubicBezTo>
                    <a:cubicBezTo>
                      <a:pt x="954" y="15145"/>
                      <a:pt x="1198" y="15388"/>
                      <a:pt x="1410" y="15661"/>
                    </a:cubicBezTo>
                    <a:cubicBezTo>
                      <a:pt x="1866" y="16239"/>
                      <a:pt x="2322" y="16816"/>
                      <a:pt x="2839" y="17333"/>
                    </a:cubicBezTo>
                    <a:cubicBezTo>
                      <a:pt x="3052" y="17637"/>
                      <a:pt x="3295" y="17880"/>
                      <a:pt x="3508" y="18123"/>
                    </a:cubicBezTo>
                    <a:cubicBezTo>
                      <a:pt x="4984" y="19835"/>
                      <a:pt x="7168" y="20643"/>
                      <a:pt x="9370" y="20643"/>
                    </a:cubicBezTo>
                    <a:cubicBezTo>
                      <a:pt x="10297" y="20643"/>
                      <a:pt x="11227" y="20500"/>
                      <a:pt x="12110" y="20221"/>
                    </a:cubicBezTo>
                    <a:cubicBezTo>
                      <a:pt x="16395" y="18883"/>
                      <a:pt x="18432" y="14172"/>
                      <a:pt x="18432" y="9917"/>
                    </a:cubicBezTo>
                    <a:cubicBezTo>
                      <a:pt x="18523" y="9521"/>
                      <a:pt x="18493" y="9096"/>
                      <a:pt x="18493" y="8731"/>
                    </a:cubicBezTo>
                    <a:lnTo>
                      <a:pt x="18493" y="7454"/>
                    </a:lnTo>
                    <a:lnTo>
                      <a:pt x="18493" y="6208"/>
                    </a:lnTo>
                    <a:cubicBezTo>
                      <a:pt x="18493" y="5783"/>
                      <a:pt x="18432" y="5388"/>
                      <a:pt x="18432" y="4992"/>
                    </a:cubicBezTo>
                    <a:cubicBezTo>
                      <a:pt x="18402" y="4202"/>
                      <a:pt x="18402" y="3351"/>
                      <a:pt x="18128" y="2591"/>
                    </a:cubicBezTo>
                    <a:cubicBezTo>
                      <a:pt x="18077" y="2438"/>
                      <a:pt x="17989" y="2371"/>
                      <a:pt x="17910" y="2371"/>
                    </a:cubicBezTo>
                    <a:cubicBezTo>
                      <a:pt x="17801" y="2371"/>
                      <a:pt x="17710" y="2501"/>
                      <a:pt x="17763" y="2713"/>
                    </a:cubicBezTo>
                    <a:cubicBezTo>
                      <a:pt x="17915" y="3473"/>
                      <a:pt x="17763" y="4233"/>
                      <a:pt x="17642" y="4992"/>
                    </a:cubicBezTo>
                    <a:cubicBezTo>
                      <a:pt x="17581" y="5388"/>
                      <a:pt x="17520" y="5752"/>
                      <a:pt x="17459" y="6178"/>
                    </a:cubicBezTo>
                    <a:lnTo>
                      <a:pt x="17216" y="7303"/>
                    </a:lnTo>
                    <a:lnTo>
                      <a:pt x="16973" y="8458"/>
                    </a:lnTo>
                    <a:cubicBezTo>
                      <a:pt x="16882" y="8822"/>
                      <a:pt x="16821" y="9217"/>
                      <a:pt x="16760" y="9552"/>
                    </a:cubicBezTo>
                    <a:cubicBezTo>
                      <a:pt x="16760" y="9400"/>
                      <a:pt x="16730" y="9248"/>
                      <a:pt x="16730" y="9126"/>
                    </a:cubicBezTo>
                    <a:cubicBezTo>
                      <a:pt x="16699" y="8670"/>
                      <a:pt x="16669" y="8245"/>
                      <a:pt x="16608" y="7850"/>
                    </a:cubicBezTo>
                    <a:cubicBezTo>
                      <a:pt x="16608" y="7744"/>
                      <a:pt x="16495" y="7679"/>
                      <a:pt x="16395" y="7679"/>
                    </a:cubicBezTo>
                    <a:cubicBezTo>
                      <a:pt x="16322" y="7679"/>
                      <a:pt x="16256" y="7712"/>
                      <a:pt x="16243" y="7789"/>
                    </a:cubicBezTo>
                    <a:cubicBezTo>
                      <a:pt x="16061" y="8640"/>
                      <a:pt x="15909" y="9552"/>
                      <a:pt x="15636" y="10342"/>
                    </a:cubicBezTo>
                    <a:cubicBezTo>
                      <a:pt x="15362" y="11193"/>
                      <a:pt x="15058" y="11983"/>
                      <a:pt x="14693" y="12743"/>
                    </a:cubicBezTo>
                    <a:cubicBezTo>
                      <a:pt x="14602" y="12926"/>
                      <a:pt x="14480" y="13078"/>
                      <a:pt x="14420" y="13260"/>
                    </a:cubicBezTo>
                    <a:lnTo>
                      <a:pt x="14420" y="13047"/>
                    </a:lnTo>
                    <a:cubicBezTo>
                      <a:pt x="14389" y="12591"/>
                      <a:pt x="14328" y="12135"/>
                      <a:pt x="14268" y="11679"/>
                    </a:cubicBezTo>
                    <a:cubicBezTo>
                      <a:pt x="14085" y="10768"/>
                      <a:pt x="13812" y="9856"/>
                      <a:pt x="13538" y="8974"/>
                    </a:cubicBezTo>
                    <a:cubicBezTo>
                      <a:pt x="13386" y="8549"/>
                      <a:pt x="13265" y="8154"/>
                      <a:pt x="13113" y="7728"/>
                    </a:cubicBezTo>
                    <a:cubicBezTo>
                      <a:pt x="12961" y="7303"/>
                      <a:pt x="12869" y="6877"/>
                      <a:pt x="12657" y="6512"/>
                    </a:cubicBezTo>
                    <a:cubicBezTo>
                      <a:pt x="12634" y="6444"/>
                      <a:pt x="12574" y="6414"/>
                      <a:pt x="12508" y="6414"/>
                    </a:cubicBezTo>
                    <a:cubicBezTo>
                      <a:pt x="12398" y="6414"/>
                      <a:pt x="12273" y="6500"/>
                      <a:pt x="12292" y="6634"/>
                    </a:cubicBezTo>
                    <a:cubicBezTo>
                      <a:pt x="12444" y="7424"/>
                      <a:pt x="12322" y="8245"/>
                      <a:pt x="12292" y="9126"/>
                    </a:cubicBezTo>
                    <a:cubicBezTo>
                      <a:pt x="12262" y="9977"/>
                      <a:pt x="12140" y="10798"/>
                      <a:pt x="12018" y="11649"/>
                    </a:cubicBezTo>
                    <a:cubicBezTo>
                      <a:pt x="12018" y="11801"/>
                      <a:pt x="11988" y="11953"/>
                      <a:pt x="11958" y="12105"/>
                    </a:cubicBezTo>
                    <a:cubicBezTo>
                      <a:pt x="11745" y="11436"/>
                      <a:pt x="11532" y="10798"/>
                      <a:pt x="11289" y="10190"/>
                    </a:cubicBezTo>
                    <a:cubicBezTo>
                      <a:pt x="11167" y="9765"/>
                      <a:pt x="10985" y="9309"/>
                      <a:pt x="10833" y="8944"/>
                    </a:cubicBezTo>
                    <a:cubicBezTo>
                      <a:pt x="10772" y="8701"/>
                      <a:pt x="10742" y="8549"/>
                      <a:pt x="10620" y="8336"/>
                    </a:cubicBezTo>
                    <a:cubicBezTo>
                      <a:pt x="10529" y="8093"/>
                      <a:pt x="10438" y="7941"/>
                      <a:pt x="10377" y="7789"/>
                    </a:cubicBezTo>
                    <a:cubicBezTo>
                      <a:pt x="10362" y="7716"/>
                      <a:pt x="10278" y="7671"/>
                      <a:pt x="10193" y="7671"/>
                    </a:cubicBezTo>
                    <a:cubicBezTo>
                      <a:pt x="10102" y="7671"/>
                      <a:pt x="10012" y="7723"/>
                      <a:pt x="10012" y="7850"/>
                    </a:cubicBezTo>
                    <a:cubicBezTo>
                      <a:pt x="10012" y="8062"/>
                      <a:pt x="10043" y="8306"/>
                      <a:pt x="10073" y="8488"/>
                    </a:cubicBezTo>
                    <a:lnTo>
                      <a:pt x="10073" y="9096"/>
                    </a:lnTo>
                    <a:cubicBezTo>
                      <a:pt x="10073" y="9521"/>
                      <a:pt x="10073" y="9917"/>
                      <a:pt x="10043" y="10342"/>
                    </a:cubicBezTo>
                    <a:lnTo>
                      <a:pt x="9921" y="12166"/>
                    </a:lnTo>
                    <a:cubicBezTo>
                      <a:pt x="9769" y="11740"/>
                      <a:pt x="9617" y="11376"/>
                      <a:pt x="9435" y="10950"/>
                    </a:cubicBezTo>
                    <a:cubicBezTo>
                      <a:pt x="8948" y="9947"/>
                      <a:pt x="8371" y="8974"/>
                      <a:pt x="7854" y="8002"/>
                    </a:cubicBezTo>
                    <a:cubicBezTo>
                      <a:pt x="7581" y="7485"/>
                      <a:pt x="7307" y="7090"/>
                      <a:pt x="7094" y="6573"/>
                    </a:cubicBezTo>
                    <a:cubicBezTo>
                      <a:pt x="6851" y="6147"/>
                      <a:pt x="6638" y="5692"/>
                      <a:pt x="6365" y="5205"/>
                    </a:cubicBezTo>
                    <a:cubicBezTo>
                      <a:pt x="6324" y="5133"/>
                      <a:pt x="6261" y="5103"/>
                      <a:pt x="6200" y="5103"/>
                    </a:cubicBezTo>
                    <a:cubicBezTo>
                      <a:pt x="6082" y="5103"/>
                      <a:pt x="5970" y="5217"/>
                      <a:pt x="6030" y="5357"/>
                    </a:cubicBezTo>
                    <a:cubicBezTo>
                      <a:pt x="6182" y="5874"/>
                      <a:pt x="6243" y="6360"/>
                      <a:pt x="6365" y="6847"/>
                    </a:cubicBezTo>
                    <a:cubicBezTo>
                      <a:pt x="6486" y="7333"/>
                      <a:pt x="6547" y="7880"/>
                      <a:pt x="6669" y="8366"/>
                    </a:cubicBezTo>
                    <a:cubicBezTo>
                      <a:pt x="6851" y="9400"/>
                      <a:pt x="7034" y="10372"/>
                      <a:pt x="7246" y="11406"/>
                    </a:cubicBezTo>
                    <a:cubicBezTo>
                      <a:pt x="7429" y="12409"/>
                      <a:pt x="7489" y="13382"/>
                      <a:pt x="7641" y="14385"/>
                    </a:cubicBezTo>
                    <a:cubicBezTo>
                      <a:pt x="7581" y="14142"/>
                      <a:pt x="7459" y="13959"/>
                      <a:pt x="7398" y="13716"/>
                    </a:cubicBezTo>
                    <a:cubicBezTo>
                      <a:pt x="7034" y="13017"/>
                      <a:pt x="6699" y="12287"/>
                      <a:pt x="6365" y="11528"/>
                    </a:cubicBezTo>
                    <a:cubicBezTo>
                      <a:pt x="6030" y="10798"/>
                      <a:pt x="5635" y="10038"/>
                      <a:pt x="5271" y="9278"/>
                    </a:cubicBezTo>
                    <a:cubicBezTo>
                      <a:pt x="4906" y="8549"/>
                      <a:pt x="4571" y="7850"/>
                      <a:pt x="4268" y="7090"/>
                    </a:cubicBezTo>
                    <a:cubicBezTo>
                      <a:pt x="4116" y="6695"/>
                      <a:pt x="3964" y="6360"/>
                      <a:pt x="3812" y="5935"/>
                    </a:cubicBezTo>
                    <a:cubicBezTo>
                      <a:pt x="3660" y="5570"/>
                      <a:pt x="3508" y="5144"/>
                      <a:pt x="3356" y="4749"/>
                    </a:cubicBezTo>
                    <a:cubicBezTo>
                      <a:pt x="3204" y="4385"/>
                      <a:pt x="3052" y="3989"/>
                      <a:pt x="2930" y="3625"/>
                    </a:cubicBezTo>
                    <a:lnTo>
                      <a:pt x="2596" y="2470"/>
                    </a:lnTo>
                    <a:cubicBezTo>
                      <a:pt x="2474" y="2105"/>
                      <a:pt x="2413" y="1771"/>
                      <a:pt x="2383" y="1375"/>
                    </a:cubicBezTo>
                    <a:cubicBezTo>
                      <a:pt x="2322" y="1011"/>
                      <a:pt x="2261" y="615"/>
                      <a:pt x="2292" y="312"/>
                    </a:cubicBezTo>
                    <a:cubicBezTo>
                      <a:pt x="2292" y="160"/>
                      <a:pt x="2261" y="38"/>
                      <a:pt x="2170" y="8"/>
                    </a:cubicBezTo>
                    <a:cubicBezTo>
                      <a:pt x="2161" y="3"/>
                      <a:pt x="2149" y="0"/>
                      <a:pt x="21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8" name="Google Shape;298;p2"/>
            <p:cNvSpPr/>
            <p:nvPr/>
          </p:nvSpPr>
          <p:spPr>
            <a:xfrm>
              <a:off x="5891319" y="210475"/>
              <a:ext cx="668025" cy="32951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2"/>
            <p:cNvSpPr/>
            <p:nvPr/>
          </p:nvSpPr>
          <p:spPr>
            <a:xfrm>
              <a:off x="8307372" y="1822591"/>
              <a:ext cx="1040399" cy="578890"/>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2"/>
            <p:cNvSpPr/>
            <p:nvPr/>
          </p:nvSpPr>
          <p:spPr>
            <a:xfrm>
              <a:off x="190925" y="372711"/>
              <a:ext cx="890340" cy="435597"/>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1" name="Google Shape;301;p2"/>
            <p:cNvGrpSpPr/>
            <p:nvPr/>
          </p:nvGrpSpPr>
          <p:grpSpPr>
            <a:xfrm flipH="1">
              <a:off x="7384307" y="4374868"/>
              <a:ext cx="1295477" cy="951421"/>
              <a:chOff x="446100" y="4200250"/>
              <a:chExt cx="1720650" cy="1263675"/>
            </a:xfrm>
          </p:grpSpPr>
          <p:sp>
            <p:nvSpPr>
              <p:cNvPr id="302" name="Google Shape;302;p2"/>
              <p:cNvSpPr/>
              <p:nvPr/>
            </p:nvSpPr>
            <p:spPr>
              <a:xfrm>
                <a:off x="1162900" y="4295950"/>
                <a:ext cx="1003850" cy="1076250"/>
              </a:xfrm>
              <a:custGeom>
                <a:avLst/>
                <a:gdLst/>
                <a:ahLst/>
                <a:cxnLst/>
                <a:rect l="l" t="t" r="r" b="b"/>
                <a:pathLst>
                  <a:path w="40154" h="43050" extrusionOk="0">
                    <a:moveTo>
                      <a:pt x="11765" y="1"/>
                    </a:moveTo>
                    <a:cubicBezTo>
                      <a:pt x="10731" y="1"/>
                      <a:pt x="9655" y="415"/>
                      <a:pt x="8876" y="1125"/>
                    </a:cubicBezTo>
                    <a:cubicBezTo>
                      <a:pt x="7539" y="2371"/>
                      <a:pt x="6992" y="4286"/>
                      <a:pt x="6840" y="6140"/>
                    </a:cubicBezTo>
                    <a:cubicBezTo>
                      <a:pt x="6748" y="7964"/>
                      <a:pt x="6931" y="9818"/>
                      <a:pt x="6809" y="11642"/>
                    </a:cubicBezTo>
                    <a:cubicBezTo>
                      <a:pt x="6536" y="15806"/>
                      <a:pt x="4621" y="19636"/>
                      <a:pt x="2979" y="23466"/>
                    </a:cubicBezTo>
                    <a:cubicBezTo>
                      <a:pt x="1338" y="27326"/>
                      <a:pt x="1" y="31521"/>
                      <a:pt x="973" y="35594"/>
                    </a:cubicBezTo>
                    <a:cubicBezTo>
                      <a:pt x="2007" y="39636"/>
                      <a:pt x="6141" y="42737"/>
                      <a:pt x="10669" y="43010"/>
                    </a:cubicBezTo>
                    <a:cubicBezTo>
                      <a:pt x="11098" y="43037"/>
                      <a:pt x="11524" y="43049"/>
                      <a:pt x="11950" y="43049"/>
                    </a:cubicBezTo>
                    <a:cubicBezTo>
                      <a:pt x="18352" y="43049"/>
                      <a:pt x="24460" y="40146"/>
                      <a:pt x="30275" y="37296"/>
                    </a:cubicBezTo>
                    <a:cubicBezTo>
                      <a:pt x="32767" y="36080"/>
                      <a:pt x="35320" y="34834"/>
                      <a:pt x="37175" y="32797"/>
                    </a:cubicBezTo>
                    <a:cubicBezTo>
                      <a:pt x="39029" y="30730"/>
                      <a:pt x="40153" y="27721"/>
                      <a:pt x="39120" y="25137"/>
                    </a:cubicBezTo>
                    <a:cubicBezTo>
                      <a:pt x="37965" y="22189"/>
                      <a:pt x="34469" y="20578"/>
                      <a:pt x="33375" y="17630"/>
                    </a:cubicBezTo>
                    <a:cubicBezTo>
                      <a:pt x="32554" y="15411"/>
                      <a:pt x="32950" y="12493"/>
                      <a:pt x="30974" y="11216"/>
                    </a:cubicBezTo>
                    <a:cubicBezTo>
                      <a:pt x="29241" y="10031"/>
                      <a:pt x="26566" y="11064"/>
                      <a:pt x="24986" y="9697"/>
                    </a:cubicBezTo>
                    <a:cubicBezTo>
                      <a:pt x="23253" y="8207"/>
                      <a:pt x="23922" y="4894"/>
                      <a:pt x="21946" y="3769"/>
                    </a:cubicBezTo>
                    <a:cubicBezTo>
                      <a:pt x="21483" y="3501"/>
                      <a:pt x="20973" y="3415"/>
                      <a:pt x="20443" y="3415"/>
                    </a:cubicBezTo>
                    <a:cubicBezTo>
                      <a:pt x="19509" y="3415"/>
                      <a:pt x="18510" y="3680"/>
                      <a:pt x="17578" y="3680"/>
                    </a:cubicBezTo>
                    <a:cubicBezTo>
                      <a:pt x="17061" y="3680"/>
                      <a:pt x="16564" y="3598"/>
                      <a:pt x="16110" y="3344"/>
                    </a:cubicBezTo>
                    <a:cubicBezTo>
                      <a:pt x="15138" y="2766"/>
                      <a:pt x="14742" y="1520"/>
                      <a:pt x="13891" y="760"/>
                    </a:cubicBezTo>
                    <a:cubicBezTo>
                      <a:pt x="13303" y="237"/>
                      <a:pt x="12546" y="1"/>
                      <a:pt x="117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 name="Google Shape;303;p2"/>
              <p:cNvSpPr/>
              <p:nvPr/>
            </p:nvSpPr>
            <p:spPr>
              <a:xfrm>
                <a:off x="446100" y="4200250"/>
                <a:ext cx="1037300" cy="1094125"/>
              </a:xfrm>
              <a:custGeom>
                <a:avLst/>
                <a:gdLst/>
                <a:ahLst/>
                <a:cxnLst/>
                <a:rect l="l" t="t" r="r" b="b"/>
                <a:pathLst>
                  <a:path w="41492" h="43765" extrusionOk="0">
                    <a:moveTo>
                      <a:pt x="12294" y="0"/>
                    </a:moveTo>
                    <a:cubicBezTo>
                      <a:pt x="11244" y="0"/>
                      <a:pt x="10341" y="914"/>
                      <a:pt x="9788" y="1853"/>
                    </a:cubicBezTo>
                    <a:cubicBezTo>
                      <a:pt x="9180" y="2856"/>
                      <a:pt x="8664" y="4041"/>
                      <a:pt x="7600" y="4588"/>
                    </a:cubicBezTo>
                    <a:cubicBezTo>
                      <a:pt x="6475" y="5135"/>
                      <a:pt x="5077" y="4801"/>
                      <a:pt x="3952" y="5348"/>
                    </a:cubicBezTo>
                    <a:cubicBezTo>
                      <a:pt x="2767" y="5895"/>
                      <a:pt x="2189" y="7233"/>
                      <a:pt x="1825" y="8479"/>
                    </a:cubicBezTo>
                    <a:cubicBezTo>
                      <a:pt x="1" y="14528"/>
                      <a:pt x="548" y="21215"/>
                      <a:pt x="3071" y="27020"/>
                    </a:cubicBezTo>
                    <a:cubicBezTo>
                      <a:pt x="5563" y="32856"/>
                      <a:pt x="10032" y="37750"/>
                      <a:pt x="15412" y="41063"/>
                    </a:cubicBezTo>
                    <a:cubicBezTo>
                      <a:pt x="17539" y="42340"/>
                      <a:pt x="19849" y="43434"/>
                      <a:pt x="22342" y="43707"/>
                    </a:cubicBezTo>
                    <a:cubicBezTo>
                      <a:pt x="22682" y="43746"/>
                      <a:pt x="23027" y="43764"/>
                      <a:pt x="23369" y="43764"/>
                    </a:cubicBezTo>
                    <a:cubicBezTo>
                      <a:pt x="25442" y="43764"/>
                      <a:pt x="27456" y="43105"/>
                      <a:pt x="28239" y="42400"/>
                    </a:cubicBezTo>
                    <a:cubicBezTo>
                      <a:pt x="32220" y="38662"/>
                      <a:pt x="34561" y="33525"/>
                      <a:pt x="36172" y="28327"/>
                    </a:cubicBezTo>
                    <a:cubicBezTo>
                      <a:pt x="37752" y="23130"/>
                      <a:pt x="38756" y="17719"/>
                      <a:pt x="40458" y="12552"/>
                    </a:cubicBezTo>
                    <a:cubicBezTo>
                      <a:pt x="40944" y="11123"/>
                      <a:pt x="41491" y="9664"/>
                      <a:pt x="41491" y="8145"/>
                    </a:cubicBezTo>
                    <a:cubicBezTo>
                      <a:pt x="41491" y="6625"/>
                      <a:pt x="40792" y="5044"/>
                      <a:pt x="39455" y="4345"/>
                    </a:cubicBezTo>
                    <a:cubicBezTo>
                      <a:pt x="38997" y="4127"/>
                      <a:pt x="38530" y="4037"/>
                      <a:pt x="38054" y="4037"/>
                    </a:cubicBezTo>
                    <a:cubicBezTo>
                      <a:pt x="35906" y="4037"/>
                      <a:pt x="33595" y="5864"/>
                      <a:pt x="31290" y="5864"/>
                    </a:cubicBezTo>
                    <a:cubicBezTo>
                      <a:pt x="31124" y="5864"/>
                      <a:pt x="30958" y="5855"/>
                      <a:pt x="30792" y="5834"/>
                    </a:cubicBezTo>
                    <a:cubicBezTo>
                      <a:pt x="28907" y="5591"/>
                      <a:pt x="27509" y="3980"/>
                      <a:pt x="26141" y="2643"/>
                    </a:cubicBezTo>
                    <a:cubicBezTo>
                      <a:pt x="25045" y="1571"/>
                      <a:pt x="23578" y="558"/>
                      <a:pt x="22115" y="558"/>
                    </a:cubicBezTo>
                    <a:cubicBezTo>
                      <a:pt x="21753" y="558"/>
                      <a:pt x="21391" y="620"/>
                      <a:pt x="21035" y="758"/>
                    </a:cubicBezTo>
                    <a:cubicBezTo>
                      <a:pt x="19502" y="1344"/>
                      <a:pt x="18429" y="3208"/>
                      <a:pt x="16901" y="3208"/>
                    </a:cubicBezTo>
                    <a:cubicBezTo>
                      <a:pt x="16763" y="3208"/>
                      <a:pt x="16622" y="3192"/>
                      <a:pt x="16475" y="3160"/>
                    </a:cubicBezTo>
                    <a:cubicBezTo>
                      <a:pt x="14804" y="2825"/>
                      <a:pt x="14287" y="333"/>
                      <a:pt x="12615" y="29"/>
                    </a:cubicBezTo>
                    <a:cubicBezTo>
                      <a:pt x="12507" y="9"/>
                      <a:pt x="12399" y="0"/>
                      <a:pt x="12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2"/>
              <p:cNvSpPr/>
              <p:nvPr/>
            </p:nvSpPr>
            <p:spPr>
              <a:xfrm>
                <a:off x="1265475" y="4916625"/>
                <a:ext cx="750700" cy="514225"/>
              </a:xfrm>
              <a:custGeom>
                <a:avLst/>
                <a:gdLst/>
                <a:ahLst/>
                <a:cxnLst/>
                <a:rect l="l" t="t" r="r" b="b"/>
                <a:pathLst>
                  <a:path w="30028" h="20569" extrusionOk="0">
                    <a:moveTo>
                      <a:pt x="29897" y="0"/>
                    </a:moveTo>
                    <a:cubicBezTo>
                      <a:pt x="29890" y="0"/>
                      <a:pt x="29884" y="2"/>
                      <a:pt x="29880" y="7"/>
                    </a:cubicBezTo>
                    <a:cubicBezTo>
                      <a:pt x="25564" y="3715"/>
                      <a:pt x="20944" y="6997"/>
                      <a:pt x="16141" y="9976"/>
                    </a:cubicBezTo>
                    <a:cubicBezTo>
                      <a:pt x="11308" y="12925"/>
                      <a:pt x="6293" y="15569"/>
                      <a:pt x="1156" y="17879"/>
                    </a:cubicBezTo>
                    <a:cubicBezTo>
                      <a:pt x="0" y="18402"/>
                      <a:pt x="688" y="20569"/>
                      <a:pt x="1866" y="20569"/>
                    </a:cubicBezTo>
                    <a:cubicBezTo>
                      <a:pt x="1989" y="20569"/>
                      <a:pt x="2118" y="20545"/>
                      <a:pt x="2250" y="20493"/>
                    </a:cubicBezTo>
                    <a:cubicBezTo>
                      <a:pt x="7691" y="18457"/>
                      <a:pt x="12798" y="15447"/>
                      <a:pt x="17387" y="11922"/>
                    </a:cubicBezTo>
                    <a:cubicBezTo>
                      <a:pt x="22007" y="8365"/>
                      <a:pt x="26172" y="4353"/>
                      <a:pt x="30002" y="128"/>
                    </a:cubicBezTo>
                    <a:cubicBezTo>
                      <a:pt x="30028" y="76"/>
                      <a:pt x="29941" y="0"/>
                      <a:pt x="2989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2"/>
              <p:cNvSpPr/>
              <p:nvPr/>
            </p:nvSpPr>
            <p:spPr>
              <a:xfrm>
                <a:off x="1208400" y="4783650"/>
                <a:ext cx="655050" cy="643500"/>
              </a:xfrm>
              <a:custGeom>
                <a:avLst/>
                <a:gdLst/>
                <a:ahLst/>
                <a:cxnLst/>
                <a:rect l="l" t="t" r="r" b="b"/>
                <a:pathLst>
                  <a:path w="26202" h="25740" extrusionOk="0">
                    <a:moveTo>
                      <a:pt x="26071" y="0"/>
                    </a:moveTo>
                    <a:cubicBezTo>
                      <a:pt x="26064" y="0"/>
                      <a:pt x="26058" y="2"/>
                      <a:pt x="26053" y="6"/>
                    </a:cubicBezTo>
                    <a:cubicBezTo>
                      <a:pt x="18363" y="8487"/>
                      <a:pt x="9822" y="16177"/>
                      <a:pt x="947" y="23259"/>
                    </a:cubicBezTo>
                    <a:cubicBezTo>
                      <a:pt x="0" y="24026"/>
                      <a:pt x="990" y="25740"/>
                      <a:pt x="2052" y="25740"/>
                    </a:cubicBezTo>
                    <a:cubicBezTo>
                      <a:pt x="2253" y="25740"/>
                      <a:pt x="2456" y="25679"/>
                      <a:pt x="2649" y="25539"/>
                    </a:cubicBezTo>
                    <a:cubicBezTo>
                      <a:pt x="7390" y="22195"/>
                      <a:pt x="11646" y="18122"/>
                      <a:pt x="15537" y="13806"/>
                    </a:cubicBezTo>
                    <a:cubicBezTo>
                      <a:pt x="19397" y="9429"/>
                      <a:pt x="22862" y="4809"/>
                      <a:pt x="26175" y="97"/>
                    </a:cubicBezTo>
                    <a:cubicBezTo>
                      <a:pt x="26201" y="71"/>
                      <a:pt x="26115" y="0"/>
                      <a:pt x="2607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2"/>
              <p:cNvSpPr/>
              <p:nvPr/>
            </p:nvSpPr>
            <p:spPr>
              <a:xfrm>
                <a:off x="1157225" y="4641500"/>
                <a:ext cx="635425" cy="766250"/>
              </a:xfrm>
              <a:custGeom>
                <a:avLst/>
                <a:gdLst/>
                <a:ahLst/>
                <a:cxnLst/>
                <a:rect l="l" t="t" r="r" b="b"/>
                <a:pathLst>
                  <a:path w="25417" h="30650" extrusionOk="0">
                    <a:moveTo>
                      <a:pt x="25333" y="0"/>
                    </a:moveTo>
                    <a:cubicBezTo>
                      <a:pt x="25313" y="0"/>
                      <a:pt x="25292" y="11"/>
                      <a:pt x="25274" y="39"/>
                    </a:cubicBezTo>
                    <a:cubicBezTo>
                      <a:pt x="18556" y="10556"/>
                      <a:pt x="10197" y="19948"/>
                      <a:pt x="927" y="28185"/>
                    </a:cubicBezTo>
                    <a:cubicBezTo>
                      <a:pt x="1" y="29036"/>
                      <a:pt x="991" y="30650"/>
                      <a:pt x="2049" y="30650"/>
                    </a:cubicBezTo>
                    <a:cubicBezTo>
                      <a:pt x="2276" y="30650"/>
                      <a:pt x="2505" y="30576"/>
                      <a:pt x="2720" y="30404"/>
                    </a:cubicBezTo>
                    <a:cubicBezTo>
                      <a:pt x="7735" y="26392"/>
                      <a:pt x="12052" y="21620"/>
                      <a:pt x="15790" y="16452"/>
                    </a:cubicBezTo>
                    <a:cubicBezTo>
                      <a:pt x="19559" y="11285"/>
                      <a:pt x="22660" y="5723"/>
                      <a:pt x="25395" y="100"/>
                    </a:cubicBezTo>
                    <a:cubicBezTo>
                      <a:pt x="25416" y="57"/>
                      <a:pt x="25379" y="0"/>
                      <a:pt x="2533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2"/>
              <p:cNvSpPr/>
              <p:nvPr/>
            </p:nvSpPr>
            <p:spPr>
              <a:xfrm>
                <a:off x="1079725" y="4567375"/>
                <a:ext cx="547950" cy="839275"/>
              </a:xfrm>
              <a:custGeom>
                <a:avLst/>
                <a:gdLst/>
                <a:ahLst/>
                <a:cxnLst/>
                <a:rect l="l" t="t" r="r" b="b"/>
                <a:pathLst>
                  <a:path w="21918" h="33571" extrusionOk="0">
                    <a:moveTo>
                      <a:pt x="21846" y="0"/>
                    </a:moveTo>
                    <a:cubicBezTo>
                      <a:pt x="21819" y="0"/>
                      <a:pt x="21790" y="17"/>
                      <a:pt x="21778" y="55"/>
                    </a:cubicBezTo>
                    <a:cubicBezTo>
                      <a:pt x="19164" y="5831"/>
                      <a:pt x="16033" y="11302"/>
                      <a:pt x="12507" y="16499"/>
                    </a:cubicBezTo>
                    <a:cubicBezTo>
                      <a:pt x="8951" y="21697"/>
                      <a:pt x="5060" y="26591"/>
                      <a:pt x="835" y="31241"/>
                    </a:cubicBezTo>
                    <a:cubicBezTo>
                      <a:pt x="0" y="32172"/>
                      <a:pt x="1019" y="33570"/>
                      <a:pt x="2069" y="33570"/>
                    </a:cubicBezTo>
                    <a:cubicBezTo>
                      <a:pt x="2357" y="33570"/>
                      <a:pt x="2647" y="33465"/>
                      <a:pt x="2902" y="33217"/>
                    </a:cubicBezTo>
                    <a:cubicBezTo>
                      <a:pt x="7522" y="28658"/>
                      <a:pt x="11322" y="23338"/>
                      <a:pt x="14452" y="17715"/>
                    </a:cubicBezTo>
                    <a:cubicBezTo>
                      <a:pt x="17522" y="12062"/>
                      <a:pt x="19954" y="6074"/>
                      <a:pt x="21899" y="86"/>
                    </a:cubicBezTo>
                    <a:cubicBezTo>
                      <a:pt x="21917" y="33"/>
                      <a:pt x="21883" y="0"/>
                      <a:pt x="2184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2"/>
              <p:cNvSpPr/>
              <p:nvPr/>
            </p:nvSpPr>
            <p:spPr>
              <a:xfrm>
                <a:off x="1047250" y="4536975"/>
                <a:ext cx="448200" cy="844700"/>
              </a:xfrm>
              <a:custGeom>
                <a:avLst/>
                <a:gdLst/>
                <a:ahLst/>
                <a:cxnLst/>
                <a:rect l="l" t="t" r="r" b="b"/>
                <a:pathLst>
                  <a:path w="17928" h="33788" extrusionOk="0">
                    <a:moveTo>
                      <a:pt x="17856" y="0"/>
                    </a:moveTo>
                    <a:cubicBezTo>
                      <a:pt x="17829" y="0"/>
                      <a:pt x="17801" y="17"/>
                      <a:pt x="17788" y="56"/>
                    </a:cubicBezTo>
                    <a:cubicBezTo>
                      <a:pt x="13563" y="11363"/>
                      <a:pt x="7605" y="21910"/>
                      <a:pt x="645" y="31667"/>
                    </a:cubicBezTo>
                    <a:cubicBezTo>
                      <a:pt x="0" y="32588"/>
                      <a:pt x="1081" y="33787"/>
                      <a:pt x="2040" y="33787"/>
                    </a:cubicBezTo>
                    <a:cubicBezTo>
                      <a:pt x="2348" y="33787"/>
                      <a:pt x="2642" y="33664"/>
                      <a:pt x="2864" y="33369"/>
                    </a:cubicBezTo>
                    <a:cubicBezTo>
                      <a:pt x="6724" y="28567"/>
                      <a:pt x="9824" y="23156"/>
                      <a:pt x="12256" y="17472"/>
                    </a:cubicBezTo>
                    <a:cubicBezTo>
                      <a:pt x="14688" y="11819"/>
                      <a:pt x="16451" y="5983"/>
                      <a:pt x="17909" y="86"/>
                    </a:cubicBezTo>
                    <a:cubicBezTo>
                      <a:pt x="17927" y="33"/>
                      <a:pt x="17893" y="0"/>
                      <a:pt x="1785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2"/>
              <p:cNvSpPr/>
              <p:nvPr/>
            </p:nvSpPr>
            <p:spPr>
              <a:xfrm>
                <a:off x="644650" y="4436900"/>
                <a:ext cx="480050" cy="874550"/>
              </a:xfrm>
              <a:custGeom>
                <a:avLst/>
                <a:gdLst/>
                <a:ahLst/>
                <a:cxnLst/>
                <a:rect l="l" t="t" r="r" b="b"/>
                <a:pathLst>
                  <a:path w="19202" h="34982" extrusionOk="0">
                    <a:moveTo>
                      <a:pt x="96" y="1"/>
                    </a:moveTo>
                    <a:cubicBezTo>
                      <a:pt x="61" y="1"/>
                      <a:pt x="31" y="16"/>
                      <a:pt x="31" y="46"/>
                    </a:cubicBezTo>
                    <a:cubicBezTo>
                      <a:pt x="1" y="6551"/>
                      <a:pt x="1460" y="13177"/>
                      <a:pt x="4256" y="19165"/>
                    </a:cubicBezTo>
                    <a:cubicBezTo>
                      <a:pt x="7083" y="25153"/>
                      <a:pt x="11217" y="30594"/>
                      <a:pt x="16414" y="34697"/>
                    </a:cubicBezTo>
                    <a:cubicBezTo>
                      <a:pt x="16665" y="34897"/>
                      <a:pt x="16928" y="34982"/>
                      <a:pt x="17181" y="34982"/>
                    </a:cubicBezTo>
                    <a:cubicBezTo>
                      <a:pt x="18278" y="34982"/>
                      <a:pt x="19201" y="33385"/>
                      <a:pt x="18238" y="32570"/>
                    </a:cubicBezTo>
                    <a:cubicBezTo>
                      <a:pt x="13588" y="28436"/>
                      <a:pt x="9515" y="23633"/>
                      <a:pt x="6323" y="18192"/>
                    </a:cubicBezTo>
                    <a:cubicBezTo>
                      <a:pt x="3131" y="12721"/>
                      <a:pt x="852" y="6521"/>
                      <a:pt x="183" y="46"/>
                    </a:cubicBezTo>
                    <a:cubicBezTo>
                      <a:pt x="168" y="16"/>
                      <a:pt x="130" y="1"/>
                      <a:pt x="9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2"/>
              <p:cNvSpPr/>
              <p:nvPr/>
            </p:nvSpPr>
            <p:spPr>
              <a:xfrm>
                <a:off x="833875" y="4562275"/>
                <a:ext cx="347300" cy="737100"/>
              </a:xfrm>
              <a:custGeom>
                <a:avLst/>
                <a:gdLst/>
                <a:ahLst/>
                <a:cxnLst/>
                <a:rect l="l" t="t" r="r" b="b"/>
                <a:pathLst>
                  <a:path w="13892" h="29484" extrusionOk="0">
                    <a:moveTo>
                      <a:pt x="532" y="1"/>
                    </a:moveTo>
                    <a:cubicBezTo>
                      <a:pt x="494" y="1"/>
                      <a:pt x="456" y="16"/>
                      <a:pt x="456" y="47"/>
                    </a:cubicBezTo>
                    <a:cubicBezTo>
                      <a:pt x="0" y="5305"/>
                      <a:pt x="760" y="10685"/>
                      <a:pt x="2584" y="15761"/>
                    </a:cubicBezTo>
                    <a:cubicBezTo>
                      <a:pt x="4408" y="20807"/>
                      <a:pt x="7326" y="25488"/>
                      <a:pt x="11155" y="29226"/>
                    </a:cubicBezTo>
                    <a:cubicBezTo>
                      <a:pt x="11341" y="29406"/>
                      <a:pt x="11557" y="29483"/>
                      <a:pt x="11781" y="29483"/>
                    </a:cubicBezTo>
                    <a:cubicBezTo>
                      <a:pt x="12764" y="29483"/>
                      <a:pt x="13891" y="27994"/>
                      <a:pt x="13222" y="27251"/>
                    </a:cubicBezTo>
                    <a:cubicBezTo>
                      <a:pt x="9909" y="23542"/>
                      <a:pt x="6991" y="19469"/>
                      <a:pt x="4712" y="14910"/>
                    </a:cubicBezTo>
                    <a:cubicBezTo>
                      <a:pt x="2432" y="10351"/>
                      <a:pt x="882" y="5305"/>
                      <a:pt x="608" y="47"/>
                    </a:cubicBezTo>
                    <a:cubicBezTo>
                      <a:pt x="608" y="16"/>
                      <a:pt x="570" y="1"/>
                      <a:pt x="53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2"/>
              <p:cNvSpPr/>
              <p:nvPr/>
            </p:nvSpPr>
            <p:spPr>
              <a:xfrm>
                <a:off x="975200" y="4323275"/>
                <a:ext cx="213150" cy="942125"/>
              </a:xfrm>
              <a:custGeom>
                <a:avLst/>
                <a:gdLst/>
                <a:ahLst/>
                <a:cxnLst/>
                <a:rect l="l" t="t" r="r" b="b"/>
                <a:pathLst>
                  <a:path w="8526" h="37685" extrusionOk="0">
                    <a:moveTo>
                      <a:pt x="1686" y="0"/>
                    </a:moveTo>
                    <a:cubicBezTo>
                      <a:pt x="1661" y="0"/>
                      <a:pt x="1642" y="10"/>
                      <a:pt x="1642" y="32"/>
                    </a:cubicBezTo>
                    <a:cubicBezTo>
                      <a:pt x="335" y="6111"/>
                      <a:pt x="1" y="12494"/>
                      <a:pt x="639" y="18786"/>
                    </a:cubicBezTo>
                    <a:cubicBezTo>
                      <a:pt x="1247" y="25078"/>
                      <a:pt x="2888" y="31279"/>
                      <a:pt x="5502" y="37023"/>
                    </a:cubicBezTo>
                    <a:cubicBezTo>
                      <a:pt x="5721" y="37490"/>
                      <a:pt x="6138" y="37684"/>
                      <a:pt x="6581" y="37684"/>
                    </a:cubicBezTo>
                    <a:cubicBezTo>
                      <a:pt x="7495" y="37684"/>
                      <a:pt x="8525" y="36860"/>
                      <a:pt x="8177" y="35899"/>
                    </a:cubicBezTo>
                    <a:cubicBezTo>
                      <a:pt x="5958" y="30276"/>
                      <a:pt x="4104" y="24500"/>
                      <a:pt x="2919" y="18512"/>
                    </a:cubicBezTo>
                    <a:cubicBezTo>
                      <a:pt x="1764" y="12494"/>
                      <a:pt x="1217" y="6263"/>
                      <a:pt x="1794" y="93"/>
                    </a:cubicBezTo>
                    <a:cubicBezTo>
                      <a:pt x="1794" y="34"/>
                      <a:pt x="1731" y="0"/>
                      <a:pt x="168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 name="Google Shape;312;p2"/>
              <p:cNvSpPr/>
              <p:nvPr/>
            </p:nvSpPr>
            <p:spPr>
              <a:xfrm>
                <a:off x="1135550" y="4439350"/>
                <a:ext cx="177600" cy="818450"/>
              </a:xfrm>
              <a:custGeom>
                <a:avLst/>
                <a:gdLst/>
                <a:ahLst/>
                <a:cxnLst/>
                <a:rect l="l" t="t" r="r" b="b"/>
                <a:pathLst>
                  <a:path w="7104" h="32738" extrusionOk="0">
                    <a:moveTo>
                      <a:pt x="7007" y="1"/>
                    </a:moveTo>
                    <a:cubicBezTo>
                      <a:pt x="6988" y="1"/>
                      <a:pt x="6970" y="12"/>
                      <a:pt x="6961" y="39"/>
                    </a:cubicBezTo>
                    <a:cubicBezTo>
                      <a:pt x="4104" y="4720"/>
                      <a:pt x="2098" y="9948"/>
                      <a:pt x="1064" y="15389"/>
                    </a:cubicBezTo>
                    <a:cubicBezTo>
                      <a:pt x="61" y="20830"/>
                      <a:pt x="0" y="26484"/>
                      <a:pt x="1064" y="31924"/>
                    </a:cubicBezTo>
                    <a:cubicBezTo>
                      <a:pt x="1176" y="32497"/>
                      <a:pt x="1695" y="32738"/>
                      <a:pt x="2261" y="32738"/>
                    </a:cubicBezTo>
                    <a:cubicBezTo>
                      <a:pt x="3078" y="32738"/>
                      <a:pt x="3993" y="32235"/>
                      <a:pt x="3921" y="31499"/>
                    </a:cubicBezTo>
                    <a:cubicBezTo>
                      <a:pt x="3253" y="26332"/>
                      <a:pt x="2949" y="21073"/>
                      <a:pt x="3344" y="15754"/>
                    </a:cubicBezTo>
                    <a:cubicBezTo>
                      <a:pt x="3739" y="10435"/>
                      <a:pt x="4864" y="5085"/>
                      <a:pt x="7083" y="100"/>
                    </a:cubicBezTo>
                    <a:cubicBezTo>
                      <a:pt x="7104" y="58"/>
                      <a:pt x="7051" y="1"/>
                      <a:pt x="7007"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2"/>
              <p:cNvSpPr/>
              <p:nvPr/>
            </p:nvSpPr>
            <p:spPr>
              <a:xfrm>
                <a:off x="1048150" y="4444050"/>
                <a:ext cx="151750" cy="794475"/>
              </a:xfrm>
              <a:custGeom>
                <a:avLst/>
                <a:gdLst/>
                <a:ahLst/>
                <a:cxnLst/>
                <a:rect l="l" t="t" r="r" b="b"/>
                <a:pathLst>
                  <a:path w="6070" h="31779" extrusionOk="0">
                    <a:moveTo>
                      <a:pt x="2178" y="1"/>
                    </a:moveTo>
                    <a:cubicBezTo>
                      <a:pt x="2151" y="1"/>
                      <a:pt x="2129" y="11"/>
                      <a:pt x="2129" y="34"/>
                    </a:cubicBezTo>
                    <a:cubicBezTo>
                      <a:pt x="700" y="5049"/>
                      <a:pt x="1" y="10368"/>
                      <a:pt x="153" y="15657"/>
                    </a:cubicBezTo>
                    <a:cubicBezTo>
                      <a:pt x="305" y="20946"/>
                      <a:pt x="1308" y="26265"/>
                      <a:pt x="3132" y="31189"/>
                    </a:cubicBezTo>
                    <a:cubicBezTo>
                      <a:pt x="3284" y="31606"/>
                      <a:pt x="3675" y="31778"/>
                      <a:pt x="4115" y="31778"/>
                    </a:cubicBezTo>
                    <a:cubicBezTo>
                      <a:pt x="4993" y="31778"/>
                      <a:pt x="6069" y="31097"/>
                      <a:pt x="5867" y="30308"/>
                    </a:cubicBezTo>
                    <a:cubicBezTo>
                      <a:pt x="4408" y="25505"/>
                      <a:pt x="3192" y="20581"/>
                      <a:pt x="2493" y="15536"/>
                    </a:cubicBezTo>
                    <a:cubicBezTo>
                      <a:pt x="1764" y="10490"/>
                      <a:pt x="1581" y="5232"/>
                      <a:pt x="2280" y="64"/>
                    </a:cubicBezTo>
                    <a:cubicBezTo>
                      <a:pt x="2280" y="27"/>
                      <a:pt x="2222" y="1"/>
                      <a:pt x="217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2"/>
              <p:cNvSpPr/>
              <p:nvPr/>
            </p:nvSpPr>
            <p:spPr>
              <a:xfrm>
                <a:off x="681125" y="4466425"/>
                <a:ext cx="447525" cy="781675"/>
              </a:xfrm>
              <a:custGeom>
                <a:avLst/>
                <a:gdLst/>
                <a:ahLst/>
                <a:cxnLst/>
                <a:rect l="l" t="t" r="r" b="b"/>
                <a:pathLst>
                  <a:path w="17901" h="31267" extrusionOk="0">
                    <a:moveTo>
                      <a:pt x="70" y="0"/>
                    </a:moveTo>
                    <a:cubicBezTo>
                      <a:pt x="32" y="0"/>
                      <a:pt x="1" y="15"/>
                      <a:pt x="1" y="51"/>
                    </a:cubicBezTo>
                    <a:cubicBezTo>
                      <a:pt x="609" y="5826"/>
                      <a:pt x="2220" y="11540"/>
                      <a:pt x="4773" y="16799"/>
                    </a:cubicBezTo>
                    <a:cubicBezTo>
                      <a:pt x="7356" y="22088"/>
                      <a:pt x="10852" y="26951"/>
                      <a:pt x="15107" y="30993"/>
                    </a:cubicBezTo>
                    <a:cubicBezTo>
                      <a:pt x="15310" y="31184"/>
                      <a:pt x="15544" y="31266"/>
                      <a:pt x="15782" y="31266"/>
                    </a:cubicBezTo>
                    <a:cubicBezTo>
                      <a:pt x="16796" y="31266"/>
                      <a:pt x="17901" y="29788"/>
                      <a:pt x="17113" y="28927"/>
                    </a:cubicBezTo>
                    <a:cubicBezTo>
                      <a:pt x="13314" y="24854"/>
                      <a:pt x="9788" y="20537"/>
                      <a:pt x="6809" y="15704"/>
                    </a:cubicBezTo>
                    <a:cubicBezTo>
                      <a:pt x="3861" y="10902"/>
                      <a:pt x="1460" y="5644"/>
                      <a:pt x="153" y="20"/>
                    </a:cubicBezTo>
                    <a:cubicBezTo>
                      <a:pt x="127" y="8"/>
                      <a:pt x="97" y="0"/>
                      <a:pt x="70"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2"/>
              <p:cNvSpPr/>
              <p:nvPr/>
            </p:nvSpPr>
            <p:spPr>
              <a:xfrm>
                <a:off x="891625" y="4545275"/>
                <a:ext cx="235900" cy="654850"/>
              </a:xfrm>
              <a:custGeom>
                <a:avLst/>
                <a:gdLst/>
                <a:ahLst/>
                <a:cxnLst/>
                <a:rect l="l" t="t" r="r" b="b"/>
                <a:pathLst>
                  <a:path w="9436" h="26194" extrusionOk="0">
                    <a:moveTo>
                      <a:pt x="257" y="0"/>
                    </a:moveTo>
                    <a:cubicBezTo>
                      <a:pt x="219" y="0"/>
                      <a:pt x="183" y="25"/>
                      <a:pt x="183" y="58"/>
                    </a:cubicBezTo>
                    <a:cubicBezTo>
                      <a:pt x="0" y="4496"/>
                      <a:pt x="426" y="9025"/>
                      <a:pt x="1490" y="13402"/>
                    </a:cubicBezTo>
                    <a:cubicBezTo>
                      <a:pt x="2554" y="17748"/>
                      <a:pt x="4256" y="22003"/>
                      <a:pt x="6566" y="25864"/>
                    </a:cubicBezTo>
                    <a:cubicBezTo>
                      <a:pt x="6704" y="26097"/>
                      <a:pt x="6948" y="26194"/>
                      <a:pt x="7231" y="26194"/>
                    </a:cubicBezTo>
                    <a:cubicBezTo>
                      <a:pt x="8131" y="26194"/>
                      <a:pt x="9435" y="25220"/>
                      <a:pt x="9089" y="24526"/>
                    </a:cubicBezTo>
                    <a:cubicBezTo>
                      <a:pt x="7174" y="20696"/>
                      <a:pt x="5320" y="16836"/>
                      <a:pt x="3709" y="12794"/>
                    </a:cubicBezTo>
                    <a:cubicBezTo>
                      <a:pt x="2158" y="8721"/>
                      <a:pt x="882" y="4465"/>
                      <a:pt x="335" y="58"/>
                    </a:cubicBezTo>
                    <a:cubicBezTo>
                      <a:pt x="321" y="17"/>
                      <a:pt x="289" y="0"/>
                      <a:pt x="25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 name="Google Shape;316;p2"/>
              <p:cNvSpPr/>
              <p:nvPr/>
            </p:nvSpPr>
            <p:spPr>
              <a:xfrm>
                <a:off x="1189500" y="4528150"/>
                <a:ext cx="188250" cy="676975"/>
              </a:xfrm>
              <a:custGeom>
                <a:avLst/>
                <a:gdLst/>
                <a:ahLst/>
                <a:cxnLst/>
                <a:rect l="l" t="t" r="r" b="b"/>
                <a:pathLst>
                  <a:path w="7530" h="27079" extrusionOk="0">
                    <a:moveTo>
                      <a:pt x="7431" y="1"/>
                    </a:moveTo>
                    <a:cubicBezTo>
                      <a:pt x="7412" y="1"/>
                      <a:pt x="7395" y="4"/>
                      <a:pt x="7387" y="13"/>
                    </a:cubicBezTo>
                    <a:cubicBezTo>
                      <a:pt x="5259" y="3965"/>
                      <a:pt x="3222" y="8068"/>
                      <a:pt x="1794" y="12476"/>
                    </a:cubicBezTo>
                    <a:cubicBezTo>
                      <a:pt x="1125" y="14694"/>
                      <a:pt x="548" y="16974"/>
                      <a:pt x="274" y="19315"/>
                    </a:cubicBezTo>
                    <a:cubicBezTo>
                      <a:pt x="0" y="21625"/>
                      <a:pt x="0" y="24026"/>
                      <a:pt x="365" y="26397"/>
                    </a:cubicBezTo>
                    <a:cubicBezTo>
                      <a:pt x="428" y="26877"/>
                      <a:pt x="937" y="27078"/>
                      <a:pt x="1505" y="27078"/>
                    </a:cubicBezTo>
                    <a:cubicBezTo>
                      <a:pt x="2302" y="27078"/>
                      <a:pt x="3215" y="26679"/>
                      <a:pt x="3162" y="26093"/>
                    </a:cubicBezTo>
                    <a:cubicBezTo>
                      <a:pt x="2858" y="21837"/>
                      <a:pt x="3222" y="17521"/>
                      <a:pt x="4013" y="13114"/>
                    </a:cubicBezTo>
                    <a:cubicBezTo>
                      <a:pt x="4803" y="8707"/>
                      <a:pt x="6049" y="4299"/>
                      <a:pt x="7508" y="44"/>
                    </a:cubicBezTo>
                    <a:cubicBezTo>
                      <a:pt x="7530" y="22"/>
                      <a:pt x="7475" y="1"/>
                      <a:pt x="743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 name="Google Shape;317;p2"/>
              <p:cNvSpPr/>
              <p:nvPr/>
            </p:nvSpPr>
            <p:spPr>
              <a:xfrm>
                <a:off x="1097550" y="4422550"/>
                <a:ext cx="113050" cy="736850"/>
              </a:xfrm>
              <a:custGeom>
                <a:avLst/>
                <a:gdLst/>
                <a:ahLst/>
                <a:cxnLst/>
                <a:rect l="l" t="t" r="r" b="b"/>
                <a:pathLst>
                  <a:path w="4522" h="29474" extrusionOk="0">
                    <a:moveTo>
                      <a:pt x="4417" y="0"/>
                    </a:moveTo>
                    <a:cubicBezTo>
                      <a:pt x="4400" y="0"/>
                      <a:pt x="4386" y="4"/>
                      <a:pt x="4378" y="12"/>
                    </a:cubicBezTo>
                    <a:cubicBezTo>
                      <a:pt x="2402" y="4420"/>
                      <a:pt x="1064" y="9222"/>
                      <a:pt x="548" y="14116"/>
                    </a:cubicBezTo>
                    <a:cubicBezTo>
                      <a:pt x="1" y="18979"/>
                      <a:pt x="244" y="23995"/>
                      <a:pt x="1338" y="28797"/>
                    </a:cubicBezTo>
                    <a:cubicBezTo>
                      <a:pt x="1445" y="29272"/>
                      <a:pt x="1928" y="29473"/>
                      <a:pt x="2462" y="29473"/>
                    </a:cubicBezTo>
                    <a:cubicBezTo>
                      <a:pt x="3295" y="29473"/>
                      <a:pt x="4252" y="28984"/>
                      <a:pt x="4104" y="28280"/>
                    </a:cubicBezTo>
                    <a:cubicBezTo>
                      <a:pt x="3435" y="23691"/>
                      <a:pt x="2888" y="19070"/>
                      <a:pt x="2827" y="14298"/>
                    </a:cubicBezTo>
                    <a:cubicBezTo>
                      <a:pt x="2736" y="9557"/>
                      <a:pt x="3192" y="4724"/>
                      <a:pt x="4499" y="73"/>
                    </a:cubicBezTo>
                    <a:cubicBezTo>
                      <a:pt x="4521" y="29"/>
                      <a:pt x="4462" y="0"/>
                      <a:pt x="441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 name="Google Shape;318;p2"/>
              <p:cNvSpPr/>
              <p:nvPr/>
            </p:nvSpPr>
            <p:spPr>
              <a:xfrm>
                <a:off x="1205650" y="4653650"/>
                <a:ext cx="552900" cy="650725"/>
              </a:xfrm>
              <a:custGeom>
                <a:avLst/>
                <a:gdLst/>
                <a:ahLst/>
                <a:cxnLst/>
                <a:rect l="l" t="t" r="r" b="b"/>
                <a:pathLst>
                  <a:path w="22116" h="26029" extrusionOk="0">
                    <a:moveTo>
                      <a:pt x="21993" y="1"/>
                    </a:moveTo>
                    <a:cubicBezTo>
                      <a:pt x="21983" y="1"/>
                      <a:pt x="21974" y="3"/>
                      <a:pt x="21969" y="9"/>
                    </a:cubicBezTo>
                    <a:cubicBezTo>
                      <a:pt x="15495" y="8398"/>
                      <a:pt x="8260" y="16240"/>
                      <a:pt x="783" y="23687"/>
                    </a:cubicBezTo>
                    <a:cubicBezTo>
                      <a:pt x="0" y="24470"/>
                      <a:pt x="1147" y="26028"/>
                      <a:pt x="2151" y="26028"/>
                    </a:cubicBezTo>
                    <a:cubicBezTo>
                      <a:pt x="2355" y="26028"/>
                      <a:pt x="2553" y="25964"/>
                      <a:pt x="2728" y="25814"/>
                    </a:cubicBezTo>
                    <a:cubicBezTo>
                      <a:pt x="6771" y="22228"/>
                      <a:pt x="10358" y="18094"/>
                      <a:pt x="13519" y="13717"/>
                    </a:cubicBezTo>
                    <a:cubicBezTo>
                      <a:pt x="16650" y="9310"/>
                      <a:pt x="19446" y="4720"/>
                      <a:pt x="22090" y="100"/>
                    </a:cubicBezTo>
                    <a:cubicBezTo>
                      <a:pt x="22115" y="50"/>
                      <a:pt x="22039" y="1"/>
                      <a:pt x="21993"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 name="Google Shape;319;p2"/>
              <p:cNvSpPr/>
              <p:nvPr/>
            </p:nvSpPr>
            <p:spPr>
              <a:xfrm>
                <a:off x="1335875" y="4846725"/>
                <a:ext cx="587500" cy="492325"/>
              </a:xfrm>
              <a:custGeom>
                <a:avLst/>
                <a:gdLst/>
                <a:ahLst/>
                <a:cxnLst/>
                <a:rect l="l" t="t" r="r" b="b"/>
                <a:pathLst>
                  <a:path w="23500" h="19693" extrusionOk="0">
                    <a:moveTo>
                      <a:pt x="23401" y="0"/>
                    </a:moveTo>
                    <a:cubicBezTo>
                      <a:pt x="23396" y="0"/>
                      <a:pt x="23390" y="2"/>
                      <a:pt x="23386" y="6"/>
                    </a:cubicBezTo>
                    <a:cubicBezTo>
                      <a:pt x="15848" y="5781"/>
                      <a:pt x="8219" y="11404"/>
                      <a:pt x="802" y="17210"/>
                    </a:cubicBezTo>
                    <a:cubicBezTo>
                      <a:pt x="0" y="17852"/>
                      <a:pt x="1150" y="19692"/>
                      <a:pt x="2100" y="19692"/>
                    </a:cubicBezTo>
                    <a:cubicBezTo>
                      <a:pt x="2230" y="19692"/>
                      <a:pt x="2357" y="19658"/>
                      <a:pt x="2474" y="19581"/>
                    </a:cubicBezTo>
                    <a:cubicBezTo>
                      <a:pt x="6425" y="16906"/>
                      <a:pt x="10073" y="13745"/>
                      <a:pt x="13507" y="10401"/>
                    </a:cubicBezTo>
                    <a:cubicBezTo>
                      <a:pt x="16942" y="7058"/>
                      <a:pt x="20195" y="3532"/>
                      <a:pt x="23447" y="128"/>
                    </a:cubicBezTo>
                    <a:cubicBezTo>
                      <a:pt x="23499" y="75"/>
                      <a:pt x="23439" y="0"/>
                      <a:pt x="2340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 name="Google Shape;320;p2"/>
              <p:cNvSpPr/>
              <p:nvPr/>
            </p:nvSpPr>
            <p:spPr>
              <a:xfrm>
                <a:off x="1427775" y="4767625"/>
                <a:ext cx="371950" cy="441550"/>
              </a:xfrm>
              <a:custGeom>
                <a:avLst/>
                <a:gdLst/>
                <a:ahLst/>
                <a:cxnLst/>
                <a:rect l="l" t="t" r="r" b="b"/>
                <a:pathLst>
                  <a:path w="14878" h="17662" extrusionOk="0">
                    <a:moveTo>
                      <a:pt x="14789" y="1"/>
                    </a:moveTo>
                    <a:cubicBezTo>
                      <a:pt x="14778" y="1"/>
                      <a:pt x="14767" y="3"/>
                      <a:pt x="14756" y="9"/>
                    </a:cubicBezTo>
                    <a:cubicBezTo>
                      <a:pt x="9680" y="4903"/>
                      <a:pt x="4725" y="10040"/>
                      <a:pt x="439" y="15663"/>
                    </a:cubicBezTo>
                    <a:cubicBezTo>
                      <a:pt x="0" y="16257"/>
                      <a:pt x="1425" y="17662"/>
                      <a:pt x="2237" y="17662"/>
                    </a:cubicBezTo>
                    <a:cubicBezTo>
                      <a:pt x="2381" y="17662"/>
                      <a:pt x="2506" y="17618"/>
                      <a:pt x="2597" y="17517"/>
                    </a:cubicBezTo>
                    <a:cubicBezTo>
                      <a:pt x="7430" y="12350"/>
                      <a:pt x="10895" y="5936"/>
                      <a:pt x="14877" y="100"/>
                    </a:cubicBezTo>
                    <a:cubicBezTo>
                      <a:pt x="14877" y="51"/>
                      <a:pt x="14837" y="1"/>
                      <a:pt x="14789"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 name="Google Shape;321;p2"/>
              <p:cNvSpPr/>
              <p:nvPr/>
            </p:nvSpPr>
            <p:spPr>
              <a:xfrm>
                <a:off x="723675" y="4419500"/>
                <a:ext cx="294000" cy="687900"/>
              </a:xfrm>
              <a:custGeom>
                <a:avLst/>
                <a:gdLst/>
                <a:ahLst/>
                <a:cxnLst/>
                <a:rect l="l" t="t" r="r" b="b"/>
                <a:pathLst>
                  <a:path w="11760" h="27516" extrusionOk="0">
                    <a:moveTo>
                      <a:pt x="76" y="1"/>
                    </a:moveTo>
                    <a:cubicBezTo>
                      <a:pt x="38" y="1"/>
                      <a:pt x="1" y="23"/>
                      <a:pt x="1" y="74"/>
                    </a:cubicBezTo>
                    <a:cubicBezTo>
                      <a:pt x="1217" y="9466"/>
                      <a:pt x="4104" y="18828"/>
                      <a:pt x="8846" y="27126"/>
                    </a:cubicBezTo>
                    <a:cubicBezTo>
                      <a:pt x="9003" y="27401"/>
                      <a:pt x="9283" y="27516"/>
                      <a:pt x="9602" y="27516"/>
                    </a:cubicBezTo>
                    <a:cubicBezTo>
                      <a:pt x="10517" y="27516"/>
                      <a:pt x="11760" y="26577"/>
                      <a:pt x="11399" y="25788"/>
                    </a:cubicBezTo>
                    <a:cubicBezTo>
                      <a:pt x="9393" y="21624"/>
                      <a:pt x="7265" y="17460"/>
                      <a:pt x="5290" y="13204"/>
                    </a:cubicBezTo>
                    <a:cubicBezTo>
                      <a:pt x="3314" y="8949"/>
                      <a:pt x="1490" y="4603"/>
                      <a:pt x="153" y="43"/>
                    </a:cubicBezTo>
                    <a:cubicBezTo>
                      <a:pt x="139" y="16"/>
                      <a:pt x="107" y="1"/>
                      <a:pt x="7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 name="Google Shape;322;p2"/>
              <p:cNvSpPr/>
              <p:nvPr/>
            </p:nvSpPr>
            <p:spPr>
              <a:xfrm>
                <a:off x="1249950" y="4560525"/>
                <a:ext cx="332975" cy="581250"/>
              </a:xfrm>
              <a:custGeom>
                <a:avLst/>
                <a:gdLst/>
                <a:ahLst/>
                <a:cxnLst/>
                <a:rect l="l" t="t" r="r" b="b"/>
                <a:pathLst>
                  <a:path w="13319" h="23250" extrusionOk="0">
                    <a:moveTo>
                      <a:pt x="13219" y="0"/>
                    </a:moveTo>
                    <a:cubicBezTo>
                      <a:pt x="13201" y="0"/>
                      <a:pt x="13184" y="8"/>
                      <a:pt x="13175" y="25"/>
                    </a:cubicBezTo>
                    <a:cubicBezTo>
                      <a:pt x="8798" y="7108"/>
                      <a:pt x="4391" y="14220"/>
                      <a:pt x="409" y="21485"/>
                    </a:cubicBezTo>
                    <a:cubicBezTo>
                      <a:pt x="1" y="22206"/>
                      <a:pt x="1378" y="23250"/>
                      <a:pt x="2273" y="23250"/>
                    </a:cubicBezTo>
                    <a:cubicBezTo>
                      <a:pt x="2510" y="23250"/>
                      <a:pt x="2714" y="23176"/>
                      <a:pt x="2841" y="23004"/>
                    </a:cubicBezTo>
                    <a:cubicBezTo>
                      <a:pt x="5151" y="19509"/>
                      <a:pt x="7035" y="15710"/>
                      <a:pt x="8646" y="11819"/>
                    </a:cubicBezTo>
                    <a:cubicBezTo>
                      <a:pt x="10318" y="7928"/>
                      <a:pt x="11777" y="3977"/>
                      <a:pt x="13297" y="86"/>
                    </a:cubicBezTo>
                    <a:cubicBezTo>
                      <a:pt x="13318" y="43"/>
                      <a:pt x="13264" y="0"/>
                      <a:pt x="13219"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2"/>
              <p:cNvSpPr/>
              <p:nvPr/>
            </p:nvSpPr>
            <p:spPr>
              <a:xfrm>
                <a:off x="887050" y="4628250"/>
                <a:ext cx="737125" cy="698900"/>
              </a:xfrm>
              <a:custGeom>
                <a:avLst/>
                <a:gdLst/>
                <a:ahLst/>
                <a:cxnLst/>
                <a:rect l="l" t="t" r="r" b="b"/>
                <a:pathLst>
                  <a:path w="29485" h="27956" extrusionOk="0">
                    <a:moveTo>
                      <a:pt x="21138" y="1"/>
                    </a:moveTo>
                    <a:cubicBezTo>
                      <a:pt x="19419" y="1"/>
                      <a:pt x="17328" y="191"/>
                      <a:pt x="14773" y="538"/>
                    </a:cubicBezTo>
                    <a:cubicBezTo>
                      <a:pt x="13738" y="683"/>
                      <a:pt x="12831" y="729"/>
                      <a:pt x="12012" y="729"/>
                    </a:cubicBezTo>
                    <a:cubicBezTo>
                      <a:pt x="10533" y="729"/>
                      <a:pt x="9344" y="577"/>
                      <a:pt x="8214" y="577"/>
                    </a:cubicBezTo>
                    <a:cubicBezTo>
                      <a:pt x="5895" y="577"/>
                      <a:pt x="3825" y="1218"/>
                      <a:pt x="1" y="5128"/>
                    </a:cubicBezTo>
                    <a:cubicBezTo>
                      <a:pt x="1703" y="15858"/>
                      <a:pt x="5958" y="25675"/>
                      <a:pt x="15959" y="27955"/>
                    </a:cubicBezTo>
                    <a:cubicBezTo>
                      <a:pt x="23466" y="24095"/>
                      <a:pt x="28938" y="16496"/>
                      <a:pt x="29485" y="8198"/>
                    </a:cubicBezTo>
                    <a:cubicBezTo>
                      <a:pt x="28589" y="2279"/>
                      <a:pt x="27089" y="1"/>
                      <a:pt x="21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 name="Google Shape;324;p2"/>
              <p:cNvSpPr/>
              <p:nvPr/>
            </p:nvSpPr>
            <p:spPr>
              <a:xfrm>
                <a:off x="637600" y="4720500"/>
                <a:ext cx="1257650" cy="742650"/>
              </a:xfrm>
              <a:custGeom>
                <a:avLst/>
                <a:gdLst/>
                <a:ahLst/>
                <a:cxnLst/>
                <a:rect l="l" t="t" r="r" b="b"/>
                <a:pathLst>
                  <a:path w="50306" h="29706" extrusionOk="0">
                    <a:moveTo>
                      <a:pt x="13199" y="0"/>
                    </a:moveTo>
                    <a:cubicBezTo>
                      <a:pt x="11306" y="0"/>
                      <a:pt x="9297" y="574"/>
                      <a:pt x="7356" y="982"/>
                    </a:cubicBezTo>
                    <a:cubicBezTo>
                      <a:pt x="6749" y="1104"/>
                      <a:pt x="6141" y="1225"/>
                      <a:pt x="5533" y="1286"/>
                    </a:cubicBezTo>
                    <a:cubicBezTo>
                      <a:pt x="2341" y="1742"/>
                      <a:pt x="1" y="4630"/>
                      <a:pt x="244" y="7821"/>
                    </a:cubicBezTo>
                    <a:cubicBezTo>
                      <a:pt x="426" y="10678"/>
                      <a:pt x="1125" y="13475"/>
                      <a:pt x="2250" y="16119"/>
                    </a:cubicBezTo>
                    <a:cubicBezTo>
                      <a:pt x="2797" y="17365"/>
                      <a:pt x="3435" y="18551"/>
                      <a:pt x="4195" y="19675"/>
                    </a:cubicBezTo>
                    <a:cubicBezTo>
                      <a:pt x="5624" y="21925"/>
                      <a:pt x="7508" y="23961"/>
                      <a:pt x="9575" y="25603"/>
                    </a:cubicBezTo>
                    <a:cubicBezTo>
                      <a:pt x="12220" y="27639"/>
                      <a:pt x="15259" y="29128"/>
                      <a:pt x="18512" y="29554"/>
                    </a:cubicBezTo>
                    <a:cubicBezTo>
                      <a:pt x="19241" y="29676"/>
                      <a:pt x="20001" y="29706"/>
                      <a:pt x="20731" y="29706"/>
                    </a:cubicBezTo>
                    <a:cubicBezTo>
                      <a:pt x="22342" y="29706"/>
                      <a:pt x="23922" y="29402"/>
                      <a:pt x="25472" y="28946"/>
                    </a:cubicBezTo>
                    <a:cubicBezTo>
                      <a:pt x="27630" y="28247"/>
                      <a:pt x="29728" y="27244"/>
                      <a:pt x="31703" y="25967"/>
                    </a:cubicBezTo>
                    <a:cubicBezTo>
                      <a:pt x="33892" y="24599"/>
                      <a:pt x="35989" y="23019"/>
                      <a:pt x="38026" y="21408"/>
                    </a:cubicBezTo>
                    <a:lnTo>
                      <a:pt x="48299" y="13444"/>
                    </a:lnTo>
                    <a:cubicBezTo>
                      <a:pt x="48938" y="12928"/>
                      <a:pt x="49485" y="12228"/>
                      <a:pt x="49698" y="11408"/>
                    </a:cubicBezTo>
                    <a:cubicBezTo>
                      <a:pt x="50306" y="9128"/>
                      <a:pt x="48208" y="7852"/>
                      <a:pt x="46445" y="7031"/>
                    </a:cubicBezTo>
                    <a:cubicBezTo>
                      <a:pt x="43193" y="5511"/>
                      <a:pt x="39758" y="3900"/>
                      <a:pt x="36293" y="3687"/>
                    </a:cubicBezTo>
                    <a:cubicBezTo>
                      <a:pt x="36015" y="3668"/>
                      <a:pt x="35735" y="3659"/>
                      <a:pt x="35455" y="3659"/>
                    </a:cubicBezTo>
                    <a:cubicBezTo>
                      <a:pt x="34390" y="3659"/>
                      <a:pt x="33322" y="3800"/>
                      <a:pt x="32311" y="4113"/>
                    </a:cubicBezTo>
                    <a:cubicBezTo>
                      <a:pt x="31247" y="4417"/>
                      <a:pt x="30184" y="4934"/>
                      <a:pt x="29120" y="5389"/>
                    </a:cubicBezTo>
                    <a:cubicBezTo>
                      <a:pt x="27703" y="6027"/>
                      <a:pt x="26249" y="6610"/>
                      <a:pt x="24801" y="6610"/>
                    </a:cubicBezTo>
                    <a:cubicBezTo>
                      <a:pt x="24386" y="6610"/>
                      <a:pt x="23971" y="6562"/>
                      <a:pt x="23557" y="6453"/>
                    </a:cubicBezTo>
                    <a:cubicBezTo>
                      <a:pt x="22767" y="6271"/>
                      <a:pt x="22068" y="5876"/>
                      <a:pt x="21490" y="5389"/>
                    </a:cubicBezTo>
                    <a:cubicBezTo>
                      <a:pt x="19545" y="3900"/>
                      <a:pt x="18147" y="1468"/>
                      <a:pt x="15867" y="496"/>
                    </a:cubicBezTo>
                    <a:cubicBezTo>
                      <a:pt x="15020" y="137"/>
                      <a:pt x="14123" y="0"/>
                      <a:pt x="13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 name="Google Shape;325;p2"/>
              <p:cNvSpPr/>
              <p:nvPr/>
            </p:nvSpPr>
            <p:spPr>
              <a:xfrm>
                <a:off x="911375" y="4991350"/>
                <a:ext cx="690625" cy="472575"/>
              </a:xfrm>
              <a:custGeom>
                <a:avLst/>
                <a:gdLst/>
                <a:ahLst/>
                <a:cxnLst/>
                <a:rect l="l" t="t" r="r" b="b"/>
                <a:pathLst>
                  <a:path w="27625" h="18903" extrusionOk="0">
                    <a:moveTo>
                      <a:pt x="23470" y="1"/>
                    </a:moveTo>
                    <a:cubicBezTo>
                      <a:pt x="23450" y="1"/>
                      <a:pt x="23436" y="8"/>
                      <a:pt x="23436" y="27"/>
                    </a:cubicBezTo>
                    <a:cubicBezTo>
                      <a:pt x="20822" y="4586"/>
                      <a:pt x="17812" y="8872"/>
                      <a:pt x="14591" y="12914"/>
                    </a:cubicBezTo>
                    <a:cubicBezTo>
                      <a:pt x="14469" y="13036"/>
                      <a:pt x="14408" y="13127"/>
                      <a:pt x="14287" y="13249"/>
                    </a:cubicBezTo>
                    <a:lnTo>
                      <a:pt x="13253" y="14495"/>
                    </a:lnTo>
                    <a:cubicBezTo>
                      <a:pt x="13405" y="14009"/>
                      <a:pt x="13557" y="13553"/>
                      <a:pt x="13709" y="13066"/>
                    </a:cubicBezTo>
                    <a:lnTo>
                      <a:pt x="13831" y="12732"/>
                    </a:lnTo>
                    <a:cubicBezTo>
                      <a:pt x="13861" y="12610"/>
                      <a:pt x="13922" y="12458"/>
                      <a:pt x="13952" y="12337"/>
                    </a:cubicBezTo>
                    <a:cubicBezTo>
                      <a:pt x="14378" y="10939"/>
                      <a:pt x="14712" y="9480"/>
                      <a:pt x="15046" y="8082"/>
                    </a:cubicBezTo>
                    <a:cubicBezTo>
                      <a:pt x="15472" y="6349"/>
                      <a:pt x="15837" y="4586"/>
                      <a:pt x="16262" y="2853"/>
                    </a:cubicBezTo>
                    <a:cubicBezTo>
                      <a:pt x="16262" y="2809"/>
                      <a:pt x="16197" y="2781"/>
                      <a:pt x="16162" y="2781"/>
                    </a:cubicBezTo>
                    <a:cubicBezTo>
                      <a:pt x="16149" y="2781"/>
                      <a:pt x="16141" y="2785"/>
                      <a:pt x="16141" y="2793"/>
                    </a:cubicBezTo>
                    <a:cubicBezTo>
                      <a:pt x="14925" y="5437"/>
                      <a:pt x="13648" y="7960"/>
                      <a:pt x="12402" y="10544"/>
                    </a:cubicBezTo>
                    <a:cubicBezTo>
                      <a:pt x="12280" y="10787"/>
                      <a:pt x="12189" y="10969"/>
                      <a:pt x="12098" y="11151"/>
                    </a:cubicBezTo>
                    <a:cubicBezTo>
                      <a:pt x="11885" y="11516"/>
                      <a:pt x="11733" y="11881"/>
                      <a:pt x="11551" y="12215"/>
                    </a:cubicBezTo>
                    <a:cubicBezTo>
                      <a:pt x="11125" y="13097"/>
                      <a:pt x="10669" y="13978"/>
                      <a:pt x="10274" y="14860"/>
                    </a:cubicBezTo>
                    <a:cubicBezTo>
                      <a:pt x="10335" y="13826"/>
                      <a:pt x="10366" y="12793"/>
                      <a:pt x="10457" y="11759"/>
                    </a:cubicBezTo>
                    <a:lnTo>
                      <a:pt x="10457" y="11607"/>
                    </a:lnTo>
                    <a:lnTo>
                      <a:pt x="10457" y="11547"/>
                    </a:lnTo>
                    <a:cubicBezTo>
                      <a:pt x="10578" y="9784"/>
                      <a:pt x="10669" y="8051"/>
                      <a:pt x="10882" y="6258"/>
                    </a:cubicBezTo>
                    <a:cubicBezTo>
                      <a:pt x="11065" y="4616"/>
                      <a:pt x="11247" y="3005"/>
                      <a:pt x="11581" y="1364"/>
                    </a:cubicBezTo>
                    <a:cubicBezTo>
                      <a:pt x="11581" y="1343"/>
                      <a:pt x="11538" y="1308"/>
                      <a:pt x="11511" y="1308"/>
                    </a:cubicBezTo>
                    <a:cubicBezTo>
                      <a:pt x="11499" y="1308"/>
                      <a:pt x="11490" y="1315"/>
                      <a:pt x="11490" y="1334"/>
                    </a:cubicBezTo>
                    <a:cubicBezTo>
                      <a:pt x="11338" y="1668"/>
                      <a:pt x="11186" y="2033"/>
                      <a:pt x="11034" y="2398"/>
                    </a:cubicBezTo>
                    <a:cubicBezTo>
                      <a:pt x="10001" y="4920"/>
                      <a:pt x="9119" y="7565"/>
                      <a:pt x="8451" y="10209"/>
                    </a:cubicBezTo>
                    <a:cubicBezTo>
                      <a:pt x="8299" y="10817"/>
                      <a:pt x="8147" y="11425"/>
                      <a:pt x="7995" y="12063"/>
                    </a:cubicBezTo>
                    <a:cubicBezTo>
                      <a:pt x="7782" y="12975"/>
                      <a:pt x="7600" y="13857"/>
                      <a:pt x="7448" y="14769"/>
                    </a:cubicBezTo>
                    <a:cubicBezTo>
                      <a:pt x="7174" y="13857"/>
                      <a:pt x="6931" y="12945"/>
                      <a:pt x="6688" y="12003"/>
                    </a:cubicBezTo>
                    <a:cubicBezTo>
                      <a:pt x="6566" y="11577"/>
                      <a:pt x="6475" y="11212"/>
                      <a:pt x="6384" y="10787"/>
                    </a:cubicBezTo>
                    <a:cubicBezTo>
                      <a:pt x="6110" y="9692"/>
                      <a:pt x="5867" y="8537"/>
                      <a:pt x="5624" y="7413"/>
                    </a:cubicBezTo>
                    <a:cubicBezTo>
                      <a:pt x="5198" y="5224"/>
                      <a:pt x="4894" y="3005"/>
                      <a:pt x="4864" y="756"/>
                    </a:cubicBezTo>
                    <a:cubicBezTo>
                      <a:pt x="4864" y="741"/>
                      <a:pt x="4834" y="733"/>
                      <a:pt x="4799" y="733"/>
                    </a:cubicBezTo>
                    <a:cubicBezTo>
                      <a:pt x="4765" y="733"/>
                      <a:pt x="4727" y="741"/>
                      <a:pt x="4712" y="756"/>
                    </a:cubicBezTo>
                    <a:cubicBezTo>
                      <a:pt x="4408" y="2246"/>
                      <a:pt x="4226" y="3765"/>
                      <a:pt x="4104" y="5316"/>
                    </a:cubicBezTo>
                    <a:cubicBezTo>
                      <a:pt x="3952" y="7200"/>
                      <a:pt x="3952" y="9145"/>
                      <a:pt x="4104" y="11091"/>
                    </a:cubicBezTo>
                    <a:cubicBezTo>
                      <a:pt x="4104" y="11212"/>
                      <a:pt x="4134" y="11364"/>
                      <a:pt x="4134" y="11455"/>
                    </a:cubicBezTo>
                    <a:cubicBezTo>
                      <a:pt x="4226" y="12367"/>
                      <a:pt x="4347" y="13340"/>
                      <a:pt x="4499" y="14252"/>
                    </a:cubicBezTo>
                    <a:cubicBezTo>
                      <a:pt x="4074" y="13553"/>
                      <a:pt x="3678" y="12823"/>
                      <a:pt x="3314" y="12124"/>
                    </a:cubicBezTo>
                    <a:cubicBezTo>
                      <a:pt x="3131" y="11729"/>
                      <a:pt x="2888" y="11303"/>
                      <a:pt x="2706" y="10908"/>
                    </a:cubicBezTo>
                    <a:cubicBezTo>
                      <a:pt x="1612" y="8507"/>
                      <a:pt x="791" y="5893"/>
                      <a:pt x="609" y="3188"/>
                    </a:cubicBezTo>
                    <a:cubicBezTo>
                      <a:pt x="517" y="3218"/>
                      <a:pt x="365" y="3218"/>
                      <a:pt x="365" y="3249"/>
                    </a:cubicBezTo>
                    <a:cubicBezTo>
                      <a:pt x="1" y="5376"/>
                      <a:pt x="1" y="7626"/>
                      <a:pt x="365" y="9844"/>
                    </a:cubicBezTo>
                    <a:cubicBezTo>
                      <a:pt x="517" y="10908"/>
                      <a:pt x="730" y="11911"/>
                      <a:pt x="1034" y="12945"/>
                    </a:cubicBezTo>
                    <a:cubicBezTo>
                      <a:pt x="1216" y="13553"/>
                      <a:pt x="1399" y="14191"/>
                      <a:pt x="1672" y="14799"/>
                    </a:cubicBezTo>
                    <a:cubicBezTo>
                      <a:pt x="4317" y="16866"/>
                      <a:pt x="7356" y="18325"/>
                      <a:pt x="10609" y="18750"/>
                    </a:cubicBezTo>
                    <a:cubicBezTo>
                      <a:pt x="11338" y="18872"/>
                      <a:pt x="12098" y="18902"/>
                      <a:pt x="12828" y="18902"/>
                    </a:cubicBezTo>
                    <a:cubicBezTo>
                      <a:pt x="14439" y="18902"/>
                      <a:pt x="16019" y="18598"/>
                      <a:pt x="17569" y="18142"/>
                    </a:cubicBezTo>
                    <a:cubicBezTo>
                      <a:pt x="18512" y="17200"/>
                      <a:pt x="19393" y="16197"/>
                      <a:pt x="20214" y="15194"/>
                    </a:cubicBezTo>
                    <a:cubicBezTo>
                      <a:pt x="20609" y="14738"/>
                      <a:pt x="20974" y="14252"/>
                      <a:pt x="21338" y="13735"/>
                    </a:cubicBezTo>
                    <a:cubicBezTo>
                      <a:pt x="23831" y="10392"/>
                      <a:pt x="25837" y="6744"/>
                      <a:pt x="27600" y="3097"/>
                    </a:cubicBezTo>
                    <a:cubicBezTo>
                      <a:pt x="27624" y="3072"/>
                      <a:pt x="27550" y="3028"/>
                      <a:pt x="27504" y="3028"/>
                    </a:cubicBezTo>
                    <a:cubicBezTo>
                      <a:pt x="27493" y="3028"/>
                      <a:pt x="27484" y="3030"/>
                      <a:pt x="27478" y="3036"/>
                    </a:cubicBezTo>
                    <a:cubicBezTo>
                      <a:pt x="25138" y="6288"/>
                      <a:pt x="22463" y="9328"/>
                      <a:pt x="19667" y="12185"/>
                    </a:cubicBezTo>
                    <a:cubicBezTo>
                      <a:pt x="18907" y="12945"/>
                      <a:pt x="18086" y="13705"/>
                      <a:pt x="17296" y="14465"/>
                    </a:cubicBezTo>
                    <a:cubicBezTo>
                      <a:pt x="17144" y="14617"/>
                      <a:pt x="16992" y="14769"/>
                      <a:pt x="16840" y="14890"/>
                    </a:cubicBezTo>
                    <a:cubicBezTo>
                      <a:pt x="16931" y="14769"/>
                      <a:pt x="16961" y="14708"/>
                      <a:pt x="17022" y="14586"/>
                    </a:cubicBezTo>
                    <a:cubicBezTo>
                      <a:pt x="17053" y="14495"/>
                      <a:pt x="17113" y="14465"/>
                      <a:pt x="17144" y="14404"/>
                    </a:cubicBezTo>
                    <a:cubicBezTo>
                      <a:pt x="17752" y="13370"/>
                      <a:pt x="18268" y="12306"/>
                      <a:pt x="18816" y="11243"/>
                    </a:cubicBezTo>
                    <a:lnTo>
                      <a:pt x="18816" y="11212"/>
                    </a:lnTo>
                    <a:cubicBezTo>
                      <a:pt x="18907" y="11091"/>
                      <a:pt x="18937" y="10969"/>
                      <a:pt x="18998" y="10848"/>
                    </a:cubicBezTo>
                    <a:cubicBezTo>
                      <a:pt x="20882" y="7352"/>
                      <a:pt x="22311" y="3705"/>
                      <a:pt x="23557" y="57"/>
                    </a:cubicBezTo>
                    <a:cubicBezTo>
                      <a:pt x="23578" y="36"/>
                      <a:pt x="23512" y="1"/>
                      <a:pt x="23470"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2"/>
              <p:cNvSpPr/>
              <p:nvPr/>
            </p:nvSpPr>
            <p:spPr>
              <a:xfrm>
                <a:off x="1469100" y="4366957"/>
                <a:ext cx="178250" cy="453725"/>
              </a:xfrm>
              <a:custGeom>
                <a:avLst/>
                <a:gdLst/>
                <a:ahLst/>
                <a:cxnLst/>
                <a:rect l="l" t="t" r="r" b="b"/>
                <a:pathLst>
                  <a:path w="7130" h="18149" extrusionOk="0">
                    <a:moveTo>
                      <a:pt x="7077" y="0"/>
                    </a:moveTo>
                    <a:cubicBezTo>
                      <a:pt x="7046" y="0"/>
                      <a:pt x="7008" y="61"/>
                      <a:pt x="6993" y="183"/>
                    </a:cubicBezTo>
                    <a:cubicBezTo>
                      <a:pt x="6568" y="6171"/>
                      <a:pt x="4349" y="11885"/>
                      <a:pt x="762" y="16596"/>
                    </a:cubicBezTo>
                    <a:cubicBezTo>
                      <a:pt x="24" y="17532"/>
                      <a:pt x="0" y="18148"/>
                      <a:pt x="356" y="18148"/>
                    </a:cubicBezTo>
                    <a:cubicBezTo>
                      <a:pt x="601" y="18148"/>
                      <a:pt x="1026" y="17856"/>
                      <a:pt x="1522" y="17174"/>
                    </a:cubicBezTo>
                    <a:cubicBezTo>
                      <a:pt x="5017" y="12189"/>
                      <a:pt x="6963" y="6201"/>
                      <a:pt x="7115" y="183"/>
                    </a:cubicBezTo>
                    <a:cubicBezTo>
                      <a:pt x="7130" y="61"/>
                      <a:pt x="7107" y="0"/>
                      <a:pt x="70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 name="Google Shape;327;p2"/>
              <p:cNvSpPr/>
              <p:nvPr/>
            </p:nvSpPr>
            <p:spPr>
              <a:xfrm>
                <a:off x="1339300" y="4302500"/>
                <a:ext cx="98700" cy="446025"/>
              </a:xfrm>
              <a:custGeom>
                <a:avLst/>
                <a:gdLst/>
                <a:ahLst/>
                <a:cxnLst/>
                <a:rect l="l" t="t" r="r" b="b"/>
                <a:pathLst>
                  <a:path w="3948" h="17841" extrusionOk="0">
                    <a:moveTo>
                      <a:pt x="3205" y="0"/>
                    </a:moveTo>
                    <a:cubicBezTo>
                      <a:pt x="3182" y="0"/>
                      <a:pt x="3158" y="69"/>
                      <a:pt x="3158" y="194"/>
                    </a:cubicBezTo>
                    <a:cubicBezTo>
                      <a:pt x="3553" y="5726"/>
                      <a:pt x="2550" y="11319"/>
                      <a:pt x="422" y="16334"/>
                    </a:cubicBezTo>
                    <a:cubicBezTo>
                      <a:pt x="0" y="17279"/>
                      <a:pt x="93" y="17840"/>
                      <a:pt x="390" y="17840"/>
                    </a:cubicBezTo>
                    <a:cubicBezTo>
                      <a:pt x="628" y="17840"/>
                      <a:pt x="996" y="17480"/>
                      <a:pt x="1334" y="16669"/>
                    </a:cubicBezTo>
                    <a:cubicBezTo>
                      <a:pt x="3310" y="11441"/>
                      <a:pt x="3948" y="5696"/>
                      <a:pt x="3249" y="194"/>
                    </a:cubicBezTo>
                    <a:cubicBezTo>
                      <a:pt x="3249" y="61"/>
                      <a:pt x="3227" y="0"/>
                      <a:pt x="32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 name="Google Shape;328;p2"/>
              <p:cNvSpPr/>
              <p:nvPr/>
            </p:nvSpPr>
            <p:spPr>
              <a:xfrm>
                <a:off x="1169975" y="4269200"/>
                <a:ext cx="60575" cy="427100"/>
              </a:xfrm>
              <a:custGeom>
                <a:avLst/>
                <a:gdLst/>
                <a:ahLst/>
                <a:cxnLst/>
                <a:rect l="l" t="t" r="r" b="b"/>
                <a:pathLst>
                  <a:path w="2423" h="17084" extrusionOk="0">
                    <a:moveTo>
                      <a:pt x="277" y="1"/>
                    </a:moveTo>
                    <a:cubicBezTo>
                      <a:pt x="244" y="1"/>
                      <a:pt x="231" y="72"/>
                      <a:pt x="265" y="189"/>
                    </a:cubicBezTo>
                    <a:cubicBezTo>
                      <a:pt x="1754" y="5235"/>
                      <a:pt x="1663" y="10675"/>
                      <a:pt x="265" y="15660"/>
                    </a:cubicBezTo>
                    <a:cubicBezTo>
                      <a:pt x="0" y="16570"/>
                      <a:pt x="158" y="17084"/>
                      <a:pt x="431" y="17084"/>
                    </a:cubicBezTo>
                    <a:cubicBezTo>
                      <a:pt x="660" y="17084"/>
                      <a:pt x="969" y="16723"/>
                      <a:pt x="1177" y="15934"/>
                    </a:cubicBezTo>
                    <a:cubicBezTo>
                      <a:pt x="2423" y="10675"/>
                      <a:pt x="2088" y="5174"/>
                      <a:pt x="386" y="158"/>
                    </a:cubicBezTo>
                    <a:cubicBezTo>
                      <a:pt x="345" y="49"/>
                      <a:pt x="304" y="1"/>
                      <a:pt x="27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 name="Google Shape;329;p2"/>
              <p:cNvSpPr/>
              <p:nvPr/>
            </p:nvSpPr>
            <p:spPr>
              <a:xfrm>
                <a:off x="971325" y="4322200"/>
                <a:ext cx="121475" cy="345700"/>
              </a:xfrm>
              <a:custGeom>
                <a:avLst/>
                <a:gdLst/>
                <a:ahLst/>
                <a:cxnLst/>
                <a:rect l="l" t="t" r="r" b="b"/>
                <a:pathLst>
                  <a:path w="4859" h="13828" extrusionOk="0">
                    <a:moveTo>
                      <a:pt x="35" y="1"/>
                    </a:moveTo>
                    <a:cubicBezTo>
                      <a:pt x="4" y="1"/>
                      <a:pt x="0" y="65"/>
                      <a:pt x="34" y="166"/>
                    </a:cubicBezTo>
                    <a:cubicBezTo>
                      <a:pt x="1949" y="4148"/>
                      <a:pt x="3165" y="8434"/>
                      <a:pt x="3773" y="12780"/>
                    </a:cubicBezTo>
                    <a:cubicBezTo>
                      <a:pt x="3860" y="13491"/>
                      <a:pt x="4140" y="13828"/>
                      <a:pt x="4380" y="13828"/>
                    </a:cubicBezTo>
                    <a:cubicBezTo>
                      <a:pt x="4644" y="13828"/>
                      <a:pt x="4858" y="13422"/>
                      <a:pt x="4715" y="12659"/>
                    </a:cubicBezTo>
                    <a:cubicBezTo>
                      <a:pt x="3895" y="8251"/>
                      <a:pt x="2284" y="4026"/>
                      <a:pt x="156" y="136"/>
                    </a:cubicBezTo>
                    <a:cubicBezTo>
                      <a:pt x="102" y="41"/>
                      <a:pt x="60" y="1"/>
                      <a:pt x="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 name="Google Shape;330;p2"/>
              <p:cNvSpPr/>
              <p:nvPr/>
            </p:nvSpPr>
            <p:spPr>
              <a:xfrm>
                <a:off x="1601725" y="4346725"/>
                <a:ext cx="95850" cy="67100"/>
              </a:xfrm>
              <a:custGeom>
                <a:avLst/>
                <a:gdLst/>
                <a:ahLst/>
                <a:cxnLst/>
                <a:rect l="l" t="t" r="r" b="b"/>
                <a:pathLst>
                  <a:path w="3834" h="2684" extrusionOk="0">
                    <a:moveTo>
                      <a:pt x="1943" y="1"/>
                    </a:moveTo>
                    <a:cubicBezTo>
                      <a:pt x="852" y="1"/>
                      <a:pt x="1" y="1544"/>
                      <a:pt x="1111" y="2407"/>
                    </a:cubicBezTo>
                    <a:cubicBezTo>
                      <a:pt x="1366" y="2600"/>
                      <a:pt x="1631" y="2683"/>
                      <a:pt x="1882" y="2683"/>
                    </a:cubicBezTo>
                    <a:cubicBezTo>
                      <a:pt x="2977" y="2683"/>
                      <a:pt x="3834" y="1120"/>
                      <a:pt x="2722" y="279"/>
                    </a:cubicBezTo>
                    <a:cubicBezTo>
                      <a:pt x="2463" y="84"/>
                      <a:pt x="2197" y="1"/>
                      <a:pt x="19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 name="Google Shape;331;p2"/>
              <p:cNvSpPr/>
              <p:nvPr/>
            </p:nvSpPr>
            <p:spPr>
              <a:xfrm>
                <a:off x="1376125" y="4262450"/>
                <a:ext cx="96525" cy="67025"/>
              </a:xfrm>
              <a:custGeom>
                <a:avLst/>
                <a:gdLst/>
                <a:ahLst/>
                <a:cxnLst/>
                <a:rect l="l" t="t" r="r" b="b"/>
                <a:pathLst>
                  <a:path w="3861" h="2681" extrusionOk="0">
                    <a:moveTo>
                      <a:pt x="1974" y="1"/>
                    </a:moveTo>
                    <a:cubicBezTo>
                      <a:pt x="873" y="1"/>
                      <a:pt x="1" y="1564"/>
                      <a:pt x="1137" y="2404"/>
                    </a:cubicBezTo>
                    <a:cubicBezTo>
                      <a:pt x="1393" y="2597"/>
                      <a:pt x="1657" y="2680"/>
                      <a:pt x="1909" y="2680"/>
                    </a:cubicBezTo>
                    <a:cubicBezTo>
                      <a:pt x="3004" y="2680"/>
                      <a:pt x="3860" y="1117"/>
                      <a:pt x="2748" y="276"/>
                    </a:cubicBezTo>
                    <a:cubicBezTo>
                      <a:pt x="2493" y="83"/>
                      <a:pt x="2227" y="1"/>
                      <a:pt x="19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 name="Google Shape;332;p2"/>
              <p:cNvSpPr/>
              <p:nvPr/>
            </p:nvSpPr>
            <p:spPr>
              <a:xfrm>
                <a:off x="1133875" y="4251475"/>
                <a:ext cx="96375" cy="67350"/>
              </a:xfrm>
              <a:custGeom>
                <a:avLst/>
                <a:gdLst/>
                <a:ahLst/>
                <a:cxnLst/>
                <a:rect l="l" t="t" r="r" b="b"/>
                <a:pathLst>
                  <a:path w="3855" h="2694" extrusionOk="0">
                    <a:moveTo>
                      <a:pt x="1952" y="0"/>
                    </a:moveTo>
                    <a:cubicBezTo>
                      <a:pt x="858" y="0"/>
                      <a:pt x="0" y="1557"/>
                      <a:pt x="1131" y="2418"/>
                    </a:cubicBezTo>
                    <a:cubicBezTo>
                      <a:pt x="1387" y="2611"/>
                      <a:pt x="1651" y="2694"/>
                      <a:pt x="1903" y="2694"/>
                    </a:cubicBezTo>
                    <a:cubicBezTo>
                      <a:pt x="2997" y="2694"/>
                      <a:pt x="3854" y="1130"/>
                      <a:pt x="2742" y="290"/>
                    </a:cubicBezTo>
                    <a:cubicBezTo>
                      <a:pt x="2481" y="87"/>
                      <a:pt x="2210" y="0"/>
                      <a:pt x="19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 name="Google Shape;333;p2"/>
              <p:cNvSpPr/>
              <p:nvPr/>
            </p:nvSpPr>
            <p:spPr>
              <a:xfrm>
                <a:off x="927700" y="4285175"/>
                <a:ext cx="95100" cy="67075"/>
              </a:xfrm>
              <a:custGeom>
                <a:avLst/>
                <a:gdLst/>
                <a:ahLst/>
                <a:cxnLst/>
                <a:rect l="l" t="t" r="r" b="b"/>
                <a:pathLst>
                  <a:path w="3804" h="2683" extrusionOk="0">
                    <a:moveTo>
                      <a:pt x="1915" y="1"/>
                    </a:moveTo>
                    <a:cubicBezTo>
                      <a:pt x="832" y="1"/>
                      <a:pt x="1" y="1544"/>
                      <a:pt x="1111" y="2407"/>
                    </a:cubicBezTo>
                    <a:cubicBezTo>
                      <a:pt x="1366" y="2600"/>
                      <a:pt x="1630" y="2683"/>
                      <a:pt x="1880" y="2683"/>
                    </a:cubicBezTo>
                    <a:cubicBezTo>
                      <a:pt x="2966" y="2683"/>
                      <a:pt x="3803" y="1120"/>
                      <a:pt x="2691" y="279"/>
                    </a:cubicBezTo>
                    <a:cubicBezTo>
                      <a:pt x="2433" y="84"/>
                      <a:pt x="2167" y="1"/>
                      <a:pt x="191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34" name="Google Shape;334;p2"/>
          <p:cNvSpPr txBox="1">
            <a:spLocks noGrp="1"/>
          </p:cNvSpPr>
          <p:nvPr>
            <p:ph type="ctrTitle"/>
          </p:nvPr>
        </p:nvSpPr>
        <p:spPr>
          <a:xfrm>
            <a:off x="1080467" y="1832800"/>
            <a:ext cx="10054000" cy="2404800"/>
          </a:xfrm>
          <a:prstGeom prst="rect">
            <a:avLst/>
          </a:prstGeom>
        </p:spPr>
        <p:txBody>
          <a:bodyPr spcFirstLastPara="1" wrap="square" lIns="91425" tIns="91425" rIns="91425" bIns="91425" anchor="ctr" anchorCtr="0">
            <a:noAutofit/>
          </a:bodyPr>
          <a:lstStyle>
            <a:lvl1pPr lvl="0" algn="ctr">
              <a:spcBef>
                <a:spcPts val="0"/>
              </a:spcBef>
              <a:spcAft>
                <a:spcPts val="0"/>
              </a:spcAft>
              <a:buSzPts val="5200"/>
              <a:buNone/>
              <a:defRPr sz="6400">
                <a:solidFill>
                  <a:srgbClr val="3D85C6"/>
                </a:solidFill>
              </a:defRPr>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335" name="Google Shape;335;p2"/>
          <p:cNvSpPr txBox="1">
            <a:spLocks noGrp="1"/>
          </p:cNvSpPr>
          <p:nvPr>
            <p:ph type="subTitle" idx="1"/>
          </p:nvPr>
        </p:nvSpPr>
        <p:spPr>
          <a:xfrm>
            <a:off x="3162800" y="4286833"/>
            <a:ext cx="5866400" cy="602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21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2499808128"/>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36"/>
        <p:cNvGrpSpPr/>
        <p:nvPr/>
      </p:nvGrpSpPr>
      <p:grpSpPr>
        <a:xfrm>
          <a:off x="0" y="0"/>
          <a:ext cx="0" cy="0"/>
          <a:chOff x="0" y="0"/>
          <a:chExt cx="0" cy="0"/>
        </a:xfrm>
      </p:grpSpPr>
      <p:grpSp>
        <p:nvGrpSpPr>
          <p:cNvPr id="337" name="Google Shape;337;p3"/>
          <p:cNvGrpSpPr/>
          <p:nvPr/>
        </p:nvGrpSpPr>
        <p:grpSpPr>
          <a:xfrm>
            <a:off x="-87267" y="624834"/>
            <a:ext cx="12584067" cy="6723367"/>
            <a:chOff x="-65450" y="468625"/>
            <a:chExt cx="9438050" cy="5042525"/>
          </a:xfrm>
        </p:grpSpPr>
        <p:sp>
          <p:nvSpPr>
            <p:cNvPr id="338" name="Google Shape;338;p3"/>
            <p:cNvSpPr/>
            <p:nvPr/>
          </p:nvSpPr>
          <p:spPr>
            <a:xfrm flipH="1">
              <a:off x="-65450"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 name="Google Shape;339;p3"/>
            <p:cNvSpPr/>
            <p:nvPr/>
          </p:nvSpPr>
          <p:spPr>
            <a:xfrm flipH="1">
              <a:off x="-38772"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40" name="Google Shape;340;p3"/>
            <p:cNvGrpSpPr/>
            <p:nvPr/>
          </p:nvGrpSpPr>
          <p:grpSpPr>
            <a:xfrm>
              <a:off x="-3318" y="1880800"/>
              <a:ext cx="831325" cy="1035350"/>
              <a:chOff x="238125" y="2109400"/>
              <a:chExt cx="831325" cy="1035350"/>
            </a:xfrm>
          </p:grpSpPr>
          <p:sp>
            <p:nvSpPr>
              <p:cNvPr id="341" name="Google Shape;341;p3"/>
              <p:cNvSpPr/>
              <p:nvPr/>
            </p:nvSpPr>
            <p:spPr>
              <a:xfrm>
                <a:off x="496475" y="2109400"/>
                <a:ext cx="260675" cy="537600"/>
              </a:xfrm>
              <a:custGeom>
                <a:avLst/>
                <a:gdLst/>
                <a:ahLst/>
                <a:cxnLst/>
                <a:rect l="l" t="t" r="r" b="b"/>
                <a:pathLst>
                  <a:path w="10427" h="21504" extrusionOk="0">
                    <a:moveTo>
                      <a:pt x="7849" y="1"/>
                    </a:moveTo>
                    <a:cubicBezTo>
                      <a:pt x="7291" y="1"/>
                      <a:pt x="6718" y="164"/>
                      <a:pt x="6232" y="440"/>
                    </a:cubicBezTo>
                    <a:cubicBezTo>
                      <a:pt x="5320" y="987"/>
                      <a:pt x="4681" y="1838"/>
                      <a:pt x="4104" y="2719"/>
                    </a:cubicBezTo>
                    <a:cubicBezTo>
                      <a:pt x="639" y="8282"/>
                      <a:pt x="1" y="15455"/>
                      <a:pt x="2432" y="21504"/>
                    </a:cubicBezTo>
                    <a:cubicBezTo>
                      <a:pt x="5928" y="16245"/>
                      <a:pt x="9271" y="10683"/>
                      <a:pt x="10213" y="4391"/>
                    </a:cubicBezTo>
                    <a:cubicBezTo>
                      <a:pt x="10426" y="2993"/>
                      <a:pt x="10365" y="1260"/>
                      <a:pt x="9210" y="409"/>
                    </a:cubicBezTo>
                    <a:cubicBezTo>
                      <a:pt x="8813" y="126"/>
                      <a:pt x="8337" y="1"/>
                      <a:pt x="784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 name="Google Shape;342;p3"/>
              <p:cNvSpPr/>
              <p:nvPr/>
            </p:nvSpPr>
            <p:spPr>
              <a:xfrm>
                <a:off x="238875" y="2190000"/>
                <a:ext cx="310050" cy="453975"/>
              </a:xfrm>
              <a:custGeom>
                <a:avLst/>
                <a:gdLst/>
                <a:ahLst/>
                <a:cxnLst/>
                <a:rect l="l" t="t" r="r" b="b"/>
                <a:pathLst>
                  <a:path w="12402" h="18159" extrusionOk="0">
                    <a:moveTo>
                      <a:pt x="1571" y="1"/>
                    </a:moveTo>
                    <a:cubicBezTo>
                      <a:pt x="1032" y="1"/>
                      <a:pt x="496" y="99"/>
                      <a:pt x="0" y="316"/>
                    </a:cubicBezTo>
                    <a:lnTo>
                      <a:pt x="0" y="8766"/>
                    </a:lnTo>
                    <a:cubicBezTo>
                      <a:pt x="882" y="9739"/>
                      <a:pt x="1976" y="10559"/>
                      <a:pt x="3010" y="11350"/>
                    </a:cubicBezTo>
                    <a:cubicBezTo>
                      <a:pt x="6080" y="13721"/>
                      <a:pt x="9210" y="16061"/>
                      <a:pt x="12402" y="18158"/>
                    </a:cubicBezTo>
                    <a:cubicBezTo>
                      <a:pt x="12280" y="17490"/>
                      <a:pt x="12128" y="16791"/>
                      <a:pt x="12067" y="16152"/>
                    </a:cubicBezTo>
                    <a:cubicBezTo>
                      <a:pt x="11916" y="15301"/>
                      <a:pt x="11764" y="14480"/>
                      <a:pt x="11551" y="13660"/>
                    </a:cubicBezTo>
                    <a:cubicBezTo>
                      <a:pt x="10578" y="9435"/>
                      <a:pt x="9089" y="5271"/>
                      <a:pt x="6049" y="2231"/>
                    </a:cubicBezTo>
                    <a:cubicBezTo>
                      <a:pt x="5168" y="1410"/>
                      <a:pt x="4225" y="650"/>
                      <a:pt x="3101" y="255"/>
                    </a:cubicBezTo>
                    <a:cubicBezTo>
                      <a:pt x="2609" y="92"/>
                      <a:pt x="2089" y="1"/>
                      <a:pt x="15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 name="Google Shape;343;p3"/>
              <p:cNvSpPr/>
              <p:nvPr/>
            </p:nvSpPr>
            <p:spPr>
              <a:xfrm>
                <a:off x="238125" y="2502600"/>
                <a:ext cx="311575" cy="236350"/>
              </a:xfrm>
              <a:custGeom>
                <a:avLst/>
                <a:gdLst/>
                <a:ahLst/>
                <a:cxnLst/>
                <a:rect l="l" t="t" r="r" b="b"/>
                <a:pathLst>
                  <a:path w="12463" h="9454" extrusionOk="0">
                    <a:moveTo>
                      <a:pt x="0" y="1"/>
                    </a:moveTo>
                    <a:lnTo>
                      <a:pt x="0" y="9454"/>
                    </a:lnTo>
                    <a:cubicBezTo>
                      <a:pt x="2736" y="8815"/>
                      <a:pt x="5380" y="7721"/>
                      <a:pt x="8024" y="6901"/>
                    </a:cubicBezTo>
                    <a:cubicBezTo>
                      <a:pt x="9423" y="6505"/>
                      <a:pt x="10790" y="6141"/>
                      <a:pt x="12158" y="5989"/>
                    </a:cubicBezTo>
                    <a:lnTo>
                      <a:pt x="12189" y="5989"/>
                    </a:lnTo>
                    <a:cubicBezTo>
                      <a:pt x="12280" y="5958"/>
                      <a:pt x="12371" y="5958"/>
                      <a:pt x="12462" y="5958"/>
                    </a:cubicBezTo>
                    <a:cubicBezTo>
                      <a:pt x="12401" y="5928"/>
                      <a:pt x="12341" y="5898"/>
                      <a:pt x="12310" y="5837"/>
                    </a:cubicBezTo>
                    <a:cubicBezTo>
                      <a:pt x="12310" y="5837"/>
                      <a:pt x="12310" y="5806"/>
                      <a:pt x="12280" y="5806"/>
                    </a:cubicBezTo>
                    <a:cubicBezTo>
                      <a:pt x="12189" y="5776"/>
                      <a:pt x="12158" y="5715"/>
                      <a:pt x="12128" y="5685"/>
                    </a:cubicBezTo>
                    <a:cubicBezTo>
                      <a:pt x="10183" y="4195"/>
                      <a:pt x="8237" y="2767"/>
                      <a:pt x="6079" y="1673"/>
                    </a:cubicBezTo>
                    <a:cubicBezTo>
                      <a:pt x="4164" y="730"/>
                      <a:pt x="2128" y="62"/>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 name="Google Shape;344;p3"/>
              <p:cNvSpPr/>
              <p:nvPr/>
            </p:nvSpPr>
            <p:spPr>
              <a:xfrm>
                <a:off x="238125" y="2643950"/>
                <a:ext cx="308525" cy="431250"/>
              </a:xfrm>
              <a:custGeom>
                <a:avLst/>
                <a:gdLst/>
                <a:ahLst/>
                <a:cxnLst/>
                <a:rect l="l" t="t" r="r" b="b"/>
                <a:pathLst>
                  <a:path w="12341" h="17250" extrusionOk="0">
                    <a:moveTo>
                      <a:pt x="12341" y="0"/>
                    </a:moveTo>
                    <a:lnTo>
                      <a:pt x="12341" y="0"/>
                    </a:lnTo>
                    <a:cubicBezTo>
                      <a:pt x="12280" y="31"/>
                      <a:pt x="12189" y="31"/>
                      <a:pt x="12128" y="31"/>
                    </a:cubicBezTo>
                    <a:cubicBezTo>
                      <a:pt x="10699" y="274"/>
                      <a:pt x="9301" y="699"/>
                      <a:pt x="8024" y="1247"/>
                    </a:cubicBezTo>
                    <a:cubicBezTo>
                      <a:pt x="4711" y="2706"/>
                      <a:pt x="1854" y="5168"/>
                      <a:pt x="0" y="8238"/>
                    </a:cubicBezTo>
                    <a:lnTo>
                      <a:pt x="0" y="17174"/>
                    </a:lnTo>
                    <a:cubicBezTo>
                      <a:pt x="207" y="17225"/>
                      <a:pt x="420" y="17250"/>
                      <a:pt x="636" y="17250"/>
                    </a:cubicBezTo>
                    <a:cubicBezTo>
                      <a:pt x="1437" y="17250"/>
                      <a:pt x="2272" y="16917"/>
                      <a:pt x="2918" y="16414"/>
                    </a:cubicBezTo>
                    <a:cubicBezTo>
                      <a:pt x="3921" y="15654"/>
                      <a:pt x="4559" y="14529"/>
                      <a:pt x="5167" y="13405"/>
                    </a:cubicBezTo>
                    <a:cubicBezTo>
                      <a:pt x="7508" y="9149"/>
                      <a:pt x="9787" y="4864"/>
                      <a:pt x="12158" y="304"/>
                    </a:cubicBezTo>
                    <a:cubicBezTo>
                      <a:pt x="12189" y="304"/>
                      <a:pt x="12189" y="274"/>
                      <a:pt x="12189" y="274"/>
                    </a:cubicBezTo>
                    <a:cubicBezTo>
                      <a:pt x="12219" y="244"/>
                      <a:pt x="12219" y="183"/>
                      <a:pt x="12280" y="152"/>
                    </a:cubicBezTo>
                    <a:cubicBezTo>
                      <a:pt x="12310" y="122"/>
                      <a:pt x="12310" y="31"/>
                      <a:pt x="1234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 name="Google Shape;345;p3"/>
              <p:cNvSpPr/>
              <p:nvPr/>
            </p:nvSpPr>
            <p:spPr>
              <a:xfrm>
                <a:off x="453925" y="2647750"/>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97" y="18191"/>
                      <a:pt x="9849" y="16353"/>
                    </a:cubicBezTo>
                    <a:cubicBezTo>
                      <a:pt x="10305" y="14469"/>
                      <a:pt x="9879" y="12493"/>
                      <a:pt x="9271" y="10639"/>
                    </a:cubicBezTo>
                    <a:cubicBezTo>
                      <a:pt x="8055" y="6779"/>
                      <a:pt x="6201" y="3192"/>
                      <a:pt x="39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 name="Google Shape;346;p3"/>
              <p:cNvSpPr/>
              <p:nvPr/>
            </p:nvSpPr>
            <p:spPr>
              <a:xfrm>
                <a:off x="546625" y="2315775"/>
                <a:ext cx="489400" cy="340350"/>
              </a:xfrm>
              <a:custGeom>
                <a:avLst/>
                <a:gdLst/>
                <a:ahLst/>
                <a:cxnLst/>
                <a:rect l="l" t="t" r="r" b="b"/>
                <a:pathLst>
                  <a:path w="19576" h="13614" extrusionOk="0">
                    <a:moveTo>
                      <a:pt x="15703" y="0"/>
                    </a:moveTo>
                    <a:cubicBezTo>
                      <a:pt x="14912" y="0"/>
                      <a:pt x="14097" y="176"/>
                      <a:pt x="13344" y="422"/>
                    </a:cubicBezTo>
                    <a:cubicBezTo>
                      <a:pt x="7265" y="2459"/>
                      <a:pt x="2888" y="7899"/>
                      <a:pt x="1" y="13614"/>
                    </a:cubicBezTo>
                    <a:lnTo>
                      <a:pt x="1" y="13614"/>
                    </a:lnTo>
                    <a:cubicBezTo>
                      <a:pt x="3466" y="10696"/>
                      <a:pt x="8451" y="10361"/>
                      <a:pt x="12949" y="9146"/>
                    </a:cubicBezTo>
                    <a:cubicBezTo>
                      <a:pt x="14986" y="8598"/>
                      <a:pt x="17022" y="7778"/>
                      <a:pt x="18268" y="6136"/>
                    </a:cubicBezTo>
                    <a:cubicBezTo>
                      <a:pt x="19545" y="4495"/>
                      <a:pt x="19575" y="1759"/>
                      <a:pt x="17873" y="604"/>
                    </a:cubicBezTo>
                    <a:cubicBezTo>
                      <a:pt x="17227" y="169"/>
                      <a:pt x="16477" y="0"/>
                      <a:pt x="157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 name="Google Shape;347;p3"/>
              <p:cNvSpPr/>
              <p:nvPr/>
            </p:nvSpPr>
            <p:spPr>
              <a:xfrm>
                <a:off x="542075" y="2552375"/>
                <a:ext cx="527375" cy="219150"/>
              </a:xfrm>
              <a:custGeom>
                <a:avLst/>
                <a:gdLst/>
                <a:ahLst/>
                <a:cxnLst/>
                <a:rect l="l" t="t" r="r" b="b"/>
                <a:pathLst>
                  <a:path w="21095" h="8766" extrusionOk="0">
                    <a:moveTo>
                      <a:pt x="12682" y="1"/>
                    </a:moveTo>
                    <a:cubicBezTo>
                      <a:pt x="8169" y="1"/>
                      <a:pt x="3681" y="1417"/>
                      <a:pt x="0" y="3998"/>
                    </a:cubicBezTo>
                    <a:cubicBezTo>
                      <a:pt x="2310" y="4150"/>
                      <a:pt x="4499" y="4910"/>
                      <a:pt x="6444" y="5882"/>
                    </a:cubicBezTo>
                    <a:cubicBezTo>
                      <a:pt x="8481" y="6794"/>
                      <a:pt x="10365" y="7888"/>
                      <a:pt x="12493" y="8466"/>
                    </a:cubicBezTo>
                    <a:cubicBezTo>
                      <a:pt x="13267" y="8654"/>
                      <a:pt x="14081" y="8765"/>
                      <a:pt x="14886" y="8765"/>
                    </a:cubicBezTo>
                    <a:cubicBezTo>
                      <a:pt x="16293" y="8765"/>
                      <a:pt x="17671" y="8424"/>
                      <a:pt x="18754" y="7554"/>
                    </a:cubicBezTo>
                    <a:cubicBezTo>
                      <a:pt x="20517" y="6217"/>
                      <a:pt x="21095" y="3359"/>
                      <a:pt x="19606" y="1779"/>
                    </a:cubicBezTo>
                    <a:cubicBezTo>
                      <a:pt x="18815" y="897"/>
                      <a:pt x="17569" y="563"/>
                      <a:pt x="16353" y="320"/>
                    </a:cubicBezTo>
                    <a:cubicBezTo>
                      <a:pt x="15138" y="105"/>
                      <a:pt x="13909" y="1"/>
                      <a:pt x="126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 name="Google Shape;348;p3"/>
              <p:cNvSpPr/>
              <p:nvPr/>
            </p:nvSpPr>
            <p:spPr>
              <a:xfrm>
                <a:off x="549675" y="2656350"/>
                <a:ext cx="423275" cy="360750"/>
              </a:xfrm>
              <a:custGeom>
                <a:avLst/>
                <a:gdLst/>
                <a:ahLst/>
                <a:cxnLst/>
                <a:rect l="l" t="t" r="r" b="b"/>
                <a:pathLst>
                  <a:path w="16931" h="14430" extrusionOk="0">
                    <a:moveTo>
                      <a:pt x="1367" y="1"/>
                    </a:moveTo>
                    <a:cubicBezTo>
                      <a:pt x="918" y="1"/>
                      <a:pt x="463" y="27"/>
                      <a:pt x="0" y="82"/>
                    </a:cubicBezTo>
                    <a:cubicBezTo>
                      <a:pt x="2614" y="3790"/>
                      <a:pt x="5198" y="7498"/>
                      <a:pt x="8085" y="10994"/>
                    </a:cubicBezTo>
                    <a:cubicBezTo>
                      <a:pt x="9028" y="12119"/>
                      <a:pt x="10031" y="13274"/>
                      <a:pt x="11368" y="13942"/>
                    </a:cubicBezTo>
                    <a:cubicBezTo>
                      <a:pt x="11996" y="14249"/>
                      <a:pt x="12723" y="14429"/>
                      <a:pt x="13433" y="14429"/>
                    </a:cubicBezTo>
                    <a:cubicBezTo>
                      <a:pt x="14200" y="14429"/>
                      <a:pt x="14948" y="14219"/>
                      <a:pt x="15532" y="13729"/>
                    </a:cubicBezTo>
                    <a:cubicBezTo>
                      <a:pt x="16779" y="12635"/>
                      <a:pt x="16931" y="10690"/>
                      <a:pt x="16262" y="9201"/>
                    </a:cubicBezTo>
                    <a:cubicBezTo>
                      <a:pt x="15624" y="7681"/>
                      <a:pt x="14317" y="6556"/>
                      <a:pt x="13070" y="5523"/>
                    </a:cubicBezTo>
                    <a:cubicBezTo>
                      <a:pt x="9751" y="2674"/>
                      <a:pt x="5904" y="1"/>
                      <a:pt x="13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49" name="Google Shape;349;p3"/>
            <p:cNvGrpSpPr/>
            <p:nvPr/>
          </p:nvGrpSpPr>
          <p:grpSpPr>
            <a:xfrm>
              <a:off x="1609375" y="2486500"/>
              <a:ext cx="1205225" cy="2911950"/>
              <a:chOff x="1456975" y="2715100"/>
              <a:chExt cx="1205225" cy="2911950"/>
            </a:xfrm>
          </p:grpSpPr>
          <p:sp>
            <p:nvSpPr>
              <p:cNvPr id="350" name="Google Shape;350;p3"/>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 name="Google Shape;351;p3"/>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 name="Google Shape;352;p3"/>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 name="Google Shape;353;p3"/>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 name="Google Shape;354;p3"/>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 name="Google Shape;355;p3"/>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 name="Google Shape;356;p3"/>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 name="Google Shape;357;p3"/>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 name="Google Shape;358;p3"/>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59" name="Google Shape;359;p3"/>
            <p:cNvGrpSpPr/>
            <p:nvPr/>
          </p:nvGrpSpPr>
          <p:grpSpPr>
            <a:xfrm>
              <a:off x="360125" y="2047550"/>
              <a:ext cx="1299425" cy="2300975"/>
              <a:chOff x="207725" y="2276150"/>
              <a:chExt cx="1299425" cy="2300975"/>
            </a:xfrm>
          </p:grpSpPr>
          <p:sp>
            <p:nvSpPr>
              <p:cNvPr id="360" name="Google Shape;360;p3"/>
              <p:cNvSpPr/>
              <p:nvPr/>
            </p:nvSpPr>
            <p:spPr>
              <a:xfrm>
                <a:off x="892375" y="3285175"/>
                <a:ext cx="523600" cy="378650"/>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61" name="Google Shape;361;p3"/>
              <p:cNvGrpSpPr/>
              <p:nvPr/>
            </p:nvGrpSpPr>
            <p:grpSpPr>
              <a:xfrm>
                <a:off x="207725" y="2276150"/>
                <a:ext cx="1299425" cy="2300975"/>
                <a:chOff x="207725" y="2276150"/>
                <a:chExt cx="1299425" cy="2300975"/>
              </a:xfrm>
            </p:grpSpPr>
            <p:sp>
              <p:nvSpPr>
                <p:cNvPr id="362" name="Google Shape;362;p3"/>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 name="Google Shape;363;p3"/>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 name="Google Shape;364;p3"/>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 name="Google Shape;365;p3"/>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 name="Google Shape;366;p3"/>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 name="Google Shape;367;p3"/>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 name="Google Shape;368;p3"/>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 name="Google Shape;369;p3"/>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 name="Google Shape;370;p3"/>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 name="Google Shape;371;p3"/>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3"/>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3"/>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 name="Google Shape;374;p3"/>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75" name="Google Shape;375;p3"/>
            <p:cNvGrpSpPr/>
            <p:nvPr/>
          </p:nvGrpSpPr>
          <p:grpSpPr>
            <a:xfrm>
              <a:off x="9800" y="4115075"/>
              <a:ext cx="1219850" cy="1176125"/>
              <a:chOff x="-142600" y="4343675"/>
              <a:chExt cx="1219850" cy="1176125"/>
            </a:xfrm>
          </p:grpSpPr>
          <p:sp>
            <p:nvSpPr>
              <p:cNvPr id="376" name="Google Shape;376;p3"/>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3"/>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3"/>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3"/>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3"/>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3"/>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2" name="Google Shape;382;p3"/>
            <p:cNvGrpSpPr/>
            <p:nvPr/>
          </p:nvGrpSpPr>
          <p:grpSpPr>
            <a:xfrm>
              <a:off x="598500" y="3971650"/>
              <a:ext cx="1720650" cy="1263675"/>
              <a:chOff x="446100" y="4200250"/>
              <a:chExt cx="1720650" cy="1263675"/>
            </a:xfrm>
          </p:grpSpPr>
          <p:sp>
            <p:nvSpPr>
              <p:cNvPr id="383" name="Google Shape;383;p3"/>
              <p:cNvSpPr/>
              <p:nvPr/>
            </p:nvSpPr>
            <p:spPr>
              <a:xfrm>
                <a:off x="1162900" y="4295950"/>
                <a:ext cx="1003850" cy="1076250"/>
              </a:xfrm>
              <a:custGeom>
                <a:avLst/>
                <a:gdLst/>
                <a:ahLst/>
                <a:cxnLst/>
                <a:rect l="l" t="t" r="r" b="b"/>
                <a:pathLst>
                  <a:path w="40154" h="43050" extrusionOk="0">
                    <a:moveTo>
                      <a:pt x="11765" y="1"/>
                    </a:moveTo>
                    <a:cubicBezTo>
                      <a:pt x="10731" y="1"/>
                      <a:pt x="9655" y="415"/>
                      <a:pt x="8876" y="1125"/>
                    </a:cubicBezTo>
                    <a:cubicBezTo>
                      <a:pt x="7539" y="2371"/>
                      <a:pt x="6992" y="4286"/>
                      <a:pt x="6840" y="6140"/>
                    </a:cubicBezTo>
                    <a:cubicBezTo>
                      <a:pt x="6748" y="7964"/>
                      <a:pt x="6931" y="9818"/>
                      <a:pt x="6809" y="11642"/>
                    </a:cubicBezTo>
                    <a:cubicBezTo>
                      <a:pt x="6536" y="15806"/>
                      <a:pt x="4621" y="19636"/>
                      <a:pt x="2979" y="23466"/>
                    </a:cubicBezTo>
                    <a:cubicBezTo>
                      <a:pt x="1338" y="27326"/>
                      <a:pt x="1" y="31521"/>
                      <a:pt x="973" y="35594"/>
                    </a:cubicBezTo>
                    <a:cubicBezTo>
                      <a:pt x="2007" y="39636"/>
                      <a:pt x="6141" y="42737"/>
                      <a:pt x="10669" y="43010"/>
                    </a:cubicBezTo>
                    <a:cubicBezTo>
                      <a:pt x="11098" y="43037"/>
                      <a:pt x="11524" y="43049"/>
                      <a:pt x="11950" y="43049"/>
                    </a:cubicBezTo>
                    <a:cubicBezTo>
                      <a:pt x="18352" y="43049"/>
                      <a:pt x="24460" y="40146"/>
                      <a:pt x="30275" y="37296"/>
                    </a:cubicBezTo>
                    <a:cubicBezTo>
                      <a:pt x="32767" y="36080"/>
                      <a:pt x="35320" y="34834"/>
                      <a:pt x="37175" y="32797"/>
                    </a:cubicBezTo>
                    <a:cubicBezTo>
                      <a:pt x="39029" y="30730"/>
                      <a:pt x="40153" y="27721"/>
                      <a:pt x="39120" y="25137"/>
                    </a:cubicBezTo>
                    <a:cubicBezTo>
                      <a:pt x="37965" y="22189"/>
                      <a:pt x="34469" y="20578"/>
                      <a:pt x="33375" y="17630"/>
                    </a:cubicBezTo>
                    <a:cubicBezTo>
                      <a:pt x="32554" y="15411"/>
                      <a:pt x="32950" y="12493"/>
                      <a:pt x="30974" y="11216"/>
                    </a:cubicBezTo>
                    <a:cubicBezTo>
                      <a:pt x="29241" y="10031"/>
                      <a:pt x="26566" y="11064"/>
                      <a:pt x="24986" y="9697"/>
                    </a:cubicBezTo>
                    <a:cubicBezTo>
                      <a:pt x="23253" y="8207"/>
                      <a:pt x="23922" y="4894"/>
                      <a:pt x="21946" y="3769"/>
                    </a:cubicBezTo>
                    <a:cubicBezTo>
                      <a:pt x="21483" y="3501"/>
                      <a:pt x="20973" y="3415"/>
                      <a:pt x="20443" y="3415"/>
                    </a:cubicBezTo>
                    <a:cubicBezTo>
                      <a:pt x="19509" y="3415"/>
                      <a:pt x="18510" y="3680"/>
                      <a:pt x="17578" y="3680"/>
                    </a:cubicBezTo>
                    <a:cubicBezTo>
                      <a:pt x="17061" y="3680"/>
                      <a:pt x="16564" y="3598"/>
                      <a:pt x="16110" y="3344"/>
                    </a:cubicBezTo>
                    <a:cubicBezTo>
                      <a:pt x="15138" y="2766"/>
                      <a:pt x="14742" y="1520"/>
                      <a:pt x="13891" y="760"/>
                    </a:cubicBezTo>
                    <a:cubicBezTo>
                      <a:pt x="13303" y="237"/>
                      <a:pt x="12546" y="1"/>
                      <a:pt x="117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3"/>
              <p:cNvSpPr/>
              <p:nvPr/>
            </p:nvSpPr>
            <p:spPr>
              <a:xfrm>
                <a:off x="446100" y="4200250"/>
                <a:ext cx="1037300" cy="1094125"/>
              </a:xfrm>
              <a:custGeom>
                <a:avLst/>
                <a:gdLst/>
                <a:ahLst/>
                <a:cxnLst/>
                <a:rect l="l" t="t" r="r" b="b"/>
                <a:pathLst>
                  <a:path w="41492" h="43765" extrusionOk="0">
                    <a:moveTo>
                      <a:pt x="12294" y="0"/>
                    </a:moveTo>
                    <a:cubicBezTo>
                      <a:pt x="11244" y="0"/>
                      <a:pt x="10341" y="914"/>
                      <a:pt x="9788" y="1853"/>
                    </a:cubicBezTo>
                    <a:cubicBezTo>
                      <a:pt x="9180" y="2856"/>
                      <a:pt x="8664" y="4041"/>
                      <a:pt x="7600" y="4588"/>
                    </a:cubicBezTo>
                    <a:cubicBezTo>
                      <a:pt x="6475" y="5135"/>
                      <a:pt x="5077" y="4801"/>
                      <a:pt x="3952" y="5348"/>
                    </a:cubicBezTo>
                    <a:cubicBezTo>
                      <a:pt x="2767" y="5895"/>
                      <a:pt x="2189" y="7233"/>
                      <a:pt x="1825" y="8479"/>
                    </a:cubicBezTo>
                    <a:cubicBezTo>
                      <a:pt x="1" y="14528"/>
                      <a:pt x="548" y="21215"/>
                      <a:pt x="3071" y="27020"/>
                    </a:cubicBezTo>
                    <a:cubicBezTo>
                      <a:pt x="5563" y="32856"/>
                      <a:pt x="10032" y="37750"/>
                      <a:pt x="15412" y="41063"/>
                    </a:cubicBezTo>
                    <a:cubicBezTo>
                      <a:pt x="17539" y="42340"/>
                      <a:pt x="19849" y="43434"/>
                      <a:pt x="22342" y="43707"/>
                    </a:cubicBezTo>
                    <a:cubicBezTo>
                      <a:pt x="22682" y="43746"/>
                      <a:pt x="23027" y="43764"/>
                      <a:pt x="23369" y="43764"/>
                    </a:cubicBezTo>
                    <a:cubicBezTo>
                      <a:pt x="25442" y="43764"/>
                      <a:pt x="27456" y="43105"/>
                      <a:pt x="28239" y="42400"/>
                    </a:cubicBezTo>
                    <a:cubicBezTo>
                      <a:pt x="32220" y="38662"/>
                      <a:pt x="34561" y="33525"/>
                      <a:pt x="36172" y="28327"/>
                    </a:cubicBezTo>
                    <a:cubicBezTo>
                      <a:pt x="37752" y="23130"/>
                      <a:pt x="38756" y="17719"/>
                      <a:pt x="40458" y="12552"/>
                    </a:cubicBezTo>
                    <a:cubicBezTo>
                      <a:pt x="40944" y="11123"/>
                      <a:pt x="41491" y="9664"/>
                      <a:pt x="41491" y="8145"/>
                    </a:cubicBezTo>
                    <a:cubicBezTo>
                      <a:pt x="41491" y="6625"/>
                      <a:pt x="40792" y="5044"/>
                      <a:pt x="39455" y="4345"/>
                    </a:cubicBezTo>
                    <a:cubicBezTo>
                      <a:pt x="38997" y="4127"/>
                      <a:pt x="38530" y="4037"/>
                      <a:pt x="38054" y="4037"/>
                    </a:cubicBezTo>
                    <a:cubicBezTo>
                      <a:pt x="35906" y="4037"/>
                      <a:pt x="33595" y="5864"/>
                      <a:pt x="31290" y="5864"/>
                    </a:cubicBezTo>
                    <a:cubicBezTo>
                      <a:pt x="31124" y="5864"/>
                      <a:pt x="30958" y="5855"/>
                      <a:pt x="30792" y="5834"/>
                    </a:cubicBezTo>
                    <a:cubicBezTo>
                      <a:pt x="28907" y="5591"/>
                      <a:pt x="27509" y="3980"/>
                      <a:pt x="26141" y="2643"/>
                    </a:cubicBezTo>
                    <a:cubicBezTo>
                      <a:pt x="25045" y="1571"/>
                      <a:pt x="23578" y="558"/>
                      <a:pt x="22115" y="558"/>
                    </a:cubicBezTo>
                    <a:cubicBezTo>
                      <a:pt x="21753" y="558"/>
                      <a:pt x="21391" y="620"/>
                      <a:pt x="21035" y="758"/>
                    </a:cubicBezTo>
                    <a:cubicBezTo>
                      <a:pt x="19502" y="1344"/>
                      <a:pt x="18429" y="3208"/>
                      <a:pt x="16901" y="3208"/>
                    </a:cubicBezTo>
                    <a:cubicBezTo>
                      <a:pt x="16763" y="3208"/>
                      <a:pt x="16622" y="3192"/>
                      <a:pt x="16475" y="3160"/>
                    </a:cubicBezTo>
                    <a:cubicBezTo>
                      <a:pt x="14804" y="2825"/>
                      <a:pt x="14287" y="333"/>
                      <a:pt x="12615" y="29"/>
                    </a:cubicBezTo>
                    <a:cubicBezTo>
                      <a:pt x="12507" y="9"/>
                      <a:pt x="12399" y="0"/>
                      <a:pt x="122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3"/>
              <p:cNvSpPr/>
              <p:nvPr/>
            </p:nvSpPr>
            <p:spPr>
              <a:xfrm>
                <a:off x="1265475" y="4916625"/>
                <a:ext cx="750700" cy="514225"/>
              </a:xfrm>
              <a:custGeom>
                <a:avLst/>
                <a:gdLst/>
                <a:ahLst/>
                <a:cxnLst/>
                <a:rect l="l" t="t" r="r" b="b"/>
                <a:pathLst>
                  <a:path w="30028" h="20569" extrusionOk="0">
                    <a:moveTo>
                      <a:pt x="29897" y="0"/>
                    </a:moveTo>
                    <a:cubicBezTo>
                      <a:pt x="29890" y="0"/>
                      <a:pt x="29884" y="2"/>
                      <a:pt x="29880" y="7"/>
                    </a:cubicBezTo>
                    <a:cubicBezTo>
                      <a:pt x="25564" y="3715"/>
                      <a:pt x="20944" y="6997"/>
                      <a:pt x="16141" y="9976"/>
                    </a:cubicBezTo>
                    <a:cubicBezTo>
                      <a:pt x="11308" y="12925"/>
                      <a:pt x="6293" y="15569"/>
                      <a:pt x="1156" y="17879"/>
                    </a:cubicBezTo>
                    <a:cubicBezTo>
                      <a:pt x="0" y="18402"/>
                      <a:pt x="688" y="20569"/>
                      <a:pt x="1866" y="20569"/>
                    </a:cubicBezTo>
                    <a:cubicBezTo>
                      <a:pt x="1989" y="20569"/>
                      <a:pt x="2118" y="20545"/>
                      <a:pt x="2250" y="20493"/>
                    </a:cubicBezTo>
                    <a:cubicBezTo>
                      <a:pt x="7691" y="18457"/>
                      <a:pt x="12798" y="15447"/>
                      <a:pt x="17387" y="11922"/>
                    </a:cubicBezTo>
                    <a:cubicBezTo>
                      <a:pt x="22007" y="8365"/>
                      <a:pt x="26172" y="4353"/>
                      <a:pt x="30002" y="128"/>
                    </a:cubicBezTo>
                    <a:cubicBezTo>
                      <a:pt x="30028" y="76"/>
                      <a:pt x="29941" y="0"/>
                      <a:pt x="298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3"/>
              <p:cNvSpPr/>
              <p:nvPr/>
            </p:nvSpPr>
            <p:spPr>
              <a:xfrm>
                <a:off x="1208400" y="4783650"/>
                <a:ext cx="655050" cy="643500"/>
              </a:xfrm>
              <a:custGeom>
                <a:avLst/>
                <a:gdLst/>
                <a:ahLst/>
                <a:cxnLst/>
                <a:rect l="l" t="t" r="r" b="b"/>
                <a:pathLst>
                  <a:path w="26202" h="25740" extrusionOk="0">
                    <a:moveTo>
                      <a:pt x="26071" y="0"/>
                    </a:moveTo>
                    <a:cubicBezTo>
                      <a:pt x="26064" y="0"/>
                      <a:pt x="26058" y="2"/>
                      <a:pt x="26053" y="6"/>
                    </a:cubicBezTo>
                    <a:cubicBezTo>
                      <a:pt x="18363" y="8487"/>
                      <a:pt x="9822" y="16177"/>
                      <a:pt x="947" y="23259"/>
                    </a:cubicBezTo>
                    <a:cubicBezTo>
                      <a:pt x="0" y="24026"/>
                      <a:pt x="990" y="25740"/>
                      <a:pt x="2052" y="25740"/>
                    </a:cubicBezTo>
                    <a:cubicBezTo>
                      <a:pt x="2253" y="25740"/>
                      <a:pt x="2456" y="25679"/>
                      <a:pt x="2649" y="25539"/>
                    </a:cubicBezTo>
                    <a:cubicBezTo>
                      <a:pt x="7390" y="22195"/>
                      <a:pt x="11646" y="18122"/>
                      <a:pt x="15537" y="13806"/>
                    </a:cubicBezTo>
                    <a:cubicBezTo>
                      <a:pt x="19397" y="9429"/>
                      <a:pt x="22862" y="4809"/>
                      <a:pt x="26175" y="97"/>
                    </a:cubicBezTo>
                    <a:cubicBezTo>
                      <a:pt x="26201" y="71"/>
                      <a:pt x="26115" y="0"/>
                      <a:pt x="260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3"/>
              <p:cNvSpPr/>
              <p:nvPr/>
            </p:nvSpPr>
            <p:spPr>
              <a:xfrm>
                <a:off x="1157225" y="4641500"/>
                <a:ext cx="635425" cy="766250"/>
              </a:xfrm>
              <a:custGeom>
                <a:avLst/>
                <a:gdLst/>
                <a:ahLst/>
                <a:cxnLst/>
                <a:rect l="l" t="t" r="r" b="b"/>
                <a:pathLst>
                  <a:path w="25417" h="30650" extrusionOk="0">
                    <a:moveTo>
                      <a:pt x="25333" y="0"/>
                    </a:moveTo>
                    <a:cubicBezTo>
                      <a:pt x="25313" y="0"/>
                      <a:pt x="25292" y="11"/>
                      <a:pt x="25274" y="39"/>
                    </a:cubicBezTo>
                    <a:cubicBezTo>
                      <a:pt x="18556" y="10556"/>
                      <a:pt x="10197" y="19948"/>
                      <a:pt x="927" y="28185"/>
                    </a:cubicBezTo>
                    <a:cubicBezTo>
                      <a:pt x="1" y="29036"/>
                      <a:pt x="991" y="30650"/>
                      <a:pt x="2049" y="30650"/>
                    </a:cubicBezTo>
                    <a:cubicBezTo>
                      <a:pt x="2276" y="30650"/>
                      <a:pt x="2505" y="30576"/>
                      <a:pt x="2720" y="30404"/>
                    </a:cubicBezTo>
                    <a:cubicBezTo>
                      <a:pt x="7735" y="26392"/>
                      <a:pt x="12052" y="21620"/>
                      <a:pt x="15790" y="16452"/>
                    </a:cubicBezTo>
                    <a:cubicBezTo>
                      <a:pt x="19559" y="11285"/>
                      <a:pt x="22660" y="5723"/>
                      <a:pt x="25395" y="100"/>
                    </a:cubicBezTo>
                    <a:cubicBezTo>
                      <a:pt x="25416" y="57"/>
                      <a:pt x="25379" y="0"/>
                      <a:pt x="25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 name="Google Shape;388;p3"/>
              <p:cNvSpPr/>
              <p:nvPr/>
            </p:nvSpPr>
            <p:spPr>
              <a:xfrm>
                <a:off x="1079725" y="4567375"/>
                <a:ext cx="547950" cy="839275"/>
              </a:xfrm>
              <a:custGeom>
                <a:avLst/>
                <a:gdLst/>
                <a:ahLst/>
                <a:cxnLst/>
                <a:rect l="l" t="t" r="r" b="b"/>
                <a:pathLst>
                  <a:path w="21918" h="33571" extrusionOk="0">
                    <a:moveTo>
                      <a:pt x="21846" y="0"/>
                    </a:moveTo>
                    <a:cubicBezTo>
                      <a:pt x="21819" y="0"/>
                      <a:pt x="21790" y="17"/>
                      <a:pt x="21778" y="55"/>
                    </a:cubicBezTo>
                    <a:cubicBezTo>
                      <a:pt x="19164" y="5831"/>
                      <a:pt x="16033" y="11302"/>
                      <a:pt x="12507" y="16499"/>
                    </a:cubicBezTo>
                    <a:cubicBezTo>
                      <a:pt x="8951" y="21697"/>
                      <a:pt x="5060" y="26591"/>
                      <a:pt x="835" y="31241"/>
                    </a:cubicBezTo>
                    <a:cubicBezTo>
                      <a:pt x="0" y="32172"/>
                      <a:pt x="1019" y="33570"/>
                      <a:pt x="2069" y="33570"/>
                    </a:cubicBezTo>
                    <a:cubicBezTo>
                      <a:pt x="2357" y="33570"/>
                      <a:pt x="2647" y="33465"/>
                      <a:pt x="2902" y="33217"/>
                    </a:cubicBezTo>
                    <a:cubicBezTo>
                      <a:pt x="7522" y="28658"/>
                      <a:pt x="11322" y="23338"/>
                      <a:pt x="14452" y="17715"/>
                    </a:cubicBezTo>
                    <a:cubicBezTo>
                      <a:pt x="17522" y="12062"/>
                      <a:pt x="19954" y="6074"/>
                      <a:pt x="21899" y="86"/>
                    </a:cubicBezTo>
                    <a:cubicBezTo>
                      <a:pt x="21917" y="33"/>
                      <a:pt x="21883" y="0"/>
                      <a:pt x="2184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 name="Google Shape;389;p3"/>
              <p:cNvSpPr/>
              <p:nvPr/>
            </p:nvSpPr>
            <p:spPr>
              <a:xfrm>
                <a:off x="1047250" y="4536975"/>
                <a:ext cx="448200" cy="844700"/>
              </a:xfrm>
              <a:custGeom>
                <a:avLst/>
                <a:gdLst/>
                <a:ahLst/>
                <a:cxnLst/>
                <a:rect l="l" t="t" r="r" b="b"/>
                <a:pathLst>
                  <a:path w="17928" h="33788" extrusionOk="0">
                    <a:moveTo>
                      <a:pt x="17856" y="0"/>
                    </a:moveTo>
                    <a:cubicBezTo>
                      <a:pt x="17829" y="0"/>
                      <a:pt x="17801" y="17"/>
                      <a:pt x="17788" y="56"/>
                    </a:cubicBezTo>
                    <a:cubicBezTo>
                      <a:pt x="13563" y="11363"/>
                      <a:pt x="7605" y="21910"/>
                      <a:pt x="645" y="31667"/>
                    </a:cubicBezTo>
                    <a:cubicBezTo>
                      <a:pt x="0" y="32588"/>
                      <a:pt x="1081" y="33787"/>
                      <a:pt x="2040" y="33787"/>
                    </a:cubicBezTo>
                    <a:cubicBezTo>
                      <a:pt x="2348" y="33787"/>
                      <a:pt x="2642" y="33664"/>
                      <a:pt x="2864" y="33369"/>
                    </a:cubicBezTo>
                    <a:cubicBezTo>
                      <a:pt x="6724" y="28567"/>
                      <a:pt x="9824" y="23156"/>
                      <a:pt x="12256" y="17472"/>
                    </a:cubicBezTo>
                    <a:cubicBezTo>
                      <a:pt x="14688" y="11819"/>
                      <a:pt x="16451" y="5983"/>
                      <a:pt x="17909" y="86"/>
                    </a:cubicBezTo>
                    <a:cubicBezTo>
                      <a:pt x="17927" y="33"/>
                      <a:pt x="17893" y="0"/>
                      <a:pt x="178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 name="Google Shape;390;p3"/>
              <p:cNvSpPr/>
              <p:nvPr/>
            </p:nvSpPr>
            <p:spPr>
              <a:xfrm>
                <a:off x="644650" y="4436900"/>
                <a:ext cx="480050" cy="874550"/>
              </a:xfrm>
              <a:custGeom>
                <a:avLst/>
                <a:gdLst/>
                <a:ahLst/>
                <a:cxnLst/>
                <a:rect l="l" t="t" r="r" b="b"/>
                <a:pathLst>
                  <a:path w="19202" h="34982" extrusionOk="0">
                    <a:moveTo>
                      <a:pt x="96" y="1"/>
                    </a:moveTo>
                    <a:cubicBezTo>
                      <a:pt x="61" y="1"/>
                      <a:pt x="31" y="16"/>
                      <a:pt x="31" y="46"/>
                    </a:cubicBezTo>
                    <a:cubicBezTo>
                      <a:pt x="1" y="6551"/>
                      <a:pt x="1460" y="13177"/>
                      <a:pt x="4256" y="19165"/>
                    </a:cubicBezTo>
                    <a:cubicBezTo>
                      <a:pt x="7083" y="25153"/>
                      <a:pt x="11217" y="30594"/>
                      <a:pt x="16414" y="34697"/>
                    </a:cubicBezTo>
                    <a:cubicBezTo>
                      <a:pt x="16665" y="34897"/>
                      <a:pt x="16928" y="34982"/>
                      <a:pt x="17181" y="34982"/>
                    </a:cubicBezTo>
                    <a:cubicBezTo>
                      <a:pt x="18278" y="34982"/>
                      <a:pt x="19201" y="33385"/>
                      <a:pt x="18238" y="32570"/>
                    </a:cubicBezTo>
                    <a:cubicBezTo>
                      <a:pt x="13588" y="28436"/>
                      <a:pt x="9515" y="23633"/>
                      <a:pt x="6323" y="18192"/>
                    </a:cubicBezTo>
                    <a:cubicBezTo>
                      <a:pt x="3131" y="12721"/>
                      <a:pt x="852" y="6521"/>
                      <a:pt x="183" y="46"/>
                    </a:cubicBezTo>
                    <a:cubicBezTo>
                      <a:pt x="168" y="16"/>
                      <a:pt x="130" y="1"/>
                      <a:pt x="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3"/>
              <p:cNvSpPr/>
              <p:nvPr/>
            </p:nvSpPr>
            <p:spPr>
              <a:xfrm>
                <a:off x="833875" y="4562275"/>
                <a:ext cx="347300" cy="737100"/>
              </a:xfrm>
              <a:custGeom>
                <a:avLst/>
                <a:gdLst/>
                <a:ahLst/>
                <a:cxnLst/>
                <a:rect l="l" t="t" r="r" b="b"/>
                <a:pathLst>
                  <a:path w="13892" h="29484" extrusionOk="0">
                    <a:moveTo>
                      <a:pt x="532" y="1"/>
                    </a:moveTo>
                    <a:cubicBezTo>
                      <a:pt x="494" y="1"/>
                      <a:pt x="456" y="16"/>
                      <a:pt x="456" y="47"/>
                    </a:cubicBezTo>
                    <a:cubicBezTo>
                      <a:pt x="0" y="5305"/>
                      <a:pt x="760" y="10685"/>
                      <a:pt x="2584" y="15761"/>
                    </a:cubicBezTo>
                    <a:cubicBezTo>
                      <a:pt x="4408" y="20807"/>
                      <a:pt x="7326" y="25488"/>
                      <a:pt x="11155" y="29226"/>
                    </a:cubicBezTo>
                    <a:cubicBezTo>
                      <a:pt x="11341" y="29406"/>
                      <a:pt x="11557" y="29483"/>
                      <a:pt x="11781" y="29483"/>
                    </a:cubicBezTo>
                    <a:cubicBezTo>
                      <a:pt x="12764" y="29483"/>
                      <a:pt x="13891" y="27994"/>
                      <a:pt x="13222" y="27251"/>
                    </a:cubicBezTo>
                    <a:cubicBezTo>
                      <a:pt x="9909" y="23542"/>
                      <a:pt x="6991" y="19469"/>
                      <a:pt x="4712" y="14910"/>
                    </a:cubicBezTo>
                    <a:cubicBezTo>
                      <a:pt x="2432" y="10351"/>
                      <a:pt x="882" y="5305"/>
                      <a:pt x="608" y="47"/>
                    </a:cubicBezTo>
                    <a:cubicBezTo>
                      <a:pt x="608" y="16"/>
                      <a:pt x="570" y="1"/>
                      <a:pt x="5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3"/>
              <p:cNvSpPr/>
              <p:nvPr/>
            </p:nvSpPr>
            <p:spPr>
              <a:xfrm>
                <a:off x="975200" y="4323275"/>
                <a:ext cx="213150" cy="942125"/>
              </a:xfrm>
              <a:custGeom>
                <a:avLst/>
                <a:gdLst/>
                <a:ahLst/>
                <a:cxnLst/>
                <a:rect l="l" t="t" r="r" b="b"/>
                <a:pathLst>
                  <a:path w="8526" h="37685" extrusionOk="0">
                    <a:moveTo>
                      <a:pt x="1686" y="0"/>
                    </a:moveTo>
                    <a:cubicBezTo>
                      <a:pt x="1661" y="0"/>
                      <a:pt x="1642" y="10"/>
                      <a:pt x="1642" y="32"/>
                    </a:cubicBezTo>
                    <a:cubicBezTo>
                      <a:pt x="335" y="6111"/>
                      <a:pt x="1" y="12494"/>
                      <a:pt x="639" y="18786"/>
                    </a:cubicBezTo>
                    <a:cubicBezTo>
                      <a:pt x="1247" y="25078"/>
                      <a:pt x="2888" y="31279"/>
                      <a:pt x="5502" y="37023"/>
                    </a:cubicBezTo>
                    <a:cubicBezTo>
                      <a:pt x="5721" y="37490"/>
                      <a:pt x="6138" y="37684"/>
                      <a:pt x="6581" y="37684"/>
                    </a:cubicBezTo>
                    <a:cubicBezTo>
                      <a:pt x="7495" y="37684"/>
                      <a:pt x="8525" y="36860"/>
                      <a:pt x="8177" y="35899"/>
                    </a:cubicBezTo>
                    <a:cubicBezTo>
                      <a:pt x="5958" y="30276"/>
                      <a:pt x="4104" y="24500"/>
                      <a:pt x="2919" y="18512"/>
                    </a:cubicBezTo>
                    <a:cubicBezTo>
                      <a:pt x="1764" y="12494"/>
                      <a:pt x="1217" y="6263"/>
                      <a:pt x="1794" y="93"/>
                    </a:cubicBezTo>
                    <a:cubicBezTo>
                      <a:pt x="1794" y="34"/>
                      <a:pt x="1731" y="0"/>
                      <a:pt x="16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3"/>
              <p:cNvSpPr/>
              <p:nvPr/>
            </p:nvSpPr>
            <p:spPr>
              <a:xfrm>
                <a:off x="1135550" y="4439350"/>
                <a:ext cx="177600" cy="818450"/>
              </a:xfrm>
              <a:custGeom>
                <a:avLst/>
                <a:gdLst/>
                <a:ahLst/>
                <a:cxnLst/>
                <a:rect l="l" t="t" r="r" b="b"/>
                <a:pathLst>
                  <a:path w="7104" h="32738" extrusionOk="0">
                    <a:moveTo>
                      <a:pt x="7007" y="1"/>
                    </a:moveTo>
                    <a:cubicBezTo>
                      <a:pt x="6988" y="1"/>
                      <a:pt x="6970" y="12"/>
                      <a:pt x="6961" y="39"/>
                    </a:cubicBezTo>
                    <a:cubicBezTo>
                      <a:pt x="4104" y="4720"/>
                      <a:pt x="2098" y="9948"/>
                      <a:pt x="1064" y="15389"/>
                    </a:cubicBezTo>
                    <a:cubicBezTo>
                      <a:pt x="61" y="20830"/>
                      <a:pt x="0" y="26484"/>
                      <a:pt x="1064" y="31924"/>
                    </a:cubicBezTo>
                    <a:cubicBezTo>
                      <a:pt x="1176" y="32497"/>
                      <a:pt x="1695" y="32738"/>
                      <a:pt x="2261" y="32738"/>
                    </a:cubicBezTo>
                    <a:cubicBezTo>
                      <a:pt x="3078" y="32738"/>
                      <a:pt x="3993" y="32235"/>
                      <a:pt x="3921" y="31499"/>
                    </a:cubicBezTo>
                    <a:cubicBezTo>
                      <a:pt x="3253" y="26332"/>
                      <a:pt x="2949" y="21073"/>
                      <a:pt x="3344" y="15754"/>
                    </a:cubicBezTo>
                    <a:cubicBezTo>
                      <a:pt x="3739" y="10435"/>
                      <a:pt x="4864" y="5085"/>
                      <a:pt x="7083" y="100"/>
                    </a:cubicBezTo>
                    <a:cubicBezTo>
                      <a:pt x="7104" y="58"/>
                      <a:pt x="7051" y="1"/>
                      <a:pt x="70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3"/>
              <p:cNvSpPr/>
              <p:nvPr/>
            </p:nvSpPr>
            <p:spPr>
              <a:xfrm>
                <a:off x="1048150" y="4444050"/>
                <a:ext cx="151750" cy="794475"/>
              </a:xfrm>
              <a:custGeom>
                <a:avLst/>
                <a:gdLst/>
                <a:ahLst/>
                <a:cxnLst/>
                <a:rect l="l" t="t" r="r" b="b"/>
                <a:pathLst>
                  <a:path w="6070" h="31779" extrusionOk="0">
                    <a:moveTo>
                      <a:pt x="2178" y="1"/>
                    </a:moveTo>
                    <a:cubicBezTo>
                      <a:pt x="2151" y="1"/>
                      <a:pt x="2129" y="11"/>
                      <a:pt x="2129" y="34"/>
                    </a:cubicBezTo>
                    <a:cubicBezTo>
                      <a:pt x="700" y="5049"/>
                      <a:pt x="1" y="10368"/>
                      <a:pt x="153" y="15657"/>
                    </a:cubicBezTo>
                    <a:cubicBezTo>
                      <a:pt x="305" y="20946"/>
                      <a:pt x="1308" y="26265"/>
                      <a:pt x="3132" y="31189"/>
                    </a:cubicBezTo>
                    <a:cubicBezTo>
                      <a:pt x="3284" y="31606"/>
                      <a:pt x="3675" y="31778"/>
                      <a:pt x="4115" y="31778"/>
                    </a:cubicBezTo>
                    <a:cubicBezTo>
                      <a:pt x="4993" y="31778"/>
                      <a:pt x="6069" y="31097"/>
                      <a:pt x="5867" y="30308"/>
                    </a:cubicBezTo>
                    <a:cubicBezTo>
                      <a:pt x="4408" y="25505"/>
                      <a:pt x="3192" y="20581"/>
                      <a:pt x="2493" y="15536"/>
                    </a:cubicBezTo>
                    <a:cubicBezTo>
                      <a:pt x="1764" y="10490"/>
                      <a:pt x="1581" y="5232"/>
                      <a:pt x="2280" y="64"/>
                    </a:cubicBezTo>
                    <a:cubicBezTo>
                      <a:pt x="2280" y="27"/>
                      <a:pt x="2222" y="1"/>
                      <a:pt x="21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3"/>
              <p:cNvSpPr/>
              <p:nvPr/>
            </p:nvSpPr>
            <p:spPr>
              <a:xfrm>
                <a:off x="681125" y="4466425"/>
                <a:ext cx="447525" cy="781675"/>
              </a:xfrm>
              <a:custGeom>
                <a:avLst/>
                <a:gdLst/>
                <a:ahLst/>
                <a:cxnLst/>
                <a:rect l="l" t="t" r="r" b="b"/>
                <a:pathLst>
                  <a:path w="17901" h="31267" extrusionOk="0">
                    <a:moveTo>
                      <a:pt x="70" y="0"/>
                    </a:moveTo>
                    <a:cubicBezTo>
                      <a:pt x="32" y="0"/>
                      <a:pt x="1" y="15"/>
                      <a:pt x="1" y="51"/>
                    </a:cubicBezTo>
                    <a:cubicBezTo>
                      <a:pt x="609" y="5826"/>
                      <a:pt x="2220" y="11540"/>
                      <a:pt x="4773" y="16799"/>
                    </a:cubicBezTo>
                    <a:cubicBezTo>
                      <a:pt x="7356" y="22088"/>
                      <a:pt x="10852" y="26951"/>
                      <a:pt x="15107" y="30993"/>
                    </a:cubicBezTo>
                    <a:cubicBezTo>
                      <a:pt x="15310" y="31184"/>
                      <a:pt x="15544" y="31266"/>
                      <a:pt x="15782" y="31266"/>
                    </a:cubicBezTo>
                    <a:cubicBezTo>
                      <a:pt x="16796" y="31266"/>
                      <a:pt x="17901" y="29788"/>
                      <a:pt x="17113" y="28927"/>
                    </a:cubicBezTo>
                    <a:cubicBezTo>
                      <a:pt x="13314" y="24854"/>
                      <a:pt x="9788" y="20537"/>
                      <a:pt x="6809" y="15704"/>
                    </a:cubicBezTo>
                    <a:cubicBezTo>
                      <a:pt x="3861" y="10902"/>
                      <a:pt x="1460" y="5644"/>
                      <a:pt x="153" y="20"/>
                    </a:cubicBezTo>
                    <a:cubicBezTo>
                      <a:pt x="127" y="8"/>
                      <a:pt x="97" y="0"/>
                      <a:pt x="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3"/>
              <p:cNvSpPr/>
              <p:nvPr/>
            </p:nvSpPr>
            <p:spPr>
              <a:xfrm>
                <a:off x="891625" y="4545275"/>
                <a:ext cx="235900" cy="654850"/>
              </a:xfrm>
              <a:custGeom>
                <a:avLst/>
                <a:gdLst/>
                <a:ahLst/>
                <a:cxnLst/>
                <a:rect l="l" t="t" r="r" b="b"/>
                <a:pathLst>
                  <a:path w="9436" h="26194" extrusionOk="0">
                    <a:moveTo>
                      <a:pt x="257" y="0"/>
                    </a:moveTo>
                    <a:cubicBezTo>
                      <a:pt x="219" y="0"/>
                      <a:pt x="183" y="25"/>
                      <a:pt x="183" y="58"/>
                    </a:cubicBezTo>
                    <a:cubicBezTo>
                      <a:pt x="0" y="4496"/>
                      <a:pt x="426" y="9025"/>
                      <a:pt x="1490" y="13402"/>
                    </a:cubicBezTo>
                    <a:cubicBezTo>
                      <a:pt x="2554" y="17748"/>
                      <a:pt x="4256" y="22003"/>
                      <a:pt x="6566" y="25864"/>
                    </a:cubicBezTo>
                    <a:cubicBezTo>
                      <a:pt x="6704" y="26097"/>
                      <a:pt x="6948" y="26194"/>
                      <a:pt x="7231" y="26194"/>
                    </a:cubicBezTo>
                    <a:cubicBezTo>
                      <a:pt x="8131" y="26194"/>
                      <a:pt x="9435" y="25220"/>
                      <a:pt x="9089" y="24526"/>
                    </a:cubicBezTo>
                    <a:cubicBezTo>
                      <a:pt x="7174" y="20696"/>
                      <a:pt x="5320" y="16836"/>
                      <a:pt x="3709" y="12794"/>
                    </a:cubicBezTo>
                    <a:cubicBezTo>
                      <a:pt x="2158" y="8721"/>
                      <a:pt x="882" y="4465"/>
                      <a:pt x="335" y="58"/>
                    </a:cubicBezTo>
                    <a:cubicBezTo>
                      <a:pt x="321" y="17"/>
                      <a:pt x="289" y="0"/>
                      <a:pt x="2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3"/>
              <p:cNvSpPr/>
              <p:nvPr/>
            </p:nvSpPr>
            <p:spPr>
              <a:xfrm>
                <a:off x="1189500" y="4528150"/>
                <a:ext cx="188250" cy="676975"/>
              </a:xfrm>
              <a:custGeom>
                <a:avLst/>
                <a:gdLst/>
                <a:ahLst/>
                <a:cxnLst/>
                <a:rect l="l" t="t" r="r" b="b"/>
                <a:pathLst>
                  <a:path w="7530" h="27079" extrusionOk="0">
                    <a:moveTo>
                      <a:pt x="7431" y="1"/>
                    </a:moveTo>
                    <a:cubicBezTo>
                      <a:pt x="7412" y="1"/>
                      <a:pt x="7395" y="4"/>
                      <a:pt x="7387" y="13"/>
                    </a:cubicBezTo>
                    <a:cubicBezTo>
                      <a:pt x="5259" y="3965"/>
                      <a:pt x="3222" y="8068"/>
                      <a:pt x="1794" y="12476"/>
                    </a:cubicBezTo>
                    <a:cubicBezTo>
                      <a:pt x="1125" y="14694"/>
                      <a:pt x="548" y="16974"/>
                      <a:pt x="274" y="19315"/>
                    </a:cubicBezTo>
                    <a:cubicBezTo>
                      <a:pt x="0" y="21625"/>
                      <a:pt x="0" y="24026"/>
                      <a:pt x="365" y="26397"/>
                    </a:cubicBezTo>
                    <a:cubicBezTo>
                      <a:pt x="428" y="26877"/>
                      <a:pt x="937" y="27078"/>
                      <a:pt x="1505" y="27078"/>
                    </a:cubicBezTo>
                    <a:cubicBezTo>
                      <a:pt x="2302" y="27078"/>
                      <a:pt x="3215" y="26679"/>
                      <a:pt x="3162" y="26093"/>
                    </a:cubicBezTo>
                    <a:cubicBezTo>
                      <a:pt x="2858" y="21837"/>
                      <a:pt x="3222" y="17521"/>
                      <a:pt x="4013" y="13114"/>
                    </a:cubicBezTo>
                    <a:cubicBezTo>
                      <a:pt x="4803" y="8707"/>
                      <a:pt x="6049" y="4299"/>
                      <a:pt x="7508" y="44"/>
                    </a:cubicBezTo>
                    <a:cubicBezTo>
                      <a:pt x="7530" y="22"/>
                      <a:pt x="7475" y="1"/>
                      <a:pt x="74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3"/>
              <p:cNvSpPr/>
              <p:nvPr/>
            </p:nvSpPr>
            <p:spPr>
              <a:xfrm>
                <a:off x="1097550" y="4422550"/>
                <a:ext cx="113050" cy="736850"/>
              </a:xfrm>
              <a:custGeom>
                <a:avLst/>
                <a:gdLst/>
                <a:ahLst/>
                <a:cxnLst/>
                <a:rect l="l" t="t" r="r" b="b"/>
                <a:pathLst>
                  <a:path w="4522" h="29474" extrusionOk="0">
                    <a:moveTo>
                      <a:pt x="4417" y="0"/>
                    </a:moveTo>
                    <a:cubicBezTo>
                      <a:pt x="4400" y="0"/>
                      <a:pt x="4386" y="4"/>
                      <a:pt x="4378" y="12"/>
                    </a:cubicBezTo>
                    <a:cubicBezTo>
                      <a:pt x="2402" y="4420"/>
                      <a:pt x="1064" y="9222"/>
                      <a:pt x="548" y="14116"/>
                    </a:cubicBezTo>
                    <a:cubicBezTo>
                      <a:pt x="1" y="18979"/>
                      <a:pt x="244" y="23995"/>
                      <a:pt x="1338" y="28797"/>
                    </a:cubicBezTo>
                    <a:cubicBezTo>
                      <a:pt x="1445" y="29272"/>
                      <a:pt x="1928" y="29473"/>
                      <a:pt x="2462" y="29473"/>
                    </a:cubicBezTo>
                    <a:cubicBezTo>
                      <a:pt x="3295" y="29473"/>
                      <a:pt x="4252" y="28984"/>
                      <a:pt x="4104" y="28280"/>
                    </a:cubicBezTo>
                    <a:cubicBezTo>
                      <a:pt x="3435" y="23691"/>
                      <a:pt x="2888" y="19070"/>
                      <a:pt x="2827" y="14298"/>
                    </a:cubicBezTo>
                    <a:cubicBezTo>
                      <a:pt x="2736" y="9557"/>
                      <a:pt x="3192" y="4724"/>
                      <a:pt x="4499" y="73"/>
                    </a:cubicBezTo>
                    <a:cubicBezTo>
                      <a:pt x="4521" y="29"/>
                      <a:pt x="4462" y="0"/>
                      <a:pt x="44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3"/>
              <p:cNvSpPr/>
              <p:nvPr/>
            </p:nvSpPr>
            <p:spPr>
              <a:xfrm>
                <a:off x="1205650" y="4653650"/>
                <a:ext cx="552900" cy="650725"/>
              </a:xfrm>
              <a:custGeom>
                <a:avLst/>
                <a:gdLst/>
                <a:ahLst/>
                <a:cxnLst/>
                <a:rect l="l" t="t" r="r" b="b"/>
                <a:pathLst>
                  <a:path w="22116" h="26029" extrusionOk="0">
                    <a:moveTo>
                      <a:pt x="21993" y="1"/>
                    </a:moveTo>
                    <a:cubicBezTo>
                      <a:pt x="21983" y="1"/>
                      <a:pt x="21974" y="3"/>
                      <a:pt x="21969" y="9"/>
                    </a:cubicBezTo>
                    <a:cubicBezTo>
                      <a:pt x="15495" y="8398"/>
                      <a:pt x="8260" y="16240"/>
                      <a:pt x="783" y="23687"/>
                    </a:cubicBezTo>
                    <a:cubicBezTo>
                      <a:pt x="0" y="24470"/>
                      <a:pt x="1147" y="26028"/>
                      <a:pt x="2151" y="26028"/>
                    </a:cubicBezTo>
                    <a:cubicBezTo>
                      <a:pt x="2355" y="26028"/>
                      <a:pt x="2553" y="25964"/>
                      <a:pt x="2728" y="25814"/>
                    </a:cubicBezTo>
                    <a:cubicBezTo>
                      <a:pt x="6771" y="22228"/>
                      <a:pt x="10358" y="18094"/>
                      <a:pt x="13519" y="13717"/>
                    </a:cubicBezTo>
                    <a:cubicBezTo>
                      <a:pt x="16650" y="9310"/>
                      <a:pt x="19446" y="4720"/>
                      <a:pt x="22090" y="100"/>
                    </a:cubicBezTo>
                    <a:cubicBezTo>
                      <a:pt x="22115" y="50"/>
                      <a:pt x="22039" y="1"/>
                      <a:pt x="219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3"/>
              <p:cNvSpPr/>
              <p:nvPr/>
            </p:nvSpPr>
            <p:spPr>
              <a:xfrm>
                <a:off x="1335875" y="4846725"/>
                <a:ext cx="587500" cy="492325"/>
              </a:xfrm>
              <a:custGeom>
                <a:avLst/>
                <a:gdLst/>
                <a:ahLst/>
                <a:cxnLst/>
                <a:rect l="l" t="t" r="r" b="b"/>
                <a:pathLst>
                  <a:path w="23500" h="19693" extrusionOk="0">
                    <a:moveTo>
                      <a:pt x="23401" y="0"/>
                    </a:moveTo>
                    <a:cubicBezTo>
                      <a:pt x="23396" y="0"/>
                      <a:pt x="23390" y="2"/>
                      <a:pt x="23386" y="6"/>
                    </a:cubicBezTo>
                    <a:cubicBezTo>
                      <a:pt x="15848" y="5781"/>
                      <a:pt x="8219" y="11404"/>
                      <a:pt x="802" y="17210"/>
                    </a:cubicBezTo>
                    <a:cubicBezTo>
                      <a:pt x="0" y="17852"/>
                      <a:pt x="1150" y="19692"/>
                      <a:pt x="2100" y="19692"/>
                    </a:cubicBezTo>
                    <a:cubicBezTo>
                      <a:pt x="2230" y="19692"/>
                      <a:pt x="2357" y="19658"/>
                      <a:pt x="2474" y="19581"/>
                    </a:cubicBezTo>
                    <a:cubicBezTo>
                      <a:pt x="6425" y="16906"/>
                      <a:pt x="10073" y="13745"/>
                      <a:pt x="13507" y="10401"/>
                    </a:cubicBezTo>
                    <a:cubicBezTo>
                      <a:pt x="16942" y="7058"/>
                      <a:pt x="20195" y="3532"/>
                      <a:pt x="23447" y="128"/>
                    </a:cubicBezTo>
                    <a:cubicBezTo>
                      <a:pt x="23499" y="75"/>
                      <a:pt x="23439" y="0"/>
                      <a:pt x="234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3"/>
              <p:cNvSpPr/>
              <p:nvPr/>
            </p:nvSpPr>
            <p:spPr>
              <a:xfrm>
                <a:off x="1427775" y="4767625"/>
                <a:ext cx="371950" cy="441550"/>
              </a:xfrm>
              <a:custGeom>
                <a:avLst/>
                <a:gdLst/>
                <a:ahLst/>
                <a:cxnLst/>
                <a:rect l="l" t="t" r="r" b="b"/>
                <a:pathLst>
                  <a:path w="14878" h="17662" extrusionOk="0">
                    <a:moveTo>
                      <a:pt x="14789" y="1"/>
                    </a:moveTo>
                    <a:cubicBezTo>
                      <a:pt x="14778" y="1"/>
                      <a:pt x="14767" y="3"/>
                      <a:pt x="14756" y="9"/>
                    </a:cubicBezTo>
                    <a:cubicBezTo>
                      <a:pt x="9680" y="4903"/>
                      <a:pt x="4725" y="10040"/>
                      <a:pt x="439" y="15663"/>
                    </a:cubicBezTo>
                    <a:cubicBezTo>
                      <a:pt x="0" y="16257"/>
                      <a:pt x="1425" y="17662"/>
                      <a:pt x="2237" y="17662"/>
                    </a:cubicBezTo>
                    <a:cubicBezTo>
                      <a:pt x="2381" y="17662"/>
                      <a:pt x="2506" y="17618"/>
                      <a:pt x="2597" y="17517"/>
                    </a:cubicBezTo>
                    <a:cubicBezTo>
                      <a:pt x="7430" y="12350"/>
                      <a:pt x="10895" y="5936"/>
                      <a:pt x="14877" y="100"/>
                    </a:cubicBezTo>
                    <a:cubicBezTo>
                      <a:pt x="14877" y="51"/>
                      <a:pt x="14837" y="1"/>
                      <a:pt x="147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3"/>
              <p:cNvSpPr/>
              <p:nvPr/>
            </p:nvSpPr>
            <p:spPr>
              <a:xfrm>
                <a:off x="723675" y="4419500"/>
                <a:ext cx="294000" cy="687900"/>
              </a:xfrm>
              <a:custGeom>
                <a:avLst/>
                <a:gdLst/>
                <a:ahLst/>
                <a:cxnLst/>
                <a:rect l="l" t="t" r="r" b="b"/>
                <a:pathLst>
                  <a:path w="11760" h="27516" extrusionOk="0">
                    <a:moveTo>
                      <a:pt x="76" y="1"/>
                    </a:moveTo>
                    <a:cubicBezTo>
                      <a:pt x="38" y="1"/>
                      <a:pt x="1" y="23"/>
                      <a:pt x="1" y="74"/>
                    </a:cubicBezTo>
                    <a:cubicBezTo>
                      <a:pt x="1217" y="9466"/>
                      <a:pt x="4104" y="18828"/>
                      <a:pt x="8846" y="27126"/>
                    </a:cubicBezTo>
                    <a:cubicBezTo>
                      <a:pt x="9003" y="27401"/>
                      <a:pt x="9283" y="27516"/>
                      <a:pt x="9602" y="27516"/>
                    </a:cubicBezTo>
                    <a:cubicBezTo>
                      <a:pt x="10517" y="27516"/>
                      <a:pt x="11760" y="26577"/>
                      <a:pt x="11399" y="25788"/>
                    </a:cubicBezTo>
                    <a:cubicBezTo>
                      <a:pt x="9393" y="21624"/>
                      <a:pt x="7265" y="17460"/>
                      <a:pt x="5290" y="13204"/>
                    </a:cubicBezTo>
                    <a:cubicBezTo>
                      <a:pt x="3314" y="8949"/>
                      <a:pt x="1490" y="4603"/>
                      <a:pt x="153" y="43"/>
                    </a:cubicBezTo>
                    <a:cubicBezTo>
                      <a:pt x="139" y="16"/>
                      <a:pt x="107" y="1"/>
                      <a:pt x="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3"/>
              <p:cNvSpPr/>
              <p:nvPr/>
            </p:nvSpPr>
            <p:spPr>
              <a:xfrm>
                <a:off x="1249950" y="4560525"/>
                <a:ext cx="332975" cy="581250"/>
              </a:xfrm>
              <a:custGeom>
                <a:avLst/>
                <a:gdLst/>
                <a:ahLst/>
                <a:cxnLst/>
                <a:rect l="l" t="t" r="r" b="b"/>
                <a:pathLst>
                  <a:path w="13319" h="23250" extrusionOk="0">
                    <a:moveTo>
                      <a:pt x="13219" y="0"/>
                    </a:moveTo>
                    <a:cubicBezTo>
                      <a:pt x="13201" y="0"/>
                      <a:pt x="13184" y="8"/>
                      <a:pt x="13175" y="25"/>
                    </a:cubicBezTo>
                    <a:cubicBezTo>
                      <a:pt x="8798" y="7108"/>
                      <a:pt x="4391" y="14220"/>
                      <a:pt x="409" y="21485"/>
                    </a:cubicBezTo>
                    <a:cubicBezTo>
                      <a:pt x="1" y="22206"/>
                      <a:pt x="1378" y="23250"/>
                      <a:pt x="2273" y="23250"/>
                    </a:cubicBezTo>
                    <a:cubicBezTo>
                      <a:pt x="2510" y="23250"/>
                      <a:pt x="2714" y="23176"/>
                      <a:pt x="2841" y="23004"/>
                    </a:cubicBezTo>
                    <a:cubicBezTo>
                      <a:pt x="5151" y="19509"/>
                      <a:pt x="7035" y="15710"/>
                      <a:pt x="8646" y="11819"/>
                    </a:cubicBezTo>
                    <a:cubicBezTo>
                      <a:pt x="10318" y="7928"/>
                      <a:pt x="11777" y="3977"/>
                      <a:pt x="13297" y="86"/>
                    </a:cubicBezTo>
                    <a:cubicBezTo>
                      <a:pt x="13318" y="43"/>
                      <a:pt x="13264" y="0"/>
                      <a:pt x="1321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3"/>
              <p:cNvSpPr/>
              <p:nvPr/>
            </p:nvSpPr>
            <p:spPr>
              <a:xfrm>
                <a:off x="887050" y="4628250"/>
                <a:ext cx="737125" cy="698900"/>
              </a:xfrm>
              <a:custGeom>
                <a:avLst/>
                <a:gdLst/>
                <a:ahLst/>
                <a:cxnLst/>
                <a:rect l="l" t="t" r="r" b="b"/>
                <a:pathLst>
                  <a:path w="29485" h="27956" extrusionOk="0">
                    <a:moveTo>
                      <a:pt x="21138" y="1"/>
                    </a:moveTo>
                    <a:cubicBezTo>
                      <a:pt x="19419" y="1"/>
                      <a:pt x="17328" y="191"/>
                      <a:pt x="14773" y="538"/>
                    </a:cubicBezTo>
                    <a:cubicBezTo>
                      <a:pt x="13738" y="683"/>
                      <a:pt x="12831" y="729"/>
                      <a:pt x="12012" y="729"/>
                    </a:cubicBezTo>
                    <a:cubicBezTo>
                      <a:pt x="10533" y="729"/>
                      <a:pt x="9344" y="577"/>
                      <a:pt x="8214" y="577"/>
                    </a:cubicBezTo>
                    <a:cubicBezTo>
                      <a:pt x="5895" y="577"/>
                      <a:pt x="3825" y="1218"/>
                      <a:pt x="1" y="5128"/>
                    </a:cubicBezTo>
                    <a:cubicBezTo>
                      <a:pt x="1703" y="15858"/>
                      <a:pt x="5958" y="25675"/>
                      <a:pt x="15959" y="27955"/>
                    </a:cubicBezTo>
                    <a:cubicBezTo>
                      <a:pt x="23466" y="24095"/>
                      <a:pt x="28938" y="16496"/>
                      <a:pt x="29485" y="8198"/>
                    </a:cubicBezTo>
                    <a:cubicBezTo>
                      <a:pt x="28589" y="2279"/>
                      <a:pt x="27089" y="1"/>
                      <a:pt x="2113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3"/>
              <p:cNvSpPr/>
              <p:nvPr/>
            </p:nvSpPr>
            <p:spPr>
              <a:xfrm>
                <a:off x="637600" y="4720500"/>
                <a:ext cx="1257650" cy="742650"/>
              </a:xfrm>
              <a:custGeom>
                <a:avLst/>
                <a:gdLst/>
                <a:ahLst/>
                <a:cxnLst/>
                <a:rect l="l" t="t" r="r" b="b"/>
                <a:pathLst>
                  <a:path w="50306" h="29706" extrusionOk="0">
                    <a:moveTo>
                      <a:pt x="13199" y="0"/>
                    </a:moveTo>
                    <a:cubicBezTo>
                      <a:pt x="11306" y="0"/>
                      <a:pt x="9297" y="574"/>
                      <a:pt x="7356" y="982"/>
                    </a:cubicBezTo>
                    <a:cubicBezTo>
                      <a:pt x="6749" y="1104"/>
                      <a:pt x="6141" y="1225"/>
                      <a:pt x="5533" y="1286"/>
                    </a:cubicBezTo>
                    <a:cubicBezTo>
                      <a:pt x="2341" y="1742"/>
                      <a:pt x="1" y="4630"/>
                      <a:pt x="244" y="7821"/>
                    </a:cubicBezTo>
                    <a:cubicBezTo>
                      <a:pt x="426" y="10678"/>
                      <a:pt x="1125" y="13475"/>
                      <a:pt x="2250" y="16119"/>
                    </a:cubicBezTo>
                    <a:cubicBezTo>
                      <a:pt x="2797" y="17365"/>
                      <a:pt x="3435" y="18551"/>
                      <a:pt x="4195" y="19675"/>
                    </a:cubicBezTo>
                    <a:cubicBezTo>
                      <a:pt x="5624" y="21925"/>
                      <a:pt x="7508" y="23961"/>
                      <a:pt x="9575" y="25603"/>
                    </a:cubicBezTo>
                    <a:cubicBezTo>
                      <a:pt x="12220" y="27639"/>
                      <a:pt x="15259" y="29128"/>
                      <a:pt x="18512" y="29554"/>
                    </a:cubicBezTo>
                    <a:cubicBezTo>
                      <a:pt x="19241" y="29676"/>
                      <a:pt x="20001" y="29706"/>
                      <a:pt x="20731" y="29706"/>
                    </a:cubicBezTo>
                    <a:cubicBezTo>
                      <a:pt x="22342" y="29706"/>
                      <a:pt x="23922" y="29402"/>
                      <a:pt x="25472" y="28946"/>
                    </a:cubicBezTo>
                    <a:cubicBezTo>
                      <a:pt x="27630" y="28247"/>
                      <a:pt x="29728" y="27244"/>
                      <a:pt x="31703" y="25967"/>
                    </a:cubicBezTo>
                    <a:cubicBezTo>
                      <a:pt x="33892" y="24599"/>
                      <a:pt x="35989" y="23019"/>
                      <a:pt x="38026" y="21408"/>
                    </a:cubicBezTo>
                    <a:lnTo>
                      <a:pt x="48299" y="13444"/>
                    </a:lnTo>
                    <a:cubicBezTo>
                      <a:pt x="48938" y="12928"/>
                      <a:pt x="49485" y="12228"/>
                      <a:pt x="49698" y="11408"/>
                    </a:cubicBezTo>
                    <a:cubicBezTo>
                      <a:pt x="50306" y="9128"/>
                      <a:pt x="48208" y="7852"/>
                      <a:pt x="46445" y="7031"/>
                    </a:cubicBezTo>
                    <a:cubicBezTo>
                      <a:pt x="43193" y="5511"/>
                      <a:pt x="39758" y="3900"/>
                      <a:pt x="36293" y="3687"/>
                    </a:cubicBezTo>
                    <a:cubicBezTo>
                      <a:pt x="36015" y="3668"/>
                      <a:pt x="35735" y="3659"/>
                      <a:pt x="35455" y="3659"/>
                    </a:cubicBezTo>
                    <a:cubicBezTo>
                      <a:pt x="34390" y="3659"/>
                      <a:pt x="33322" y="3800"/>
                      <a:pt x="32311" y="4113"/>
                    </a:cubicBezTo>
                    <a:cubicBezTo>
                      <a:pt x="31247" y="4417"/>
                      <a:pt x="30184" y="4934"/>
                      <a:pt x="29120" y="5389"/>
                    </a:cubicBezTo>
                    <a:cubicBezTo>
                      <a:pt x="27703" y="6027"/>
                      <a:pt x="26249" y="6610"/>
                      <a:pt x="24801" y="6610"/>
                    </a:cubicBezTo>
                    <a:cubicBezTo>
                      <a:pt x="24386" y="6610"/>
                      <a:pt x="23971" y="6562"/>
                      <a:pt x="23557" y="6453"/>
                    </a:cubicBezTo>
                    <a:cubicBezTo>
                      <a:pt x="22767" y="6271"/>
                      <a:pt x="22068" y="5876"/>
                      <a:pt x="21490" y="5389"/>
                    </a:cubicBezTo>
                    <a:cubicBezTo>
                      <a:pt x="19545" y="3900"/>
                      <a:pt x="18147" y="1468"/>
                      <a:pt x="15867" y="496"/>
                    </a:cubicBezTo>
                    <a:cubicBezTo>
                      <a:pt x="15020" y="137"/>
                      <a:pt x="14123" y="0"/>
                      <a:pt x="131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3"/>
              <p:cNvSpPr/>
              <p:nvPr/>
            </p:nvSpPr>
            <p:spPr>
              <a:xfrm>
                <a:off x="911375" y="4991350"/>
                <a:ext cx="690625" cy="472575"/>
              </a:xfrm>
              <a:custGeom>
                <a:avLst/>
                <a:gdLst/>
                <a:ahLst/>
                <a:cxnLst/>
                <a:rect l="l" t="t" r="r" b="b"/>
                <a:pathLst>
                  <a:path w="27625" h="18903" extrusionOk="0">
                    <a:moveTo>
                      <a:pt x="23470" y="1"/>
                    </a:moveTo>
                    <a:cubicBezTo>
                      <a:pt x="23450" y="1"/>
                      <a:pt x="23436" y="8"/>
                      <a:pt x="23436" y="27"/>
                    </a:cubicBezTo>
                    <a:cubicBezTo>
                      <a:pt x="20822" y="4586"/>
                      <a:pt x="17812" y="8872"/>
                      <a:pt x="14591" y="12914"/>
                    </a:cubicBezTo>
                    <a:cubicBezTo>
                      <a:pt x="14469" y="13036"/>
                      <a:pt x="14408" y="13127"/>
                      <a:pt x="14287" y="13249"/>
                    </a:cubicBezTo>
                    <a:lnTo>
                      <a:pt x="13253" y="14495"/>
                    </a:lnTo>
                    <a:cubicBezTo>
                      <a:pt x="13405" y="14009"/>
                      <a:pt x="13557" y="13553"/>
                      <a:pt x="13709" y="13066"/>
                    </a:cubicBezTo>
                    <a:lnTo>
                      <a:pt x="13831" y="12732"/>
                    </a:lnTo>
                    <a:cubicBezTo>
                      <a:pt x="13861" y="12610"/>
                      <a:pt x="13922" y="12458"/>
                      <a:pt x="13952" y="12337"/>
                    </a:cubicBezTo>
                    <a:cubicBezTo>
                      <a:pt x="14378" y="10939"/>
                      <a:pt x="14712" y="9480"/>
                      <a:pt x="15046" y="8082"/>
                    </a:cubicBezTo>
                    <a:cubicBezTo>
                      <a:pt x="15472" y="6349"/>
                      <a:pt x="15837" y="4586"/>
                      <a:pt x="16262" y="2853"/>
                    </a:cubicBezTo>
                    <a:cubicBezTo>
                      <a:pt x="16262" y="2809"/>
                      <a:pt x="16197" y="2781"/>
                      <a:pt x="16162" y="2781"/>
                    </a:cubicBezTo>
                    <a:cubicBezTo>
                      <a:pt x="16149" y="2781"/>
                      <a:pt x="16141" y="2785"/>
                      <a:pt x="16141" y="2793"/>
                    </a:cubicBezTo>
                    <a:cubicBezTo>
                      <a:pt x="14925" y="5437"/>
                      <a:pt x="13648" y="7960"/>
                      <a:pt x="12402" y="10544"/>
                    </a:cubicBezTo>
                    <a:cubicBezTo>
                      <a:pt x="12280" y="10787"/>
                      <a:pt x="12189" y="10969"/>
                      <a:pt x="12098" y="11151"/>
                    </a:cubicBezTo>
                    <a:cubicBezTo>
                      <a:pt x="11885" y="11516"/>
                      <a:pt x="11733" y="11881"/>
                      <a:pt x="11551" y="12215"/>
                    </a:cubicBezTo>
                    <a:cubicBezTo>
                      <a:pt x="11125" y="13097"/>
                      <a:pt x="10669" y="13978"/>
                      <a:pt x="10274" y="14860"/>
                    </a:cubicBezTo>
                    <a:cubicBezTo>
                      <a:pt x="10335" y="13826"/>
                      <a:pt x="10366" y="12793"/>
                      <a:pt x="10457" y="11759"/>
                    </a:cubicBezTo>
                    <a:lnTo>
                      <a:pt x="10457" y="11607"/>
                    </a:lnTo>
                    <a:lnTo>
                      <a:pt x="10457" y="11547"/>
                    </a:lnTo>
                    <a:cubicBezTo>
                      <a:pt x="10578" y="9784"/>
                      <a:pt x="10669" y="8051"/>
                      <a:pt x="10882" y="6258"/>
                    </a:cubicBezTo>
                    <a:cubicBezTo>
                      <a:pt x="11065" y="4616"/>
                      <a:pt x="11247" y="3005"/>
                      <a:pt x="11581" y="1364"/>
                    </a:cubicBezTo>
                    <a:cubicBezTo>
                      <a:pt x="11581" y="1343"/>
                      <a:pt x="11538" y="1308"/>
                      <a:pt x="11511" y="1308"/>
                    </a:cubicBezTo>
                    <a:cubicBezTo>
                      <a:pt x="11499" y="1308"/>
                      <a:pt x="11490" y="1315"/>
                      <a:pt x="11490" y="1334"/>
                    </a:cubicBezTo>
                    <a:cubicBezTo>
                      <a:pt x="11338" y="1668"/>
                      <a:pt x="11186" y="2033"/>
                      <a:pt x="11034" y="2398"/>
                    </a:cubicBezTo>
                    <a:cubicBezTo>
                      <a:pt x="10001" y="4920"/>
                      <a:pt x="9119" y="7565"/>
                      <a:pt x="8451" y="10209"/>
                    </a:cubicBezTo>
                    <a:cubicBezTo>
                      <a:pt x="8299" y="10817"/>
                      <a:pt x="8147" y="11425"/>
                      <a:pt x="7995" y="12063"/>
                    </a:cubicBezTo>
                    <a:cubicBezTo>
                      <a:pt x="7782" y="12975"/>
                      <a:pt x="7600" y="13857"/>
                      <a:pt x="7448" y="14769"/>
                    </a:cubicBezTo>
                    <a:cubicBezTo>
                      <a:pt x="7174" y="13857"/>
                      <a:pt x="6931" y="12945"/>
                      <a:pt x="6688" y="12003"/>
                    </a:cubicBezTo>
                    <a:cubicBezTo>
                      <a:pt x="6566" y="11577"/>
                      <a:pt x="6475" y="11212"/>
                      <a:pt x="6384" y="10787"/>
                    </a:cubicBezTo>
                    <a:cubicBezTo>
                      <a:pt x="6110" y="9692"/>
                      <a:pt x="5867" y="8537"/>
                      <a:pt x="5624" y="7413"/>
                    </a:cubicBezTo>
                    <a:cubicBezTo>
                      <a:pt x="5198" y="5224"/>
                      <a:pt x="4894" y="3005"/>
                      <a:pt x="4864" y="756"/>
                    </a:cubicBezTo>
                    <a:cubicBezTo>
                      <a:pt x="4864" y="741"/>
                      <a:pt x="4834" y="733"/>
                      <a:pt x="4799" y="733"/>
                    </a:cubicBezTo>
                    <a:cubicBezTo>
                      <a:pt x="4765" y="733"/>
                      <a:pt x="4727" y="741"/>
                      <a:pt x="4712" y="756"/>
                    </a:cubicBezTo>
                    <a:cubicBezTo>
                      <a:pt x="4408" y="2246"/>
                      <a:pt x="4226" y="3765"/>
                      <a:pt x="4104" y="5316"/>
                    </a:cubicBezTo>
                    <a:cubicBezTo>
                      <a:pt x="3952" y="7200"/>
                      <a:pt x="3952" y="9145"/>
                      <a:pt x="4104" y="11091"/>
                    </a:cubicBezTo>
                    <a:cubicBezTo>
                      <a:pt x="4104" y="11212"/>
                      <a:pt x="4134" y="11364"/>
                      <a:pt x="4134" y="11455"/>
                    </a:cubicBezTo>
                    <a:cubicBezTo>
                      <a:pt x="4226" y="12367"/>
                      <a:pt x="4347" y="13340"/>
                      <a:pt x="4499" y="14252"/>
                    </a:cubicBezTo>
                    <a:cubicBezTo>
                      <a:pt x="4074" y="13553"/>
                      <a:pt x="3678" y="12823"/>
                      <a:pt x="3314" y="12124"/>
                    </a:cubicBezTo>
                    <a:cubicBezTo>
                      <a:pt x="3131" y="11729"/>
                      <a:pt x="2888" y="11303"/>
                      <a:pt x="2706" y="10908"/>
                    </a:cubicBezTo>
                    <a:cubicBezTo>
                      <a:pt x="1612" y="8507"/>
                      <a:pt x="791" y="5893"/>
                      <a:pt x="609" y="3188"/>
                    </a:cubicBezTo>
                    <a:cubicBezTo>
                      <a:pt x="517" y="3218"/>
                      <a:pt x="365" y="3218"/>
                      <a:pt x="365" y="3249"/>
                    </a:cubicBezTo>
                    <a:cubicBezTo>
                      <a:pt x="1" y="5376"/>
                      <a:pt x="1" y="7626"/>
                      <a:pt x="365" y="9844"/>
                    </a:cubicBezTo>
                    <a:cubicBezTo>
                      <a:pt x="517" y="10908"/>
                      <a:pt x="730" y="11911"/>
                      <a:pt x="1034" y="12945"/>
                    </a:cubicBezTo>
                    <a:cubicBezTo>
                      <a:pt x="1216" y="13553"/>
                      <a:pt x="1399" y="14191"/>
                      <a:pt x="1672" y="14799"/>
                    </a:cubicBezTo>
                    <a:cubicBezTo>
                      <a:pt x="4317" y="16866"/>
                      <a:pt x="7356" y="18325"/>
                      <a:pt x="10609" y="18750"/>
                    </a:cubicBezTo>
                    <a:cubicBezTo>
                      <a:pt x="11338" y="18872"/>
                      <a:pt x="12098" y="18902"/>
                      <a:pt x="12828" y="18902"/>
                    </a:cubicBezTo>
                    <a:cubicBezTo>
                      <a:pt x="14439" y="18902"/>
                      <a:pt x="16019" y="18598"/>
                      <a:pt x="17569" y="18142"/>
                    </a:cubicBezTo>
                    <a:cubicBezTo>
                      <a:pt x="18512" y="17200"/>
                      <a:pt x="19393" y="16197"/>
                      <a:pt x="20214" y="15194"/>
                    </a:cubicBezTo>
                    <a:cubicBezTo>
                      <a:pt x="20609" y="14738"/>
                      <a:pt x="20974" y="14252"/>
                      <a:pt x="21338" y="13735"/>
                    </a:cubicBezTo>
                    <a:cubicBezTo>
                      <a:pt x="23831" y="10392"/>
                      <a:pt x="25837" y="6744"/>
                      <a:pt x="27600" y="3097"/>
                    </a:cubicBezTo>
                    <a:cubicBezTo>
                      <a:pt x="27624" y="3072"/>
                      <a:pt x="27550" y="3028"/>
                      <a:pt x="27504" y="3028"/>
                    </a:cubicBezTo>
                    <a:cubicBezTo>
                      <a:pt x="27493" y="3028"/>
                      <a:pt x="27484" y="3030"/>
                      <a:pt x="27478" y="3036"/>
                    </a:cubicBezTo>
                    <a:cubicBezTo>
                      <a:pt x="25138" y="6288"/>
                      <a:pt x="22463" y="9328"/>
                      <a:pt x="19667" y="12185"/>
                    </a:cubicBezTo>
                    <a:cubicBezTo>
                      <a:pt x="18907" y="12945"/>
                      <a:pt x="18086" y="13705"/>
                      <a:pt x="17296" y="14465"/>
                    </a:cubicBezTo>
                    <a:cubicBezTo>
                      <a:pt x="17144" y="14617"/>
                      <a:pt x="16992" y="14769"/>
                      <a:pt x="16840" y="14890"/>
                    </a:cubicBezTo>
                    <a:cubicBezTo>
                      <a:pt x="16931" y="14769"/>
                      <a:pt x="16961" y="14708"/>
                      <a:pt x="17022" y="14586"/>
                    </a:cubicBezTo>
                    <a:cubicBezTo>
                      <a:pt x="17053" y="14495"/>
                      <a:pt x="17113" y="14465"/>
                      <a:pt x="17144" y="14404"/>
                    </a:cubicBezTo>
                    <a:cubicBezTo>
                      <a:pt x="17752" y="13370"/>
                      <a:pt x="18268" y="12306"/>
                      <a:pt x="18816" y="11243"/>
                    </a:cubicBezTo>
                    <a:lnTo>
                      <a:pt x="18816" y="11212"/>
                    </a:lnTo>
                    <a:cubicBezTo>
                      <a:pt x="18907" y="11091"/>
                      <a:pt x="18937" y="10969"/>
                      <a:pt x="18998" y="10848"/>
                    </a:cubicBezTo>
                    <a:cubicBezTo>
                      <a:pt x="20882" y="7352"/>
                      <a:pt x="22311" y="3705"/>
                      <a:pt x="23557" y="57"/>
                    </a:cubicBezTo>
                    <a:cubicBezTo>
                      <a:pt x="23578" y="36"/>
                      <a:pt x="23512" y="1"/>
                      <a:pt x="234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3"/>
              <p:cNvSpPr/>
              <p:nvPr/>
            </p:nvSpPr>
            <p:spPr>
              <a:xfrm>
                <a:off x="1469100" y="4358415"/>
                <a:ext cx="178250" cy="453725"/>
              </a:xfrm>
              <a:custGeom>
                <a:avLst/>
                <a:gdLst/>
                <a:ahLst/>
                <a:cxnLst/>
                <a:rect l="l" t="t" r="r" b="b"/>
                <a:pathLst>
                  <a:path w="7130" h="18149" extrusionOk="0">
                    <a:moveTo>
                      <a:pt x="7077" y="0"/>
                    </a:moveTo>
                    <a:cubicBezTo>
                      <a:pt x="7046" y="0"/>
                      <a:pt x="7008" y="61"/>
                      <a:pt x="6993" y="183"/>
                    </a:cubicBezTo>
                    <a:cubicBezTo>
                      <a:pt x="6568" y="6171"/>
                      <a:pt x="4349" y="11885"/>
                      <a:pt x="762" y="16596"/>
                    </a:cubicBezTo>
                    <a:cubicBezTo>
                      <a:pt x="24" y="17532"/>
                      <a:pt x="0" y="18148"/>
                      <a:pt x="356" y="18148"/>
                    </a:cubicBezTo>
                    <a:cubicBezTo>
                      <a:pt x="601" y="18148"/>
                      <a:pt x="1026" y="17856"/>
                      <a:pt x="1522" y="17174"/>
                    </a:cubicBezTo>
                    <a:cubicBezTo>
                      <a:pt x="5017" y="12189"/>
                      <a:pt x="6963" y="6201"/>
                      <a:pt x="7115" y="183"/>
                    </a:cubicBezTo>
                    <a:cubicBezTo>
                      <a:pt x="7130" y="61"/>
                      <a:pt x="7107" y="0"/>
                      <a:pt x="70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3"/>
              <p:cNvSpPr/>
              <p:nvPr/>
            </p:nvSpPr>
            <p:spPr>
              <a:xfrm>
                <a:off x="1339300" y="4302500"/>
                <a:ext cx="98700" cy="446025"/>
              </a:xfrm>
              <a:custGeom>
                <a:avLst/>
                <a:gdLst/>
                <a:ahLst/>
                <a:cxnLst/>
                <a:rect l="l" t="t" r="r" b="b"/>
                <a:pathLst>
                  <a:path w="3948" h="17841" extrusionOk="0">
                    <a:moveTo>
                      <a:pt x="3205" y="0"/>
                    </a:moveTo>
                    <a:cubicBezTo>
                      <a:pt x="3182" y="0"/>
                      <a:pt x="3158" y="69"/>
                      <a:pt x="3158" y="194"/>
                    </a:cubicBezTo>
                    <a:cubicBezTo>
                      <a:pt x="3553" y="5726"/>
                      <a:pt x="2550" y="11319"/>
                      <a:pt x="422" y="16334"/>
                    </a:cubicBezTo>
                    <a:cubicBezTo>
                      <a:pt x="0" y="17279"/>
                      <a:pt x="93" y="17840"/>
                      <a:pt x="390" y="17840"/>
                    </a:cubicBezTo>
                    <a:cubicBezTo>
                      <a:pt x="628" y="17840"/>
                      <a:pt x="996" y="17480"/>
                      <a:pt x="1334" y="16669"/>
                    </a:cubicBezTo>
                    <a:cubicBezTo>
                      <a:pt x="3310" y="11441"/>
                      <a:pt x="3948" y="5696"/>
                      <a:pt x="3249" y="194"/>
                    </a:cubicBezTo>
                    <a:cubicBezTo>
                      <a:pt x="3249" y="61"/>
                      <a:pt x="3227" y="0"/>
                      <a:pt x="32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3"/>
              <p:cNvSpPr/>
              <p:nvPr/>
            </p:nvSpPr>
            <p:spPr>
              <a:xfrm>
                <a:off x="1169975" y="4269200"/>
                <a:ext cx="60575" cy="427100"/>
              </a:xfrm>
              <a:custGeom>
                <a:avLst/>
                <a:gdLst/>
                <a:ahLst/>
                <a:cxnLst/>
                <a:rect l="l" t="t" r="r" b="b"/>
                <a:pathLst>
                  <a:path w="2423" h="17084" extrusionOk="0">
                    <a:moveTo>
                      <a:pt x="277" y="1"/>
                    </a:moveTo>
                    <a:cubicBezTo>
                      <a:pt x="244" y="1"/>
                      <a:pt x="231" y="72"/>
                      <a:pt x="265" y="189"/>
                    </a:cubicBezTo>
                    <a:cubicBezTo>
                      <a:pt x="1754" y="5235"/>
                      <a:pt x="1663" y="10675"/>
                      <a:pt x="265" y="15660"/>
                    </a:cubicBezTo>
                    <a:cubicBezTo>
                      <a:pt x="0" y="16570"/>
                      <a:pt x="158" y="17084"/>
                      <a:pt x="431" y="17084"/>
                    </a:cubicBezTo>
                    <a:cubicBezTo>
                      <a:pt x="660" y="17084"/>
                      <a:pt x="969" y="16723"/>
                      <a:pt x="1177" y="15934"/>
                    </a:cubicBezTo>
                    <a:cubicBezTo>
                      <a:pt x="2423" y="10675"/>
                      <a:pt x="2088" y="5174"/>
                      <a:pt x="386" y="158"/>
                    </a:cubicBezTo>
                    <a:cubicBezTo>
                      <a:pt x="345" y="49"/>
                      <a:pt x="304" y="1"/>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3"/>
              <p:cNvSpPr/>
              <p:nvPr/>
            </p:nvSpPr>
            <p:spPr>
              <a:xfrm>
                <a:off x="971325" y="4322200"/>
                <a:ext cx="121475" cy="345700"/>
              </a:xfrm>
              <a:custGeom>
                <a:avLst/>
                <a:gdLst/>
                <a:ahLst/>
                <a:cxnLst/>
                <a:rect l="l" t="t" r="r" b="b"/>
                <a:pathLst>
                  <a:path w="4859" h="13828" extrusionOk="0">
                    <a:moveTo>
                      <a:pt x="35" y="1"/>
                    </a:moveTo>
                    <a:cubicBezTo>
                      <a:pt x="4" y="1"/>
                      <a:pt x="0" y="65"/>
                      <a:pt x="34" y="166"/>
                    </a:cubicBezTo>
                    <a:cubicBezTo>
                      <a:pt x="1949" y="4148"/>
                      <a:pt x="3165" y="8434"/>
                      <a:pt x="3773" y="12780"/>
                    </a:cubicBezTo>
                    <a:cubicBezTo>
                      <a:pt x="3860" y="13491"/>
                      <a:pt x="4140" y="13828"/>
                      <a:pt x="4380" y="13828"/>
                    </a:cubicBezTo>
                    <a:cubicBezTo>
                      <a:pt x="4644" y="13828"/>
                      <a:pt x="4858" y="13422"/>
                      <a:pt x="4715" y="12659"/>
                    </a:cubicBezTo>
                    <a:cubicBezTo>
                      <a:pt x="3895" y="8251"/>
                      <a:pt x="2284" y="4026"/>
                      <a:pt x="156" y="136"/>
                    </a:cubicBezTo>
                    <a:cubicBezTo>
                      <a:pt x="102" y="41"/>
                      <a:pt x="60" y="1"/>
                      <a:pt x="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3"/>
              <p:cNvSpPr/>
              <p:nvPr/>
            </p:nvSpPr>
            <p:spPr>
              <a:xfrm>
                <a:off x="1601725" y="4321040"/>
                <a:ext cx="95850" cy="67100"/>
              </a:xfrm>
              <a:custGeom>
                <a:avLst/>
                <a:gdLst/>
                <a:ahLst/>
                <a:cxnLst/>
                <a:rect l="l" t="t" r="r" b="b"/>
                <a:pathLst>
                  <a:path w="3834" h="2684" extrusionOk="0">
                    <a:moveTo>
                      <a:pt x="1943" y="1"/>
                    </a:moveTo>
                    <a:cubicBezTo>
                      <a:pt x="852" y="1"/>
                      <a:pt x="1" y="1544"/>
                      <a:pt x="1111" y="2407"/>
                    </a:cubicBezTo>
                    <a:cubicBezTo>
                      <a:pt x="1366" y="2600"/>
                      <a:pt x="1631" y="2683"/>
                      <a:pt x="1882" y="2683"/>
                    </a:cubicBezTo>
                    <a:cubicBezTo>
                      <a:pt x="2977" y="2683"/>
                      <a:pt x="3834" y="1120"/>
                      <a:pt x="2722" y="279"/>
                    </a:cubicBezTo>
                    <a:cubicBezTo>
                      <a:pt x="2463" y="84"/>
                      <a:pt x="2197" y="1"/>
                      <a:pt x="19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3"/>
              <p:cNvSpPr/>
              <p:nvPr/>
            </p:nvSpPr>
            <p:spPr>
              <a:xfrm>
                <a:off x="1376125" y="4262450"/>
                <a:ext cx="96525" cy="67025"/>
              </a:xfrm>
              <a:custGeom>
                <a:avLst/>
                <a:gdLst/>
                <a:ahLst/>
                <a:cxnLst/>
                <a:rect l="l" t="t" r="r" b="b"/>
                <a:pathLst>
                  <a:path w="3861" h="2681" extrusionOk="0">
                    <a:moveTo>
                      <a:pt x="1974" y="1"/>
                    </a:moveTo>
                    <a:cubicBezTo>
                      <a:pt x="873" y="1"/>
                      <a:pt x="1" y="1564"/>
                      <a:pt x="1137" y="2404"/>
                    </a:cubicBezTo>
                    <a:cubicBezTo>
                      <a:pt x="1393" y="2597"/>
                      <a:pt x="1657" y="2680"/>
                      <a:pt x="1909" y="2680"/>
                    </a:cubicBezTo>
                    <a:cubicBezTo>
                      <a:pt x="3004" y="2680"/>
                      <a:pt x="3860" y="1117"/>
                      <a:pt x="2748" y="276"/>
                    </a:cubicBezTo>
                    <a:cubicBezTo>
                      <a:pt x="2493" y="83"/>
                      <a:pt x="2227" y="1"/>
                      <a:pt x="19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3"/>
              <p:cNvSpPr/>
              <p:nvPr/>
            </p:nvSpPr>
            <p:spPr>
              <a:xfrm>
                <a:off x="1133875" y="4251475"/>
                <a:ext cx="96375" cy="67350"/>
              </a:xfrm>
              <a:custGeom>
                <a:avLst/>
                <a:gdLst/>
                <a:ahLst/>
                <a:cxnLst/>
                <a:rect l="l" t="t" r="r" b="b"/>
                <a:pathLst>
                  <a:path w="3855" h="2694" extrusionOk="0">
                    <a:moveTo>
                      <a:pt x="1952" y="0"/>
                    </a:moveTo>
                    <a:cubicBezTo>
                      <a:pt x="858" y="0"/>
                      <a:pt x="0" y="1557"/>
                      <a:pt x="1131" y="2418"/>
                    </a:cubicBezTo>
                    <a:cubicBezTo>
                      <a:pt x="1387" y="2611"/>
                      <a:pt x="1651" y="2694"/>
                      <a:pt x="1903" y="2694"/>
                    </a:cubicBezTo>
                    <a:cubicBezTo>
                      <a:pt x="2997" y="2694"/>
                      <a:pt x="3854" y="1130"/>
                      <a:pt x="2742" y="290"/>
                    </a:cubicBezTo>
                    <a:cubicBezTo>
                      <a:pt x="2481" y="87"/>
                      <a:pt x="2210" y="0"/>
                      <a:pt x="19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3"/>
              <p:cNvSpPr/>
              <p:nvPr/>
            </p:nvSpPr>
            <p:spPr>
              <a:xfrm>
                <a:off x="927700" y="4285175"/>
                <a:ext cx="95100" cy="67075"/>
              </a:xfrm>
              <a:custGeom>
                <a:avLst/>
                <a:gdLst/>
                <a:ahLst/>
                <a:cxnLst/>
                <a:rect l="l" t="t" r="r" b="b"/>
                <a:pathLst>
                  <a:path w="3804" h="2683" extrusionOk="0">
                    <a:moveTo>
                      <a:pt x="1915" y="1"/>
                    </a:moveTo>
                    <a:cubicBezTo>
                      <a:pt x="832" y="1"/>
                      <a:pt x="1" y="1544"/>
                      <a:pt x="1111" y="2407"/>
                    </a:cubicBezTo>
                    <a:cubicBezTo>
                      <a:pt x="1366" y="2600"/>
                      <a:pt x="1630" y="2683"/>
                      <a:pt x="1880" y="2683"/>
                    </a:cubicBezTo>
                    <a:cubicBezTo>
                      <a:pt x="2966" y="2683"/>
                      <a:pt x="3803" y="1120"/>
                      <a:pt x="2691" y="279"/>
                    </a:cubicBezTo>
                    <a:cubicBezTo>
                      <a:pt x="2433" y="84"/>
                      <a:pt x="2167" y="1"/>
                      <a:pt x="19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5" name="Google Shape;415;p3"/>
            <p:cNvSpPr/>
            <p:nvPr/>
          </p:nvSpPr>
          <p:spPr>
            <a:xfrm>
              <a:off x="117850"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3"/>
            <p:cNvSpPr/>
            <p:nvPr/>
          </p:nvSpPr>
          <p:spPr>
            <a:xfrm>
              <a:off x="1074650" y="90255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3"/>
            <p:cNvSpPr/>
            <p:nvPr/>
          </p:nvSpPr>
          <p:spPr>
            <a:xfrm>
              <a:off x="1963950" y="174680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18" name="Google Shape;418;p3"/>
            <p:cNvGrpSpPr/>
            <p:nvPr/>
          </p:nvGrpSpPr>
          <p:grpSpPr>
            <a:xfrm>
              <a:off x="7033800" y="4497475"/>
              <a:ext cx="1664950" cy="852975"/>
              <a:chOff x="4976050" y="4611525"/>
              <a:chExt cx="1664950" cy="852975"/>
            </a:xfrm>
          </p:grpSpPr>
          <p:sp>
            <p:nvSpPr>
              <p:cNvPr id="419" name="Google Shape;419;p3"/>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rgbClr val="8882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3"/>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1" name="Google Shape;421;p3"/>
            <p:cNvGrpSpPr/>
            <p:nvPr/>
          </p:nvGrpSpPr>
          <p:grpSpPr>
            <a:xfrm>
              <a:off x="8333450" y="3500163"/>
              <a:ext cx="997000" cy="1029175"/>
              <a:chOff x="6240500" y="3229575"/>
              <a:chExt cx="997000" cy="1029175"/>
            </a:xfrm>
          </p:grpSpPr>
          <p:sp>
            <p:nvSpPr>
              <p:cNvPr id="422" name="Google Shape;422;p3"/>
              <p:cNvSpPr/>
              <p:nvPr/>
            </p:nvSpPr>
            <p:spPr>
              <a:xfrm>
                <a:off x="6555100" y="3229575"/>
                <a:ext cx="209750" cy="523075"/>
              </a:xfrm>
              <a:custGeom>
                <a:avLst/>
                <a:gdLst/>
                <a:ahLst/>
                <a:cxnLst/>
                <a:rect l="l" t="t" r="r" b="b"/>
                <a:pathLst>
                  <a:path w="8390" h="20923" extrusionOk="0">
                    <a:moveTo>
                      <a:pt x="3506" y="1"/>
                    </a:moveTo>
                    <a:cubicBezTo>
                      <a:pt x="2599" y="1"/>
                      <a:pt x="1697" y="558"/>
                      <a:pt x="1216" y="1378"/>
                    </a:cubicBezTo>
                    <a:cubicBezTo>
                      <a:pt x="669" y="2229"/>
                      <a:pt x="517" y="3293"/>
                      <a:pt x="456" y="4266"/>
                    </a:cubicBezTo>
                    <a:cubicBezTo>
                      <a:pt x="0" y="10497"/>
                      <a:pt x="2675" y="16880"/>
                      <a:pt x="7447" y="20922"/>
                    </a:cubicBezTo>
                    <a:cubicBezTo>
                      <a:pt x="8086" y="14904"/>
                      <a:pt x="8390" y="8643"/>
                      <a:pt x="6384" y="2928"/>
                    </a:cubicBezTo>
                    <a:cubicBezTo>
                      <a:pt x="5928" y="1652"/>
                      <a:pt x="5077" y="193"/>
                      <a:pt x="3709" y="10"/>
                    </a:cubicBezTo>
                    <a:cubicBezTo>
                      <a:pt x="3641" y="4"/>
                      <a:pt x="3573" y="1"/>
                      <a:pt x="35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3"/>
              <p:cNvSpPr/>
              <p:nvPr/>
            </p:nvSpPr>
            <p:spPr>
              <a:xfrm>
                <a:off x="6240500" y="3477250"/>
                <a:ext cx="491675" cy="276150"/>
              </a:xfrm>
              <a:custGeom>
                <a:avLst/>
                <a:gdLst/>
                <a:ahLst/>
                <a:cxnLst/>
                <a:rect l="l" t="t" r="r" b="b"/>
                <a:pathLst>
                  <a:path w="19667" h="11046" extrusionOk="0">
                    <a:moveTo>
                      <a:pt x="4691" y="1"/>
                    </a:moveTo>
                    <a:cubicBezTo>
                      <a:pt x="4383" y="1"/>
                      <a:pt x="4075" y="24"/>
                      <a:pt x="3770" y="73"/>
                    </a:cubicBezTo>
                    <a:cubicBezTo>
                      <a:pt x="2615" y="255"/>
                      <a:pt x="1520" y="833"/>
                      <a:pt x="943" y="1806"/>
                    </a:cubicBezTo>
                    <a:cubicBezTo>
                      <a:pt x="1" y="3386"/>
                      <a:pt x="609" y="5544"/>
                      <a:pt x="1885" y="6882"/>
                    </a:cubicBezTo>
                    <a:cubicBezTo>
                      <a:pt x="3648" y="8614"/>
                      <a:pt x="6232" y="9101"/>
                      <a:pt x="8663" y="9496"/>
                    </a:cubicBezTo>
                    <a:cubicBezTo>
                      <a:pt x="12341" y="10104"/>
                      <a:pt x="16019" y="10712"/>
                      <a:pt x="19667" y="11046"/>
                    </a:cubicBezTo>
                    <a:cubicBezTo>
                      <a:pt x="16262" y="6639"/>
                      <a:pt x="12463" y="2049"/>
                      <a:pt x="7144" y="407"/>
                    </a:cubicBezTo>
                    <a:cubicBezTo>
                      <a:pt x="6346" y="164"/>
                      <a:pt x="5517" y="1"/>
                      <a:pt x="46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3"/>
              <p:cNvSpPr/>
              <p:nvPr/>
            </p:nvSpPr>
            <p:spPr>
              <a:xfrm>
                <a:off x="6281550" y="3741175"/>
                <a:ext cx="455950" cy="307250"/>
              </a:xfrm>
              <a:custGeom>
                <a:avLst/>
                <a:gdLst/>
                <a:ahLst/>
                <a:cxnLst/>
                <a:rect l="l" t="t" r="r" b="b"/>
                <a:pathLst>
                  <a:path w="18238" h="12290" extrusionOk="0">
                    <a:moveTo>
                      <a:pt x="11228" y="1"/>
                    </a:moveTo>
                    <a:cubicBezTo>
                      <a:pt x="11133" y="1"/>
                      <a:pt x="11038" y="1"/>
                      <a:pt x="10942" y="3"/>
                    </a:cubicBezTo>
                    <a:cubicBezTo>
                      <a:pt x="8450" y="33"/>
                      <a:pt x="5988" y="580"/>
                      <a:pt x="3891" y="1887"/>
                    </a:cubicBezTo>
                    <a:cubicBezTo>
                      <a:pt x="1854" y="3224"/>
                      <a:pt x="304" y="5443"/>
                      <a:pt x="91" y="7905"/>
                    </a:cubicBezTo>
                    <a:cubicBezTo>
                      <a:pt x="0" y="9608"/>
                      <a:pt x="760" y="11553"/>
                      <a:pt x="2371" y="12130"/>
                    </a:cubicBezTo>
                    <a:cubicBezTo>
                      <a:pt x="2703" y="12241"/>
                      <a:pt x="3045" y="12290"/>
                      <a:pt x="3389" y="12290"/>
                    </a:cubicBezTo>
                    <a:cubicBezTo>
                      <a:pt x="4272" y="12290"/>
                      <a:pt x="5170" y="11969"/>
                      <a:pt x="5958" y="11553"/>
                    </a:cubicBezTo>
                    <a:cubicBezTo>
                      <a:pt x="10973" y="8969"/>
                      <a:pt x="13921" y="3498"/>
                      <a:pt x="18237" y="762"/>
                    </a:cubicBezTo>
                    <a:cubicBezTo>
                      <a:pt x="15901" y="354"/>
                      <a:pt x="13564" y="1"/>
                      <a:pt x="112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 name="Google Shape;425;p3"/>
              <p:cNvSpPr/>
              <p:nvPr/>
            </p:nvSpPr>
            <p:spPr>
              <a:xfrm>
                <a:off x="6541425" y="3754150"/>
                <a:ext cx="190750" cy="504600"/>
              </a:xfrm>
              <a:custGeom>
                <a:avLst/>
                <a:gdLst/>
                <a:ahLst/>
                <a:cxnLst/>
                <a:rect l="l" t="t" r="r" b="b"/>
                <a:pathLst>
                  <a:path w="7630" h="20184" extrusionOk="0">
                    <a:moveTo>
                      <a:pt x="7599" y="0"/>
                    </a:moveTo>
                    <a:lnTo>
                      <a:pt x="7599" y="0"/>
                    </a:lnTo>
                    <a:cubicBezTo>
                      <a:pt x="2675" y="3617"/>
                      <a:pt x="0" y="10122"/>
                      <a:pt x="1034" y="16171"/>
                    </a:cubicBezTo>
                    <a:cubicBezTo>
                      <a:pt x="1186" y="17083"/>
                      <a:pt x="1399" y="17994"/>
                      <a:pt x="1946" y="18785"/>
                    </a:cubicBezTo>
                    <a:cubicBezTo>
                      <a:pt x="2462" y="19545"/>
                      <a:pt x="3314" y="20153"/>
                      <a:pt x="4225" y="20183"/>
                    </a:cubicBezTo>
                    <a:cubicBezTo>
                      <a:pt x="4244" y="20183"/>
                      <a:pt x="4264" y="20184"/>
                      <a:pt x="4283" y="20184"/>
                    </a:cubicBezTo>
                    <a:cubicBezTo>
                      <a:pt x="5475" y="20184"/>
                      <a:pt x="6513" y="19254"/>
                      <a:pt x="6991" y="18177"/>
                    </a:cubicBezTo>
                    <a:cubicBezTo>
                      <a:pt x="7478" y="17083"/>
                      <a:pt x="7539" y="15806"/>
                      <a:pt x="7539" y="14590"/>
                    </a:cubicBezTo>
                    <a:cubicBezTo>
                      <a:pt x="7599" y="9818"/>
                      <a:pt x="7630" y="5076"/>
                      <a:pt x="75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 name="Google Shape;426;p3"/>
              <p:cNvSpPr/>
              <p:nvPr/>
            </p:nvSpPr>
            <p:spPr>
              <a:xfrm>
                <a:off x="6723025" y="3754150"/>
                <a:ext cx="332100" cy="409750"/>
              </a:xfrm>
              <a:custGeom>
                <a:avLst/>
                <a:gdLst/>
                <a:ahLst/>
                <a:cxnLst/>
                <a:rect l="l" t="t" r="r" b="b"/>
                <a:pathLst>
                  <a:path w="13284" h="16390" extrusionOk="0">
                    <a:moveTo>
                      <a:pt x="609" y="0"/>
                    </a:moveTo>
                    <a:lnTo>
                      <a:pt x="609" y="0"/>
                    </a:lnTo>
                    <a:cubicBezTo>
                      <a:pt x="1" y="4924"/>
                      <a:pt x="1551" y="10000"/>
                      <a:pt x="4773" y="13739"/>
                    </a:cubicBezTo>
                    <a:cubicBezTo>
                      <a:pt x="5594" y="14651"/>
                      <a:pt x="6445" y="15472"/>
                      <a:pt x="7539" y="15958"/>
                    </a:cubicBezTo>
                    <a:cubicBezTo>
                      <a:pt x="8141" y="16235"/>
                      <a:pt x="8787" y="16389"/>
                      <a:pt x="9420" y="16389"/>
                    </a:cubicBezTo>
                    <a:cubicBezTo>
                      <a:pt x="9970" y="16389"/>
                      <a:pt x="10510" y="16273"/>
                      <a:pt x="11004" y="16019"/>
                    </a:cubicBezTo>
                    <a:cubicBezTo>
                      <a:pt x="12676" y="15168"/>
                      <a:pt x="13284" y="13010"/>
                      <a:pt x="12828" y="11186"/>
                    </a:cubicBezTo>
                    <a:cubicBezTo>
                      <a:pt x="12372" y="9393"/>
                      <a:pt x="11126" y="7903"/>
                      <a:pt x="9788" y="6627"/>
                    </a:cubicBezTo>
                    <a:cubicBezTo>
                      <a:pt x="7053" y="3952"/>
                      <a:pt x="3861" y="1733"/>
                      <a:pt x="6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3"/>
              <p:cNvSpPr/>
              <p:nvPr/>
            </p:nvSpPr>
            <p:spPr>
              <a:xfrm>
                <a:off x="6733675" y="3289300"/>
                <a:ext cx="313100" cy="475500"/>
              </a:xfrm>
              <a:custGeom>
                <a:avLst/>
                <a:gdLst/>
                <a:ahLst/>
                <a:cxnLst/>
                <a:rect l="l" t="t" r="r" b="b"/>
                <a:pathLst>
                  <a:path w="12524" h="19020" extrusionOk="0">
                    <a:moveTo>
                      <a:pt x="9005" y="0"/>
                    </a:moveTo>
                    <a:cubicBezTo>
                      <a:pt x="7681" y="0"/>
                      <a:pt x="6451" y="900"/>
                      <a:pt x="5502" y="1877"/>
                    </a:cubicBezTo>
                    <a:cubicBezTo>
                      <a:pt x="1247" y="6345"/>
                      <a:pt x="0" y="12880"/>
                      <a:pt x="92" y="19020"/>
                    </a:cubicBezTo>
                    <a:cubicBezTo>
                      <a:pt x="1733" y="15038"/>
                      <a:pt x="5806" y="12485"/>
                      <a:pt x="9028" y="9445"/>
                    </a:cubicBezTo>
                    <a:cubicBezTo>
                      <a:pt x="10517" y="8108"/>
                      <a:pt x="11916" y="6527"/>
                      <a:pt x="12220" y="4552"/>
                    </a:cubicBezTo>
                    <a:cubicBezTo>
                      <a:pt x="12524" y="2576"/>
                      <a:pt x="11338" y="266"/>
                      <a:pt x="9362" y="23"/>
                    </a:cubicBezTo>
                    <a:cubicBezTo>
                      <a:pt x="9243" y="8"/>
                      <a:pt x="9124" y="0"/>
                      <a:pt x="90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3"/>
              <p:cNvSpPr/>
              <p:nvPr/>
            </p:nvSpPr>
            <p:spPr>
              <a:xfrm>
                <a:off x="6730625" y="3492200"/>
                <a:ext cx="459000" cy="271850"/>
              </a:xfrm>
              <a:custGeom>
                <a:avLst/>
                <a:gdLst/>
                <a:ahLst/>
                <a:cxnLst/>
                <a:rect l="l" t="t" r="r" b="b"/>
                <a:pathLst>
                  <a:path w="18360" h="10874" extrusionOk="0">
                    <a:moveTo>
                      <a:pt x="14464" y="1"/>
                    </a:moveTo>
                    <a:cubicBezTo>
                      <a:pt x="13694" y="1"/>
                      <a:pt x="12915" y="196"/>
                      <a:pt x="12190" y="417"/>
                    </a:cubicBezTo>
                    <a:cubicBezTo>
                      <a:pt x="6962" y="2120"/>
                      <a:pt x="2463" y="5980"/>
                      <a:pt x="1" y="10873"/>
                    </a:cubicBezTo>
                    <a:cubicBezTo>
                      <a:pt x="2037" y="9992"/>
                      <a:pt x="4226" y="9658"/>
                      <a:pt x="6354" y="9536"/>
                    </a:cubicBezTo>
                    <a:cubicBezTo>
                      <a:pt x="8421" y="9414"/>
                      <a:pt x="10548" y="9536"/>
                      <a:pt x="12615" y="9050"/>
                    </a:cubicBezTo>
                    <a:cubicBezTo>
                      <a:pt x="14621" y="8563"/>
                      <a:pt x="16627" y="7378"/>
                      <a:pt x="17509" y="5463"/>
                    </a:cubicBezTo>
                    <a:cubicBezTo>
                      <a:pt x="18360" y="3518"/>
                      <a:pt x="17600" y="873"/>
                      <a:pt x="15624" y="174"/>
                    </a:cubicBezTo>
                    <a:cubicBezTo>
                      <a:pt x="15245" y="51"/>
                      <a:pt x="14856" y="1"/>
                      <a:pt x="144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3"/>
              <p:cNvSpPr/>
              <p:nvPr/>
            </p:nvSpPr>
            <p:spPr>
              <a:xfrm>
                <a:off x="6739750" y="3713400"/>
                <a:ext cx="497750" cy="217850"/>
              </a:xfrm>
              <a:custGeom>
                <a:avLst/>
                <a:gdLst/>
                <a:ahLst/>
                <a:cxnLst/>
                <a:rect l="l" t="t" r="r" b="b"/>
                <a:pathLst>
                  <a:path w="19910" h="8714" extrusionOk="0">
                    <a:moveTo>
                      <a:pt x="7350" y="1"/>
                    </a:moveTo>
                    <a:cubicBezTo>
                      <a:pt x="4774" y="1"/>
                      <a:pt x="2253" y="526"/>
                      <a:pt x="1" y="2056"/>
                    </a:cubicBezTo>
                    <a:cubicBezTo>
                      <a:pt x="3891" y="4032"/>
                      <a:pt x="7752" y="6007"/>
                      <a:pt x="11764" y="7679"/>
                    </a:cubicBezTo>
                    <a:cubicBezTo>
                      <a:pt x="13004" y="8211"/>
                      <a:pt x="14331" y="8714"/>
                      <a:pt x="15744" y="8714"/>
                    </a:cubicBezTo>
                    <a:cubicBezTo>
                      <a:pt x="15785" y="8714"/>
                      <a:pt x="15826" y="8713"/>
                      <a:pt x="15867" y="8712"/>
                    </a:cubicBezTo>
                    <a:cubicBezTo>
                      <a:pt x="17265" y="8682"/>
                      <a:pt x="18785" y="7953"/>
                      <a:pt x="19302" y="6646"/>
                    </a:cubicBezTo>
                    <a:cubicBezTo>
                      <a:pt x="19910" y="5217"/>
                      <a:pt x="19120" y="3454"/>
                      <a:pt x="17904" y="2481"/>
                    </a:cubicBezTo>
                    <a:cubicBezTo>
                      <a:pt x="16688" y="1478"/>
                      <a:pt x="15107" y="1114"/>
                      <a:pt x="13588" y="779"/>
                    </a:cubicBezTo>
                    <a:cubicBezTo>
                      <a:pt x="11549" y="344"/>
                      <a:pt x="9432" y="1"/>
                      <a:pt x="73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3"/>
              <p:cNvSpPr/>
              <p:nvPr/>
            </p:nvSpPr>
            <p:spPr>
              <a:xfrm>
                <a:off x="6466200" y="3412625"/>
                <a:ext cx="626175" cy="660250"/>
              </a:xfrm>
              <a:custGeom>
                <a:avLst/>
                <a:gdLst/>
                <a:ahLst/>
                <a:cxnLst/>
                <a:rect l="l" t="t" r="r" b="b"/>
                <a:pathLst>
                  <a:path w="25047" h="26410" extrusionOk="0">
                    <a:moveTo>
                      <a:pt x="7735" y="0"/>
                    </a:moveTo>
                    <a:cubicBezTo>
                      <a:pt x="7717" y="0"/>
                      <a:pt x="7690" y="14"/>
                      <a:pt x="7690" y="14"/>
                    </a:cubicBezTo>
                    <a:cubicBezTo>
                      <a:pt x="7690" y="2050"/>
                      <a:pt x="7599" y="4087"/>
                      <a:pt x="7751" y="6154"/>
                    </a:cubicBezTo>
                    <a:cubicBezTo>
                      <a:pt x="7873" y="7947"/>
                      <a:pt x="8146" y="9771"/>
                      <a:pt x="8633" y="11473"/>
                    </a:cubicBezTo>
                    <a:cubicBezTo>
                      <a:pt x="6019" y="9679"/>
                      <a:pt x="3040" y="8342"/>
                      <a:pt x="31" y="7521"/>
                    </a:cubicBezTo>
                    <a:cubicBezTo>
                      <a:pt x="0" y="7521"/>
                      <a:pt x="0" y="7582"/>
                      <a:pt x="0" y="7582"/>
                    </a:cubicBezTo>
                    <a:cubicBezTo>
                      <a:pt x="1550" y="8494"/>
                      <a:pt x="2979" y="9558"/>
                      <a:pt x="4377" y="10683"/>
                    </a:cubicBezTo>
                    <a:cubicBezTo>
                      <a:pt x="5593" y="11594"/>
                      <a:pt x="6778" y="12506"/>
                      <a:pt x="8025" y="13297"/>
                    </a:cubicBezTo>
                    <a:cubicBezTo>
                      <a:pt x="8025" y="13357"/>
                      <a:pt x="7994" y="13449"/>
                      <a:pt x="7994" y="13479"/>
                    </a:cubicBezTo>
                    <a:lnTo>
                      <a:pt x="7994" y="13570"/>
                    </a:lnTo>
                    <a:cubicBezTo>
                      <a:pt x="6718" y="13874"/>
                      <a:pt x="5563" y="14391"/>
                      <a:pt x="4499" y="15090"/>
                    </a:cubicBezTo>
                    <a:cubicBezTo>
                      <a:pt x="2766" y="16154"/>
                      <a:pt x="1338" y="17552"/>
                      <a:pt x="274" y="19224"/>
                    </a:cubicBezTo>
                    <a:cubicBezTo>
                      <a:pt x="274" y="19245"/>
                      <a:pt x="289" y="19267"/>
                      <a:pt x="309" y="19267"/>
                    </a:cubicBezTo>
                    <a:cubicBezTo>
                      <a:pt x="317" y="19267"/>
                      <a:pt x="326" y="19263"/>
                      <a:pt x="335" y="19254"/>
                    </a:cubicBezTo>
                    <a:cubicBezTo>
                      <a:pt x="1763" y="17886"/>
                      <a:pt x="3465" y="16974"/>
                      <a:pt x="5167" y="16336"/>
                    </a:cubicBezTo>
                    <a:cubicBezTo>
                      <a:pt x="6201" y="15941"/>
                      <a:pt x="7265" y="15637"/>
                      <a:pt x="8298" y="15424"/>
                    </a:cubicBezTo>
                    <a:cubicBezTo>
                      <a:pt x="8359" y="15576"/>
                      <a:pt x="8450" y="15698"/>
                      <a:pt x="8511" y="15850"/>
                    </a:cubicBezTo>
                    <a:cubicBezTo>
                      <a:pt x="7751" y="17096"/>
                      <a:pt x="7265" y="18464"/>
                      <a:pt x="6991" y="19862"/>
                    </a:cubicBezTo>
                    <a:cubicBezTo>
                      <a:pt x="6566" y="22081"/>
                      <a:pt x="6778" y="24361"/>
                      <a:pt x="7538" y="26397"/>
                    </a:cubicBezTo>
                    <a:cubicBezTo>
                      <a:pt x="7538" y="26406"/>
                      <a:pt x="7544" y="26410"/>
                      <a:pt x="7551" y="26410"/>
                    </a:cubicBezTo>
                    <a:cubicBezTo>
                      <a:pt x="7569" y="26410"/>
                      <a:pt x="7599" y="26388"/>
                      <a:pt x="7599" y="26367"/>
                    </a:cubicBezTo>
                    <a:cubicBezTo>
                      <a:pt x="7295" y="24239"/>
                      <a:pt x="7690" y="22081"/>
                      <a:pt x="8389" y="20166"/>
                    </a:cubicBezTo>
                    <a:cubicBezTo>
                      <a:pt x="8815" y="19072"/>
                      <a:pt x="9362" y="18008"/>
                      <a:pt x="9970" y="17066"/>
                    </a:cubicBezTo>
                    <a:cubicBezTo>
                      <a:pt x="10365" y="17248"/>
                      <a:pt x="10791" y="17309"/>
                      <a:pt x="11247" y="17309"/>
                    </a:cubicBezTo>
                    <a:cubicBezTo>
                      <a:pt x="12766" y="20136"/>
                      <a:pt x="14894" y="22598"/>
                      <a:pt x="17326" y="24604"/>
                    </a:cubicBezTo>
                    <a:cubicBezTo>
                      <a:pt x="17326" y="24604"/>
                      <a:pt x="17417" y="24573"/>
                      <a:pt x="17417" y="24543"/>
                    </a:cubicBezTo>
                    <a:cubicBezTo>
                      <a:pt x="16231" y="22993"/>
                      <a:pt x="15228" y="21230"/>
                      <a:pt x="14377" y="19497"/>
                    </a:cubicBezTo>
                    <a:cubicBezTo>
                      <a:pt x="13921" y="18585"/>
                      <a:pt x="13465" y="17674"/>
                      <a:pt x="13040" y="16762"/>
                    </a:cubicBezTo>
                    <a:cubicBezTo>
                      <a:pt x="13617" y="16366"/>
                      <a:pt x="13982" y="15759"/>
                      <a:pt x="14225" y="15120"/>
                    </a:cubicBezTo>
                    <a:cubicBezTo>
                      <a:pt x="15411" y="15272"/>
                      <a:pt x="16566" y="15546"/>
                      <a:pt x="17721" y="15911"/>
                    </a:cubicBezTo>
                    <a:cubicBezTo>
                      <a:pt x="19210" y="16397"/>
                      <a:pt x="20639" y="17126"/>
                      <a:pt x="21976" y="18069"/>
                    </a:cubicBezTo>
                    <a:cubicBezTo>
                      <a:pt x="21976" y="18069"/>
                      <a:pt x="22037" y="18038"/>
                      <a:pt x="22037" y="18008"/>
                    </a:cubicBezTo>
                    <a:cubicBezTo>
                      <a:pt x="21034" y="16701"/>
                      <a:pt x="19818" y="15455"/>
                      <a:pt x="18298" y="14573"/>
                    </a:cubicBezTo>
                    <a:cubicBezTo>
                      <a:pt x="17113" y="13874"/>
                      <a:pt x="15745" y="13357"/>
                      <a:pt x="14347" y="13266"/>
                    </a:cubicBezTo>
                    <a:cubicBezTo>
                      <a:pt x="14286" y="13053"/>
                      <a:pt x="14256" y="12901"/>
                      <a:pt x="14195" y="12719"/>
                    </a:cubicBezTo>
                    <a:lnTo>
                      <a:pt x="14195" y="12689"/>
                    </a:lnTo>
                    <a:cubicBezTo>
                      <a:pt x="17818" y="11602"/>
                      <a:pt x="21351" y="10305"/>
                      <a:pt x="24973" y="9036"/>
                    </a:cubicBezTo>
                    <a:lnTo>
                      <a:pt x="24973" y="9036"/>
                    </a:lnTo>
                    <a:cubicBezTo>
                      <a:pt x="24978" y="9037"/>
                      <a:pt x="24983" y="9038"/>
                      <a:pt x="24988" y="9038"/>
                    </a:cubicBezTo>
                    <a:cubicBezTo>
                      <a:pt x="25006" y="9038"/>
                      <a:pt x="25026" y="9031"/>
                      <a:pt x="25046" y="9011"/>
                    </a:cubicBezTo>
                    <a:lnTo>
                      <a:pt x="25046" y="9011"/>
                    </a:lnTo>
                    <a:cubicBezTo>
                      <a:pt x="25022" y="9019"/>
                      <a:pt x="24998" y="9028"/>
                      <a:pt x="24973" y="9036"/>
                    </a:cubicBezTo>
                    <a:lnTo>
                      <a:pt x="24973" y="9036"/>
                    </a:lnTo>
                    <a:cubicBezTo>
                      <a:pt x="24945" y="9031"/>
                      <a:pt x="24925" y="9011"/>
                      <a:pt x="24925" y="9011"/>
                    </a:cubicBezTo>
                    <a:cubicBezTo>
                      <a:pt x="20943" y="9497"/>
                      <a:pt x="16718" y="9801"/>
                      <a:pt x="12888" y="11199"/>
                    </a:cubicBezTo>
                    <a:lnTo>
                      <a:pt x="12554" y="10986"/>
                    </a:lnTo>
                    <a:cubicBezTo>
                      <a:pt x="13678" y="7582"/>
                      <a:pt x="15259" y="4360"/>
                      <a:pt x="17417" y="1442"/>
                    </a:cubicBezTo>
                    <a:cubicBezTo>
                      <a:pt x="17417" y="1381"/>
                      <a:pt x="17356" y="1351"/>
                      <a:pt x="17326" y="1351"/>
                    </a:cubicBezTo>
                    <a:cubicBezTo>
                      <a:pt x="15624" y="2962"/>
                      <a:pt x="13982" y="4695"/>
                      <a:pt x="12645" y="6761"/>
                    </a:cubicBezTo>
                    <a:cubicBezTo>
                      <a:pt x="11885" y="7947"/>
                      <a:pt x="11216" y="9224"/>
                      <a:pt x="10730" y="10591"/>
                    </a:cubicBezTo>
                    <a:cubicBezTo>
                      <a:pt x="10578" y="10622"/>
                      <a:pt x="10456" y="10652"/>
                      <a:pt x="10304" y="10713"/>
                    </a:cubicBezTo>
                    <a:cubicBezTo>
                      <a:pt x="9453" y="7187"/>
                      <a:pt x="8541" y="3631"/>
                      <a:pt x="7751" y="14"/>
                    </a:cubicBezTo>
                    <a:cubicBezTo>
                      <a:pt x="7751" y="4"/>
                      <a:pt x="7744" y="0"/>
                      <a:pt x="77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3"/>
              <p:cNvSpPr/>
              <p:nvPr/>
            </p:nvSpPr>
            <p:spPr>
              <a:xfrm>
                <a:off x="6659975" y="3677650"/>
                <a:ext cx="173275" cy="168950"/>
              </a:xfrm>
              <a:custGeom>
                <a:avLst/>
                <a:gdLst/>
                <a:ahLst/>
                <a:cxnLst/>
                <a:rect l="l" t="t" r="r" b="b"/>
                <a:pathLst>
                  <a:path w="6931" h="6758" extrusionOk="0">
                    <a:moveTo>
                      <a:pt x="3419" y="1"/>
                    </a:moveTo>
                    <a:cubicBezTo>
                      <a:pt x="3119" y="1"/>
                      <a:pt x="2808" y="54"/>
                      <a:pt x="2493" y="173"/>
                    </a:cubicBezTo>
                    <a:cubicBezTo>
                      <a:pt x="1307" y="629"/>
                      <a:pt x="395" y="1753"/>
                      <a:pt x="213" y="2969"/>
                    </a:cubicBezTo>
                    <a:cubicBezTo>
                      <a:pt x="0" y="4215"/>
                      <a:pt x="578" y="5553"/>
                      <a:pt x="1641" y="6221"/>
                    </a:cubicBezTo>
                    <a:cubicBezTo>
                      <a:pt x="2179" y="6575"/>
                      <a:pt x="2818" y="6757"/>
                      <a:pt x="3455" y="6757"/>
                    </a:cubicBezTo>
                    <a:cubicBezTo>
                      <a:pt x="4079" y="6757"/>
                      <a:pt x="4702" y="6582"/>
                      <a:pt x="5228" y="6221"/>
                    </a:cubicBezTo>
                    <a:cubicBezTo>
                      <a:pt x="6474" y="5401"/>
                      <a:pt x="6930" y="3577"/>
                      <a:pt x="6353" y="2148"/>
                    </a:cubicBezTo>
                    <a:cubicBezTo>
                      <a:pt x="5858" y="1034"/>
                      <a:pt x="4737" y="1"/>
                      <a:pt x="34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32" name="Google Shape;432;p3"/>
            <p:cNvGrpSpPr/>
            <p:nvPr/>
          </p:nvGrpSpPr>
          <p:grpSpPr>
            <a:xfrm>
              <a:off x="8022250" y="4124225"/>
              <a:ext cx="1350350" cy="1386925"/>
              <a:chOff x="582350" y="682150"/>
              <a:chExt cx="1350350" cy="1386925"/>
            </a:xfrm>
          </p:grpSpPr>
          <p:sp>
            <p:nvSpPr>
              <p:cNvPr id="433" name="Google Shape;433;p3"/>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3"/>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3"/>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3"/>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3"/>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3"/>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3"/>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3"/>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3"/>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3"/>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3"/>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3"/>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3"/>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3"/>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3"/>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3"/>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 name="Google Shape;449;p3"/>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3"/>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1" name="Google Shape;451;p3"/>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 name="Google Shape;452;p3"/>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3"/>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3"/>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 name="Google Shape;455;p3"/>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 name="Google Shape;456;p3"/>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3"/>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3"/>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3"/>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 name="Google Shape;460;p3"/>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61" name="Google Shape;461;p3"/>
            <p:cNvSpPr/>
            <p:nvPr/>
          </p:nvSpPr>
          <p:spPr>
            <a:xfrm>
              <a:off x="8161949" y="253814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3"/>
            <p:cNvSpPr/>
            <p:nvPr/>
          </p:nvSpPr>
          <p:spPr>
            <a:xfrm>
              <a:off x="5897804" y="46862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63" name="Google Shape;463;p3"/>
          <p:cNvSpPr txBox="1">
            <a:spLocks noGrp="1"/>
          </p:cNvSpPr>
          <p:nvPr>
            <p:ph type="title"/>
          </p:nvPr>
        </p:nvSpPr>
        <p:spPr>
          <a:xfrm>
            <a:off x="6111876" y="2906167"/>
            <a:ext cx="420120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464" name="Google Shape;464;p3"/>
          <p:cNvSpPr txBox="1">
            <a:spLocks noGrp="1"/>
          </p:cNvSpPr>
          <p:nvPr>
            <p:ph type="title" idx="2" hasCustomPrompt="1"/>
          </p:nvPr>
        </p:nvSpPr>
        <p:spPr>
          <a:xfrm>
            <a:off x="6111876" y="1758081"/>
            <a:ext cx="420120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8000">
                <a:solidFill>
                  <a:schemeClr val="accent2"/>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65" name="Google Shape;465;p3"/>
          <p:cNvSpPr txBox="1">
            <a:spLocks noGrp="1"/>
          </p:cNvSpPr>
          <p:nvPr>
            <p:ph type="subTitle" idx="1"/>
          </p:nvPr>
        </p:nvSpPr>
        <p:spPr>
          <a:xfrm>
            <a:off x="6111867" y="4006133"/>
            <a:ext cx="3577200" cy="951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71929493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562"/>
        <p:cNvGrpSpPr/>
        <p:nvPr/>
      </p:nvGrpSpPr>
      <p:grpSpPr>
        <a:xfrm>
          <a:off x="0" y="0"/>
          <a:ext cx="0" cy="0"/>
          <a:chOff x="0" y="0"/>
          <a:chExt cx="0" cy="0"/>
        </a:xfrm>
      </p:grpSpPr>
      <p:grpSp>
        <p:nvGrpSpPr>
          <p:cNvPr id="563" name="Google Shape;563;p5"/>
          <p:cNvGrpSpPr/>
          <p:nvPr/>
        </p:nvGrpSpPr>
        <p:grpSpPr>
          <a:xfrm>
            <a:off x="-563002" y="1373449"/>
            <a:ext cx="13306611" cy="6075257"/>
            <a:chOff x="-422251" y="1030086"/>
            <a:chExt cx="9979958" cy="4556443"/>
          </a:xfrm>
        </p:grpSpPr>
        <p:sp>
          <p:nvSpPr>
            <p:cNvPr id="564" name="Google Shape;564;p5"/>
            <p:cNvSpPr/>
            <p:nvPr/>
          </p:nvSpPr>
          <p:spPr>
            <a:xfrm rot="185956" flipH="1">
              <a:off x="-65461" y="4295850"/>
              <a:ext cx="8413153" cy="886635"/>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5" name="Google Shape;565;p5"/>
            <p:cNvSpPr/>
            <p:nvPr/>
          </p:nvSpPr>
          <p:spPr>
            <a:xfrm flipH="1">
              <a:off x="-38783" y="4372478"/>
              <a:ext cx="9209483" cy="809623"/>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6" name="Google Shape;566;p5"/>
            <p:cNvSpPr/>
            <p:nvPr/>
          </p:nvSpPr>
          <p:spPr>
            <a:xfrm>
              <a:off x="5718001" y="1842117"/>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7" name="Google Shape;567;p5"/>
            <p:cNvSpPr/>
            <p:nvPr/>
          </p:nvSpPr>
          <p:spPr>
            <a:xfrm>
              <a:off x="8161949" y="253814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68" name="Google Shape;568;p5"/>
            <p:cNvGrpSpPr/>
            <p:nvPr/>
          </p:nvGrpSpPr>
          <p:grpSpPr>
            <a:xfrm>
              <a:off x="89891" y="3293244"/>
              <a:ext cx="1083850" cy="1919243"/>
              <a:chOff x="207725" y="2276150"/>
              <a:chExt cx="1299425" cy="2300975"/>
            </a:xfrm>
          </p:grpSpPr>
          <p:sp>
            <p:nvSpPr>
              <p:cNvPr id="569" name="Google Shape;569;p5"/>
              <p:cNvSpPr/>
              <p:nvPr/>
            </p:nvSpPr>
            <p:spPr>
              <a:xfrm>
                <a:off x="892375" y="3285175"/>
                <a:ext cx="523600" cy="378650"/>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70" name="Google Shape;570;p5"/>
              <p:cNvGrpSpPr/>
              <p:nvPr/>
            </p:nvGrpSpPr>
            <p:grpSpPr>
              <a:xfrm>
                <a:off x="207725" y="2276150"/>
                <a:ext cx="1299425" cy="2300975"/>
                <a:chOff x="207725" y="2276150"/>
                <a:chExt cx="1299425" cy="2300975"/>
              </a:xfrm>
            </p:grpSpPr>
            <p:sp>
              <p:nvSpPr>
                <p:cNvPr id="571" name="Google Shape;571;p5"/>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2" name="Google Shape;572;p5"/>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3" name="Google Shape;573;p5"/>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4" name="Google Shape;574;p5"/>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 name="Google Shape;575;p5"/>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 name="Google Shape;576;p5"/>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 name="Google Shape;577;p5"/>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 name="Google Shape;578;p5"/>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 name="Google Shape;579;p5"/>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 name="Google Shape;580;p5"/>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 name="Google Shape;581;p5"/>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 name="Google Shape;582;p5"/>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 name="Google Shape;583;p5"/>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584" name="Google Shape;584;p5"/>
            <p:cNvGrpSpPr/>
            <p:nvPr/>
          </p:nvGrpSpPr>
          <p:grpSpPr>
            <a:xfrm rot="1734738">
              <a:off x="-204441" y="3869617"/>
              <a:ext cx="1428294" cy="1064074"/>
              <a:chOff x="5065700" y="3436875"/>
              <a:chExt cx="1984875" cy="1478725"/>
            </a:xfrm>
          </p:grpSpPr>
          <p:sp>
            <p:nvSpPr>
              <p:cNvPr id="585" name="Google Shape;585;p5"/>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 name="Google Shape;586;p5"/>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 name="Google Shape;587;p5"/>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 name="Google Shape;588;p5"/>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 name="Google Shape;589;p5"/>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 name="Google Shape;590;p5"/>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 name="Google Shape;591;p5"/>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 name="Google Shape;592;p5"/>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 name="Google Shape;593;p5"/>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4" name="Google Shape;594;p5"/>
            <p:cNvGrpSpPr/>
            <p:nvPr/>
          </p:nvGrpSpPr>
          <p:grpSpPr>
            <a:xfrm rot="2164417">
              <a:off x="-356405" y="4496357"/>
              <a:ext cx="1198047" cy="613775"/>
              <a:chOff x="4976050" y="4611525"/>
              <a:chExt cx="1664950" cy="852975"/>
            </a:xfrm>
          </p:grpSpPr>
          <p:sp>
            <p:nvSpPr>
              <p:cNvPr id="595" name="Google Shape;595;p5"/>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rgbClr val="8882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 name="Google Shape;596;p5"/>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7" name="Google Shape;597;p5"/>
            <p:cNvGrpSpPr/>
            <p:nvPr/>
          </p:nvGrpSpPr>
          <p:grpSpPr>
            <a:xfrm rot="749415" flipH="1">
              <a:off x="8317467" y="3491063"/>
              <a:ext cx="583337" cy="1417573"/>
              <a:chOff x="1535425" y="492925"/>
              <a:chExt cx="524575" cy="1274775"/>
            </a:xfrm>
          </p:grpSpPr>
          <p:sp>
            <p:nvSpPr>
              <p:cNvPr id="598" name="Google Shape;598;p5"/>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 name="Google Shape;599;p5"/>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 name="Google Shape;600;p5"/>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 name="Google Shape;601;p5"/>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 name="Google Shape;602;p5"/>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 name="Google Shape;603;p5"/>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 name="Google Shape;604;p5"/>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 name="Google Shape;605;p5"/>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 name="Google Shape;606;p5"/>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 name="Google Shape;607;p5"/>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 name="Google Shape;608;p5"/>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 name="Google Shape;609;p5"/>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 name="Google Shape;610;p5"/>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 name="Google Shape;611;p5"/>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 name="Google Shape;612;p5"/>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 name="Google Shape;613;p5"/>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14" name="Google Shape;614;p5"/>
            <p:cNvGrpSpPr/>
            <p:nvPr/>
          </p:nvGrpSpPr>
          <p:grpSpPr>
            <a:xfrm>
              <a:off x="359146" y="4519984"/>
              <a:ext cx="954154" cy="975956"/>
              <a:chOff x="1356975" y="1865675"/>
              <a:chExt cx="1024100" cy="1047500"/>
            </a:xfrm>
          </p:grpSpPr>
          <p:sp>
            <p:nvSpPr>
              <p:cNvPr id="615" name="Google Shape;615;p5"/>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 name="Google Shape;616;p5"/>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 name="Google Shape;617;p5"/>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 name="Google Shape;618;p5"/>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 name="Google Shape;619;p5"/>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 name="Google Shape;620;p5"/>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 name="Google Shape;621;p5"/>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 name="Google Shape;622;p5"/>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 name="Google Shape;623;p5"/>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 name="Google Shape;624;p5"/>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 name="Google Shape;625;p5"/>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 name="Google Shape;626;p5"/>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 name="Google Shape;627;p5"/>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 name="Google Shape;628;p5"/>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 name="Google Shape;629;p5"/>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 name="Google Shape;630;p5"/>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 name="Google Shape;631;p5"/>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 name="Google Shape;632;p5"/>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 name="Google Shape;633;p5"/>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 name="Google Shape;634;p5"/>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 name="Google Shape;635;p5"/>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 name="Google Shape;636;p5"/>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7" name="Google Shape;637;p5"/>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8" name="Google Shape;638;p5"/>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9" name="Google Shape;639;p5"/>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0" name="Google Shape;640;p5"/>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1" name="Google Shape;641;p5"/>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2" name="Google Shape;642;p5"/>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43" name="Google Shape;643;p5"/>
            <p:cNvGrpSpPr/>
            <p:nvPr/>
          </p:nvGrpSpPr>
          <p:grpSpPr>
            <a:xfrm rot="1719346">
              <a:off x="8395820" y="4093192"/>
              <a:ext cx="889403" cy="1363591"/>
              <a:chOff x="2235100" y="548200"/>
              <a:chExt cx="759725" cy="1164775"/>
            </a:xfrm>
          </p:grpSpPr>
          <p:sp>
            <p:nvSpPr>
              <p:cNvPr id="644" name="Google Shape;644;p5"/>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5" name="Google Shape;645;p5"/>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6" name="Google Shape;646;p5"/>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7" name="Google Shape;647;p5"/>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8" name="Google Shape;648;p5"/>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9" name="Google Shape;649;p5"/>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0" name="Google Shape;650;p5"/>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1" name="Google Shape;651;p5"/>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2" name="Google Shape;652;p5"/>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53" name="Google Shape;653;p5"/>
            <p:cNvGrpSpPr/>
            <p:nvPr/>
          </p:nvGrpSpPr>
          <p:grpSpPr>
            <a:xfrm>
              <a:off x="8658482" y="4447303"/>
              <a:ext cx="250313" cy="312391"/>
              <a:chOff x="5920600" y="4383325"/>
              <a:chExt cx="334375" cy="417300"/>
            </a:xfrm>
          </p:grpSpPr>
          <p:sp>
            <p:nvSpPr>
              <p:cNvPr id="654" name="Google Shape;654;p5"/>
              <p:cNvSpPr/>
              <p:nvPr/>
            </p:nvSpPr>
            <p:spPr>
              <a:xfrm>
                <a:off x="6030775" y="4399250"/>
                <a:ext cx="17950" cy="63500"/>
              </a:xfrm>
              <a:custGeom>
                <a:avLst/>
                <a:gdLst/>
                <a:ahLst/>
                <a:cxnLst/>
                <a:rect l="l" t="t" r="r" b="b"/>
                <a:pathLst>
                  <a:path w="718" h="2540" extrusionOk="0">
                    <a:moveTo>
                      <a:pt x="466" y="1"/>
                    </a:moveTo>
                    <a:cubicBezTo>
                      <a:pt x="442" y="1"/>
                      <a:pt x="417" y="11"/>
                      <a:pt x="396" y="33"/>
                    </a:cubicBezTo>
                    <a:cubicBezTo>
                      <a:pt x="0" y="732"/>
                      <a:pt x="213" y="1795"/>
                      <a:pt x="487" y="2464"/>
                    </a:cubicBezTo>
                    <a:cubicBezTo>
                      <a:pt x="512" y="2515"/>
                      <a:pt x="559" y="2539"/>
                      <a:pt x="602" y="2539"/>
                    </a:cubicBezTo>
                    <a:cubicBezTo>
                      <a:pt x="663" y="2539"/>
                      <a:pt x="717" y="2492"/>
                      <a:pt x="700" y="2403"/>
                    </a:cubicBezTo>
                    <a:cubicBezTo>
                      <a:pt x="548" y="1978"/>
                      <a:pt x="487" y="1583"/>
                      <a:pt x="487" y="1188"/>
                    </a:cubicBezTo>
                    <a:cubicBezTo>
                      <a:pt x="487" y="792"/>
                      <a:pt x="608" y="428"/>
                      <a:pt x="548" y="93"/>
                    </a:cubicBezTo>
                    <a:cubicBezTo>
                      <a:pt x="548" y="34"/>
                      <a:pt x="510" y="1"/>
                      <a:pt x="466"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5" name="Google Shape;655;p5"/>
              <p:cNvSpPr/>
              <p:nvPr/>
            </p:nvSpPr>
            <p:spPr>
              <a:xfrm>
                <a:off x="6181700" y="4458825"/>
                <a:ext cx="39825" cy="49425"/>
              </a:xfrm>
              <a:custGeom>
                <a:avLst/>
                <a:gdLst/>
                <a:ahLst/>
                <a:cxnLst/>
                <a:rect l="l" t="t" r="r" b="b"/>
                <a:pathLst>
                  <a:path w="1593" h="1977" extrusionOk="0">
                    <a:moveTo>
                      <a:pt x="1389" y="0"/>
                    </a:moveTo>
                    <a:cubicBezTo>
                      <a:pt x="1360" y="0"/>
                      <a:pt x="1332" y="8"/>
                      <a:pt x="1319" y="20"/>
                    </a:cubicBezTo>
                    <a:cubicBezTo>
                      <a:pt x="1137" y="294"/>
                      <a:pt x="1046" y="598"/>
                      <a:pt x="894" y="902"/>
                    </a:cubicBezTo>
                    <a:cubicBezTo>
                      <a:pt x="711" y="1206"/>
                      <a:pt x="438" y="1449"/>
                      <a:pt x="134" y="1692"/>
                    </a:cubicBezTo>
                    <a:cubicBezTo>
                      <a:pt x="0" y="1799"/>
                      <a:pt x="78" y="1976"/>
                      <a:pt x="202" y="1976"/>
                    </a:cubicBezTo>
                    <a:cubicBezTo>
                      <a:pt x="219" y="1976"/>
                      <a:pt x="237" y="1973"/>
                      <a:pt x="255" y="1966"/>
                    </a:cubicBezTo>
                    <a:cubicBezTo>
                      <a:pt x="772" y="1571"/>
                      <a:pt x="1593" y="811"/>
                      <a:pt x="1471" y="51"/>
                    </a:cubicBezTo>
                    <a:cubicBezTo>
                      <a:pt x="1471" y="15"/>
                      <a:pt x="1429" y="0"/>
                      <a:pt x="1389"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6" name="Google Shape;656;p5"/>
              <p:cNvSpPr/>
              <p:nvPr/>
            </p:nvSpPr>
            <p:spPr>
              <a:xfrm>
                <a:off x="5979850" y="4414300"/>
                <a:ext cx="28000" cy="89500"/>
              </a:xfrm>
              <a:custGeom>
                <a:avLst/>
                <a:gdLst/>
                <a:ahLst/>
                <a:cxnLst/>
                <a:rect l="l" t="t" r="r" b="b"/>
                <a:pathLst>
                  <a:path w="1120" h="3580" extrusionOk="0">
                    <a:moveTo>
                      <a:pt x="775" y="1"/>
                    </a:moveTo>
                    <a:cubicBezTo>
                      <a:pt x="756" y="1"/>
                      <a:pt x="739" y="12"/>
                      <a:pt x="730" y="38"/>
                    </a:cubicBezTo>
                    <a:cubicBezTo>
                      <a:pt x="214" y="1102"/>
                      <a:pt x="1" y="2561"/>
                      <a:pt x="822" y="3504"/>
                    </a:cubicBezTo>
                    <a:cubicBezTo>
                      <a:pt x="849" y="3558"/>
                      <a:pt x="890" y="3580"/>
                      <a:pt x="930" y="3580"/>
                    </a:cubicBezTo>
                    <a:cubicBezTo>
                      <a:pt x="1025" y="3580"/>
                      <a:pt x="1120" y="3458"/>
                      <a:pt x="1034" y="3352"/>
                    </a:cubicBezTo>
                    <a:cubicBezTo>
                      <a:pt x="244" y="2318"/>
                      <a:pt x="730" y="1254"/>
                      <a:pt x="882" y="130"/>
                    </a:cubicBezTo>
                    <a:cubicBezTo>
                      <a:pt x="882" y="65"/>
                      <a:pt x="822" y="1"/>
                      <a:pt x="775"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7" name="Google Shape;657;p5"/>
              <p:cNvSpPr/>
              <p:nvPr/>
            </p:nvSpPr>
            <p:spPr>
              <a:xfrm>
                <a:off x="6200200" y="4479075"/>
                <a:ext cx="54775" cy="76800"/>
              </a:xfrm>
              <a:custGeom>
                <a:avLst/>
                <a:gdLst/>
                <a:ahLst/>
                <a:cxnLst/>
                <a:rect l="l" t="t" r="r" b="b"/>
                <a:pathLst>
                  <a:path w="2191" h="3072" extrusionOk="0">
                    <a:moveTo>
                      <a:pt x="1734" y="1"/>
                    </a:moveTo>
                    <a:cubicBezTo>
                      <a:pt x="1681" y="1"/>
                      <a:pt x="1628" y="31"/>
                      <a:pt x="1613" y="92"/>
                    </a:cubicBezTo>
                    <a:cubicBezTo>
                      <a:pt x="1461" y="609"/>
                      <a:pt x="1400" y="1095"/>
                      <a:pt x="1096" y="1612"/>
                    </a:cubicBezTo>
                    <a:cubicBezTo>
                      <a:pt x="853" y="2098"/>
                      <a:pt x="458" y="2463"/>
                      <a:pt x="93" y="2858"/>
                    </a:cubicBezTo>
                    <a:cubicBezTo>
                      <a:pt x="0" y="2974"/>
                      <a:pt x="66" y="3072"/>
                      <a:pt x="157" y="3072"/>
                    </a:cubicBezTo>
                    <a:cubicBezTo>
                      <a:pt x="185" y="3072"/>
                      <a:pt x="216" y="3062"/>
                      <a:pt x="245" y="3040"/>
                    </a:cubicBezTo>
                    <a:cubicBezTo>
                      <a:pt x="1005" y="2402"/>
                      <a:pt x="2190" y="1216"/>
                      <a:pt x="1856" y="92"/>
                    </a:cubicBezTo>
                    <a:cubicBezTo>
                      <a:pt x="1841" y="31"/>
                      <a:pt x="1787" y="1"/>
                      <a:pt x="1734"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8" name="Google Shape;658;p5"/>
              <p:cNvSpPr/>
              <p:nvPr/>
            </p:nvSpPr>
            <p:spPr>
              <a:xfrm>
                <a:off x="5920600" y="4641950"/>
                <a:ext cx="36200" cy="103400"/>
              </a:xfrm>
              <a:custGeom>
                <a:avLst/>
                <a:gdLst/>
                <a:ahLst/>
                <a:cxnLst/>
                <a:rect l="l" t="t" r="r" b="b"/>
                <a:pathLst>
                  <a:path w="1448" h="4136" extrusionOk="0">
                    <a:moveTo>
                      <a:pt x="1231" y="1"/>
                    </a:moveTo>
                    <a:cubicBezTo>
                      <a:pt x="1172" y="1"/>
                      <a:pt x="1117" y="34"/>
                      <a:pt x="1094" y="112"/>
                    </a:cubicBezTo>
                    <a:cubicBezTo>
                      <a:pt x="486" y="1176"/>
                      <a:pt x="0" y="2878"/>
                      <a:pt x="395" y="4033"/>
                    </a:cubicBezTo>
                    <a:cubicBezTo>
                      <a:pt x="427" y="4097"/>
                      <a:pt x="502" y="4136"/>
                      <a:pt x="569" y="4136"/>
                    </a:cubicBezTo>
                    <a:cubicBezTo>
                      <a:pt x="630" y="4136"/>
                      <a:pt x="685" y="4105"/>
                      <a:pt x="699" y="4033"/>
                    </a:cubicBezTo>
                    <a:cubicBezTo>
                      <a:pt x="821" y="3334"/>
                      <a:pt x="790" y="2604"/>
                      <a:pt x="942" y="1875"/>
                    </a:cubicBezTo>
                    <a:cubicBezTo>
                      <a:pt x="1064" y="1358"/>
                      <a:pt x="1216" y="781"/>
                      <a:pt x="1429" y="233"/>
                    </a:cubicBezTo>
                    <a:cubicBezTo>
                      <a:pt x="1448" y="99"/>
                      <a:pt x="1333" y="1"/>
                      <a:pt x="12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9" name="Google Shape;659;p5"/>
              <p:cNvSpPr/>
              <p:nvPr/>
            </p:nvSpPr>
            <p:spPr>
              <a:xfrm>
                <a:off x="6120575" y="4712650"/>
                <a:ext cx="45475" cy="87975"/>
              </a:xfrm>
              <a:custGeom>
                <a:avLst/>
                <a:gdLst/>
                <a:ahLst/>
                <a:cxnLst/>
                <a:rect l="l" t="t" r="r" b="b"/>
                <a:pathLst>
                  <a:path w="1819" h="3519" extrusionOk="0">
                    <a:moveTo>
                      <a:pt x="1625" y="0"/>
                    </a:moveTo>
                    <a:cubicBezTo>
                      <a:pt x="1533" y="0"/>
                      <a:pt x="1439" y="69"/>
                      <a:pt x="1424" y="202"/>
                    </a:cubicBezTo>
                    <a:cubicBezTo>
                      <a:pt x="1333" y="840"/>
                      <a:pt x="1150" y="1448"/>
                      <a:pt x="877" y="2026"/>
                    </a:cubicBezTo>
                    <a:cubicBezTo>
                      <a:pt x="664" y="2482"/>
                      <a:pt x="238" y="2785"/>
                      <a:pt x="56" y="3272"/>
                    </a:cubicBezTo>
                    <a:cubicBezTo>
                      <a:pt x="0" y="3383"/>
                      <a:pt x="97" y="3519"/>
                      <a:pt x="229" y="3519"/>
                    </a:cubicBezTo>
                    <a:cubicBezTo>
                      <a:pt x="242" y="3519"/>
                      <a:pt x="255" y="3518"/>
                      <a:pt x="269" y="3515"/>
                    </a:cubicBezTo>
                    <a:cubicBezTo>
                      <a:pt x="816" y="3302"/>
                      <a:pt x="1181" y="2634"/>
                      <a:pt x="1424" y="2147"/>
                    </a:cubicBezTo>
                    <a:cubicBezTo>
                      <a:pt x="1697" y="1539"/>
                      <a:pt x="1819" y="931"/>
                      <a:pt x="1819" y="232"/>
                    </a:cubicBezTo>
                    <a:cubicBezTo>
                      <a:pt x="1819" y="76"/>
                      <a:pt x="1723" y="0"/>
                      <a:pt x="1625"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0" name="Google Shape;660;p5"/>
              <p:cNvSpPr/>
              <p:nvPr/>
            </p:nvSpPr>
            <p:spPr>
              <a:xfrm>
                <a:off x="5931225" y="4453575"/>
                <a:ext cx="303975" cy="305925"/>
              </a:xfrm>
              <a:custGeom>
                <a:avLst/>
                <a:gdLst/>
                <a:ahLst/>
                <a:cxnLst/>
                <a:rect l="l" t="t" r="r" b="b"/>
                <a:pathLst>
                  <a:path w="12159" h="12237" extrusionOk="0">
                    <a:moveTo>
                      <a:pt x="6557" y="0"/>
                    </a:moveTo>
                    <a:cubicBezTo>
                      <a:pt x="4175" y="0"/>
                      <a:pt x="1847" y="1811"/>
                      <a:pt x="1004" y="4547"/>
                    </a:cubicBezTo>
                    <a:cubicBezTo>
                      <a:pt x="1" y="7829"/>
                      <a:pt x="1460" y="11173"/>
                      <a:pt x="4256" y="12024"/>
                    </a:cubicBezTo>
                    <a:cubicBezTo>
                      <a:pt x="4712" y="12167"/>
                      <a:pt x="5175" y="12236"/>
                      <a:pt x="5636" y="12236"/>
                    </a:cubicBezTo>
                    <a:cubicBezTo>
                      <a:pt x="8007" y="12236"/>
                      <a:pt x="10316" y="10425"/>
                      <a:pt x="11156" y="7677"/>
                    </a:cubicBezTo>
                    <a:cubicBezTo>
                      <a:pt x="12159" y="4425"/>
                      <a:pt x="10700" y="1051"/>
                      <a:pt x="7903" y="200"/>
                    </a:cubicBezTo>
                    <a:cubicBezTo>
                      <a:pt x="7459" y="65"/>
                      <a:pt x="7007" y="0"/>
                      <a:pt x="6557" y="0"/>
                    </a:cubicBezTo>
                    <a:close/>
                  </a:path>
                </a:pathLst>
              </a:custGeom>
              <a:solidFill>
                <a:srgbClr val="E82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1" name="Google Shape;661;p5"/>
              <p:cNvSpPr/>
              <p:nvPr/>
            </p:nvSpPr>
            <p:spPr>
              <a:xfrm>
                <a:off x="6039900" y="4436875"/>
                <a:ext cx="168725" cy="79375"/>
              </a:xfrm>
              <a:custGeom>
                <a:avLst/>
                <a:gdLst/>
                <a:ahLst/>
                <a:cxnLst/>
                <a:rect l="l" t="t" r="r" b="b"/>
                <a:pathLst>
                  <a:path w="6749" h="3175" extrusionOk="0">
                    <a:moveTo>
                      <a:pt x="1964" y="0"/>
                    </a:moveTo>
                    <a:cubicBezTo>
                      <a:pt x="870" y="0"/>
                      <a:pt x="215" y="472"/>
                      <a:pt x="0" y="1202"/>
                    </a:cubicBezTo>
                    <a:cubicBezTo>
                      <a:pt x="0" y="1202"/>
                      <a:pt x="2435" y="3175"/>
                      <a:pt x="5213" y="3175"/>
                    </a:cubicBezTo>
                    <a:cubicBezTo>
                      <a:pt x="5539" y="3175"/>
                      <a:pt x="5869" y="3147"/>
                      <a:pt x="6201" y="3087"/>
                    </a:cubicBezTo>
                    <a:cubicBezTo>
                      <a:pt x="6201" y="3087"/>
                      <a:pt x="6748" y="1233"/>
                      <a:pt x="3556" y="260"/>
                    </a:cubicBezTo>
                    <a:cubicBezTo>
                      <a:pt x="2950" y="82"/>
                      <a:pt x="2419" y="0"/>
                      <a:pt x="196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5"/>
              <p:cNvSpPr/>
              <p:nvPr/>
            </p:nvSpPr>
            <p:spPr>
              <a:xfrm>
                <a:off x="6072575" y="4425725"/>
                <a:ext cx="43325" cy="37425"/>
              </a:xfrm>
              <a:custGeom>
                <a:avLst/>
                <a:gdLst/>
                <a:ahLst/>
                <a:cxnLst/>
                <a:rect l="l" t="t" r="r" b="b"/>
                <a:pathLst>
                  <a:path w="1733" h="1497" extrusionOk="0">
                    <a:moveTo>
                      <a:pt x="920" y="7"/>
                    </a:moveTo>
                    <a:cubicBezTo>
                      <a:pt x="937" y="8"/>
                      <a:pt x="952" y="11"/>
                      <a:pt x="967" y="15"/>
                    </a:cubicBezTo>
                    <a:lnTo>
                      <a:pt x="967" y="15"/>
                    </a:lnTo>
                    <a:cubicBezTo>
                      <a:pt x="951" y="12"/>
                      <a:pt x="936" y="9"/>
                      <a:pt x="920" y="7"/>
                    </a:cubicBezTo>
                    <a:close/>
                    <a:moveTo>
                      <a:pt x="1032" y="32"/>
                    </a:moveTo>
                    <a:cubicBezTo>
                      <a:pt x="1050" y="35"/>
                      <a:pt x="1070" y="37"/>
                      <a:pt x="1094" y="37"/>
                    </a:cubicBezTo>
                    <a:lnTo>
                      <a:pt x="1064" y="37"/>
                    </a:lnTo>
                    <a:cubicBezTo>
                      <a:pt x="1067" y="41"/>
                      <a:pt x="1070" y="44"/>
                      <a:pt x="1074" y="47"/>
                    </a:cubicBezTo>
                    <a:lnTo>
                      <a:pt x="1074" y="47"/>
                    </a:lnTo>
                    <a:cubicBezTo>
                      <a:pt x="1060" y="41"/>
                      <a:pt x="1046" y="36"/>
                      <a:pt x="1032" y="32"/>
                    </a:cubicBezTo>
                    <a:close/>
                    <a:moveTo>
                      <a:pt x="851" y="7"/>
                    </a:moveTo>
                    <a:cubicBezTo>
                      <a:pt x="793" y="26"/>
                      <a:pt x="710" y="58"/>
                      <a:pt x="634" y="102"/>
                    </a:cubicBezTo>
                    <a:lnTo>
                      <a:pt x="634" y="102"/>
                    </a:lnTo>
                    <a:cubicBezTo>
                      <a:pt x="636" y="101"/>
                      <a:pt x="637" y="100"/>
                      <a:pt x="639" y="98"/>
                    </a:cubicBezTo>
                    <a:lnTo>
                      <a:pt x="608" y="98"/>
                    </a:lnTo>
                    <a:cubicBezTo>
                      <a:pt x="669" y="37"/>
                      <a:pt x="699" y="37"/>
                      <a:pt x="791" y="7"/>
                    </a:cubicBezTo>
                    <a:close/>
                    <a:moveTo>
                      <a:pt x="1194" y="112"/>
                    </a:moveTo>
                    <a:cubicBezTo>
                      <a:pt x="1209" y="117"/>
                      <a:pt x="1226" y="122"/>
                      <a:pt x="1246" y="129"/>
                    </a:cubicBezTo>
                    <a:lnTo>
                      <a:pt x="1216" y="129"/>
                    </a:lnTo>
                    <a:cubicBezTo>
                      <a:pt x="1209" y="123"/>
                      <a:pt x="1202" y="117"/>
                      <a:pt x="1194" y="112"/>
                    </a:cubicBezTo>
                    <a:close/>
                    <a:moveTo>
                      <a:pt x="591" y="129"/>
                    </a:moveTo>
                    <a:lnTo>
                      <a:pt x="591" y="129"/>
                    </a:lnTo>
                    <a:cubicBezTo>
                      <a:pt x="564" y="148"/>
                      <a:pt x="539" y="168"/>
                      <a:pt x="517" y="189"/>
                    </a:cubicBezTo>
                    <a:lnTo>
                      <a:pt x="487" y="189"/>
                    </a:lnTo>
                    <a:cubicBezTo>
                      <a:pt x="507" y="169"/>
                      <a:pt x="553" y="149"/>
                      <a:pt x="591" y="129"/>
                    </a:cubicBezTo>
                    <a:close/>
                    <a:moveTo>
                      <a:pt x="821" y="1"/>
                    </a:moveTo>
                    <a:cubicBezTo>
                      <a:pt x="565" y="1"/>
                      <a:pt x="299" y="127"/>
                      <a:pt x="183" y="341"/>
                    </a:cubicBezTo>
                    <a:cubicBezTo>
                      <a:pt x="0" y="706"/>
                      <a:pt x="91" y="1101"/>
                      <a:pt x="456" y="1344"/>
                    </a:cubicBezTo>
                    <a:cubicBezTo>
                      <a:pt x="547" y="1405"/>
                      <a:pt x="730" y="1496"/>
                      <a:pt x="912" y="1496"/>
                    </a:cubicBezTo>
                    <a:cubicBezTo>
                      <a:pt x="1064" y="1496"/>
                      <a:pt x="1216" y="1436"/>
                      <a:pt x="1307" y="1405"/>
                    </a:cubicBezTo>
                    <a:cubicBezTo>
                      <a:pt x="1398" y="1375"/>
                      <a:pt x="1459" y="1344"/>
                      <a:pt x="1520" y="1253"/>
                    </a:cubicBezTo>
                    <a:cubicBezTo>
                      <a:pt x="1672" y="1162"/>
                      <a:pt x="1733" y="919"/>
                      <a:pt x="1733" y="767"/>
                    </a:cubicBezTo>
                    <a:cubicBezTo>
                      <a:pt x="1733" y="584"/>
                      <a:pt x="1672" y="341"/>
                      <a:pt x="1550" y="250"/>
                    </a:cubicBezTo>
                    <a:cubicBezTo>
                      <a:pt x="1398" y="98"/>
                      <a:pt x="1246" y="7"/>
                      <a:pt x="1064" y="7"/>
                    </a:cubicBezTo>
                    <a:lnTo>
                      <a:pt x="919" y="7"/>
                    </a:lnTo>
                    <a:cubicBezTo>
                      <a:pt x="886" y="3"/>
                      <a:pt x="854" y="1"/>
                      <a:pt x="82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5"/>
              <p:cNvSpPr/>
              <p:nvPr/>
            </p:nvSpPr>
            <p:spPr>
              <a:xfrm>
                <a:off x="6138675" y="4442725"/>
                <a:ext cx="41825" cy="38075"/>
              </a:xfrm>
              <a:custGeom>
                <a:avLst/>
                <a:gdLst/>
                <a:ahLst/>
                <a:cxnLst/>
                <a:rect l="l" t="t" r="r" b="b"/>
                <a:pathLst>
                  <a:path w="1673" h="1523" extrusionOk="0">
                    <a:moveTo>
                      <a:pt x="852" y="1"/>
                    </a:moveTo>
                    <a:cubicBezTo>
                      <a:pt x="533" y="1"/>
                      <a:pt x="197" y="166"/>
                      <a:pt x="122" y="512"/>
                    </a:cubicBezTo>
                    <a:lnTo>
                      <a:pt x="122" y="543"/>
                    </a:lnTo>
                    <a:cubicBezTo>
                      <a:pt x="1" y="938"/>
                      <a:pt x="183" y="1394"/>
                      <a:pt x="609" y="1485"/>
                    </a:cubicBezTo>
                    <a:cubicBezTo>
                      <a:pt x="683" y="1510"/>
                      <a:pt x="763" y="1522"/>
                      <a:pt x="843" y="1522"/>
                    </a:cubicBezTo>
                    <a:cubicBezTo>
                      <a:pt x="1155" y="1522"/>
                      <a:pt x="1478" y="1337"/>
                      <a:pt x="1551" y="999"/>
                    </a:cubicBezTo>
                    <a:lnTo>
                      <a:pt x="1551" y="968"/>
                    </a:lnTo>
                    <a:cubicBezTo>
                      <a:pt x="1672" y="573"/>
                      <a:pt x="1490" y="117"/>
                      <a:pt x="1064" y="26"/>
                    </a:cubicBezTo>
                    <a:cubicBezTo>
                      <a:pt x="997" y="9"/>
                      <a:pt x="925" y="1"/>
                      <a:pt x="85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4" name="Google Shape;664;p5"/>
              <p:cNvSpPr/>
              <p:nvPr/>
            </p:nvSpPr>
            <p:spPr>
              <a:xfrm>
                <a:off x="6112850" y="4383325"/>
                <a:ext cx="15225" cy="62575"/>
              </a:xfrm>
              <a:custGeom>
                <a:avLst/>
                <a:gdLst/>
                <a:ahLst/>
                <a:cxnLst/>
                <a:rect l="l" t="t" r="r" b="b"/>
                <a:pathLst>
                  <a:path w="609" h="2503" extrusionOk="0">
                    <a:moveTo>
                      <a:pt x="131" y="1"/>
                    </a:moveTo>
                    <a:cubicBezTo>
                      <a:pt x="68" y="1"/>
                      <a:pt x="0" y="41"/>
                      <a:pt x="0" y="122"/>
                    </a:cubicBezTo>
                    <a:cubicBezTo>
                      <a:pt x="122" y="882"/>
                      <a:pt x="274" y="1642"/>
                      <a:pt x="243" y="2432"/>
                    </a:cubicBezTo>
                    <a:cubicBezTo>
                      <a:pt x="243" y="2468"/>
                      <a:pt x="294" y="2503"/>
                      <a:pt x="343" y="2503"/>
                    </a:cubicBezTo>
                    <a:cubicBezTo>
                      <a:pt x="378" y="2503"/>
                      <a:pt x="413" y="2484"/>
                      <a:pt x="426" y="2432"/>
                    </a:cubicBezTo>
                    <a:cubicBezTo>
                      <a:pt x="578" y="1642"/>
                      <a:pt x="608" y="761"/>
                      <a:pt x="213" y="31"/>
                    </a:cubicBezTo>
                    <a:cubicBezTo>
                      <a:pt x="193" y="11"/>
                      <a:pt x="162" y="1"/>
                      <a:pt x="1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5" name="Google Shape;665;p5"/>
              <p:cNvSpPr/>
              <p:nvPr/>
            </p:nvSpPr>
            <p:spPr>
              <a:xfrm>
                <a:off x="6132300" y="4398875"/>
                <a:ext cx="44125" cy="59475"/>
              </a:xfrm>
              <a:custGeom>
                <a:avLst/>
                <a:gdLst/>
                <a:ahLst/>
                <a:cxnLst/>
                <a:rect l="l" t="t" r="r" b="b"/>
                <a:pathLst>
                  <a:path w="1765" h="2379" extrusionOk="0">
                    <a:moveTo>
                      <a:pt x="1570" y="1"/>
                    </a:moveTo>
                    <a:cubicBezTo>
                      <a:pt x="1548" y="1"/>
                      <a:pt x="1524" y="6"/>
                      <a:pt x="1502" y="17"/>
                    </a:cubicBezTo>
                    <a:cubicBezTo>
                      <a:pt x="1137" y="260"/>
                      <a:pt x="864" y="625"/>
                      <a:pt x="651" y="959"/>
                    </a:cubicBezTo>
                    <a:cubicBezTo>
                      <a:pt x="377" y="1355"/>
                      <a:pt x="134" y="1780"/>
                      <a:pt x="43" y="2236"/>
                    </a:cubicBezTo>
                    <a:cubicBezTo>
                      <a:pt x="0" y="2300"/>
                      <a:pt x="92" y="2378"/>
                      <a:pt x="171" y="2378"/>
                    </a:cubicBezTo>
                    <a:cubicBezTo>
                      <a:pt x="205" y="2378"/>
                      <a:pt x="237" y="2364"/>
                      <a:pt x="256" y="2327"/>
                    </a:cubicBezTo>
                    <a:cubicBezTo>
                      <a:pt x="438" y="1962"/>
                      <a:pt x="651" y="1567"/>
                      <a:pt x="864" y="1203"/>
                    </a:cubicBezTo>
                    <a:cubicBezTo>
                      <a:pt x="1107" y="868"/>
                      <a:pt x="1441" y="564"/>
                      <a:pt x="1715" y="200"/>
                    </a:cubicBezTo>
                    <a:cubicBezTo>
                      <a:pt x="1764" y="100"/>
                      <a:pt x="1672" y="1"/>
                      <a:pt x="1570"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5"/>
              <p:cNvSpPr/>
              <p:nvPr/>
            </p:nvSpPr>
            <p:spPr>
              <a:xfrm>
                <a:off x="6039450" y="4503575"/>
                <a:ext cx="80625" cy="244450"/>
              </a:xfrm>
              <a:custGeom>
                <a:avLst/>
                <a:gdLst/>
                <a:ahLst/>
                <a:cxnLst/>
                <a:rect l="l" t="t" r="r" b="b"/>
                <a:pathLst>
                  <a:path w="3225" h="9778" extrusionOk="0">
                    <a:moveTo>
                      <a:pt x="3103" y="1"/>
                    </a:moveTo>
                    <a:cubicBezTo>
                      <a:pt x="3035" y="1"/>
                      <a:pt x="2951" y="39"/>
                      <a:pt x="2906" y="115"/>
                    </a:cubicBezTo>
                    <a:cubicBezTo>
                      <a:pt x="2237" y="1635"/>
                      <a:pt x="1842" y="3276"/>
                      <a:pt x="1356" y="4826"/>
                    </a:cubicBezTo>
                    <a:cubicBezTo>
                      <a:pt x="869" y="6437"/>
                      <a:pt x="383" y="8018"/>
                      <a:pt x="18" y="9629"/>
                    </a:cubicBezTo>
                    <a:cubicBezTo>
                      <a:pt x="0" y="9719"/>
                      <a:pt x="68" y="9778"/>
                      <a:pt x="139" y="9778"/>
                    </a:cubicBezTo>
                    <a:cubicBezTo>
                      <a:pt x="188" y="9778"/>
                      <a:pt x="237" y="9751"/>
                      <a:pt x="261" y="9690"/>
                    </a:cubicBezTo>
                    <a:cubicBezTo>
                      <a:pt x="869" y="8109"/>
                      <a:pt x="1386" y="6468"/>
                      <a:pt x="1872" y="4796"/>
                    </a:cubicBezTo>
                    <a:cubicBezTo>
                      <a:pt x="2359" y="3276"/>
                      <a:pt x="2936" y="1726"/>
                      <a:pt x="3210" y="115"/>
                    </a:cubicBezTo>
                    <a:cubicBezTo>
                      <a:pt x="3225" y="39"/>
                      <a:pt x="3172" y="1"/>
                      <a:pt x="3103"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5"/>
              <p:cNvSpPr/>
              <p:nvPr/>
            </p:nvSpPr>
            <p:spPr>
              <a:xfrm>
                <a:off x="5995050" y="4564225"/>
                <a:ext cx="55500" cy="55075"/>
              </a:xfrm>
              <a:custGeom>
                <a:avLst/>
                <a:gdLst/>
                <a:ahLst/>
                <a:cxnLst/>
                <a:rect l="l" t="t" r="r" b="b"/>
                <a:pathLst>
                  <a:path w="2220" h="2203" extrusionOk="0">
                    <a:moveTo>
                      <a:pt x="1073" y="0"/>
                    </a:moveTo>
                    <a:cubicBezTo>
                      <a:pt x="808" y="0"/>
                      <a:pt x="560" y="88"/>
                      <a:pt x="396" y="273"/>
                    </a:cubicBezTo>
                    <a:cubicBezTo>
                      <a:pt x="92" y="546"/>
                      <a:pt x="1" y="941"/>
                      <a:pt x="62" y="1306"/>
                    </a:cubicBezTo>
                    <a:lnTo>
                      <a:pt x="62" y="1336"/>
                    </a:lnTo>
                    <a:cubicBezTo>
                      <a:pt x="92" y="1732"/>
                      <a:pt x="426" y="2035"/>
                      <a:pt x="761" y="2157"/>
                    </a:cubicBezTo>
                    <a:cubicBezTo>
                      <a:pt x="875" y="2186"/>
                      <a:pt x="998" y="2202"/>
                      <a:pt x="1121" y="2202"/>
                    </a:cubicBezTo>
                    <a:cubicBezTo>
                      <a:pt x="1390" y="2202"/>
                      <a:pt x="1658" y="2123"/>
                      <a:pt x="1825" y="1914"/>
                    </a:cubicBezTo>
                    <a:cubicBezTo>
                      <a:pt x="1977" y="1762"/>
                      <a:pt x="2098" y="1610"/>
                      <a:pt x="2129" y="1428"/>
                    </a:cubicBezTo>
                    <a:cubicBezTo>
                      <a:pt x="2220" y="1245"/>
                      <a:pt x="2220" y="1032"/>
                      <a:pt x="2159" y="850"/>
                    </a:cubicBezTo>
                    <a:cubicBezTo>
                      <a:pt x="2098" y="485"/>
                      <a:pt x="1794" y="181"/>
                      <a:pt x="1460" y="60"/>
                    </a:cubicBezTo>
                    <a:cubicBezTo>
                      <a:pt x="1332" y="20"/>
                      <a:pt x="1200" y="0"/>
                      <a:pt x="107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5"/>
              <p:cNvSpPr/>
              <p:nvPr/>
            </p:nvSpPr>
            <p:spPr>
              <a:xfrm>
                <a:off x="6080925" y="4508150"/>
                <a:ext cx="58550" cy="47450"/>
              </a:xfrm>
              <a:custGeom>
                <a:avLst/>
                <a:gdLst/>
                <a:ahLst/>
                <a:cxnLst/>
                <a:rect l="l" t="t" r="r" b="b"/>
                <a:pathLst>
                  <a:path w="2342" h="1898" extrusionOk="0">
                    <a:moveTo>
                      <a:pt x="958" y="0"/>
                    </a:moveTo>
                    <a:cubicBezTo>
                      <a:pt x="897" y="0"/>
                      <a:pt x="836" y="8"/>
                      <a:pt x="760" y="23"/>
                    </a:cubicBezTo>
                    <a:cubicBezTo>
                      <a:pt x="548" y="53"/>
                      <a:pt x="396" y="175"/>
                      <a:pt x="244" y="297"/>
                    </a:cubicBezTo>
                    <a:cubicBezTo>
                      <a:pt x="122" y="357"/>
                      <a:pt x="1" y="692"/>
                      <a:pt x="61" y="935"/>
                    </a:cubicBezTo>
                    <a:cubicBezTo>
                      <a:pt x="153" y="1117"/>
                      <a:pt x="183" y="1269"/>
                      <a:pt x="305" y="1421"/>
                    </a:cubicBezTo>
                    <a:cubicBezTo>
                      <a:pt x="457" y="1573"/>
                      <a:pt x="639" y="1664"/>
                      <a:pt x="821" y="1725"/>
                    </a:cubicBezTo>
                    <a:lnTo>
                      <a:pt x="1064" y="1847"/>
                    </a:lnTo>
                    <a:cubicBezTo>
                      <a:pt x="1153" y="1882"/>
                      <a:pt x="1253" y="1897"/>
                      <a:pt x="1357" y="1897"/>
                    </a:cubicBezTo>
                    <a:cubicBezTo>
                      <a:pt x="1430" y="1897"/>
                      <a:pt x="1506" y="1890"/>
                      <a:pt x="1581" y="1877"/>
                    </a:cubicBezTo>
                    <a:cubicBezTo>
                      <a:pt x="1764" y="1847"/>
                      <a:pt x="1885" y="1756"/>
                      <a:pt x="2037" y="1664"/>
                    </a:cubicBezTo>
                    <a:cubicBezTo>
                      <a:pt x="2098" y="1573"/>
                      <a:pt x="2159" y="1543"/>
                      <a:pt x="2189" y="1452"/>
                    </a:cubicBezTo>
                    <a:cubicBezTo>
                      <a:pt x="2280" y="1360"/>
                      <a:pt x="2311" y="1269"/>
                      <a:pt x="2311" y="1148"/>
                    </a:cubicBezTo>
                    <a:cubicBezTo>
                      <a:pt x="2341" y="935"/>
                      <a:pt x="2311" y="783"/>
                      <a:pt x="2219" y="601"/>
                    </a:cubicBezTo>
                    <a:cubicBezTo>
                      <a:pt x="2189" y="449"/>
                      <a:pt x="2037" y="297"/>
                      <a:pt x="1885" y="205"/>
                    </a:cubicBezTo>
                    <a:cubicBezTo>
                      <a:pt x="1733" y="145"/>
                      <a:pt x="1581" y="84"/>
                      <a:pt x="1429" y="53"/>
                    </a:cubicBezTo>
                    <a:cubicBezTo>
                      <a:pt x="1368" y="53"/>
                      <a:pt x="1277" y="23"/>
                      <a:pt x="1156" y="23"/>
                    </a:cubicBezTo>
                    <a:cubicBezTo>
                      <a:pt x="1080" y="8"/>
                      <a:pt x="1019" y="0"/>
                      <a:pt x="95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5"/>
              <p:cNvSpPr/>
              <p:nvPr/>
            </p:nvSpPr>
            <p:spPr>
              <a:xfrm>
                <a:off x="6101425" y="4599200"/>
                <a:ext cx="79825" cy="57650"/>
              </a:xfrm>
              <a:custGeom>
                <a:avLst/>
                <a:gdLst/>
                <a:ahLst/>
                <a:cxnLst/>
                <a:rect l="l" t="t" r="r" b="b"/>
                <a:pathLst>
                  <a:path w="3193" h="2306" extrusionOk="0">
                    <a:moveTo>
                      <a:pt x="1603" y="0"/>
                    </a:moveTo>
                    <a:cubicBezTo>
                      <a:pt x="1519" y="0"/>
                      <a:pt x="1431" y="9"/>
                      <a:pt x="1339" y="29"/>
                    </a:cubicBezTo>
                    <a:cubicBezTo>
                      <a:pt x="0" y="313"/>
                      <a:pt x="343" y="2306"/>
                      <a:pt x="1566" y="2306"/>
                    </a:cubicBezTo>
                    <a:cubicBezTo>
                      <a:pt x="1649" y="2306"/>
                      <a:pt x="1735" y="2297"/>
                      <a:pt x="1825" y="2278"/>
                    </a:cubicBezTo>
                    <a:cubicBezTo>
                      <a:pt x="3192" y="1993"/>
                      <a:pt x="2851" y="0"/>
                      <a:pt x="160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0" name="Google Shape;670;p5"/>
              <p:cNvSpPr/>
              <p:nvPr/>
            </p:nvSpPr>
            <p:spPr>
              <a:xfrm>
                <a:off x="5969975" y="4652025"/>
                <a:ext cx="51700" cy="53225"/>
              </a:xfrm>
              <a:custGeom>
                <a:avLst/>
                <a:gdLst/>
                <a:ahLst/>
                <a:cxnLst/>
                <a:rect l="l" t="t" r="r" b="b"/>
                <a:pathLst>
                  <a:path w="2068" h="2129" extrusionOk="0">
                    <a:moveTo>
                      <a:pt x="848" y="0"/>
                    </a:moveTo>
                    <a:cubicBezTo>
                      <a:pt x="682" y="0"/>
                      <a:pt x="531" y="62"/>
                      <a:pt x="366" y="165"/>
                    </a:cubicBezTo>
                    <a:cubicBezTo>
                      <a:pt x="274" y="195"/>
                      <a:pt x="214" y="256"/>
                      <a:pt x="122" y="378"/>
                    </a:cubicBezTo>
                    <a:cubicBezTo>
                      <a:pt x="62" y="499"/>
                      <a:pt x="31" y="621"/>
                      <a:pt x="31" y="773"/>
                    </a:cubicBezTo>
                    <a:cubicBezTo>
                      <a:pt x="1" y="986"/>
                      <a:pt x="92" y="1168"/>
                      <a:pt x="183" y="1381"/>
                    </a:cubicBezTo>
                    <a:cubicBezTo>
                      <a:pt x="214" y="1441"/>
                      <a:pt x="244" y="1563"/>
                      <a:pt x="274" y="1624"/>
                    </a:cubicBezTo>
                    <a:cubicBezTo>
                      <a:pt x="446" y="1948"/>
                      <a:pt x="748" y="2128"/>
                      <a:pt x="1063" y="2128"/>
                    </a:cubicBezTo>
                    <a:cubicBezTo>
                      <a:pt x="1250" y="2128"/>
                      <a:pt x="1441" y="2064"/>
                      <a:pt x="1612" y="1928"/>
                    </a:cubicBezTo>
                    <a:cubicBezTo>
                      <a:pt x="1794" y="1776"/>
                      <a:pt x="1916" y="1593"/>
                      <a:pt x="2007" y="1381"/>
                    </a:cubicBezTo>
                    <a:cubicBezTo>
                      <a:pt x="2068" y="1077"/>
                      <a:pt x="1946" y="834"/>
                      <a:pt x="1764" y="560"/>
                    </a:cubicBezTo>
                    <a:cubicBezTo>
                      <a:pt x="1612" y="347"/>
                      <a:pt x="1338" y="74"/>
                      <a:pt x="1095" y="43"/>
                    </a:cubicBezTo>
                    <a:cubicBezTo>
                      <a:pt x="1007" y="14"/>
                      <a:pt x="926" y="0"/>
                      <a:pt x="84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1" name="Google Shape;671;p5"/>
              <p:cNvSpPr/>
              <p:nvPr/>
            </p:nvSpPr>
            <p:spPr>
              <a:xfrm>
                <a:off x="6097650" y="4691150"/>
                <a:ext cx="56250" cy="51050"/>
              </a:xfrm>
              <a:custGeom>
                <a:avLst/>
                <a:gdLst/>
                <a:ahLst/>
                <a:cxnLst/>
                <a:rect l="l" t="t" r="r" b="b"/>
                <a:pathLst>
                  <a:path w="2250" h="2042" extrusionOk="0">
                    <a:moveTo>
                      <a:pt x="1342" y="1"/>
                    </a:moveTo>
                    <a:cubicBezTo>
                      <a:pt x="1218" y="1"/>
                      <a:pt x="1093" y="23"/>
                      <a:pt x="973" y="59"/>
                    </a:cubicBezTo>
                    <a:cubicBezTo>
                      <a:pt x="699" y="180"/>
                      <a:pt x="426" y="515"/>
                      <a:pt x="274" y="728"/>
                    </a:cubicBezTo>
                    <a:lnTo>
                      <a:pt x="303" y="669"/>
                    </a:lnTo>
                    <a:lnTo>
                      <a:pt x="303" y="669"/>
                    </a:lnTo>
                    <a:cubicBezTo>
                      <a:pt x="273" y="729"/>
                      <a:pt x="243" y="789"/>
                      <a:pt x="213" y="819"/>
                    </a:cubicBezTo>
                    <a:cubicBezTo>
                      <a:pt x="122" y="940"/>
                      <a:pt x="61" y="1092"/>
                      <a:pt x="61" y="1244"/>
                    </a:cubicBezTo>
                    <a:cubicBezTo>
                      <a:pt x="0" y="1487"/>
                      <a:pt x="91" y="1731"/>
                      <a:pt x="304" y="1883"/>
                    </a:cubicBezTo>
                    <a:cubicBezTo>
                      <a:pt x="457" y="1970"/>
                      <a:pt x="609" y="2041"/>
                      <a:pt x="773" y="2041"/>
                    </a:cubicBezTo>
                    <a:cubicBezTo>
                      <a:pt x="838" y="2041"/>
                      <a:pt x="904" y="2030"/>
                      <a:pt x="973" y="2004"/>
                    </a:cubicBezTo>
                    <a:cubicBezTo>
                      <a:pt x="1125" y="1974"/>
                      <a:pt x="1277" y="1943"/>
                      <a:pt x="1368" y="1852"/>
                    </a:cubicBezTo>
                    <a:cubicBezTo>
                      <a:pt x="1672" y="1700"/>
                      <a:pt x="2037" y="1396"/>
                      <a:pt x="2128" y="1092"/>
                    </a:cubicBezTo>
                    <a:cubicBezTo>
                      <a:pt x="2250" y="758"/>
                      <a:pt x="2128" y="424"/>
                      <a:pt x="1885" y="180"/>
                    </a:cubicBezTo>
                    <a:cubicBezTo>
                      <a:pt x="1719" y="52"/>
                      <a:pt x="1532" y="1"/>
                      <a:pt x="134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2" name="Google Shape;672;p5"/>
              <p:cNvSpPr/>
              <p:nvPr/>
            </p:nvSpPr>
            <p:spPr>
              <a:xfrm>
                <a:off x="5996575" y="4510225"/>
                <a:ext cx="40300" cy="40150"/>
              </a:xfrm>
              <a:custGeom>
                <a:avLst/>
                <a:gdLst/>
                <a:ahLst/>
                <a:cxnLst/>
                <a:rect l="l" t="t" r="r" b="b"/>
                <a:pathLst>
                  <a:path w="1612" h="1606" extrusionOk="0">
                    <a:moveTo>
                      <a:pt x="882" y="1"/>
                    </a:moveTo>
                    <a:cubicBezTo>
                      <a:pt x="700" y="1"/>
                      <a:pt x="548" y="92"/>
                      <a:pt x="396" y="214"/>
                    </a:cubicBezTo>
                    <a:cubicBezTo>
                      <a:pt x="244" y="305"/>
                      <a:pt x="183" y="548"/>
                      <a:pt x="92" y="730"/>
                    </a:cubicBezTo>
                    <a:cubicBezTo>
                      <a:pt x="31" y="882"/>
                      <a:pt x="1" y="1034"/>
                      <a:pt x="31" y="1186"/>
                    </a:cubicBezTo>
                    <a:cubicBezTo>
                      <a:pt x="61" y="1308"/>
                      <a:pt x="122" y="1429"/>
                      <a:pt x="213" y="1521"/>
                    </a:cubicBezTo>
                    <a:cubicBezTo>
                      <a:pt x="323" y="1575"/>
                      <a:pt x="444" y="1605"/>
                      <a:pt x="567" y="1605"/>
                    </a:cubicBezTo>
                    <a:cubicBezTo>
                      <a:pt x="718" y="1605"/>
                      <a:pt x="870" y="1560"/>
                      <a:pt x="1004" y="1460"/>
                    </a:cubicBezTo>
                    <a:cubicBezTo>
                      <a:pt x="1095" y="1429"/>
                      <a:pt x="1125" y="1338"/>
                      <a:pt x="1216" y="1308"/>
                    </a:cubicBezTo>
                    <a:cubicBezTo>
                      <a:pt x="1338" y="1186"/>
                      <a:pt x="1429" y="1065"/>
                      <a:pt x="1490" y="882"/>
                    </a:cubicBezTo>
                    <a:cubicBezTo>
                      <a:pt x="1612" y="609"/>
                      <a:pt x="1460" y="244"/>
                      <a:pt x="1247" y="122"/>
                    </a:cubicBezTo>
                    <a:cubicBezTo>
                      <a:pt x="1125" y="62"/>
                      <a:pt x="1004" y="62"/>
                      <a:pt x="88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3" name="Google Shape;673;p5"/>
              <p:cNvSpPr/>
              <p:nvPr/>
            </p:nvSpPr>
            <p:spPr>
              <a:xfrm>
                <a:off x="6168325" y="4551275"/>
                <a:ext cx="46375" cy="46150"/>
              </a:xfrm>
              <a:custGeom>
                <a:avLst/>
                <a:gdLst/>
                <a:ahLst/>
                <a:cxnLst/>
                <a:rect l="l" t="t" r="r" b="b"/>
                <a:pathLst>
                  <a:path w="1855" h="1846" extrusionOk="0">
                    <a:moveTo>
                      <a:pt x="202" y="1221"/>
                    </a:moveTo>
                    <a:cubicBezTo>
                      <a:pt x="208" y="1227"/>
                      <a:pt x="213" y="1234"/>
                      <a:pt x="213" y="1246"/>
                    </a:cubicBezTo>
                    <a:cubicBezTo>
                      <a:pt x="209" y="1238"/>
                      <a:pt x="205" y="1230"/>
                      <a:pt x="202" y="1221"/>
                    </a:cubicBezTo>
                    <a:close/>
                    <a:moveTo>
                      <a:pt x="942" y="0"/>
                    </a:moveTo>
                    <a:cubicBezTo>
                      <a:pt x="760" y="0"/>
                      <a:pt x="608" y="31"/>
                      <a:pt x="456" y="152"/>
                    </a:cubicBezTo>
                    <a:cubicBezTo>
                      <a:pt x="122" y="395"/>
                      <a:pt x="0" y="791"/>
                      <a:pt x="182" y="1186"/>
                    </a:cubicBezTo>
                    <a:cubicBezTo>
                      <a:pt x="182" y="1197"/>
                      <a:pt x="187" y="1204"/>
                      <a:pt x="192" y="1210"/>
                    </a:cubicBezTo>
                    <a:lnTo>
                      <a:pt x="192" y="1210"/>
                    </a:lnTo>
                    <a:lnTo>
                      <a:pt x="243" y="1398"/>
                    </a:lnTo>
                    <a:cubicBezTo>
                      <a:pt x="371" y="1654"/>
                      <a:pt x="692" y="1845"/>
                      <a:pt x="990" y="1845"/>
                    </a:cubicBezTo>
                    <a:cubicBezTo>
                      <a:pt x="1047" y="1845"/>
                      <a:pt x="1102" y="1838"/>
                      <a:pt x="1155" y="1824"/>
                    </a:cubicBezTo>
                    <a:cubicBezTo>
                      <a:pt x="1520" y="1763"/>
                      <a:pt x="1763" y="1459"/>
                      <a:pt x="1824" y="1064"/>
                    </a:cubicBezTo>
                    <a:cubicBezTo>
                      <a:pt x="1854" y="760"/>
                      <a:pt x="1702" y="487"/>
                      <a:pt x="1520" y="274"/>
                    </a:cubicBezTo>
                    <a:cubicBezTo>
                      <a:pt x="1398" y="122"/>
                      <a:pt x="1125" y="0"/>
                      <a:pt x="942"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74" name="Google Shape;674;p5"/>
            <p:cNvGrpSpPr/>
            <p:nvPr/>
          </p:nvGrpSpPr>
          <p:grpSpPr>
            <a:xfrm>
              <a:off x="1200675" y="4314750"/>
              <a:ext cx="752650" cy="753525"/>
              <a:chOff x="1200675" y="4314750"/>
              <a:chExt cx="752650" cy="753525"/>
            </a:xfrm>
          </p:grpSpPr>
          <p:sp>
            <p:nvSpPr>
              <p:cNvPr id="675" name="Google Shape;675;p5"/>
              <p:cNvSpPr/>
              <p:nvPr/>
            </p:nvSpPr>
            <p:spPr>
              <a:xfrm>
                <a:off x="1200675" y="431475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6" name="Google Shape;676;p5"/>
              <p:cNvSpPr/>
              <p:nvPr/>
            </p:nvSpPr>
            <p:spPr>
              <a:xfrm>
                <a:off x="1677625" y="48204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77" name="Google Shape;677;p5"/>
            <p:cNvGrpSpPr/>
            <p:nvPr/>
          </p:nvGrpSpPr>
          <p:grpSpPr>
            <a:xfrm rot="-1031996" flipH="1">
              <a:off x="7702196" y="4528557"/>
              <a:ext cx="988287" cy="895065"/>
              <a:chOff x="4048900" y="1919750"/>
              <a:chExt cx="1060775" cy="960715"/>
            </a:xfrm>
          </p:grpSpPr>
          <p:sp>
            <p:nvSpPr>
              <p:cNvPr id="678" name="Google Shape;678;p5"/>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5"/>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5"/>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5"/>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5"/>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5"/>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5"/>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5"/>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5"/>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5"/>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5"/>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5"/>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5"/>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1" name="Google Shape;691;p5"/>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5"/>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5"/>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5"/>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5"/>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5"/>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5"/>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5"/>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5"/>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5"/>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01" name="Google Shape;701;p5"/>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02" name="Google Shape;702;p5"/>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a:lnSpc>
                <a:spcPct val="115000"/>
              </a:lnSpc>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3" name="Google Shape;703;p5"/>
          <p:cNvSpPr txBox="1">
            <a:spLocks noGrp="1"/>
          </p:cNvSpPr>
          <p:nvPr>
            <p:ph type="subTitle" idx="1"/>
          </p:nvPr>
        </p:nvSpPr>
        <p:spPr>
          <a:xfrm>
            <a:off x="3438539" y="2868396"/>
            <a:ext cx="3074000" cy="9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04" name="Google Shape;704;p5"/>
          <p:cNvSpPr txBox="1">
            <a:spLocks noGrp="1"/>
          </p:cNvSpPr>
          <p:nvPr>
            <p:ph type="subTitle" idx="2"/>
          </p:nvPr>
        </p:nvSpPr>
        <p:spPr>
          <a:xfrm>
            <a:off x="5676087" y="5006277"/>
            <a:ext cx="3074000" cy="9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05" name="Google Shape;705;p5"/>
          <p:cNvSpPr txBox="1">
            <a:spLocks noGrp="1"/>
          </p:cNvSpPr>
          <p:nvPr>
            <p:ph type="subTitle" idx="3"/>
          </p:nvPr>
        </p:nvSpPr>
        <p:spPr>
          <a:xfrm>
            <a:off x="3438539" y="2083177"/>
            <a:ext cx="3074000" cy="70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000"/>
              <a:buNone/>
              <a:defRPr sz="3200">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1"/>
              </a:buClr>
              <a:buSzPts val="2000"/>
              <a:buNone/>
              <a:defRPr sz="2667">
                <a:solidFill>
                  <a:schemeClr val="dk1"/>
                </a:solidFill>
              </a:defRPr>
            </a:lvl2pPr>
            <a:lvl3pPr lvl="2" algn="ctr" rtl="0">
              <a:lnSpc>
                <a:spcPct val="100000"/>
              </a:lnSpc>
              <a:spcBef>
                <a:spcPts val="0"/>
              </a:spcBef>
              <a:spcAft>
                <a:spcPts val="0"/>
              </a:spcAft>
              <a:buClr>
                <a:schemeClr val="dk1"/>
              </a:buClr>
              <a:buSzPts val="2000"/>
              <a:buNone/>
              <a:defRPr sz="2667">
                <a:solidFill>
                  <a:schemeClr val="dk1"/>
                </a:solidFill>
              </a:defRPr>
            </a:lvl3pPr>
            <a:lvl4pPr lvl="3" algn="ctr" rtl="0">
              <a:lnSpc>
                <a:spcPct val="100000"/>
              </a:lnSpc>
              <a:spcBef>
                <a:spcPts val="0"/>
              </a:spcBef>
              <a:spcAft>
                <a:spcPts val="0"/>
              </a:spcAft>
              <a:buClr>
                <a:schemeClr val="dk1"/>
              </a:buClr>
              <a:buSzPts val="2000"/>
              <a:buNone/>
              <a:defRPr sz="2667">
                <a:solidFill>
                  <a:schemeClr val="dk1"/>
                </a:solidFill>
              </a:defRPr>
            </a:lvl4pPr>
            <a:lvl5pPr lvl="4" algn="ctr" rtl="0">
              <a:lnSpc>
                <a:spcPct val="100000"/>
              </a:lnSpc>
              <a:spcBef>
                <a:spcPts val="0"/>
              </a:spcBef>
              <a:spcAft>
                <a:spcPts val="0"/>
              </a:spcAft>
              <a:buClr>
                <a:schemeClr val="dk1"/>
              </a:buClr>
              <a:buSzPts val="2000"/>
              <a:buNone/>
              <a:defRPr sz="2667">
                <a:solidFill>
                  <a:schemeClr val="dk1"/>
                </a:solidFill>
              </a:defRPr>
            </a:lvl5pPr>
            <a:lvl6pPr lvl="5" algn="ctr" rtl="0">
              <a:lnSpc>
                <a:spcPct val="100000"/>
              </a:lnSpc>
              <a:spcBef>
                <a:spcPts val="0"/>
              </a:spcBef>
              <a:spcAft>
                <a:spcPts val="0"/>
              </a:spcAft>
              <a:buClr>
                <a:schemeClr val="dk1"/>
              </a:buClr>
              <a:buSzPts val="2000"/>
              <a:buNone/>
              <a:defRPr sz="2667">
                <a:solidFill>
                  <a:schemeClr val="dk1"/>
                </a:solidFill>
              </a:defRPr>
            </a:lvl6pPr>
            <a:lvl7pPr lvl="6" algn="ctr" rtl="0">
              <a:lnSpc>
                <a:spcPct val="100000"/>
              </a:lnSpc>
              <a:spcBef>
                <a:spcPts val="0"/>
              </a:spcBef>
              <a:spcAft>
                <a:spcPts val="0"/>
              </a:spcAft>
              <a:buClr>
                <a:schemeClr val="dk1"/>
              </a:buClr>
              <a:buSzPts val="2000"/>
              <a:buNone/>
              <a:defRPr sz="2667">
                <a:solidFill>
                  <a:schemeClr val="dk1"/>
                </a:solidFill>
              </a:defRPr>
            </a:lvl7pPr>
            <a:lvl8pPr lvl="7" algn="ctr" rtl="0">
              <a:lnSpc>
                <a:spcPct val="100000"/>
              </a:lnSpc>
              <a:spcBef>
                <a:spcPts val="0"/>
              </a:spcBef>
              <a:spcAft>
                <a:spcPts val="0"/>
              </a:spcAft>
              <a:buClr>
                <a:schemeClr val="dk1"/>
              </a:buClr>
              <a:buSzPts val="2000"/>
              <a:buNone/>
              <a:defRPr sz="2667">
                <a:solidFill>
                  <a:schemeClr val="dk1"/>
                </a:solidFill>
              </a:defRPr>
            </a:lvl8pPr>
            <a:lvl9pPr lvl="8" algn="ctr" rtl="0">
              <a:lnSpc>
                <a:spcPct val="100000"/>
              </a:lnSpc>
              <a:spcBef>
                <a:spcPts val="0"/>
              </a:spcBef>
              <a:spcAft>
                <a:spcPts val="0"/>
              </a:spcAft>
              <a:buClr>
                <a:schemeClr val="dk1"/>
              </a:buClr>
              <a:buSzPts val="2000"/>
              <a:buNone/>
              <a:defRPr sz="2667">
                <a:solidFill>
                  <a:schemeClr val="dk1"/>
                </a:solidFill>
              </a:defRPr>
            </a:lvl9pPr>
          </a:lstStyle>
          <a:p>
            <a:endParaRPr/>
          </a:p>
        </p:txBody>
      </p:sp>
      <p:sp>
        <p:nvSpPr>
          <p:cNvPr id="706" name="Google Shape;706;p5"/>
          <p:cNvSpPr txBox="1">
            <a:spLocks noGrp="1"/>
          </p:cNvSpPr>
          <p:nvPr>
            <p:ph type="subTitle" idx="4"/>
          </p:nvPr>
        </p:nvSpPr>
        <p:spPr>
          <a:xfrm>
            <a:off x="5676087" y="4216777"/>
            <a:ext cx="3074000" cy="70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000"/>
              <a:buNone/>
              <a:defRPr sz="3200">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1"/>
              </a:buClr>
              <a:buSzPts val="2000"/>
              <a:buNone/>
              <a:defRPr sz="2667">
                <a:solidFill>
                  <a:schemeClr val="dk1"/>
                </a:solidFill>
              </a:defRPr>
            </a:lvl2pPr>
            <a:lvl3pPr lvl="2" algn="ctr" rtl="0">
              <a:lnSpc>
                <a:spcPct val="100000"/>
              </a:lnSpc>
              <a:spcBef>
                <a:spcPts val="0"/>
              </a:spcBef>
              <a:spcAft>
                <a:spcPts val="0"/>
              </a:spcAft>
              <a:buClr>
                <a:schemeClr val="dk1"/>
              </a:buClr>
              <a:buSzPts val="2000"/>
              <a:buNone/>
              <a:defRPr sz="2667">
                <a:solidFill>
                  <a:schemeClr val="dk1"/>
                </a:solidFill>
              </a:defRPr>
            </a:lvl3pPr>
            <a:lvl4pPr lvl="3" algn="ctr" rtl="0">
              <a:lnSpc>
                <a:spcPct val="100000"/>
              </a:lnSpc>
              <a:spcBef>
                <a:spcPts val="0"/>
              </a:spcBef>
              <a:spcAft>
                <a:spcPts val="0"/>
              </a:spcAft>
              <a:buClr>
                <a:schemeClr val="dk1"/>
              </a:buClr>
              <a:buSzPts val="2000"/>
              <a:buNone/>
              <a:defRPr sz="2667">
                <a:solidFill>
                  <a:schemeClr val="dk1"/>
                </a:solidFill>
              </a:defRPr>
            </a:lvl4pPr>
            <a:lvl5pPr lvl="4" algn="ctr" rtl="0">
              <a:lnSpc>
                <a:spcPct val="100000"/>
              </a:lnSpc>
              <a:spcBef>
                <a:spcPts val="0"/>
              </a:spcBef>
              <a:spcAft>
                <a:spcPts val="0"/>
              </a:spcAft>
              <a:buClr>
                <a:schemeClr val="dk1"/>
              </a:buClr>
              <a:buSzPts val="2000"/>
              <a:buNone/>
              <a:defRPr sz="2667">
                <a:solidFill>
                  <a:schemeClr val="dk1"/>
                </a:solidFill>
              </a:defRPr>
            </a:lvl5pPr>
            <a:lvl6pPr lvl="5" algn="ctr" rtl="0">
              <a:lnSpc>
                <a:spcPct val="100000"/>
              </a:lnSpc>
              <a:spcBef>
                <a:spcPts val="0"/>
              </a:spcBef>
              <a:spcAft>
                <a:spcPts val="0"/>
              </a:spcAft>
              <a:buClr>
                <a:schemeClr val="dk1"/>
              </a:buClr>
              <a:buSzPts val="2000"/>
              <a:buNone/>
              <a:defRPr sz="2667">
                <a:solidFill>
                  <a:schemeClr val="dk1"/>
                </a:solidFill>
              </a:defRPr>
            </a:lvl6pPr>
            <a:lvl7pPr lvl="6" algn="ctr" rtl="0">
              <a:lnSpc>
                <a:spcPct val="100000"/>
              </a:lnSpc>
              <a:spcBef>
                <a:spcPts val="0"/>
              </a:spcBef>
              <a:spcAft>
                <a:spcPts val="0"/>
              </a:spcAft>
              <a:buClr>
                <a:schemeClr val="dk1"/>
              </a:buClr>
              <a:buSzPts val="2000"/>
              <a:buNone/>
              <a:defRPr sz="2667">
                <a:solidFill>
                  <a:schemeClr val="dk1"/>
                </a:solidFill>
              </a:defRPr>
            </a:lvl7pPr>
            <a:lvl8pPr lvl="7" algn="ctr" rtl="0">
              <a:lnSpc>
                <a:spcPct val="100000"/>
              </a:lnSpc>
              <a:spcBef>
                <a:spcPts val="0"/>
              </a:spcBef>
              <a:spcAft>
                <a:spcPts val="0"/>
              </a:spcAft>
              <a:buClr>
                <a:schemeClr val="dk1"/>
              </a:buClr>
              <a:buSzPts val="2000"/>
              <a:buNone/>
              <a:defRPr sz="2667">
                <a:solidFill>
                  <a:schemeClr val="dk1"/>
                </a:solidFill>
              </a:defRPr>
            </a:lvl8pPr>
            <a:lvl9pPr lvl="8" algn="ctr" rtl="0">
              <a:lnSpc>
                <a:spcPct val="100000"/>
              </a:lnSpc>
              <a:spcBef>
                <a:spcPts val="0"/>
              </a:spcBef>
              <a:spcAft>
                <a:spcPts val="0"/>
              </a:spcAft>
              <a:buClr>
                <a:schemeClr val="dk1"/>
              </a:buClr>
              <a:buSzPts val="2000"/>
              <a:buNone/>
              <a:defRPr sz="2667">
                <a:solidFill>
                  <a:schemeClr val="dk1"/>
                </a:solidFill>
              </a:defRPr>
            </a:lvl9pPr>
          </a:lstStyle>
          <a:p>
            <a:endParaRPr/>
          </a:p>
        </p:txBody>
      </p:sp>
    </p:spTree>
    <p:extLst>
      <p:ext uri="{BB962C8B-B14F-4D97-AF65-F5344CB8AC3E}">
        <p14:creationId xmlns:p14="http://schemas.microsoft.com/office/powerpoint/2010/main" val="94985872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07"/>
        <p:cNvGrpSpPr/>
        <p:nvPr/>
      </p:nvGrpSpPr>
      <p:grpSpPr>
        <a:xfrm>
          <a:off x="0" y="0"/>
          <a:ext cx="0" cy="0"/>
          <a:chOff x="0" y="0"/>
          <a:chExt cx="0" cy="0"/>
        </a:xfrm>
      </p:grpSpPr>
      <p:grpSp>
        <p:nvGrpSpPr>
          <p:cNvPr id="708" name="Google Shape;708;p6"/>
          <p:cNvGrpSpPr/>
          <p:nvPr/>
        </p:nvGrpSpPr>
        <p:grpSpPr>
          <a:xfrm>
            <a:off x="-87266" y="330497"/>
            <a:ext cx="12550225" cy="6981196"/>
            <a:chOff x="-65450" y="247872"/>
            <a:chExt cx="9412669" cy="5235897"/>
          </a:xfrm>
        </p:grpSpPr>
        <p:sp>
          <p:nvSpPr>
            <p:cNvPr id="709" name="Google Shape;709;p6"/>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6"/>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11" name="Google Shape;711;p6"/>
            <p:cNvGrpSpPr/>
            <p:nvPr/>
          </p:nvGrpSpPr>
          <p:grpSpPr>
            <a:xfrm>
              <a:off x="7731244" y="2914021"/>
              <a:ext cx="1615975" cy="2569748"/>
              <a:chOff x="7731244" y="2914021"/>
              <a:chExt cx="1615975" cy="2569748"/>
            </a:xfrm>
          </p:grpSpPr>
          <p:grpSp>
            <p:nvGrpSpPr>
              <p:cNvPr id="712" name="Google Shape;712;p6"/>
              <p:cNvGrpSpPr/>
              <p:nvPr/>
            </p:nvGrpSpPr>
            <p:grpSpPr>
              <a:xfrm>
                <a:off x="8169825" y="3982041"/>
                <a:ext cx="664598" cy="652358"/>
                <a:chOff x="5672100" y="3575250"/>
                <a:chExt cx="1054750" cy="1035325"/>
              </a:xfrm>
            </p:grpSpPr>
            <p:sp>
              <p:nvSpPr>
                <p:cNvPr id="713" name="Google Shape;713;p6"/>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6"/>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6"/>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6"/>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6"/>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6"/>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6"/>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6"/>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21" name="Google Shape;721;p6"/>
              <p:cNvGrpSpPr/>
              <p:nvPr/>
            </p:nvGrpSpPr>
            <p:grpSpPr>
              <a:xfrm>
                <a:off x="8761521" y="2914021"/>
                <a:ext cx="361614" cy="2013485"/>
                <a:chOff x="6611150" y="1880250"/>
                <a:chExt cx="573900" cy="3195500"/>
              </a:xfrm>
            </p:grpSpPr>
            <p:sp>
              <p:nvSpPr>
                <p:cNvPr id="722" name="Google Shape;722;p6"/>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6"/>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6"/>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6"/>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6"/>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6"/>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6"/>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6"/>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0" name="Google Shape;730;p6"/>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1" name="Google Shape;731;p6"/>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2" name="Google Shape;732;p6"/>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6"/>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6"/>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6"/>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6"/>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7" name="Google Shape;737;p6"/>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8" name="Google Shape;738;p6"/>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6"/>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6"/>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6"/>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6"/>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6"/>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6"/>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6"/>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6"/>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6"/>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6"/>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6"/>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6"/>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6"/>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6"/>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6"/>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6"/>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6"/>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6"/>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6"/>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6"/>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6"/>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6"/>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6"/>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6"/>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6"/>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6"/>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6"/>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6"/>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6"/>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6"/>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6"/>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6"/>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6"/>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2" name="Google Shape;772;p6"/>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6"/>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6"/>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5" name="Google Shape;775;p6"/>
              <p:cNvGrpSpPr/>
              <p:nvPr/>
            </p:nvGrpSpPr>
            <p:grpSpPr>
              <a:xfrm>
                <a:off x="7731244" y="4634998"/>
                <a:ext cx="1049085" cy="537460"/>
                <a:chOff x="4976050" y="4611525"/>
                <a:chExt cx="1664950" cy="852975"/>
              </a:xfrm>
            </p:grpSpPr>
            <p:sp>
              <p:nvSpPr>
                <p:cNvPr id="776" name="Google Shape;776;p6"/>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6"/>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8" name="Google Shape;778;p6"/>
              <p:cNvGrpSpPr/>
              <p:nvPr/>
            </p:nvGrpSpPr>
            <p:grpSpPr>
              <a:xfrm>
                <a:off x="8298132" y="4406267"/>
                <a:ext cx="1049087" cy="1077502"/>
                <a:chOff x="582350" y="682150"/>
                <a:chExt cx="1350350" cy="1386925"/>
              </a:xfrm>
            </p:grpSpPr>
            <p:sp>
              <p:nvSpPr>
                <p:cNvPr id="779" name="Google Shape;779;p6"/>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6"/>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6"/>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6"/>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6"/>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6"/>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6"/>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6"/>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7" name="Google Shape;787;p6"/>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8" name="Google Shape;788;p6"/>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6"/>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6"/>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6"/>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6"/>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3" name="Google Shape;793;p6"/>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4" name="Google Shape;794;p6"/>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5" name="Google Shape;795;p6"/>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6" name="Google Shape;796;p6"/>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7" name="Google Shape;797;p6"/>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8" name="Google Shape;798;p6"/>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9" name="Google Shape;799;p6"/>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0" name="Google Shape;800;p6"/>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1" name="Google Shape;801;p6"/>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2" name="Google Shape;802;p6"/>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3" name="Google Shape;803;p6"/>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4" name="Google Shape;804;p6"/>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5" name="Google Shape;805;p6"/>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6" name="Google Shape;806;p6"/>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807" name="Google Shape;807;p6"/>
            <p:cNvSpPr/>
            <p:nvPr/>
          </p:nvSpPr>
          <p:spPr>
            <a:xfrm flipH="1">
              <a:off x="790584" y="247872"/>
              <a:ext cx="592193" cy="292133"/>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8" name="Google Shape;808;p6"/>
            <p:cNvSpPr/>
            <p:nvPr/>
          </p:nvSpPr>
          <p:spPr>
            <a:xfrm>
              <a:off x="8551799" y="1051784"/>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9" name="Google Shape;809;p6"/>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10" name="Google Shape;810;p6"/>
            <p:cNvGrpSpPr/>
            <p:nvPr/>
          </p:nvGrpSpPr>
          <p:grpSpPr>
            <a:xfrm>
              <a:off x="88300" y="2474350"/>
              <a:ext cx="752650" cy="753525"/>
              <a:chOff x="1200675" y="4314750"/>
              <a:chExt cx="752650" cy="753525"/>
            </a:xfrm>
          </p:grpSpPr>
          <p:sp>
            <p:nvSpPr>
              <p:cNvPr id="811" name="Google Shape;811;p6"/>
              <p:cNvSpPr/>
              <p:nvPr/>
            </p:nvSpPr>
            <p:spPr>
              <a:xfrm>
                <a:off x="1200675" y="431475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2" name="Google Shape;812;p6"/>
              <p:cNvSpPr/>
              <p:nvPr/>
            </p:nvSpPr>
            <p:spPr>
              <a:xfrm>
                <a:off x="1677625" y="48204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813" name="Google Shape;813;p6"/>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203067631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002"/>
        <p:cNvGrpSpPr/>
        <p:nvPr/>
      </p:nvGrpSpPr>
      <p:grpSpPr>
        <a:xfrm>
          <a:off x="0" y="0"/>
          <a:ext cx="0" cy="0"/>
          <a:chOff x="0" y="0"/>
          <a:chExt cx="0" cy="0"/>
        </a:xfrm>
      </p:grpSpPr>
      <p:grpSp>
        <p:nvGrpSpPr>
          <p:cNvPr id="1003" name="Google Shape;1003;p8"/>
          <p:cNvGrpSpPr/>
          <p:nvPr/>
        </p:nvGrpSpPr>
        <p:grpSpPr>
          <a:xfrm>
            <a:off x="-215332" y="254833"/>
            <a:ext cx="12442947" cy="7383683"/>
            <a:chOff x="-161499" y="191125"/>
            <a:chExt cx="9332210" cy="5537762"/>
          </a:xfrm>
        </p:grpSpPr>
        <p:grpSp>
          <p:nvGrpSpPr>
            <p:cNvPr id="1004" name="Google Shape;1004;p8"/>
            <p:cNvGrpSpPr/>
            <p:nvPr/>
          </p:nvGrpSpPr>
          <p:grpSpPr>
            <a:xfrm>
              <a:off x="-65450" y="3697900"/>
              <a:ext cx="9236161" cy="1484501"/>
              <a:chOff x="-65450" y="3697900"/>
              <a:chExt cx="9236161" cy="1484501"/>
            </a:xfrm>
          </p:grpSpPr>
          <p:sp>
            <p:nvSpPr>
              <p:cNvPr id="1005" name="Google Shape;1005;p8"/>
              <p:cNvSpPr/>
              <p:nvPr/>
            </p:nvSpPr>
            <p:spPr>
              <a:xfrm flipH="1">
                <a:off x="-65450"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8"/>
              <p:cNvSpPr/>
              <p:nvPr/>
            </p:nvSpPr>
            <p:spPr>
              <a:xfrm flipH="1">
                <a:off x="-38772"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07" name="Google Shape;1007;p8"/>
            <p:cNvGrpSpPr/>
            <p:nvPr/>
          </p:nvGrpSpPr>
          <p:grpSpPr>
            <a:xfrm>
              <a:off x="-161499" y="2884614"/>
              <a:ext cx="3523719" cy="2844273"/>
              <a:chOff x="-58250" y="1860425"/>
              <a:chExt cx="4896775" cy="3952575"/>
            </a:xfrm>
          </p:grpSpPr>
          <p:sp>
            <p:nvSpPr>
              <p:cNvPr id="1008" name="Google Shape;1008;p8"/>
              <p:cNvSpPr/>
              <p:nvPr/>
            </p:nvSpPr>
            <p:spPr>
              <a:xfrm>
                <a:off x="3311125" y="3194100"/>
                <a:ext cx="1527400" cy="2491250"/>
              </a:xfrm>
              <a:custGeom>
                <a:avLst/>
                <a:gdLst/>
                <a:ahLst/>
                <a:cxnLst/>
                <a:rect l="l" t="t" r="r" b="b"/>
                <a:pathLst>
                  <a:path w="61096" h="99650" extrusionOk="0">
                    <a:moveTo>
                      <a:pt x="37995" y="1"/>
                    </a:moveTo>
                    <a:cubicBezTo>
                      <a:pt x="37964" y="6749"/>
                      <a:pt x="39484" y="13436"/>
                      <a:pt x="40396" y="20123"/>
                    </a:cubicBezTo>
                    <a:cubicBezTo>
                      <a:pt x="41673" y="29788"/>
                      <a:pt x="41703" y="39576"/>
                      <a:pt x="41703" y="49363"/>
                    </a:cubicBezTo>
                    <a:cubicBezTo>
                      <a:pt x="41703" y="60002"/>
                      <a:pt x="41703" y="70670"/>
                      <a:pt x="39940" y="81157"/>
                    </a:cubicBezTo>
                    <a:cubicBezTo>
                      <a:pt x="38147" y="64622"/>
                      <a:pt x="33648" y="48360"/>
                      <a:pt x="26748" y="33254"/>
                    </a:cubicBezTo>
                    <a:cubicBezTo>
                      <a:pt x="24803" y="29029"/>
                      <a:pt x="22675" y="24895"/>
                      <a:pt x="19970" y="21126"/>
                    </a:cubicBezTo>
                    <a:lnTo>
                      <a:pt x="19970" y="21126"/>
                    </a:lnTo>
                    <a:cubicBezTo>
                      <a:pt x="26323" y="40001"/>
                      <a:pt x="29910" y="59789"/>
                      <a:pt x="30578" y="79698"/>
                    </a:cubicBezTo>
                    <a:cubicBezTo>
                      <a:pt x="24803" y="62281"/>
                      <a:pt x="14104" y="46506"/>
                      <a:pt x="0" y="34712"/>
                    </a:cubicBezTo>
                    <a:lnTo>
                      <a:pt x="0" y="34712"/>
                    </a:lnTo>
                    <a:cubicBezTo>
                      <a:pt x="6961" y="41521"/>
                      <a:pt x="11399" y="50427"/>
                      <a:pt x="15198" y="59333"/>
                    </a:cubicBezTo>
                    <a:cubicBezTo>
                      <a:pt x="19818" y="70184"/>
                      <a:pt x="23770" y="81765"/>
                      <a:pt x="22554" y="93467"/>
                    </a:cubicBezTo>
                    <a:cubicBezTo>
                      <a:pt x="24871" y="93023"/>
                      <a:pt x="27193" y="92826"/>
                      <a:pt x="29512" y="92826"/>
                    </a:cubicBezTo>
                    <a:cubicBezTo>
                      <a:pt x="37658" y="92826"/>
                      <a:pt x="45756" y="95255"/>
                      <a:pt x="53375" y="97905"/>
                    </a:cubicBezTo>
                    <a:cubicBezTo>
                      <a:pt x="54617" y="98319"/>
                      <a:pt x="56931" y="99649"/>
                      <a:pt x="58607" y="99649"/>
                    </a:cubicBezTo>
                    <a:cubicBezTo>
                      <a:pt x="59391" y="99649"/>
                      <a:pt x="60036" y="99358"/>
                      <a:pt x="60366" y="98543"/>
                    </a:cubicBezTo>
                    <a:cubicBezTo>
                      <a:pt x="61096" y="96811"/>
                      <a:pt x="58269" y="92373"/>
                      <a:pt x="57661" y="90792"/>
                    </a:cubicBezTo>
                    <a:cubicBezTo>
                      <a:pt x="54287" y="82251"/>
                      <a:pt x="55229" y="72859"/>
                      <a:pt x="54378" y="63831"/>
                    </a:cubicBezTo>
                    <a:cubicBezTo>
                      <a:pt x="53345" y="53467"/>
                      <a:pt x="51551" y="43162"/>
                      <a:pt x="49059" y="33041"/>
                    </a:cubicBezTo>
                    <a:cubicBezTo>
                      <a:pt x="47630" y="27387"/>
                      <a:pt x="46019" y="21794"/>
                      <a:pt x="44165" y="16293"/>
                    </a:cubicBezTo>
                    <a:cubicBezTo>
                      <a:pt x="43223" y="13436"/>
                      <a:pt x="42220" y="10609"/>
                      <a:pt x="41126" y="7782"/>
                    </a:cubicBezTo>
                    <a:cubicBezTo>
                      <a:pt x="40335" y="5685"/>
                      <a:pt x="37995" y="2189"/>
                      <a:pt x="379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8"/>
              <p:cNvSpPr/>
              <p:nvPr/>
            </p:nvSpPr>
            <p:spPr>
              <a:xfrm>
                <a:off x="53450" y="2891675"/>
                <a:ext cx="1843525" cy="2629225"/>
              </a:xfrm>
              <a:custGeom>
                <a:avLst/>
                <a:gdLst/>
                <a:ahLst/>
                <a:cxnLst/>
                <a:rect l="l" t="t" r="r" b="b"/>
                <a:pathLst>
                  <a:path w="73741" h="105169" extrusionOk="0">
                    <a:moveTo>
                      <a:pt x="13162" y="0"/>
                    </a:moveTo>
                    <a:cubicBezTo>
                      <a:pt x="11430" y="8329"/>
                      <a:pt x="5138" y="75229"/>
                      <a:pt x="1" y="102129"/>
                    </a:cubicBezTo>
                    <a:cubicBezTo>
                      <a:pt x="6627" y="102889"/>
                      <a:pt x="28238" y="102525"/>
                      <a:pt x="34378" y="105169"/>
                    </a:cubicBezTo>
                    <a:cubicBezTo>
                      <a:pt x="47692" y="78573"/>
                      <a:pt x="56324" y="57995"/>
                      <a:pt x="73741" y="33891"/>
                    </a:cubicBezTo>
                    <a:lnTo>
                      <a:pt x="73741" y="33891"/>
                    </a:lnTo>
                    <a:cubicBezTo>
                      <a:pt x="55412" y="50852"/>
                      <a:pt x="47084" y="60913"/>
                      <a:pt x="32038" y="80822"/>
                    </a:cubicBezTo>
                    <a:lnTo>
                      <a:pt x="32038" y="80822"/>
                    </a:lnTo>
                    <a:cubicBezTo>
                      <a:pt x="42950" y="53740"/>
                      <a:pt x="51248" y="44803"/>
                      <a:pt x="60154" y="24104"/>
                    </a:cubicBezTo>
                    <a:lnTo>
                      <a:pt x="60154" y="24104"/>
                    </a:lnTo>
                    <a:cubicBezTo>
                      <a:pt x="44713" y="39271"/>
                      <a:pt x="31643" y="56901"/>
                      <a:pt x="21703" y="76141"/>
                    </a:cubicBezTo>
                    <a:cubicBezTo>
                      <a:pt x="26779" y="55107"/>
                      <a:pt x="31795" y="34043"/>
                      <a:pt x="36840" y="13010"/>
                    </a:cubicBezTo>
                    <a:lnTo>
                      <a:pt x="36840" y="13010"/>
                    </a:lnTo>
                    <a:cubicBezTo>
                      <a:pt x="27175" y="31581"/>
                      <a:pt x="15229" y="72281"/>
                      <a:pt x="15077" y="77661"/>
                    </a:cubicBezTo>
                    <a:cubicBezTo>
                      <a:pt x="14986" y="51004"/>
                      <a:pt x="16050" y="27478"/>
                      <a:pt x="13162" y="0"/>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8"/>
              <p:cNvSpPr/>
              <p:nvPr/>
            </p:nvSpPr>
            <p:spPr>
              <a:xfrm>
                <a:off x="3054275" y="3868125"/>
                <a:ext cx="712800" cy="1652775"/>
              </a:xfrm>
              <a:custGeom>
                <a:avLst/>
                <a:gdLst/>
                <a:ahLst/>
                <a:cxnLst/>
                <a:rect l="l" t="t" r="r" b="b"/>
                <a:pathLst>
                  <a:path w="28512" h="66111" extrusionOk="0">
                    <a:moveTo>
                      <a:pt x="28512" y="1"/>
                    </a:moveTo>
                    <a:lnTo>
                      <a:pt x="28512" y="1"/>
                    </a:lnTo>
                    <a:cubicBezTo>
                      <a:pt x="24895" y="3891"/>
                      <a:pt x="21642" y="8055"/>
                      <a:pt x="18663" y="12432"/>
                    </a:cubicBezTo>
                    <a:cubicBezTo>
                      <a:pt x="13496" y="20031"/>
                      <a:pt x="9271" y="28329"/>
                      <a:pt x="6080" y="36931"/>
                    </a:cubicBezTo>
                    <a:cubicBezTo>
                      <a:pt x="3162" y="44956"/>
                      <a:pt x="0" y="54318"/>
                      <a:pt x="456" y="62859"/>
                    </a:cubicBezTo>
                    <a:cubicBezTo>
                      <a:pt x="1820" y="63131"/>
                      <a:pt x="8985" y="64371"/>
                      <a:pt x="9239" y="66095"/>
                    </a:cubicBezTo>
                    <a:lnTo>
                      <a:pt x="9239" y="66095"/>
                    </a:lnTo>
                    <a:cubicBezTo>
                      <a:pt x="8757" y="62514"/>
                      <a:pt x="9576" y="58872"/>
                      <a:pt x="10457" y="55321"/>
                    </a:cubicBezTo>
                    <a:cubicBezTo>
                      <a:pt x="14074" y="40670"/>
                      <a:pt x="18359" y="26202"/>
                      <a:pt x="23314" y="11916"/>
                    </a:cubicBezTo>
                    <a:cubicBezTo>
                      <a:pt x="24712" y="7812"/>
                      <a:pt x="26202" y="3709"/>
                      <a:pt x="28512" y="1"/>
                    </a:cubicBezTo>
                    <a:close/>
                    <a:moveTo>
                      <a:pt x="9239" y="66095"/>
                    </a:moveTo>
                    <a:lnTo>
                      <a:pt x="9239" y="66095"/>
                    </a:lnTo>
                    <a:cubicBezTo>
                      <a:pt x="9239" y="66101"/>
                      <a:pt x="9240" y="66106"/>
                      <a:pt x="9241" y="66111"/>
                    </a:cubicBezTo>
                    <a:cubicBezTo>
                      <a:pt x="9240" y="66106"/>
                      <a:pt x="9239" y="66101"/>
                      <a:pt x="9239" y="6609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1" name="Google Shape;1011;p8"/>
              <p:cNvSpPr/>
              <p:nvPr/>
            </p:nvSpPr>
            <p:spPr>
              <a:xfrm>
                <a:off x="2879500" y="3231350"/>
                <a:ext cx="1749300" cy="2479525"/>
              </a:xfrm>
              <a:custGeom>
                <a:avLst/>
                <a:gdLst/>
                <a:ahLst/>
                <a:cxnLst/>
                <a:rect l="l" t="t" r="r" b="b"/>
                <a:pathLst>
                  <a:path w="69972" h="99181" extrusionOk="0">
                    <a:moveTo>
                      <a:pt x="39363" y="0"/>
                    </a:moveTo>
                    <a:lnTo>
                      <a:pt x="39363" y="0"/>
                    </a:lnTo>
                    <a:cubicBezTo>
                      <a:pt x="33800" y="6444"/>
                      <a:pt x="29302" y="13709"/>
                      <a:pt x="25016" y="21064"/>
                    </a:cubicBezTo>
                    <a:cubicBezTo>
                      <a:pt x="22007" y="26201"/>
                      <a:pt x="19150" y="31399"/>
                      <a:pt x="16505" y="36688"/>
                    </a:cubicBezTo>
                    <a:cubicBezTo>
                      <a:pt x="11824" y="45989"/>
                      <a:pt x="7751" y="55685"/>
                      <a:pt x="5046" y="65746"/>
                    </a:cubicBezTo>
                    <a:cubicBezTo>
                      <a:pt x="4408" y="68117"/>
                      <a:pt x="0" y="94865"/>
                      <a:pt x="1216" y="94865"/>
                    </a:cubicBezTo>
                    <a:cubicBezTo>
                      <a:pt x="15745" y="95047"/>
                      <a:pt x="30244" y="96536"/>
                      <a:pt x="44500" y="99181"/>
                    </a:cubicBezTo>
                    <a:cubicBezTo>
                      <a:pt x="47205" y="77174"/>
                      <a:pt x="58725" y="57357"/>
                      <a:pt x="69971" y="38207"/>
                    </a:cubicBezTo>
                    <a:lnTo>
                      <a:pt x="69971" y="38207"/>
                    </a:lnTo>
                    <a:cubicBezTo>
                      <a:pt x="54196" y="55229"/>
                      <a:pt x="39606" y="68056"/>
                      <a:pt x="31703" y="89880"/>
                    </a:cubicBezTo>
                    <a:cubicBezTo>
                      <a:pt x="37661" y="64682"/>
                      <a:pt x="45229" y="45168"/>
                      <a:pt x="56597" y="21855"/>
                    </a:cubicBezTo>
                    <a:lnTo>
                      <a:pt x="56597" y="21855"/>
                    </a:lnTo>
                    <a:cubicBezTo>
                      <a:pt x="43132" y="37539"/>
                      <a:pt x="33101" y="49758"/>
                      <a:pt x="23800" y="68177"/>
                    </a:cubicBezTo>
                    <a:cubicBezTo>
                      <a:pt x="20578" y="74621"/>
                      <a:pt x="17630" y="79454"/>
                      <a:pt x="16445" y="86536"/>
                    </a:cubicBezTo>
                    <a:cubicBezTo>
                      <a:pt x="17569" y="54104"/>
                      <a:pt x="24682" y="28967"/>
                      <a:pt x="39363" y="0"/>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8"/>
              <p:cNvSpPr/>
              <p:nvPr/>
            </p:nvSpPr>
            <p:spPr>
              <a:xfrm>
                <a:off x="-58250" y="3326325"/>
                <a:ext cx="1812375" cy="2366325"/>
              </a:xfrm>
              <a:custGeom>
                <a:avLst/>
                <a:gdLst/>
                <a:ahLst/>
                <a:cxnLst/>
                <a:rect l="l" t="t" r="r" b="b"/>
                <a:pathLst>
                  <a:path w="72495" h="94653" extrusionOk="0">
                    <a:moveTo>
                      <a:pt x="29971" y="1"/>
                    </a:moveTo>
                    <a:cubicBezTo>
                      <a:pt x="29972" y="4"/>
                      <a:pt x="29972" y="8"/>
                      <a:pt x="29973" y="12"/>
                    </a:cubicBezTo>
                    <a:lnTo>
                      <a:pt x="29973" y="12"/>
                    </a:lnTo>
                    <a:cubicBezTo>
                      <a:pt x="29972" y="8"/>
                      <a:pt x="29972" y="4"/>
                      <a:pt x="29971" y="1"/>
                    </a:cubicBezTo>
                    <a:close/>
                    <a:moveTo>
                      <a:pt x="29973" y="12"/>
                    </a:moveTo>
                    <a:cubicBezTo>
                      <a:pt x="31311" y="6634"/>
                      <a:pt x="34197" y="12831"/>
                      <a:pt x="36476" y="19211"/>
                    </a:cubicBezTo>
                    <a:cubicBezTo>
                      <a:pt x="39758" y="28420"/>
                      <a:pt x="41764" y="37995"/>
                      <a:pt x="43801" y="47509"/>
                    </a:cubicBezTo>
                    <a:cubicBezTo>
                      <a:pt x="46020" y="57935"/>
                      <a:pt x="48208" y="68391"/>
                      <a:pt x="48634" y="78968"/>
                    </a:cubicBezTo>
                    <a:cubicBezTo>
                      <a:pt x="43467" y="63163"/>
                      <a:pt x="35746" y="48208"/>
                      <a:pt x="25867" y="34804"/>
                    </a:cubicBezTo>
                    <a:cubicBezTo>
                      <a:pt x="23132" y="31065"/>
                      <a:pt x="20183" y="27448"/>
                      <a:pt x="16810" y="24347"/>
                    </a:cubicBezTo>
                    <a:lnTo>
                      <a:pt x="16810" y="24347"/>
                    </a:lnTo>
                    <a:cubicBezTo>
                      <a:pt x="26870" y="41521"/>
                      <a:pt x="34469" y="60184"/>
                      <a:pt x="39211" y="79515"/>
                    </a:cubicBezTo>
                    <a:cubicBezTo>
                      <a:pt x="29971" y="63619"/>
                      <a:pt x="16232" y="50396"/>
                      <a:pt x="1" y="41825"/>
                    </a:cubicBezTo>
                    <a:lnTo>
                      <a:pt x="1" y="41825"/>
                    </a:lnTo>
                    <a:cubicBezTo>
                      <a:pt x="8208" y="47023"/>
                      <a:pt x="14408" y="54865"/>
                      <a:pt x="19940" y="62798"/>
                    </a:cubicBezTo>
                    <a:cubicBezTo>
                      <a:pt x="26688" y="72403"/>
                      <a:pt x="32950" y="82980"/>
                      <a:pt x="34135" y="94652"/>
                    </a:cubicBezTo>
                    <a:cubicBezTo>
                      <a:pt x="39577" y="92354"/>
                      <a:pt x="45385" y="91597"/>
                      <a:pt x="51242" y="91597"/>
                    </a:cubicBezTo>
                    <a:cubicBezTo>
                      <a:pt x="55918" y="91597"/>
                      <a:pt x="60625" y="92079"/>
                      <a:pt x="65199" y="92646"/>
                    </a:cubicBezTo>
                    <a:cubicBezTo>
                      <a:pt x="66284" y="92784"/>
                      <a:pt x="68225" y="93379"/>
                      <a:pt x="69788" y="93379"/>
                    </a:cubicBezTo>
                    <a:cubicBezTo>
                      <a:pt x="70986" y="93379"/>
                      <a:pt x="71962" y="93030"/>
                      <a:pt x="72160" y="91856"/>
                    </a:cubicBezTo>
                    <a:cubicBezTo>
                      <a:pt x="72494" y="90002"/>
                      <a:pt x="68817" y="86233"/>
                      <a:pt x="67905" y="84835"/>
                    </a:cubicBezTo>
                    <a:cubicBezTo>
                      <a:pt x="62798" y="77145"/>
                      <a:pt x="61856" y="67783"/>
                      <a:pt x="59120" y="59120"/>
                    </a:cubicBezTo>
                    <a:cubicBezTo>
                      <a:pt x="55959" y="49150"/>
                      <a:pt x="52129" y="39454"/>
                      <a:pt x="47570" y="30062"/>
                    </a:cubicBezTo>
                    <a:cubicBezTo>
                      <a:pt x="45017" y="24834"/>
                      <a:pt x="42281" y="19697"/>
                      <a:pt x="39363" y="14682"/>
                    </a:cubicBezTo>
                    <a:cubicBezTo>
                      <a:pt x="37843" y="12098"/>
                      <a:pt x="36293" y="9514"/>
                      <a:pt x="34652" y="7022"/>
                    </a:cubicBezTo>
                    <a:cubicBezTo>
                      <a:pt x="33438" y="5080"/>
                      <a:pt x="30407" y="2138"/>
                      <a:pt x="29973" y="1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3" name="Google Shape;1013;p8"/>
              <p:cNvSpPr/>
              <p:nvPr/>
            </p:nvSpPr>
            <p:spPr>
              <a:xfrm>
                <a:off x="2771600" y="2298950"/>
                <a:ext cx="658850" cy="512725"/>
              </a:xfrm>
              <a:custGeom>
                <a:avLst/>
                <a:gdLst/>
                <a:ahLst/>
                <a:cxnLst/>
                <a:rect l="l" t="t" r="r" b="b"/>
                <a:pathLst>
                  <a:path w="26354" h="20509" extrusionOk="0">
                    <a:moveTo>
                      <a:pt x="11829" y="1"/>
                    </a:moveTo>
                    <a:cubicBezTo>
                      <a:pt x="9451" y="1"/>
                      <a:pt x="9181" y="4234"/>
                      <a:pt x="9453" y="6475"/>
                    </a:cubicBezTo>
                    <a:cubicBezTo>
                      <a:pt x="8273" y="4692"/>
                      <a:pt x="7155" y="2370"/>
                      <a:pt x="5706" y="2370"/>
                    </a:cubicBezTo>
                    <a:cubicBezTo>
                      <a:pt x="5400" y="2370"/>
                      <a:pt x="5080" y="2473"/>
                      <a:pt x="4742" y="2706"/>
                    </a:cubicBezTo>
                    <a:cubicBezTo>
                      <a:pt x="0" y="5928"/>
                      <a:pt x="7204" y="15958"/>
                      <a:pt x="12007" y="19606"/>
                    </a:cubicBezTo>
                    <a:cubicBezTo>
                      <a:pt x="12651" y="20116"/>
                      <a:pt x="13439" y="20508"/>
                      <a:pt x="14243" y="20508"/>
                    </a:cubicBezTo>
                    <a:cubicBezTo>
                      <a:pt x="14348" y="20508"/>
                      <a:pt x="14454" y="20501"/>
                      <a:pt x="14560" y="20487"/>
                    </a:cubicBezTo>
                    <a:cubicBezTo>
                      <a:pt x="15776" y="20335"/>
                      <a:pt x="17417" y="18907"/>
                      <a:pt x="18238" y="17995"/>
                    </a:cubicBezTo>
                    <a:cubicBezTo>
                      <a:pt x="26353" y="8633"/>
                      <a:pt x="26201" y="4803"/>
                      <a:pt x="23739" y="4074"/>
                    </a:cubicBezTo>
                    <a:cubicBezTo>
                      <a:pt x="23581" y="4031"/>
                      <a:pt x="23428" y="4011"/>
                      <a:pt x="23280" y="4011"/>
                    </a:cubicBezTo>
                    <a:cubicBezTo>
                      <a:pt x="21749" y="4011"/>
                      <a:pt x="20715" y="6138"/>
                      <a:pt x="19302" y="7053"/>
                    </a:cubicBezTo>
                    <a:cubicBezTo>
                      <a:pt x="19818" y="5989"/>
                      <a:pt x="20365" y="4834"/>
                      <a:pt x="20335" y="3648"/>
                    </a:cubicBezTo>
                    <a:cubicBezTo>
                      <a:pt x="20274" y="2493"/>
                      <a:pt x="19484" y="1186"/>
                      <a:pt x="18298" y="1065"/>
                    </a:cubicBezTo>
                    <a:cubicBezTo>
                      <a:pt x="18252" y="1060"/>
                      <a:pt x="18206" y="1057"/>
                      <a:pt x="18161" y="1057"/>
                    </a:cubicBezTo>
                    <a:cubicBezTo>
                      <a:pt x="16545" y="1057"/>
                      <a:pt x="15123" y="4118"/>
                      <a:pt x="14621" y="5685"/>
                    </a:cubicBezTo>
                    <a:cubicBezTo>
                      <a:pt x="14438" y="4165"/>
                      <a:pt x="14195" y="62"/>
                      <a:pt x="11855" y="1"/>
                    </a:cubicBezTo>
                    <a:cubicBezTo>
                      <a:pt x="11846" y="1"/>
                      <a:pt x="11838" y="1"/>
                      <a:pt x="118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4" name="Google Shape;1014;p8"/>
              <p:cNvSpPr/>
              <p:nvPr/>
            </p:nvSpPr>
            <p:spPr>
              <a:xfrm>
                <a:off x="2920450" y="2444225"/>
                <a:ext cx="97700" cy="170900"/>
              </a:xfrm>
              <a:custGeom>
                <a:avLst/>
                <a:gdLst/>
                <a:ahLst/>
                <a:cxnLst/>
                <a:rect l="l" t="t" r="r" b="b"/>
                <a:pathLst>
                  <a:path w="3908" h="6836" extrusionOk="0">
                    <a:moveTo>
                      <a:pt x="434" y="1"/>
                    </a:moveTo>
                    <a:cubicBezTo>
                      <a:pt x="217" y="1"/>
                      <a:pt x="1" y="242"/>
                      <a:pt x="125" y="512"/>
                    </a:cubicBezTo>
                    <a:cubicBezTo>
                      <a:pt x="1250" y="2518"/>
                      <a:pt x="2101" y="4950"/>
                      <a:pt x="3530" y="6774"/>
                    </a:cubicBezTo>
                    <a:cubicBezTo>
                      <a:pt x="3573" y="6817"/>
                      <a:pt x="3625" y="6836"/>
                      <a:pt x="3674" y="6836"/>
                    </a:cubicBezTo>
                    <a:cubicBezTo>
                      <a:pt x="3796" y="6836"/>
                      <a:pt x="3907" y="6721"/>
                      <a:pt x="3864" y="6591"/>
                    </a:cubicBezTo>
                    <a:cubicBezTo>
                      <a:pt x="3378" y="4342"/>
                      <a:pt x="1828" y="2153"/>
                      <a:pt x="703" y="178"/>
                    </a:cubicBezTo>
                    <a:cubicBezTo>
                      <a:pt x="636" y="52"/>
                      <a:pt x="535" y="1"/>
                      <a:pt x="434"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5" name="Google Shape;1015;p8"/>
              <p:cNvSpPr/>
              <p:nvPr/>
            </p:nvSpPr>
            <p:spPr>
              <a:xfrm>
                <a:off x="3062625" y="2395325"/>
                <a:ext cx="36500" cy="238575"/>
              </a:xfrm>
              <a:custGeom>
                <a:avLst/>
                <a:gdLst/>
                <a:ahLst/>
                <a:cxnLst/>
                <a:rect l="l" t="t" r="r" b="b"/>
                <a:pathLst>
                  <a:path w="1460" h="9543" extrusionOk="0">
                    <a:moveTo>
                      <a:pt x="280" y="1"/>
                    </a:moveTo>
                    <a:cubicBezTo>
                      <a:pt x="168" y="1"/>
                      <a:pt x="62" y="85"/>
                      <a:pt x="62" y="249"/>
                    </a:cubicBezTo>
                    <a:cubicBezTo>
                      <a:pt x="1" y="3228"/>
                      <a:pt x="700" y="6298"/>
                      <a:pt x="882" y="9307"/>
                    </a:cubicBezTo>
                    <a:cubicBezTo>
                      <a:pt x="882" y="9459"/>
                      <a:pt x="1027" y="9543"/>
                      <a:pt x="1171" y="9543"/>
                    </a:cubicBezTo>
                    <a:cubicBezTo>
                      <a:pt x="1315" y="9543"/>
                      <a:pt x="1460" y="9459"/>
                      <a:pt x="1460" y="9277"/>
                    </a:cubicBezTo>
                    <a:cubicBezTo>
                      <a:pt x="1308" y="6328"/>
                      <a:pt x="1399" y="2985"/>
                      <a:pt x="518" y="188"/>
                    </a:cubicBezTo>
                    <a:cubicBezTo>
                      <a:pt x="476" y="62"/>
                      <a:pt x="376" y="1"/>
                      <a:pt x="280"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6" name="Google Shape;1016;p8"/>
              <p:cNvSpPr/>
              <p:nvPr/>
            </p:nvSpPr>
            <p:spPr>
              <a:xfrm>
                <a:off x="3141850" y="2433325"/>
                <a:ext cx="73325" cy="204625"/>
              </a:xfrm>
              <a:custGeom>
                <a:avLst/>
                <a:gdLst/>
                <a:ahLst/>
                <a:cxnLst/>
                <a:rect l="l" t="t" r="r" b="b"/>
                <a:pathLst>
                  <a:path w="2933" h="8185" extrusionOk="0">
                    <a:moveTo>
                      <a:pt x="2664" y="1"/>
                    </a:moveTo>
                    <a:cubicBezTo>
                      <a:pt x="2559" y="1"/>
                      <a:pt x="2446" y="58"/>
                      <a:pt x="2394" y="188"/>
                    </a:cubicBezTo>
                    <a:cubicBezTo>
                      <a:pt x="1391" y="2650"/>
                      <a:pt x="814" y="5355"/>
                      <a:pt x="54" y="7878"/>
                    </a:cubicBezTo>
                    <a:cubicBezTo>
                      <a:pt x="1" y="8073"/>
                      <a:pt x="143" y="8185"/>
                      <a:pt x="289" y="8185"/>
                    </a:cubicBezTo>
                    <a:cubicBezTo>
                      <a:pt x="395" y="8185"/>
                      <a:pt x="502" y="8127"/>
                      <a:pt x="540" y="8000"/>
                    </a:cubicBezTo>
                    <a:cubicBezTo>
                      <a:pt x="1330" y="5477"/>
                      <a:pt x="2333" y="2893"/>
                      <a:pt x="2881" y="279"/>
                    </a:cubicBezTo>
                    <a:cubicBezTo>
                      <a:pt x="2933" y="105"/>
                      <a:pt x="2805" y="1"/>
                      <a:pt x="2664"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7" name="Google Shape;1017;p8"/>
              <p:cNvSpPr/>
              <p:nvPr/>
            </p:nvSpPr>
            <p:spPr>
              <a:xfrm>
                <a:off x="3213275" y="2509400"/>
                <a:ext cx="120725" cy="147775"/>
              </a:xfrm>
              <a:custGeom>
                <a:avLst/>
                <a:gdLst/>
                <a:ahLst/>
                <a:cxnLst/>
                <a:rect l="l" t="t" r="r" b="b"/>
                <a:pathLst>
                  <a:path w="4829" h="5911" extrusionOk="0">
                    <a:moveTo>
                      <a:pt x="4492" y="0"/>
                    </a:moveTo>
                    <a:cubicBezTo>
                      <a:pt x="4451" y="0"/>
                      <a:pt x="4410" y="10"/>
                      <a:pt x="4370" y="33"/>
                    </a:cubicBezTo>
                    <a:cubicBezTo>
                      <a:pt x="3428" y="458"/>
                      <a:pt x="2698" y="1522"/>
                      <a:pt x="2090" y="2312"/>
                    </a:cubicBezTo>
                    <a:cubicBezTo>
                      <a:pt x="1331" y="3285"/>
                      <a:pt x="631" y="4410"/>
                      <a:pt x="84" y="5534"/>
                    </a:cubicBezTo>
                    <a:cubicBezTo>
                      <a:pt x="1" y="5723"/>
                      <a:pt x="176" y="5911"/>
                      <a:pt x="343" y="5911"/>
                    </a:cubicBezTo>
                    <a:cubicBezTo>
                      <a:pt x="419" y="5911"/>
                      <a:pt x="493" y="5872"/>
                      <a:pt x="540" y="5777"/>
                    </a:cubicBezTo>
                    <a:cubicBezTo>
                      <a:pt x="1148" y="4653"/>
                      <a:pt x="1817" y="3650"/>
                      <a:pt x="2607" y="2677"/>
                    </a:cubicBezTo>
                    <a:cubicBezTo>
                      <a:pt x="3276" y="1887"/>
                      <a:pt x="4218" y="1249"/>
                      <a:pt x="4705" y="367"/>
                    </a:cubicBezTo>
                    <a:cubicBezTo>
                      <a:pt x="4828" y="194"/>
                      <a:pt x="4670" y="0"/>
                      <a:pt x="4492" y="0"/>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8" name="Google Shape;1018;p8"/>
              <p:cNvSpPr/>
              <p:nvPr/>
            </p:nvSpPr>
            <p:spPr>
              <a:xfrm>
                <a:off x="2944100" y="2678700"/>
                <a:ext cx="352600" cy="178875"/>
              </a:xfrm>
              <a:custGeom>
                <a:avLst/>
                <a:gdLst/>
                <a:ahLst/>
                <a:cxnLst/>
                <a:rect l="l" t="t" r="r" b="b"/>
                <a:pathLst>
                  <a:path w="14104" h="7155" extrusionOk="0">
                    <a:moveTo>
                      <a:pt x="4301" y="0"/>
                    </a:moveTo>
                    <a:cubicBezTo>
                      <a:pt x="3837" y="0"/>
                      <a:pt x="3946" y="2730"/>
                      <a:pt x="3769" y="3261"/>
                    </a:cubicBezTo>
                    <a:cubicBezTo>
                      <a:pt x="2918" y="2288"/>
                      <a:pt x="1307" y="1012"/>
                      <a:pt x="0" y="860"/>
                    </a:cubicBezTo>
                    <a:lnTo>
                      <a:pt x="0" y="860"/>
                    </a:lnTo>
                    <a:cubicBezTo>
                      <a:pt x="0" y="5297"/>
                      <a:pt x="6414" y="7152"/>
                      <a:pt x="6414" y="7152"/>
                    </a:cubicBezTo>
                    <a:cubicBezTo>
                      <a:pt x="6433" y="7154"/>
                      <a:pt x="6455" y="7155"/>
                      <a:pt x="6480" y="7155"/>
                    </a:cubicBezTo>
                    <a:cubicBezTo>
                      <a:pt x="7569" y="7155"/>
                      <a:pt x="14104" y="5226"/>
                      <a:pt x="14104" y="2106"/>
                    </a:cubicBezTo>
                    <a:cubicBezTo>
                      <a:pt x="13984" y="2093"/>
                      <a:pt x="13860" y="2086"/>
                      <a:pt x="13732" y="2086"/>
                    </a:cubicBezTo>
                    <a:cubicBezTo>
                      <a:pt x="12392" y="2086"/>
                      <a:pt x="10624" y="2777"/>
                      <a:pt x="9514" y="3443"/>
                    </a:cubicBezTo>
                    <a:cubicBezTo>
                      <a:pt x="9301" y="2501"/>
                      <a:pt x="9757" y="1072"/>
                      <a:pt x="9727" y="130"/>
                    </a:cubicBezTo>
                    <a:lnTo>
                      <a:pt x="9727" y="130"/>
                    </a:lnTo>
                    <a:cubicBezTo>
                      <a:pt x="8420" y="920"/>
                      <a:pt x="7295" y="2045"/>
                      <a:pt x="6474" y="3322"/>
                    </a:cubicBezTo>
                    <a:cubicBezTo>
                      <a:pt x="5927" y="2410"/>
                      <a:pt x="4559" y="130"/>
                      <a:pt x="4347" y="9"/>
                    </a:cubicBezTo>
                    <a:cubicBezTo>
                      <a:pt x="4331" y="3"/>
                      <a:pt x="4316" y="0"/>
                      <a:pt x="4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9" name="Google Shape;1019;p8"/>
              <p:cNvSpPr/>
              <p:nvPr/>
            </p:nvSpPr>
            <p:spPr>
              <a:xfrm>
                <a:off x="2944100" y="2808600"/>
                <a:ext cx="183750" cy="2811100"/>
              </a:xfrm>
              <a:custGeom>
                <a:avLst/>
                <a:gdLst/>
                <a:ahLst/>
                <a:cxnLst/>
                <a:rect l="l" t="t" r="r" b="b"/>
                <a:pathLst>
                  <a:path w="7350" h="112444" extrusionOk="0">
                    <a:moveTo>
                      <a:pt x="6743" y="1"/>
                    </a:moveTo>
                    <a:cubicBezTo>
                      <a:pt x="6537" y="1"/>
                      <a:pt x="6336" y="115"/>
                      <a:pt x="6262" y="375"/>
                    </a:cubicBezTo>
                    <a:cubicBezTo>
                      <a:pt x="0" y="27640"/>
                      <a:pt x="1338" y="83872"/>
                      <a:pt x="2401" y="111623"/>
                    </a:cubicBezTo>
                    <a:cubicBezTo>
                      <a:pt x="2417" y="112170"/>
                      <a:pt x="2857" y="112443"/>
                      <a:pt x="3283" y="112443"/>
                    </a:cubicBezTo>
                    <a:cubicBezTo>
                      <a:pt x="3708" y="112443"/>
                      <a:pt x="4119" y="112170"/>
                      <a:pt x="4073" y="111623"/>
                    </a:cubicBezTo>
                    <a:cubicBezTo>
                      <a:pt x="2401" y="83811"/>
                      <a:pt x="1945" y="28156"/>
                      <a:pt x="7295" y="618"/>
                    </a:cubicBezTo>
                    <a:cubicBezTo>
                      <a:pt x="7349" y="240"/>
                      <a:pt x="7041" y="1"/>
                      <a:pt x="67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0" name="Google Shape;1020;p8"/>
              <p:cNvSpPr/>
              <p:nvPr/>
            </p:nvSpPr>
            <p:spPr>
              <a:xfrm>
                <a:off x="2710800" y="2931175"/>
                <a:ext cx="330575" cy="388725"/>
              </a:xfrm>
              <a:custGeom>
                <a:avLst/>
                <a:gdLst/>
                <a:ahLst/>
                <a:cxnLst/>
                <a:rect l="l" t="t" r="r" b="b"/>
                <a:pathLst>
                  <a:path w="13223" h="15549" extrusionOk="0">
                    <a:moveTo>
                      <a:pt x="730" y="1"/>
                    </a:moveTo>
                    <a:cubicBezTo>
                      <a:pt x="730" y="1"/>
                      <a:pt x="730" y="2"/>
                      <a:pt x="730" y="2"/>
                    </a:cubicBezTo>
                    <a:lnTo>
                      <a:pt x="730" y="2"/>
                    </a:lnTo>
                    <a:cubicBezTo>
                      <a:pt x="730" y="2"/>
                      <a:pt x="730" y="1"/>
                      <a:pt x="730" y="1"/>
                    </a:cubicBezTo>
                    <a:close/>
                    <a:moveTo>
                      <a:pt x="730" y="2"/>
                    </a:moveTo>
                    <a:cubicBezTo>
                      <a:pt x="1" y="2950"/>
                      <a:pt x="821" y="6171"/>
                      <a:pt x="2554" y="8724"/>
                    </a:cubicBezTo>
                    <a:cubicBezTo>
                      <a:pt x="3687" y="10414"/>
                      <a:pt x="8705" y="15548"/>
                      <a:pt x="11404" y="15548"/>
                    </a:cubicBezTo>
                    <a:cubicBezTo>
                      <a:pt x="12396" y="15548"/>
                      <a:pt x="13074" y="14854"/>
                      <a:pt x="13132" y="13041"/>
                    </a:cubicBezTo>
                    <a:cubicBezTo>
                      <a:pt x="13223" y="10366"/>
                      <a:pt x="10852" y="7873"/>
                      <a:pt x="9089" y="6171"/>
                    </a:cubicBezTo>
                    <a:cubicBezTo>
                      <a:pt x="8391" y="5504"/>
                      <a:pt x="696" y="202"/>
                      <a:pt x="730" y="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8"/>
              <p:cNvSpPr/>
              <p:nvPr/>
            </p:nvSpPr>
            <p:spPr>
              <a:xfrm>
                <a:off x="3025775" y="3166750"/>
                <a:ext cx="328675" cy="317775"/>
              </a:xfrm>
              <a:custGeom>
                <a:avLst/>
                <a:gdLst/>
                <a:ahLst/>
                <a:cxnLst/>
                <a:rect l="l" t="t" r="r" b="b"/>
                <a:pathLst>
                  <a:path w="13147" h="12711" extrusionOk="0">
                    <a:moveTo>
                      <a:pt x="12691" y="1"/>
                    </a:moveTo>
                    <a:lnTo>
                      <a:pt x="12691" y="1"/>
                    </a:lnTo>
                    <a:cubicBezTo>
                      <a:pt x="12691" y="1"/>
                      <a:pt x="12691" y="1"/>
                      <a:pt x="12691" y="1"/>
                    </a:cubicBezTo>
                    <a:lnTo>
                      <a:pt x="12691" y="1"/>
                    </a:lnTo>
                    <a:cubicBezTo>
                      <a:pt x="12691" y="1"/>
                      <a:pt x="12691" y="1"/>
                      <a:pt x="12691" y="1"/>
                    </a:cubicBezTo>
                    <a:close/>
                    <a:moveTo>
                      <a:pt x="12691" y="1"/>
                    </a:moveTo>
                    <a:cubicBezTo>
                      <a:pt x="12870" y="1218"/>
                      <a:pt x="593" y="7387"/>
                      <a:pt x="198" y="10396"/>
                    </a:cubicBezTo>
                    <a:cubicBezTo>
                      <a:pt x="1" y="12048"/>
                      <a:pt x="1084" y="12710"/>
                      <a:pt x="2653" y="12710"/>
                    </a:cubicBezTo>
                    <a:cubicBezTo>
                      <a:pt x="4951" y="12710"/>
                      <a:pt x="8289" y="11290"/>
                      <a:pt x="10168" y="9484"/>
                    </a:cubicBezTo>
                    <a:cubicBezTo>
                      <a:pt x="12387" y="7326"/>
                      <a:pt x="13147" y="3071"/>
                      <a:pt x="126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8"/>
              <p:cNvSpPr/>
              <p:nvPr/>
            </p:nvSpPr>
            <p:spPr>
              <a:xfrm>
                <a:off x="2735125" y="3497300"/>
                <a:ext cx="263700" cy="325950"/>
              </a:xfrm>
              <a:custGeom>
                <a:avLst/>
                <a:gdLst/>
                <a:ahLst/>
                <a:cxnLst/>
                <a:rect l="l" t="t" r="r" b="b"/>
                <a:pathLst>
                  <a:path w="10548" h="13038" extrusionOk="0">
                    <a:moveTo>
                      <a:pt x="730" y="1"/>
                    </a:moveTo>
                    <a:lnTo>
                      <a:pt x="730" y="1"/>
                    </a:lnTo>
                    <a:cubicBezTo>
                      <a:pt x="0" y="3344"/>
                      <a:pt x="882" y="6992"/>
                      <a:pt x="3101" y="9606"/>
                    </a:cubicBezTo>
                    <a:cubicBezTo>
                      <a:pt x="4126" y="10867"/>
                      <a:pt x="6903" y="13037"/>
                      <a:pt x="8745" y="13037"/>
                    </a:cubicBezTo>
                    <a:cubicBezTo>
                      <a:pt x="9743" y="13037"/>
                      <a:pt x="10465" y="12401"/>
                      <a:pt x="10487" y="10639"/>
                    </a:cubicBezTo>
                    <a:cubicBezTo>
                      <a:pt x="10548" y="6718"/>
                      <a:pt x="3313" y="2280"/>
                      <a:pt x="7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8"/>
              <p:cNvSpPr/>
              <p:nvPr/>
            </p:nvSpPr>
            <p:spPr>
              <a:xfrm>
                <a:off x="2908375" y="3659150"/>
                <a:ext cx="448950" cy="315075"/>
              </a:xfrm>
              <a:custGeom>
                <a:avLst/>
                <a:gdLst/>
                <a:ahLst/>
                <a:cxnLst/>
                <a:rect l="l" t="t" r="r" b="b"/>
                <a:pathLst>
                  <a:path w="17958" h="12603" extrusionOk="0">
                    <a:moveTo>
                      <a:pt x="17904" y="1"/>
                    </a:moveTo>
                    <a:cubicBezTo>
                      <a:pt x="17904" y="1"/>
                      <a:pt x="17904" y="1"/>
                      <a:pt x="17904" y="1"/>
                    </a:cubicBezTo>
                    <a:cubicBezTo>
                      <a:pt x="15229" y="882"/>
                      <a:pt x="1" y="6688"/>
                      <a:pt x="4985" y="11825"/>
                    </a:cubicBezTo>
                    <a:cubicBezTo>
                      <a:pt x="5523" y="12376"/>
                      <a:pt x="6153" y="12603"/>
                      <a:pt x="6826" y="12603"/>
                    </a:cubicBezTo>
                    <a:cubicBezTo>
                      <a:pt x="9269" y="12603"/>
                      <a:pt x="12274" y="9610"/>
                      <a:pt x="13466" y="8299"/>
                    </a:cubicBezTo>
                    <a:cubicBezTo>
                      <a:pt x="16919" y="4482"/>
                      <a:pt x="17957" y="1"/>
                      <a:pt x="179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4" name="Google Shape;1024;p8"/>
              <p:cNvSpPr/>
              <p:nvPr/>
            </p:nvSpPr>
            <p:spPr>
              <a:xfrm>
                <a:off x="2759575" y="3010175"/>
                <a:ext cx="233575" cy="232800"/>
              </a:xfrm>
              <a:custGeom>
                <a:avLst/>
                <a:gdLst/>
                <a:ahLst/>
                <a:cxnLst/>
                <a:rect l="l" t="t" r="r" b="b"/>
                <a:pathLst>
                  <a:path w="9343" h="9312" extrusionOk="0">
                    <a:moveTo>
                      <a:pt x="368" y="0"/>
                    </a:moveTo>
                    <a:cubicBezTo>
                      <a:pt x="177" y="0"/>
                      <a:pt x="0" y="266"/>
                      <a:pt x="208" y="428"/>
                    </a:cubicBezTo>
                    <a:cubicBezTo>
                      <a:pt x="1819" y="2069"/>
                      <a:pt x="3217" y="3862"/>
                      <a:pt x="4706" y="5564"/>
                    </a:cubicBezTo>
                    <a:cubicBezTo>
                      <a:pt x="5922" y="6932"/>
                      <a:pt x="7320" y="8604"/>
                      <a:pt x="9022" y="9303"/>
                    </a:cubicBezTo>
                    <a:cubicBezTo>
                      <a:pt x="9040" y="9309"/>
                      <a:pt x="9058" y="9312"/>
                      <a:pt x="9075" y="9312"/>
                    </a:cubicBezTo>
                    <a:cubicBezTo>
                      <a:pt x="9232" y="9312"/>
                      <a:pt x="9342" y="9075"/>
                      <a:pt x="9205" y="8938"/>
                    </a:cubicBezTo>
                    <a:cubicBezTo>
                      <a:pt x="7807" y="7479"/>
                      <a:pt x="6104" y="6294"/>
                      <a:pt x="4737" y="4744"/>
                    </a:cubicBezTo>
                    <a:cubicBezTo>
                      <a:pt x="3369" y="3163"/>
                      <a:pt x="2031" y="1583"/>
                      <a:pt x="542" y="93"/>
                    </a:cubicBezTo>
                    <a:cubicBezTo>
                      <a:pt x="491" y="27"/>
                      <a:pt x="429" y="0"/>
                      <a:pt x="3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5" name="Google Shape;1025;p8"/>
              <p:cNvSpPr/>
              <p:nvPr/>
            </p:nvSpPr>
            <p:spPr>
              <a:xfrm>
                <a:off x="3101400" y="3278400"/>
                <a:ext cx="194725" cy="141075"/>
              </a:xfrm>
              <a:custGeom>
                <a:avLst/>
                <a:gdLst/>
                <a:ahLst/>
                <a:cxnLst/>
                <a:rect l="l" t="t" r="r" b="b"/>
                <a:pathLst>
                  <a:path w="7789" h="5643" extrusionOk="0">
                    <a:moveTo>
                      <a:pt x="7503" y="0"/>
                    </a:moveTo>
                    <a:cubicBezTo>
                      <a:pt x="7466" y="0"/>
                      <a:pt x="7426" y="10"/>
                      <a:pt x="7386" y="33"/>
                    </a:cubicBezTo>
                    <a:cubicBezTo>
                      <a:pt x="4924" y="1674"/>
                      <a:pt x="2766" y="3832"/>
                      <a:pt x="213" y="5291"/>
                    </a:cubicBezTo>
                    <a:cubicBezTo>
                      <a:pt x="1" y="5398"/>
                      <a:pt x="136" y="5643"/>
                      <a:pt x="315" y="5643"/>
                    </a:cubicBezTo>
                    <a:cubicBezTo>
                      <a:pt x="341" y="5643"/>
                      <a:pt x="368" y="5637"/>
                      <a:pt x="395" y="5626"/>
                    </a:cubicBezTo>
                    <a:cubicBezTo>
                      <a:pt x="1915" y="4988"/>
                      <a:pt x="3283" y="3954"/>
                      <a:pt x="4620" y="3012"/>
                    </a:cubicBezTo>
                    <a:cubicBezTo>
                      <a:pt x="5714" y="2252"/>
                      <a:pt x="6991" y="1522"/>
                      <a:pt x="7690" y="337"/>
                    </a:cubicBezTo>
                    <a:cubicBezTo>
                      <a:pt x="7789" y="189"/>
                      <a:pt x="7667" y="0"/>
                      <a:pt x="7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6" name="Google Shape;1026;p8"/>
              <p:cNvSpPr/>
              <p:nvPr/>
            </p:nvSpPr>
            <p:spPr>
              <a:xfrm>
                <a:off x="2781050" y="3580225"/>
                <a:ext cx="148575" cy="176850"/>
              </a:xfrm>
              <a:custGeom>
                <a:avLst/>
                <a:gdLst/>
                <a:ahLst/>
                <a:cxnLst/>
                <a:rect l="l" t="t" r="r" b="b"/>
                <a:pathLst>
                  <a:path w="5943" h="7074" extrusionOk="0">
                    <a:moveTo>
                      <a:pt x="341" y="1"/>
                    </a:moveTo>
                    <a:cubicBezTo>
                      <a:pt x="169" y="1"/>
                      <a:pt x="1" y="158"/>
                      <a:pt x="109" y="331"/>
                    </a:cubicBezTo>
                    <a:cubicBezTo>
                      <a:pt x="1628" y="2672"/>
                      <a:pt x="3331" y="5134"/>
                      <a:pt x="5458" y="7018"/>
                    </a:cubicBezTo>
                    <a:cubicBezTo>
                      <a:pt x="5510" y="7057"/>
                      <a:pt x="5563" y="7074"/>
                      <a:pt x="5613" y="7074"/>
                    </a:cubicBezTo>
                    <a:cubicBezTo>
                      <a:pt x="5799" y="7074"/>
                      <a:pt x="5943" y="6845"/>
                      <a:pt x="5823" y="6653"/>
                    </a:cubicBezTo>
                    <a:cubicBezTo>
                      <a:pt x="3999" y="4495"/>
                      <a:pt x="2084" y="2489"/>
                      <a:pt x="534" y="88"/>
                    </a:cubicBezTo>
                    <a:cubicBezTo>
                      <a:pt x="481" y="26"/>
                      <a:pt x="411" y="1"/>
                      <a:pt x="3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7" name="Google Shape;1027;p8"/>
              <p:cNvSpPr/>
              <p:nvPr/>
            </p:nvSpPr>
            <p:spPr>
              <a:xfrm>
                <a:off x="3079725" y="3732600"/>
                <a:ext cx="228050" cy="158625"/>
              </a:xfrm>
              <a:custGeom>
                <a:avLst/>
                <a:gdLst/>
                <a:ahLst/>
                <a:cxnLst/>
                <a:rect l="l" t="t" r="r" b="b"/>
                <a:pathLst>
                  <a:path w="9122" h="6345" extrusionOk="0">
                    <a:moveTo>
                      <a:pt x="8729" y="0"/>
                    </a:moveTo>
                    <a:cubicBezTo>
                      <a:pt x="8668" y="0"/>
                      <a:pt x="8608" y="21"/>
                      <a:pt x="8557" y="72"/>
                    </a:cubicBezTo>
                    <a:cubicBezTo>
                      <a:pt x="7463" y="1318"/>
                      <a:pt x="5943" y="2200"/>
                      <a:pt x="4606" y="3203"/>
                    </a:cubicBezTo>
                    <a:cubicBezTo>
                      <a:pt x="3177" y="4267"/>
                      <a:pt x="1779" y="5422"/>
                      <a:pt x="107" y="6121"/>
                    </a:cubicBezTo>
                    <a:cubicBezTo>
                      <a:pt x="0" y="6174"/>
                      <a:pt x="11" y="6344"/>
                      <a:pt x="117" y="6344"/>
                    </a:cubicBezTo>
                    <a:cubicBezTo>
                      <a:pt x="132" y="6344"/>
                      <a:pt x="149" y="6341"/>
                      <a:pt x="168" y="6333"/>
                    </a:cubicBezTo>
                    <a:cubicBezTo>
                      <a:pt x="1992" y="5726"/>
                      <a:pt x="3603" y="4571"/>
                      <a:pt x="5153" y="3446"/>
                    </a:cubicBezTo>
                    <a:cubicBezTo>
                      <a:pt x="6429" y="2534"/>
                      <a:pt x="8040" y="1713"/>
                      <a:pt x="8983" y="406"/>
                    </a:cubicBezTo>
                    <a:cubicBezTo>
                      <a:pt x="9122" y="221"/>
                      <a:pt x="8925" y="0"/>
                      <a:pt x="87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8"/>
              <p:cNvSpPr/>
              <p:nvPr/>
            </p:nvSpPr>
            <p:spPr>
              <a:xfrm>
                <a:off x="2984450" y="2757925"/>
                <a:ext cx="65600" cy="46775"/>
              </a:xfrm>
              <a:custGeom>
                <a:avLst/>
                <a:gdLst/>
                <a:ahLst/>
                <a:cxnLst/>
                <a:rect l="l" t="t" r="r" b="b"/>
                <a:pathLst>
                  <a:path w="2624" h="1871" extrusionOk="0">
                    <a:moveTo>
                      <a:pt x="373" y="1"/>
                    </a:moveTo>
                    <a:cubicBezTo>
                      <a:pt x="152" y="1"/>
                      <a:pt x="0" y="364"/>
                      <a:pt x="210" y="548"/>
                    </a:cubicBezTo>
                    <a:cubicBezTo>
                      <a:pt x="544" y="761"/>
                      <a:pt x="909" y="1034"/>
                      <a:pt x="1243" y="1247"/>
                    </a:cubicBezTo>
                    <a:cubicBezTo>
                      <a:pt x="1547" y="1490"/>
                      <a:pt x="1851" y="1764"/>
                      <a:pt x="2246" y="1855"/>
                    </a:cubicBezTo>
                    <a:cubicBezTo>
                      <a:pt x="2282" y="1865"/>
                      <a:pt x="2314" y="1870"/>
                      <a:pt x="2343" y="1870"/>
                    </a:cubicBezTo>
                    <a:cubicBezTo>
                      <a:pt x="2568" y="1870"/>
                      <a:pt x="2624" y="1587"/>
                      <a:pt x="2490" y="1399"/>
                    </a:cubicBezTo>
                    <a:cubicBezTo>
                      <a:pt x="2277" y="1095"/>
                      <a:pt x="1851" y="943"/>
                      <a:pt x="1547" y="730"/>
                    </a:cubicBezTo>
                    <a:cubicBezTo>
                      <a:pt x="1213" y="487"/>
                      <a:pt x="818" y="274"/>
                      <a:pt x="483" y="31"/>
                    </a:cubicBezTo>
                    <a:cubicBezTo>
                      <a:pt x="446" y="10"/>
                      <a:pt x="408" y="1"/>
                      <a:pt x="373"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8"/>
              <p:cNvSpPr/>
              <p:nvPr/>
            </p:nvSpPr>
            <p:spPr>
              <a:xfrm>
                <a:off x="3063750" y="2767675"/>
                <a:ext cx="41450" cy="35300"/>
              </a:xfrm>
              <a:custGeom>
                <a:avLst/>
                <a:gdLst/>
                <a:ahLst/>
                <a:cxnLst/>
                <a:rect l="l" t="t" r="r" b="b"/>
                <a:pathLst>
                  <a:path w="1658" h="1412" extrusionOk="0">
                    <a:moveTo>
                      <a:pt x="342" y="0"/>
                    </a:moveTo>
                    <a:cubicBezTo>
                      <a:pt x="133" y="0"/>
                      <a:pt x="1" y="284"/>
                      <a:pt x="229" y="462"/>
                    </a:cubicBezTo>
                    <a:cubicBezTo>
                      <a:pt x="381" y="553"/>
                      <a:pt x="533" y="705"/>
                      <a:pt x="655" y="918"/>
                    </a:cubicBezTo>
                    <a:cubicBezTo>
                      <a:pt x="777" y="1100"/>
                      <a:pt x="807" y="1313"/>
                      <a:pt x="1050" y="1404"/>
                    </a:cubicBezTo>
                    <a:cubicBezTo>
                      <a:pt x="1066" y="1409"/>
                      <a:pt x="1084" y="1412"/>
                      <a:pt x="1103" y="1412"/>
                    </a:cubicBezTo>
                    <a:cubicBezTo>
                      <a:pt x="1192" y="1412"/>
                      <a:pt x="1304" y="1357"/>
                      <a:pt x="1354" y="1282"/>
                    </a:cubicBezTo>
                    <a:cubicBezTo>
                      <a:pt x="1658" y="796"/>
                      <a:pt x="837" y="219"/>
                      <a:pt x="473" y="36"/>
                    </a:cubicBezTo>
                    <a:cubicBezTo>
                      <a:pt x="428" y="11"/>
                      <a:pt x="383" y="0"/>
                      <a:pt x="342"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8"/>
              <p:cNvSpPr/>
              <p:nvPr/>
            </p:nvSpPr>
            <p:spPr>
              <a:xfrm>
                <a:off x="3123350" y="2761400"/>
                <a:ext cx="29575" cy="34950"/>
              </a:xfrm>
              <a:custGeom>
                <a:avLst/>
                <a:gdLst/>
                <a:ahLst/>
                <a:cxnLst/>
                <a:rect l="l" t="t" r="r" b="b"/>
                <a:pathLst>
                  <a:path w="1183" h="1398" extrusionOk="0">
                    <a:moveTo>
                      <a:pt x="850" y="0"/>
                    </a:moveTo>
                    <a:cubicBezTo>
                      <a:pt x="810" y="0"/>
                      <a:pt x="769" y="14"/>
                      <a:pt x="733" y="44"/>
                    </a:cubicBezTo>
                    <a:cubicBezTo>
                      <a:pt x="459" y="287"/>
                      <a:pt x="307" y="652"/>
                      <a:pt x="125" y="956"/>
                    </a:cubicBezTo>
                    <a:cubicBezTo>
                      <a:pt x="0" y="1205"/>
                      <a:pt x="174" y="1398"/>
                      <a:pt x="364" y="1398"/>
                    </a:cubicBezTo>
                    <a:cubicBezTo>
                      <a:pt x="452" y="1398"/>
                      <a:pt x="544" y="1356"/>
                      <a:pt x="611" y="1260"/>
                    </a:cubicBezTo>
                    <a:cubicBezTo>
                      <a:pt x="824" y="1017"/>
                      <a:pt x="1128" y="743"/>
                      <a:pt x="1159" y="409"/>
                    </a:cubicBezTo>
                    <a:cubicBezTo>
                      <a:pt x="1183" y="214"/>
                      <a:pt x="1013" y="0"/>
                      <a:pt x="85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8"/>
              <p:cNvSpPr/>
              <p:nvPr/>
            </p:nvSpPr>
            <p:spPr>
              <a:xfrm>
                <a:off x="3160500" y="2786600"/>
                <a:ext cx="43500" cy="21025"/>
              </a:xfrm>
              <a:custGeom>
                <a:avLst/>
                <a:gdLst/>
                <a:ahLst/>
                <a:cxnLst/>
                <a:rect l="l" t="t" r="r" b="b"/>
                <a:pathLst>
                  <a:path w="1740" h="841" extrusionOk="0">
                    <a:moveTo>
                      <a:pt x="1290" y="1"/>
                    </a:moveTo>
                    <a:cubicBezTo>
                      <a:pt x="1142" y="1"/>
                      <a:pt x="1015" y="58"/>
                      <a:pt x="888" y="100"/>
                    </a:cubicBezTo>
                    <a:cubicBezTo>
                      <a:pt x="706" y="191"/>
                      <a:pt x="463" y="252"/>
                      <a:pt x="280" y="313"/>
                    </a:cubicBezTo>
                    <a:cubicBezTo>
                      <a:pt x="1" y="397"/>
                      <a:pt x="107" y="840"/>
                      <a:pt x="386" y="840"/>
                    </a:cubicBezTo>
                    <a:cubicBezTo>
                      <a:pt x="410" y="840"/>
                      <a:pt x="436" y="837"/>
                      <a:pt x="463" y="829"/>
                    </a:cubicBezTo>
                    <a:cubicBezTo>
                      <a:pt x="645" y="799"/>
                      <a:pt x="888" y="708"/>
                      <a:pt x="1071" y="677"/>
                    </a:cubicBezTo>
                    <a:cubicBezTo>
                      <a:pt x="1283" y="647"/>
                      <a:pt x="1496" y="617"/>
                      <a:pt x="1618" y="404"/>
                    </a:cubicBezTo>
                    <a:cubicBezTo>
                      <a:pt x="1739" y="313"/>
                      <a:pt x="1679" y="70"/>
                      <a:pt x="1496" y="39"/>
                    </a:cubicBezTo>
                    <a:cubicBezTo>
                      <a:pt x="1422" y="11"/>
                      <a:pt x="1354" y="1"/>
                      <a:pt x="1290"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8"/>
              <p:cNvSpPr/>
              <p:nvPr/>
            </p:nvSpPr>
            <p:spPr>
              <a:xfrm>
                <a:off x="2108675" y="2245425"/>
                <a:ext cx="36025" cy="177075"/>
              </a:xfrm>
              <a:custGeom>
                <a:avLst/>
                <a:gdLst/>
                <a:ahLst/>
                <a:cxnLst/>
                <a:rect l="l" t="t" r="r" b="b"/>
                <a:pathLst>
                  <a:path w="1441" h="7083" extrusionOk="0">
                    <a:moveTo>
                      <a:pt x="980" y="1"/>
                    </a:moveTo>
                    <a:cubicBezTo>
                      <a:pt x="885" y="1"/>
                      <a:pt x="776" y="65"/>
                      <a:pt x="742" y="166"/>
                    </a:cubicBezTo>
                    <a:cubicBezTo>
                      <a:pt x="499" y="2355"/>
                      <a:pt x="438" y="4543"/>
                      <a:pt x="73" y="6671"/>
                    </a:cubicBezTo>
                    <a:cubicBezTo>
                      <a:pt x="0" y="6925"/>
                      <a:pt x="189" y="7082"/>
                      <a:pt x="372" y="7082"/>
                    </a:cubicBezTo>
                    <a:cubicBezTo>
                      <a:pt x="494" y="7082"/>
                      <a:pt x="614" y="7012"/>
                      <a:pt x="651" y="6853"/>
                    </a:cubicBezTo>
                    <a:cubicBezTo>
                      <a:pt x="1046" y="4695"/>
                      <a:pt x="1441" y="2294"/>
                      <a:pt x="1137" y="136"/>
                    </a:cubicBezTo>
                    <a:cubicBezTo>
                      <a:pt x="1123" y="41"/>
                      <a:pt x="1056" y="1"/>
                      <a:pt x="980" y="1"/>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33" name="Google Shape;1033;p8"/>
              <p:cNvGrpSpPr/>
              <p:nvPr/>
            </p:nvGrpSpPr>
            <p:grpSpPr>
              <a:xfrm>
                <a:off x="1518525" y="2153325"/>
                <a:ext cx="1656600" cy="3659675"/>
                <a:chOff x="1518525" y="2153325"/>
                <a:chExt cx="1656600" cy="3659675"/>
              </a:xfrm>
            </p:grpSpPr>
            <p:sp>
              <p:nvSpPr>
                <p:cNvPr id="1034" name="Google Shape;1034;p8"/>
                <p:cNvSpPr/>
                <p:nvPr/>
              </p:nvSpPr>
              <p:spPr>
                <a:xfrm>
                  <a:off x="1518525" y="3490475"/>
                  <a:ext cx="813875" cy="2089425"/>
                </a:xfrm>
                <a:custGeom>
                  <a:avLst/>
                  <a:gdLst/>
                  <a:ahLst/>
                  <a:cxnLst/>
                  <a:rect l="l" t="t" r="r" b="b"/>
                  <a:pathLst>
                    <a:path w="32555" h="83577" extrusionOk="0">
                      <a:moveTo>
                        <a:pt x="14439" y="0"/>
                      </a:moveTo>
                      <a:lnTo>
                        <a:pt x="14439" y="0"/>
                      </a:lnTo>
                      <a:cubicBezTo>
                        <a:pt x="1642" y="21307"/>
                        <a:pt x="1" y="77570"/>
                        <a:pt x="3618" y="81156"/>
                      </a:cubicBezTo>
                      <a:cubicBezTo>
                        <a:pt x="5344" y="82882"/>
                        <a:pt x="9808" y="83577"/>
                        <a:pt x="16431" y="83577"/>
                      </a:cubicBezTo>
                      <a:cubicBezTo>
                        <a:pt x="20887" y="83577"/>
                        <a:pt x="26320" y="83262"/>
                        <a:pt x="32555" y="82737"/>
                      </a:cubicBezTo>
                      <a:cubicBezTo>
                        <a:pt x="28573" y="59667"/>
                        <a:pt x="27661" y="41399"/>
                        <a:pt x="30275" y="18146"/>
                      </a:cubicBezTo>
                      <a:lnTo>
                        <a:pt x="30275" y="18146"/>
                      </a:lnTo>
                      <a:cubicBezTo>
                        <a:pt x="20974" y="34833"/>
                        <a:pt x="18846" y="50214"/>
                        <a:pt x="16597" y="69211"/>
                      </a:cubicBezTo>
                      <a:cubicBezTo>
                        <a:pt x="14621" y="44955"/>
                        <a:pt x="10943" y="24134"/>
                        <a:pt x="14439" y="0"/>
                      </a:cubicBezTo>
                      <a:close/>
                    </a:path>
                  </a:pathLst>
                </a:custGeom>
                <a:solidFill>
                  <a:srgbClr val="7EA0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8"/>
                <p:cNvSpPr/>
                <p:nvPr/>
              </p:nvSpPr>
              <p:spPr>
                <a:xfrm>
                  <a:off x="1574775" y="3593050"/>
                  <a:ext cx="623125" cy="1959775"/>
                </a:xfrm>
                <a:custGeom>
                  <a:avLst/>
                  <a:gdLst/>
                  <a:ahLst/>
                  <a:cxnLst/>
                  <a:rect l="l" t="t" r="r" b="b"/>
                  <a:pathLst>
                    <a:path w="24925" h="78391" extrusionOk="0">
                      <a:moveTo>
                        <a:pt x="14408" y="77631"/>
                      </a:moveTo>
                      <a:lnTo>
                        <a:pt x="14408" y="77631"/>
                      </a:lnTo>
                      <a:cubicBezTo>
                        <a:pt x="14412" y="77631"/>
                        <a:pt x="14416" y="77631"/>
                        <a:pt x="14420" y="77632"/>
                      </a:cubicBezTo>
                      <a:lnTo>
                        <a:pt x="14420" y="77632"/>
                      </a:lnTo>
                      <a:cubicBezTo>
                        <a:pt x="14416" y="77631"/>
                        <a:pt x="14412" y="77631"/>
                        <a:pt x="14408" y="77631"/>
                      </a:cubicBezTo>
                      <a:close/>
                      <a:moveTo>
                        <a:pt x="0" y="0"/>
                      </a:moveTo>
                      <a:cubicBezTo>
                        <a:pt x="1520" y="5897"/>
                        <a:pt x="3070" y="11733"/>
                        <a:pt x="4559" y="17660"/>
                      </a:cubicBezTo>
                      <a:cubicBezTo>
                        <a:pt x="7204" y="28147"/>
                        <a:pt x="9787" y="38633"/>
                        <a:pt x="12006" y="49211"/>
                      </a:cubicBezTo>
                      <a:cubicBezTo>
                        <a:pt x="12430" y="51177"/>
                        <a:pt x="18058" y="77633"/>
                        <a:pt x="14464" y="77633"/>
                      </a:cubicBezTo>
                      <a:cubicBezTo>
                        <a:pt x="14449" y="77633"/>
                        <a:pt x="14434" y="77632"/>
                        <a:pt x="14420" y="77632"/>
                      </a:cubicBezTo>
                      <a:lnTo>
                        <a:pt x="14420" y="77632"/>
                      </a:lnTo>
                      <a:cubicBezTo>
                        <a:pt x="17638" y="77844"/>
                        <a:pt x="20886" y="78117"/>
                        <a:pt x="24134" y="78391"/>
                      </a:cubicBezTo>
                      <a:cubicBezTo>
                        <a:pt x="24925" y="63071"/>
                        <a:pt x="19818" y="48086"/>
                        <a:pt x="14286" y="33800"/>
                      </a:cubicBezTo>
                      <a:cubicBezTo>
                        <a:pt x="9879" y="22402"/>
                        <a:pt x="5076" y="11125"/>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8"/>
                <p:cNvSpPr/>
                <p:nvPr/>
              </p:nvSpPr>
              <p:spPr>
                <a:xfrm>
                  <a:off x="2007150" y="3495775"/>
                  <a:ext cx="967350" cy="2078675"/>
                </a:xfrm>
                <a:custGeom>
                  <a:avLst/>
                  <a:gdLst/>
                  <a:ahLst/>
                  <a:cxnLst/>
                  <a:rect l="l" t="t" r="r" b="b"/>
                  <a:pathLst>
                    <a:path w="38694" h="83147" extrusionOk="0">
                      <a:moveTo>
                        <a:pt x="9909" y="1"/>
                      </a:moveTo>
                      <a:cubicBezTo>
                        <a:pt x="0" y="22797"/>
                        <a:pt x="5775" y="78817"/>
                        <a:pt x="9788" y="81886"/>
                      </a:cubicBezTo>
                      <a:cubicBezTo>
                        <a:pt x="10945" y="82754"/>
                        <a:pt x="12989" y="83146"/>
                        <a:pt x="15818" y="83146"/>
                      </a:cubicBezTo>
                      <a:cubicBezTo>
                        <a:pt x="21013" y="83146"/>
                        <a:pt x="28853" y="81824"/>
                        <a:pt x="38694" y="79698"/>
                      </a:cubicBezTo>
                      <a:cubicBezTo>
                        <a:pt x="31764" y="57357"/>
                        <a:pt x="28451" y="39333"/>
                        <a:pt x="27995" y="15928"/>
                      </a:cubicBezTo>
                      <a:cubicBezTo>
                        <a:pt x="20973" y="33709"/>
                        <a:pt x="21733" y="53102"/>
                        <a:pt x="21976" y="72190"/>
                      </a:cubicBezTo>
                      <a:cubicBezTo>
                        <a:pt x="16809" y="48391"/>
                        <a:pt x="9605" y="24378"/>
                        <a:pt x="9909" y="1"/>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7" name="Google Shape;1037;p8"/>
                <p:cNvSpPr/>
                <p:nvPr/>
              </p:nvSpPr>
              <p:spPr>
                <a:xfrm>
                  <a:off x="2699400" y="3858250"/>
                  <a:ext cx="475725" cy="1710525"/>
                </a:xfrm>
                <a:custGeom>
                  <a:avLst/>
                  <a:gdLst/>
                  <a:ahLst/>
                  <a:cxnLst/>
                  <a:rect l="l" t="t" r="r" b="b"/>
                  <a:pathLst>
                    <a:path w="19029" h="68421" extrusionOk="0">
                      <a:moveTo>
                        <a:pt x="19028" y="0"/>
                      </a:moveTo>
                      <a:lnTo>
                        <a:pt x="19028" y="0"/>
                      </a:lnTo>
                      <a:cubicBezTo>
                        <a:pt x="16171" y="4438"/>
                        <a:pt x="13648" y="9058"/>
                        <a:pt x="11429" y="13922"/>
                      </a:cubicBezTo>
                      <a:cubicBezTo>
                        <a:pt x="7600" y="22280"/>
                        <a:pt x="4834" y="31156"/>
                        <a:pt x="3101" y="40183"/>
                      </a:cubicBezTo>
                      <a:cubicBezTo>
                        <a:pt x="1551" y="48542"/>
                        <a:pt x="1" y="58299"/>
                        <a:pt x="1885" y="66658"/>
                      </a:cubicBezTo>
                      <a:cubicBezTo>
                        <a:pt x="3253" y="66658"/>
                        <a:pt x="10548" y="66749"/>
                        <a:pt x="11095" y="68421"/>
                      </a:cubicBezTo>
                      <a:cubicBezTo>
                        <a:pt x="9970" y="64925"/>
                        <a:pt x="10214" y="61187"/>
                        <a:pt x="10487" y="57539"/>
                      </a:cubicBezTo>
                      <a:cubicBezTo>
                        <a:pt x="11581" y="42493"/>
                        <a:pt x="13375" y="27508"/>
                        <a:pt x="15867" y="12615"/>
                      </a:cubicBezTo>
                      <a:cubicBezTo>
                        <a:pt x="16597" y="8298"/>
                        <a:pt x="17357" y="4013"/>
                        <a:pt x="19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8" name="Google Shape;1038;p8"/>
                <p:cNvSpPr/>
                <p:nvPr/>
              </p:nvSpPr>
              <p:spPr>
                <a:xfrm>
                  <a:off x="1579325" y="2837525"/>
                  <a:ext cx="849575" cy="2975475"/>
                </a:xfrm>
                <a:custGeom>
                  <a:avLst/>
                  <a:gdLst/>
                  <a:ahLst/>
                  <a:cxnLst/>
                  <a:rect l="l" t="t" r="r" b="b"/>
                  <a:pathLst>
                    <a:path w="33983" h="119019" extrusionOk="0">
                      <a:moveTo>
                        <a:pt x="19612" y="0"/>
                      </a:moveTo>
                      <a:cubicBezTo>
                        <a:pt x="19239" y="0"/>
                        <a:pt x="18831" y="244"/>
                        <a:pt x="18785" y="707"/>
                      </a:cubicBezTo>
                      <a:cubicBezTo>
                        <a:pt x="17964" y="7455"/>
                        <a:pt x="17356" y="14233"/>
                        <a:pt x="16900" y="21012"/>
                      </a:cubicBezTo>
                      <a:cubicBezTo>
                        <a:pt x="16596" y="20343"/>
                        <a:pt x="16262" y="19705"/>
                        <a:pt x="15958" y="19036"/>
                      </a:cubicBezTo>
                      <a:cubicBezTo>
                        <a:pt x="14986" y="16878"/>
                        <a:pt x="13800" y="14780"/>
                        <a:pt x="12463" y="12805"/>
                      </a:cubicBezTo>
                      <a:cubicBezTo>
                        <a:pt x="10031" y="9127"/>
                        <a:pt x="6870" y="5935"/>
                        <a:pt x="2858" y="4081"/>
                      </a:cubicBezTo>
                      <a:cubicBezTo>
                        <a:pt x="2598" y="3960"/>
                        <a:pt x="2331" y="3900"/>
                        <a:pt x="2074" y="3900"/>
                      </a:cubicBezTo>
                      <a:cubicBezTo>
                        <a:pt x="1429" y="3900"/>
                        <a:pt x="847" y="4276"/>
                        <a:pt x="608" y="4993"/>
                      </a:cubicBezTo>
                      <a:cubicBezTo>
                        <a:pt x="0" y="6726"/>
                        <a:pt x="1520" y="8154"/>
                        <a:pt x="2493" y="9461"/>
                      </a:cubicBezTo>
                      <a:cubicBezTo>
                        <a:pt x="3921" y="11376"/>
                        <a:pt x="5350" y="13261"/>
                        <a:pt x="6809" y="15176"/>
                      </a:cubicBezTo>
                      <a:cubicBezTo>
                        <a:pt x="9575" y="18823"/>
                        <a:pt x="12280" y="22775"/>
                        <a:pt x="15472" y="26027"/>
                      </a:cubicBezTo>
                      <a:cubicBezTo>
                        <a:pt x="15767" y="26349"/>
                        <a:pt x="16110" y="26458"/>
                        <a:pt x="16458" y="26458"/>
                      </a:cubicBezTo>
                      <a:cubicBezTo>
                        <a:pt x="16504" y="26458"/>
                        <a:pt x="16550" y="26456"/>
                        <a:pt x="16596" y="26452"/>
                      </a:cubicBezTo>
                      <a:lnTo>
                        <a:pt x="16596" y="26452"/>
                      </a:lnTo>
                      <a:cubicBezTo>
                        <a:pt x="16414" y="29978"/>
                        <a:pt x="16262" y="33535"/>
                        <a:pt x="16141" y="37091"/>
                      </a:cubicBezTo>
                      <a:lnTo>
                        <a:pt x="16141" y="37364"/>
                      </a:lnTo>
                      <a:cubicBezTo>
                        <a:pt x="16049" y="41285"/>
                        <a:pt x="15989" y="45146"/>
                        <a:pt x="15989" y="49067"/>
                      </a:cubicBezTo>
                      <a:cubicBezTo>
                        <a:pt x="15077" y="45936"/>
                        <a:pt x="13618" y="42866"/>
                        <a:pt x="12250" y="40252"/>
                      </a:cubicBezTo>
                      <a:cubicBezTo>
                        <a:pt x="10305" y="36574"/>
                        <a:pt x="7843" y="32471"/>
                        <a:pt x="3526" y="31346"/>
                      </a:cubicBezTo>
                      <a:cubicBezTo>
                        <a:pt x="3402" y="31315"/>
                        <a:pt x="3282" y="31300"/>
                        <a:pt x="3167" y="31300"/>
                      </a:cubicBezTo>
                      <a:cubicBezTo>
                        <a:pt x="2162" y="31300"/>
                        <a:pt x="1570" y="32421"/>
                        <a:pt x="2007" y="33322"/>
                      </a:cubicBezTo>
                      <a:cubicBezTo>
                        <a:pt x="4043" y="37699"/>
                        <a:pt x="6232" y="41954"/>
                        <a:pt x="8663" y="46088"/>
                      </a:cubicBezTo>
                      <a:cubicBezTo>
                        <a:pt x="10426" y="49127"/>
                        <a:pt x="12128" y="53231"/>
                        <a:pt x="15320" y="54994"/>
                      </a:cubicBezTo>
                      <a:cubicBezTo>
                        <a:pt x="15485" y="55112"/>
                        <a:pt x="15686" y="55156"/>
                        <a:pt x="15896" y="55156"/>
                      </a:cubicBezTo>
                      <a:cubicBezTo>
                        <a:pt x="15957" y="55156"/>
                        <a:pt x="16018" y="55153"/>
                        <a:pt x="16080" y="55146"/>
                      </a:cubicBezTo>
                      <a:cubicBezTo>
                        <a:pt x="16110" y="58520"/>
                        <a:pt x="16201" y="61894"/>
                        <a:pt x="16353" y="65298"/>
                      </a:cubicBezTo>
                      <a:cubicBezTo>
                        <a:pt x="16232" y="65632"/>
                        <a:pt x="16232" y="65936"/>
                        <a:pt x="16384" y="66240"/>
                      </a:cubicBezTo>
                      <a:cubicBezTo>
                        <a:pt x="16718" y="75176"/>
                        <a:pt x="17356" y="84082"/>
                        <a:pt x="18299" y="92988"/>
                      </a:cubicBezTo>
                      <a:cubicBezTo>
                        <a:pt x="19180" y="101469"/>
                        <a:pt x="20062" y="110071"/>
                        <a:pt x="21794" y="118399"/>
                      </a:cubicBezTo>
                      <a:cubicBezTo>
                        <a:pt x="21890" y="118822"/>
                        <a:pt x="22267" y="119018"/>
                        <a:pt x="22645" y="119018"/>
                      </a:cubicBezTo>
                      <a:cubicBezTo>
                        <a:pt x="23110" y="119018"/>
                        <a:pt x="23577" y="118722"/>
                        <a:pt x="23527" y="118186"/>
                      </a:cubicBezTo>
                      <a:cubicBezTo>
                        <a:pt x="22554" y="110618"/>
                        <a:pt x="21247" y="103080"/>
                        <a:pt x="20396" y="95481"/>
                      </a:cubicBezTo>
                      <a:cubicBezTo>
                        <a:pt x="19575" y="87882"/>
                        <a:pt x="18907" y="80283"/>
                        <a:pt x="18481" y="72684"/>
                      </a:cubicBezTo>
                      <a:cubicBezTo>
                        <a:pt x="18359" y="70830"/>
                        <a:pt x="18268" y="68945"/>
                        <a:pt x="18147" y="67061"/>
                      </a:cubicBezTo>
                      <a:cubicBezTo>
                        <a:pt x="18390" y="67030"/>
                        <a:pt x="18603" y="66909"/>
                        <a:pt x="18815" y="66757"/>
                      </a:cubicBezTo>
                      <a:cubicBezTo>
                        <a:pt x="19970" y="65754"/>
                        <a:pt x="20487" y="64325"/>
                        <a:pt x="21338" y="63079"/>
                      </a:cubicBezTo>
                      <a:cubicBezTo>
                        <a:pt x="22554" y="61407"/>
                        <a:pt x="23922" y="59857"/>
                        <a:pt x="25229" y="58246"/>
                      </a:cubicBezTo>
                      <a:cubicBezTo>
                        <a:pt x="27630" y="55267"/>
                        <a:pt x="30244" y="52167"/>
                        <a:pt x="31825" y="48641"/>
                      </a:cubicBezTo>
                      <a:cubicBezTo>
                        <a:pt x="32169" y="47847"/>
                        <a:pt x="31729" y="46707"/>
                        <a:pt x="30887" y="46707"/>
                      </a:cubicBezTo>
                      <a:cubicBezTo>
                        <a:pt x="30762" y="46707"/>
                        <a:pt x="30629" y="46732"/>
                        <a:pt x="30487" y="46787"/>
                      </a:cubicBezTo>
                      <a:cubicBezTo>
                        <a:pt x="26445" y="48428"/>
                        <a:pt x="24195" y="51924"/>
                        <a:pt x="22007" y="55450"/>
                      </a:cubicBezTo>
                      <a:cubicBezTo>
                        <a:pt x="20639" y="57699"/>
                        <a:pt x="19271" y="59979"/>
                        <a:pt x="17964" y="62289"/>
                      </a:cubicBezTo>
                      <a:cubicBezTo>
                        <a:pt x="17721" y="54507"/>
                        <a:pt x="17660" y="46696"/>
                        <a:pt x="17812" y="38945"/>
                      </a:cubicBezTo>
                      <a:lnTo>
                        <a:pt x="17812" y="38945"/>
                      </a:lnTo>
                      <a:cubicBezTo>
                        <a:pt x="17868" y="38953"/>
                        <a:pt x="17922" y="38958"/>
                        <a:pt x="17976" y="38958"/>
                      </a:cubicBezTo>
                      <a:cubicBezTo>
                        <a:pt x="18308" y="38958"/>
                        <a:pt x="18615" y="38794"/>
                        <a:pt x="18876" y="38428"/>
                      </a:cubicBezTo>
                      <a:cubicBezTo>
                        <a:pt x="21733" y="34750"/>
                        <a:pt x="24591" y="31194"/>
                        <a:pt x="27904" y="27911"/>
                      </a:cubicBezTo>
                      <a:cubicBezTo>
                        <a:pt x="30366" y="25389"/>
                        <a:pt x="33983" y="22653"/>
                        <a:pt x="33709" y="18793"/>
                      </a:cubicBezTo>
                      <a:cubicBezTo>
                        <a:pt x="33686" y="18212"/>
                        <a:pt x="33112" y="17595"/>
                        <a:pt x="32531" y="17595"/>
                      </a:cubicBezTo>
                      <a:cubicBezTo>
                        <a:pt x="32351" y="17595"/>
                        <a:pt x="32172" y="17654"/>
                        <a:pt x="32007" y="17790"/>
                      </a:cubicBezTo>
                      <a:cubicBezTo>
                        <a:pt x="26627" y="21893"/>
                        <a:pt x="20821" y="27243"/>
                        <a:pt x="17934" y="33687"/>
                      </a:cubicBezTo>
                      <a:cubicBezTo>
                        <a:pt x="18025" y="31407"/>
                        <a:pt x="18086" y="29158"/>
                        <a:pt x="18207" y="26878"/>
                      </a:cubicBezTo>
                      <a:cubicBezTo>
                        <a:pt x="18633" y="18124"/>
                        <a:pt x="19302" y="9400"/>
                        <a:pt x="20244" y="707"/>
                      </a:cubicBezTo>
                      <a:cubicBezTo>
                        <a:pt x="20304" y="229"/>
                        <a:pt x="19974" y="0"/>
                        <a:pt x="196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9" name="Google Shape;1039;p8"/>
                <p:cNvSpPr/>
                <p:nvPr/>
              </p:nvSpPr>
              <p:spPr>
                <a:xfrm>
                  <a:off x="1681625" y="3026450"/>
                  <a:ext cx="301525" cy="412675"/>
                </a:xfrm>
                <a:custGeom>
                  <a:avLst/>
                  <a:gdLst/>
                  <a:ahLst/>
                  <a:cxnLst/>
                  <a:rect l="l" t="t" r="r" b="b"/>
                  <a:pathLst>
                    <a:path w="12061" h="16507" extrusionOk="0">
                      <a:moveTo>
                        <a:pt x="394" y="1"/>
                      </a:moveTo>
                      <a:cubicBezTo>
                        <a:pt x="178" y="1"/>
                        <a:pt x="0" y="265"/>
                        <a:pt x="164" y="476"/>
                      </a:cubicBezTo>
                      <a:cubicBezTo>
                        <a:pt x="4662" y="5339"/>
                        <a:pt x="8097" y="10658"/>
                        <a:pt x="11410" y="16342"/>
                      </a:cubicBezTo>
                      <a:cubicBezTo>
                        <a:pt x="11468" y="16458"/>
                        <a:pt x="11561" y="16507"/>
                        <a:pt x="11654" y="16507"/>
                      </a:cubicBezTo>
                      <a:cubicBezTo>
                        <a:pt x="11854" y="16507"/>
                        <a:pt x="12061" y="16287"/>
                        <a:pt x="11957" y="16038"/>
                      </a:cubicBezTo>
                      <a:cubicBezTo>
                        <a:pt x="9222" y="10172"/>
                        <a:pt x="5027" y="4761"/>
                        <a:pt x="589" y="81"/>
                      </a:cubicBezTo>
                      <a:cubicBezTo>
                        <a:pt x="526" y="24"/>
                        <a:pt x="458" y="1"/>
                        <a:pt x="3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0" name="Google Shape;1040;p8"/>
                <p:cNvSpPr/>
                <p:nvPr/>
              </p:nvSpPr>
              <p:spPr>
                <a:xfrm>
                  <a:off x="2026000" y="3384450"/>
                  <a:ext cx="312075" cy="352950"/>
                </a:xfrm>
                <a:custGeom>
                  <a:avLst/>
                  <a:gdLst/>
                  <a:ahLst/>
                  <a:cxnLst/>
                  <a:rect l="l" t="t" r="r" b="b"/>
                  <a:pathLst>
                    <a:path w="12483" h="14118" extrusionOk="0">
                      <a:moveTo>
                        <a:pt x="12077" y="1"/>
                      </a:moveTo>
                      <a:cubicBezTo>
                        <a:pt x="12015" y="1"/>
                        <a:pt x="11951" y="24"/>
                        <a:pt x="11891" y="77"/>
                      </a:cubicBezTo>
                      <a:cubicBezTo>
                        <a:pt x="7939" y="4606"/>
                        <a:pt x="3988" y="9135"/>
                        <a:pt x="158" y="13724"/>
                      </a:cubicBezTo>
                      <a:cubicBezTo>
                        <a:pt x="1" y="13904"/>
                        <a:pt x="126" y="14118"/>
                        <a:pt x="288" y="14118"/>
                      </a:cubicBezTo>
                      <a:cubicBezTo>
                        <a:pt x="345" y="14118"/>
                        <a:pt x="407" y="14092"/>
                        <a:pt x="462" y="14028"/>
                      </a:cubicBezTo>
                      <a:cubicBezTo>
                        <a:pt x="4413" y="9560"/>
                        <a:pt x="8365" y="5031"/>
                        <a:pt x="12316" y="502"/>
                      </a:cubicBezTo>
                      <a:cubicBezTo>
                        <a:pt x="12483" y="289"/>
                        <a:pt x="12296" y="1"/>
                        <a:pt x="120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1" name="Google Shape;1041;p8"/>
                <p:cNvSpPr/>
                <p:nvPr/>
              </p:nvSpPr>
              <p:spPr>
                <a:xfrm>
                  <a:off x="1695125" y="3695075"/>
                  <a:ext cx="258875" cy="435475"/>
                </a:xfrm>
                <a:custGeom>
                  <a:avLst/>
                  <a:gdLst/>
                  <a:ahLst/>
                  <a:cxnLst/>
                  <a:rect l="l" t="t" r="r" b="b"/>
                  <a:pathLst>
                    <a:path w="10355" h="17419" extrusionOk="0">
                      <a:moveTo>
                        <a:pt x="384" y="1"/>
                      </a:moveTo>
                      <a:cubicBezTo>
                        <a:pt x="181" y="1"/>
                        <a:pt x="1" y="254"/>
                        <a:pt x="171" y="448"/>
                      </a:cubicBezTo>
                      <a:cubicBezTo>
                        <a:pt x="4487" y="5524"/>
                        <a:pt x="6797" y="11482"/>
                        <a:pt x="9837" y="17318"/>
                      </a:cubicBezTo>
                      <a:cubicBezTo>
                        <a:pt x="9877" y="17388"/>
                        <a:pt x="9949" y="17418"/>
                        <a:pt x="10025" y="17418"/>
                      </a:cubicBezTo>
                      <a:cubicBezTo>
                        <a:pt x="10182" y="17418"/>
                        <a:pt x="10354" y="17289"/>
                        <a:pt x="10293" y="17105"/>
                      </a:cubicBezTo>
                      <a:cubicBezTo>
                        <a:pt x="8013" y="11026"/>
                        <a:pt x="4791" y="4947"/>
                        <a:pt x="536" y="53"/>
                      </a:cubicBezTo>
                      <a:cubicBezTo>
                        <a:pt x="487" y="17"/>
                        <a:pt x="435" y="1"/>
                        <a:pt x="3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2" name="Google Shape;1042;p8"/>
                <p:cNvSpPr/>
                <p:nvPr/>
              </p:nvSpPr>
              <p:spPr>
                <a:xfrm>
                  <a:off x="2057625" y="4116200"/>
                  <a:ext cx="223675" cy="312250"/>
                </a:xfrm>
                <a:custGeom>
                  <a:avLst/>
                  <a:gdLst/>
                  <a:ahLst/>
                  <a:cxnLst/>
                  <a:rect l="l" t="t" r="r" b="b"/>
                  <a:pathLst>
                    <a:path w="8947" h="12490" extrusionOk="0">
                      <a:moveTo>
                        <a:pt x="8554" y="1"/>
                      </a:moveTo>
                      <a:cubicBezTo>
                        <a:pt x="8506" y="1"/>
                        <a:pt x="8456" y="15"/>
                        <a:pt x="8407" y="47"/>
                      </a:cubicBezTo>
                      <a:cubicBezTo>
                        <a:pt x="6431" y="1567"/>
                        <a:pt x="5246" y="4333"/>
                        <a:pt x="3696" y="6278"/>
                      </a:cubicBezTo>
                      <a:cubicBezTo>
                        <a:pt x="2176" y="8133"/>
                        <a:pt x="747" y="9987"/>
                        <a:pt x="18" y="12297"/>
                      </a:cubicBezTo>
                      <a:cubicBezTo>
                        <a:pt x="0" y="12418"/>
                        <a:pt x="92" y="12490"/>
                        <a:pt x="185" y="12490"/>
                      </a:cubicBezTo>
                      <a:cubicBezTo>
                        <a:pt x="255" y="12490"/>
                        <a:pt x="326" y="12449"/>
                        <a:pt x="352" y="12358"/>
                      </a:cubicBezTo>
                      <a:cubicBezTo>
                        <a:pt x="1386" y="9896"/>
                        <a:pt x="3088" y="7920"/>
                        <a:pt x="4759" y="5853"/>
                      </a:cubicBezTo>
                      <a:cubicBezTo>
                        <a:pt x="6127" y="4151"/>
                        <a:pt x="7100" y="1841"/>
                        <a:pt x="8772" y="473"/>
                      </a:cubicBezTo>
                      <a:cubicBezTo>
                        <a:pt x="8946" y="298"/>
                        <a:pt x="8773" y="1"/>
                        <a:pt x="8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3" name="Google Shape;1043;p8"/>
                <p:cNvSpPr/>
                <p:nvPr/>
              </p:nvSpPr>
              <p:spPr>
                <a:xfrm>
                  <a:off x="1659875" y="2153325"/>
                  <a:ext cx="883775" cy="740775"/>
                </a:xfrm>
                <a:custGeom>
                  <a:avLst/>
                  <a:gdLst/>
                  <a:ahLst/>
                  <a:cxnLst/>
                  <a:rect l="l" t="t" r="r" b="b"/>
                  <a:pathLst>
                    <a:path w="35351" h="29631" extrusionOk="0">
                      <a:moveTo>
                        <a:pt x="19650" y="0"/>
                      </a:moveTo>
                      <a:cubicBezTo>
                        <a:pt x="17013" y="0"/>
                        <a:pt x="16847" y="8164"/>
                        <a:pt x="16049" y="10233"/>
                      </a:cubicBezTo>
                      <a:cubicBezTo>
                        <a:pt x="13922" y="7903"/>
                        <a:pt x="9158" y="4181"/>
                        <a:pt x="6696" y="4181"/>
                      </a:cubicBezTo>
                      <a:cubicBezTo>
                        <a:pt x="6202" y="4181"/>
                        <a:pt x="5801" y="4331"/>
                        <a:pt x="5532" y="4671"/>
                      </a:cubicBezTo>
                      <a:cubicBezTo>
                        <a:pt x="4712" y="5643"/>
                        <a:pt x="5715" y="6586"/>
                        <a:pt x="12280" y="13333"/>
                      </a:cubicBezTo>
                      <a:cubicBezTo>
                        <a:pt x="11907" y="13294"/>
                        <a:pt x="7305" y="11744"/>
                        <a:pt x="3933" y="11744"/>
                      </a:cubicBezTo>
                      <a:cubicBezTo>
                        <a:pt x="2087" y="11744"/>
                        <a:pt x="610" y="12208"/>
                        <a:pt x="396" y="13637"/>
                      </a:cubicBezTo>
                      <a:cubicBezTo>
                        <a:pt x="0" y="16251"/>
                        <a:pt x="9818" y="15978"/>
                        <a:pt x="12615" y="16282"/>
                      </a:cubicBezTo>
                      <a:cubicBezTo>
                        <a:pt x="9666" y="18683"/>
                        <a:pt x="3952" y="23060"/>
                        <a:pt x="6839" y="24580"/>
                      </a:cubicBezTo>
                      <a:cubicBezTo>
                        <a:pt x="7166" y="24750"/>
                        <a:pt x="7506" y="24824"/>
                        <a:pt x="7851" y="24824"/>
                      </a:cubicBezTo>
                      <a:cubicBezTo>
                        <a:pt x="9047" y="24824"/>
                        <a:pt x="10296" y="23933"/>
                        <a:pt x="11216" y="23060"/>
                      </a:cubicBezTo>
                      <a:cubicBezTo>
                        <a:pt x="12402" y="21905"/>
                        <a:pt x="13374" y="20507"/>
                        <a:pt x="14894" y="19899"/>
                      </a:cubicBezTo>
                      <a:cubicBezTo>
                        <a:pt x="14894" y="22057"/>
                        <a:pt x="14894" y="24185"/>
                        <a:pt x="14955" y="26343"/>
                      </a:cubicBezTo>
                      <a:cubicBezTo>
                        <a:pt x="14955" y="27103"/>
                        <a:pt x="14955" y="27923"/>
                        <a:pt x="15289" y="28562"/>
                      </a:cubicBezTo>
                      <a:cubicBezTo>
                        <a:pt x="15580" y="29142"/>
                        <a:pt x="16190" y="29631"/>
                        <a:pt x="16823" y="29631"/>
                      </a:cubicBezTo>
                      <a:cubicBezTo>
                        <a:pt x="16920" y="29631"/>
                        <a:pt x="17017" y="29619"/>
                        <a:pt x="17113" y="29595"/>
                      </a:cubicBezTo>
                      <a:cubicBezTo>
                        <a:pt x="17995" y="29352"/>
                        <a:pt x="18359" y="28318"/>
                        <a:pt x="18603" y="27467"/>
                      </a:cubicBezTo>
                      <a:cubicBezTo>
                        <a:pt x="18967" y="25887"/>
                        <a:pt x="20001" y="21449"/>
                        <a:pt x="20365" y="19869"/>
                      </a:cubicBezTo>
                      <a:cubicBezTo>
                        <a:pt x="22767" y="22179"/>
                        <a:pt x="23466" y="25644"/>
                        <a:pt x="26657" y="26586"/>
                      </a:cubicBezTo>
                      <a:cubicBezTo>
                        <a:pt x="26961" y="26677"/>
                        <a:pt x="27303" y="26753"/>
                        <a:pt x="27630" y="26753"/>
                      </a:cubicBezTo>
                      <a:cubicBezTo>
                        <a:pt x="27957" y="26753"/>
                        <a:pt x="28268" y="26677"/>
                        <a:pt x="28512" y="26464"/>
                      </a:cubicBezTo>
                      <a:cubicBezTo>
                        <a:pt x="28876" y="26130"/>
                        <a:pt x="28967" y="25552"/>
                        <a:pt x="28967" y="25036"/>
                      </a:cubicBezTo>
                      <a:cubicBezTo>
                        <a:pt x="28846" y="21723"/>
                        <a:pt x="25685" y="19869"/>
                        <a:pt x="23223" y="17680"/>
                      </a:cubicBezTo>
                      <a:lnTo>
                        <a:pt x="23223" y="17680"/>
                      </a:lnTo>
                      <a:cubicBezTo>
                        <a:pt x="25776" y="18075"/>
                        <a:pt x="28572" y="17923"/>
                        <a:pt x="31126" y="18075"/>
                      </a:cubicBezTo>
                      <a:cubicBezTo>
                        <a:pt x="31391" y="18092"/>
                        <a:pt x="31664" y="18105"/>
                        <a:pt x="31938" y="18105"/>
                      </a:cubicBezTo>
                      <a:cubicBezTo>
                        <a:pt x="32636" y="18105"/>
                        <a:pt x="33341" y="18025"/>
                        <a:pt x="33952" y="17741"/>
                      </a:cubicBezTo>
                      <a:cubicBezTo>
                        <a:pt x="34773" y="17346"/>
                        <a:pt x="35351" y="16221"/>
                        <a:pt x="34895" y="15370"/>
                      </a:cubicBezTo>
                      <a:cubicBezTo>
                        <a:pt x="34621" y="14884"/>
                        <a:pt x="34104" y="14610"/>
                        <a:pt x="33588" y="14397"/>
                      </a:cubicBezTo>
                      <a:cubicBezTo>
                        <a:pt x="32726" y="13978"/>
                        <a:pt x="31520" y="13867"/>
                        <a:pt x="30209" y="13867"/>
                      </a:cubicBezTo>
                      <a:cubicBezTo>
                        <a:pt x="28745" y="13867"/>
                        <a:pt x="27151" y="14005"/>
                        <a:pt x="25761" y="14005"/>
                      </a:cubicBezTo>
                      <a:cubicBezTo>
                        <a:pt x="24970" y="14005"/>
                        <a:pt x="24245" y="13960"/>
                        <a:pt x="23648" y="13820"/>
                      </a:cubicBezTo>
                      <a:cubicBezTo>
                        <a:pt x="24104" y="12878"/>
                        <a:pt x="30396" y="10081"/>
                        <a:pt x="31369" y="9686"/>
                      </a:cubicBezTo>
                      <a:cubicBezTo>
                        <a:pt x="34044" y="8561"/>
                        <a:pt x="33284" y="5978"/>
                        <a:pt x="32068" y="5218"/>
                      </a:cubicBezTo>
                      <a:cubicBezTo>
                        <a:pt x="31894" y="5118"/>
                        <a:pt x="31663" y="5074"/>
                        <a:pt x="31391" y="5074"/>
                      </a:cubicBezTo>
                      <a:cubicBezTo>
                        <a:pt x="29756" y="5074"/>
                        <a:pt x="26636" y="6664"/>
                        <a:pt x="25594" y="7315"/>
                      </a:cubicBezTo>
                      <a:cubicBezTo>
                        <a:pt x="24378" y="8075"/>
                        <a:pt x="21672" y="9686"/>
                        <a:pt x="20761" y="10811"/>
                      </a:cubicBezTo>
                      <a:cubicBezTo>
                        <a:pt x="20882" y="8683"/>
                        <a:pt x="21976" y="355"/>
                        <a:pt x="19879" y="20"/>
                      </a:cubicBezTo>
                      <a:cubicBezTo>
                        <a:pt x="19801" y="7"/>
                        <a:pt x="19724" y="0"/>
                        <a:pt x="196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4" name="Google Shape;1044;p8"/>
                <p:cNvSpPr/>
                <p:nvPr/>
              </p:nvSpPr>
              <p:spPr>
                <a:xfrm>
                  <a:off x="2026150" y="2440575"/>
                  <a:ext cx="183150" cy="163050"/>
                </a:xfrm>
                <a:custGeom>
                  <a:avLst/>
                  <a:gdLst/>
                  <a:ahLst/>
                  <a:cxnLst/>
                  <a:rect l="l" t="t" r="r" b="b"/>
                  <a:pathLst>
                    <a:path w="7326" h="6522" extrusionOk="0">
                      <a:moveTo>
                        <a:pt x="3394" y="0"/>
                      </a:moveTo>
                      <a:cubicBezTo>
                        <a:pt x="3306" y="0"/>
                        <a:pt x="3217" y="6"/>
                        <a:pt x="3131" y="20"/>
                      </a:cubicBezTo>
                      <a:cubicBezTo>
                        <a:pt x="2128" y="81"/>
                        <a:pt x="1155" y="628"/>
                        <a:pt x="608" y="1479"/>
                      </a:cubicBezTo>
                      <a:cubicBezTo>
                        <a:pt x="0" y="2512"/>
                        <a:pt x="61" y="3819"/>
                        <a:pt x="638" y="4822"/>
                      </a:cubicBezTo>
                      <a:cubicBezTo>
                        <a:pt x="1132" y="5763"/>
                        <a:pt x="2171" y="6521"/>
                        <a:pt x="3250" y="6521"/>
                      </a:cubicBezTo>
                      <a:cubicBezTo>
                        <a:pt x="3566" y="6521"/>
                        <a:pt x="3885" y="6456"/>
                        <a:pt x="4195" y="6312"/>
                      </a:cubicBezTo>
                      <a:cubicBezTo>
                        <a:pt x="4955" y="6190"/>
                        <a:pt x="5714" y="5795"/>
                        <a:pt x="6231" y="5096"/>
                      </a:cubicBezTo>
                      <a:cubicBezTo>
                        <a:pt x="7325" y="3698"/>
                        <a:pt x="6778" y="1448"/>
                        <a:pt x="5228" y="567"/>
                      </a:cubicBezTo>
                      <a:cubicBezTo>
                        <a:pt x="5173" y="539"/>
                        <a:pt x="5030" y="468"/>
                        <a:pt x="4924" y="415"/>
                      </a:cubicBezTo>
                      <a:lnTo>
                        <a:pt x="4924" y="415"/>
                      </a:lnTo>
                      <a:cubicBezTo>
                        <a:pt x="4742" y="324"/>
                        <a:pt x="4499" y="202"/>
                        <a:pt x="4286" y="172"/>
                      </a:cubicBezTo>
                      <a:cubicBezTo>
                        <a:pt x="4025" y="77"/>
                        <a:pt x="3708" y="0"/>
                        <a:pt x="33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5" name="Google Shape;1045;p8"/>
                <p:cNvSpPr/>
                <p:nvPr/>
              </p:nvSpPr>
              <p:spPr>
                <a:xfrm>
                  <a:off x="2204350" y="2626575"/>
                  <a:ext cx="104375" cy="107400"/>
                </a:xfrm>
                <a:custGeom>
                  <a:avLst/>
                  <a:gdLst/>
                  <a:ahLst/>
                  <a:cxnLst/>
                  <a:rect l="l" t="t" r="r" b="b"/>
                  <a:pathLst>
                    <a:path w="4175" h="4296" extrusionOk="0">
                      <a:moveTo>
                        <a:pt x="283" y="0"/>
                      </a:moveTo>
                      <a:cubicBezTo>
                        <a:pt x="131" y="0"/>
                        <a:pt x="1" y="212"/>
                        <a:pt x="167" y="331"/>
                      </a:cubicBezTo>
                      <a:cubicBezTo>
                        <a:pt x="866" y="969"/>
                        <a:pt x="1535" y="1607"/>
                        <a:pt x="2173" y="2337"/>
                      </a:cubicBezTo>
                      <a:cubicBezTo>
                        <a:pt x="2751" y="2945"/>
                        <a:pt x="3207" y="3765"/>
                        <a:pt x="3875" y="4282"/>
                      </a:cubicBezTo>
                      <a:cubicBezTo>
                        <a:pt x="3894" y="4292"/>
                        <a:pt x="3915" y="4296"/>
                        <a:pt x="3936" y="4296"/>
                      </a:cubicBezTo>
                      <a:cubicBezTo>
                        <a:pt x="4049" y="4296"/>
                        <a:pt x="4175" y="4172"/>
                        <a:pt x="4149" y="4069"/>
                      </a:cubicBezTo>
                      <a:cubicBezTo>
                        <a:pt x="3845" y="3309"/>
                        <a:pt x="3146" y="2671"/>
                        <a:pt x="2599" y="2094"/>
                      </a:cubicBezTo>
                      <a:cubicBezTo>
                        <a:pt x="1900" y="1394"/>
                        <a:pt x="1170" y="695"/>
                        <a:pt x="410" y="57"/>
                      </a:cubicBezTo>
                      <a:cubicBezTo>
                        <a:pt x="370" y="17"/>
                        <a:pt x="326" y="0"/>
                        <a:pt x="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6" name="Google Shape;1046;p8"/>
                <p:cNvSpPr/>
                <p:nvPr/>
              </p:nvSpPr>
              <p:spPr>
                <a:xfrm>
                  <a:off x="2230625" y="2540125"/>
                  <a:ext cx="168650" cy="32900"/>
                </a:xfrm>
                <a:custGeom>
                  <a:avLst/>
                  <a:gdLst/>
                  <a:ahLst/>
                  <a:cxnLst/>
                  <a:rect l="l" t="t" r="r" b="b"/>
                  <a:pathLst>
                    <a:path w="6746" h="1316" extrusionOk="0">
                      <a:moveTo>
                        <a:pt x="321" y="0"/>
                      </a:moveTo>
                      <a:cubicBezTo>
                        <a:pt x="67" y="0"/>
                        <a:pt x="1" y="394"/>
                        <a:pt x="271" y="475"/>
                      </a:cubicBezTo>
                      <a:cubicBezTo>
                        <a:pt x="1470" y="902"/>
                        <a:pt x="3022" y="1315"/>
                        <a:pt x="4473" y="1315"/>
                      </a:cubicBezTo>
                      <a:cubicBezTo>
                        <a:pt x="5193" y="1315"/>
                        <a:pt x="5888" y="1214"/>
                        <a:pt x="6502" y="962"/>
                      </a:cubicBezTo>
                      <a:cubicBezTo>
                        <a:pt x="6745" y="901"/>
                        <a:pt x="6715" y="536"/>
                        <a:pt x="6441" y="536"/>
                      </a:cubicBezTo>
                      <a:cubicBezTo>
                        <a:pt x="6305" y="527"/>
                        <a:pt x="6168" y="524"/>
                        <a:pt x="6031" y="524"/>
                      </a:cubicBezTo>
                      <a:cubicBezTo>
                        <a:pt x="5293" y="524"/>
                        <a:pt x="4541" y="631"/>
                        <a:pt x="3805" y="631"/>
                      </a:cubicBezTo>
                      <a:cubicBezTo>
                        <a:pt x="3731" y="631"/>
                        <a:pt x="3658" y="630"/>
                        <a:pt x="3584" y="627"/>
                      </a:cubicBezTo>
                      <a:cubicBezTo>
                        <a:pt x="2490" y="536"/>
                        <a:pt x="1457" y="354"/>
                        <a:pt x="423" y="20"/>
                      </a:cubicBezTo>
                      <a:cubicBezTo>
                        <a:pt x="386" y="6"/>
                        <a:pt x="352" y="0"/>
                        <a:pt x="3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7" name="Google Shape;1047;p8"/>
                <p:cNvSpPr/>
                <p:nvPr/>
              </p:nvSpPr>
              <p:spPr>
                <a:xfrm>
                  <a:off x="2229225" y="2361325"/>
                  <a:ext cx="147150" cy="84925"/>
                </a:xfrm>
                <a:custGeom>
                  <a:avLst/>
                  <a:gdLst/>
                  <a:ahLst/>
                  <a:cxnLst/>
                  <a:rect l="l" t="t" r="r" b="b"/>
                  <a:pathLst>
                    <a:path w="5886" h="3397" extrusionOk="0">
                      <a:moveTo>
                        <a:pt x="5605" y="1"/>
                      </a:moveTo>
                      <a:cubicBezTo>
                        <a:pt x="5571" y="1"/>
                        <a:pt x="5533" y="9"/>
                        <a:pt x="5494" y="29"/>
                      </a:cubicBezTo>
                      <a:cubicBezTo>
                        <a:pt x="3671" y="819"/>
                        <a:pt x="1938" y="2004"/>
                        <a:pt x="236" y="3038"/>
                      </a:cubicBezTo>
                      <a:cubicBezTo>
                        <a:pt x="1" y="3116"/>
                        <a:pt x="102" y="3397"/>
                        <a:pt x="290" y="3397"/>
                      </a:cubicBezTo>
                      <a:cubicBezTo>
                        <a:pt x="321" y="3397"/>
                        <a:pt x="354" y="3389"/>
                        <a:pt x="388" y="3372"/>
                      </a:cubicBezTo>
                      <a:cubicBezTo>
                        <a:pt x="2120" y="2339"/>
                        <a:pt x="3975" y="1457"/>
                        <a:pt x="5707" y="363"/>
                      </a:cubicBezTo>
                      <a:cubicBezTo>
                        <a:pt x="5886" y="235"/>
                        <a:pt x="5786" y="1"/>
                        <a:pt x="56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8" name="Google Shape;1048;p8"/>
                <p:cNvSpPr/>
                <p:nvPr/>
              </p:nvSpPr>
              <p:spPr>
                <a:xfrm>
                  <a:off x="1872550" y="2325200"/>
                  <a:ext cx="149300" cy="122200"/>
                </a:xfrm>
                <a:custGeom>
                  <a:avLst/>
                  <a:gdLst/>
                  <a:ahLst/>
                  <a:cxnLst/>
                  <a:rect l="l" t="t" r="r" b="b"/>
                  <a:pathLst>
                    <a:path w="5972" h="4888" extrusionOk="0">
                      <a:moveTo>
                        <a:pt x="338" y="0"/>
                      </a:moveTo>
                      <a:cubicBezTo>
                        <a:pt x="170" y="0"/>
                        <a:pt x="0" y="305"/>
                        <a:pt x="217" y="440"/>
                      </a:cubicBezTo>
                      <a:cubicBezTo>
                        <a:pt x="1311" y="1139"/>
                        <a:pt x="2375" y="1808"/>
                        <a:pt x="3348" y="2598"/>
                      </a:cubicBezTo>
                      <a:cubicBezTo>
                        <a:pt x="4199" y="3297"/>
                        <a:pt x="4807" y="4240"/>
                        <a:pt x="5627" y="4847"/>
                      </a:cubicBezTo>
                      <a:cubicBezTo>
                        <a:pt x="5655" y="4875"/>
                        <a:pt x="5689" y="4887"/>
                        <a:pt x="5724" y="4887"/>
                      </a:cubicBezTo>
                      <a:cubicBezTo>
                        <a:pt x="5843" y="4887"/>
                        <a:pt x="5971" y="4752"/>
                        <a:pt x="5901" y="4635"/>
                      </a:cubicBezTo>
                      <a:cubicBezTo>
                        <a:pt x="5536" y="3601"/>
                        <a:pt x="4412" y="2750"/>
                        <a:pt x="3560" y="2112"/>
                      </a:cubicBezTo>
                      <a:cubicBezTo>
                        <a:pt x="2557" y="1352"/>
                        <a:pt x="1463" y="683"/>
                        <a:pt x="399" y="15"/>
                      </a:cubicBezTo>
                      <a:cubicBezTo>
                        <a:pt x="379" y="5"/>
                        <a:pt x="359" y="0"/>
                        <a:pt x="3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9" name="Google Shape;1049;p8"/>
                <p:cNvSpPr/>
                <p:nvPr/>
              </p:nvSpPr>
              <p:spPr>
                <a:xfrm>
                  <a:off x="1776525" y="2494100"/>
                  <a:ext cx="174400" cy="38675"/>
                </a:xfrm>
                <a:custGeom>
                  <a:avLst/>
                  <a:gdLst/>
                  <a:ahLst/>
                  <a:cxnLst/>
                  <a:rect l="l" t="t" r="r" b="b"/>
                  <a:pathLst>
                    <a:path w="6976" h="1547" extrusionOk="0">
                      <a:moveTo>
                        <a:pt x="270" y="0"/>
                      </a:moveTo>
                      <a:cubicBezTo>
                        <a:pt x="65" y="0"/>
                        <a:pt x="0" y="343"/>
                        <a:pt x="198" y="371"/>
                      </a:cubicBezTo>
                      <a:cubicBezTo>
                        <a:pt x="2049" y="896"/>
                        <a:pt x="4176" y="1547"/>
                        <a:pt x="6146" y="1547"/>
                      </a:cubicBezTo>
                      <a:cubicBezTo>
                        <a:pt x="6343" y="1547"/>
                        <a:pt x="6539" y="1540"/>
                        <a:pt x="6733" y="1526"/>
                      </a:cubicBezTo>
                      <a:cubicBezTo>
                        <a:pt x="6946" y="1526"/>
                        <a:pt x="6976" y="1253"/>
                        <a:pt x="6794" y="1161"/>
                      </a:cubicBezTo>
                      <a:cubicBezTo>
                        <a:pt x="4666" y="675"/>
                        <a:pt x="2447" y="554"/>
                        <a:pt x="319" y="6"/>
                      </a:cubicBezTo>
                      <a:cubicBezTo>
                        <a:pt x="302" y="2"/>
                        <a:pt x="285" y="0"/>
                        <a:pt x="2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0" name="Google Shape;1050;p8"/>
                <p:cNvSpPr/>
                <p:nvPr/>
              </p:nvSpPr>
              <p:spPr>
                <a:xfrm>
                  <a:off x="1879050" y="2601050"/>
                  <a:ext cx="118000" cy="109525"/>
                </a:xfrm>
                <a:custGeom>
                  <a:avLst/>
                  <a:gdLst/>
                  <a:ahLst/>
                  <a:cxnLst/>
                  <a:rect l="l" t="t" r="r" b="b"/>
                  <a:pathLst>
                    <a:path w="4720" h="4381" extrusionOk="0">
                      <a:moveTo>
                        <a:pt x="4513" y="0"/>
                      </a:moveTo>
                      <a:cubicBezTo>
                        <a:pt x="4494" y="0"/>
                        <a:pt x="4474" y="5"/>
                        <a:pt x="4455" y="14"/>
                      </a:cubicBezTo>
                      <a:cubicBezTo>
                        <a:pt x="3635" y="227"/>
                        <a:pt x="2905" y="1078"/>
                        <a:pt x="2297" y="1656"/>
                      </a:cubicBezTo>
                      <a:cubicBezTo>
                        <a:pt x="1538" y="2355"/>
                        <a:pt x="808" y="3175"/>
                        <a:pt x="139" y="3996"/>
                      </a:cubicBezTo>
                      <a:cubicBezTo>
                        <a:pt x="0" y="4135"/>
                        <a:pt x="162" y="4381"/>
                        <a:pt x="328" y="4381"/>
                      </a:cubicBezTo>
                      <a:cubicBezTo>
                        <a:pt x="379" y="4381"/>
                        <a:pt x="431" y="4357"/>
                        <a:pt x="474" y="4300"/>
                      </a:cubicBezTo>
                      <a:cubicBezTo>
                        <a:pt x="1112" y="3540"/>
                        <a:pt x="1841" y="2780"/>
                        <a:pt x="2571" y="2111"/>
                      </a:cubicBezTo>
                      <a:cubicBezTo>
                        <a:pt x="3240" y="1504"/>
                        <a:pt x="4152" y="987"/>
                        <a:pt x="4668" y="257"/>
                      </a:cubicBezTo>
                      <a:cubicBezTo>
                        <a:pt x="4720" y="129"/>
                        <a:pt x="4619" y="0"/>
                        <a:pt x="45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1" name="Google Shape;1051;p8"/>
                <p:cNvSpPr/>
                <p:nvPr/>
              </p:nvSpPr>
              <p:spPr>
                <a:xfrm>
                  <a:off x="2070950" y="2650725"/>
                  <a:ext cx="35000" cy="191475"/>
                </a:xfrm>
                <a:custGeom>
                  <a:avLst/>
                  <a:gdLst/>
                  <a:ahLst/>
                  <a:cxnLst/>
                  <a:rect l="l" t="t" r="r" b="b"/>
                  <a:pathLst>
                    <a:path w="1400" h="7659" extrusionOk="0">
                      <a:moveTo>
                        <a:pt x="1064" y="0"/>
                      </a:moveTo>
                      <a:cubicBezTo>
                        <a:pt x="979" y="0"/>
                        <a:pt x="892" y="48"/>
                        <a:pt x="853" y="155"/>
                      </a:cubicBezTo>
                      <a:cubicBezTo>
                        <a:pt x="93" y="2343"/>
                        <a:pt x="214" y="5140"/>
                        <a:pt x="32" y="7450"/>
                      </a:cubicBezTo>
                      <a:cubicBezTo>
                        <a:pt x="1" y="7591"/>
                        <a:pt x="90" y="7659"/>
                        <a:pt x="188" y="7659"/>
                      </a:cubicBezTo>
                      <a:cubicBezTo>
                        <a:pt x="281" y="7659"/>
                        <a:pt x="382" y="7598"/>
                        <a:pt x="397" y="7480"/>
                      </a:cubicBezTo>
                      <a:cubicBezTo>
                        <a:pt x="670" y="5140"/>
                        <a:pt x="1400" y="2587"/>
                        <a:pt x="1278" y="216"/>
                      </a:cubicBezTo>
                      <a:cubicBezTo>
                        <a:pt x="1278" y="79"/>
                        <a:pt x="1173" y="0"/>
                        <a:pt x="10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52" name="Google Shape;1052;p8"/>
              <p:cNvSpPr/>
              <p:nvPr/>
            </p:nvSpPr>
            <p:spPr>
              <a:xfrm>
                <a:off x="2070225" y="2491975"/>
                <a:ext cx="32700" cy="25100"/>
              </a:xfrm>
              <a:custGeom>
                <a:avLst/>
                <a:gdLst/>
                <a:ahLst/>
                <a:cxnLst/>
                <a:rect l="l" t="t" r="r" b="b"/>
                <a:pathLst>
                  <a:path w="1308" h="1004" extrusionOk="0">
                    <a:moveTo>
                      <a:pt x="669" y="0"/>
                    </a:moveTo>
                    <a:cubicBezTo>
                      <a:pt x="0" y="0"/>
                      <a:pt x="0" y="1003"/>
                      <a:pt x="669" y="1003"/>
                    </a:cubicBezTo>
                    <a:cubicBezTo>
                      <a:pt x="1307" y="1003"/>
                      <a:pt x="1307" y="0"/>
                      <a:pt x="669"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3" name="Google Shape;1053;p8"/>
              <p:cNvSpPr/>
              <p:nvPr/>
            </p:nvSpPr>
            <p:spPr>
              <a:xfrm>
                <a:off x="2068700" y="2541350"/>
                <a:ext cx="24325" cy="19800"/>
              </a:xfrm>
              <a:custGeom>
                <a:avLst/>
                <a:gdLst/>
                <a:ahLst/>
                <a:cxnLst/>
                <a:rect l="l" t="t" r="r" b="b"/>
                <a:pathLst>
                  <a:path w="973" h="792" extrusionOk="0">
                    <a:moveTo>
                      <a:pt x="487" y="1"/>
                    </a:moveTo>
                    <a:cubicBezTo>
                      <a:pt x="0" y="31"/>
                      <a:pt x="0" y="791"/>
                      <a:pt x="487" y="791"/>
                    </a:cubicBezTo>
                    <a:cubicBezTo>
                      <a:pt x="973" y="791"/>
                      <a:pt x="973" y="1"/>
                      <a:pt x="48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4" name="Google Shape;1054;p8"/>
              <p:cNvSpPr/>
              <p:nvPr/>
            </p:nvSpPr>
            <p:spPr>
              <a:xfrm>
                <a:off x="2117325" y="2530725"/>
                <a:ext cx="26625" cy="20550"/>
              </a:xfrm>
              <a:custGeom>
                <a:avLst/>
                <a:gdLst/>
                <a:ahLst/>
                <a:cxnLst/>
                <a:rect l="l" t="t" r="r" b="b"/>
                <a:pathLst>
                  <a:path w="1065" h="822" extrusionOk="0">
                    <a:moveTo>
                      <a:pt x="517" y="0"/>
                    </a:moveTo>
                    <a:cubicBezTo>
                      <a:pt x="1" y="0"/>
                      <a:pt x="1" y="821"/>
                      <a:pt x="517" y="821"/>
                    </a:cubicBezTo>
                    <a:cubicBezTo>
                      <a:pt x="1064" y="821"/>
                      <a:pt x="1064" y="0"/>
                      <a:pt x="517"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5" name="Google Shape;1055;p8"/>
              <p:cNvSpPr/>
              <p:nvPr/>
            </p:nvSpPr>
            <p:spPr>
              <a:xfrm>
                <a:off x="2113525" y="2469925"/>
                <a:ext cx="24350" cy="20550"/>
              </a:xfrm>
              <a:custGeom>
                <a:avLst/>
                <a:gdLst/>
                <a:ahLst/>
                <a:cxnLst/>
                <a:rect l="l" t="t" r="r" b="b"/>
                <a:pathLst>
                  <a:path w="974" h="822" extrusionOk="0">
                    <a:moveTo>
                      <a:pt x="487" y="1"/>
                    </a:moveTo>
                    <a:cubicBezTo>
                      <a:pt x="1" y="1"/>
                      <a:pt x="1" y="821"/>
                      <a:pt x="487" y="821"/>
                    </a:cubicBezTo>
                    <a:cubicBezTo>
                      <a:pt x="973" y="821"/>
                      <a:pt x="973" y="1"/>
                      <a:pt x="48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6" name="Google Shape;1056;p8"/>
              <p:cNvSpPr/>
              <p:nvPr/>
            </p:nvSpPr>
            <p:spPr>
              <a:xfrm>
                <a:off x="2144675" y="2500325"/>
                <a:ext cx="22825" cy="18275"/>
              </a:xfrm>
              <a:custGeom>
                <a:avLst/>
                <a:gdLst/>
                <a:ahLst/>
                <a:cxnLst/>
                <a:rect l="l" t="t" r="r" b="b"/>
                <a:pathLst>
                  <a:path w="913" h="731" extrusionOk="0">
                    <a:moveTo>
                      <a:pt x="457" y="1"/>
                    </a:moveTo>
                    <a:cubicBezTo>
                      <a:pt x="1" y="1"/>
                      <a:pt x="1" y="730"/>
                      <a:pt x="457" y="730"/>
                    </a:cubicBezTo>
                    <a:cubicBezTo>
                      <a:pt x="913" y="730"/>
                      <a:pt x="913" y="1"/>
                      <a:pt x="45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7" name="Google Shape;1057;p8"/>
              <p:cNvSpPr/>
              <p:nvPr/>
            </p:nvSpPr>
            <p:spPr>
              <a:xfrm>
                <a:off x="2147725" y="2552750"/>
                <a:ext cx="19775" cy="16000"/>
              </a:xfrm>
              <a:custGeom>
                <a:avLst/>
                <a:gdLst/>
                <a:ahLst/>
                <a:cxnLst/>
                <a:rect l="l" t="t" r="r" b="b"/>
                <a:pathLst>
                  <a:path w="791" h="640" extrusionOk="0">
                    <a:moveTo>
                      <a:pt x="365" y="1"/>
                    </a:moveTo>
                    <a:cubicBezTo>
                      <a:pt x="0" y="31"/>
                      <a:pt x="0" y="639"/>
                      <a:pt x="365" y="639"/>
                    </a:cubicBezTo>
                    <a:cubicBezTo>
                      <a:pt x="791" y="639"/>
                      <a:pt x="791" y="1"/>
                      <a:pt x="365"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8" name="Google Shape;1058;p8"/>
              <p:cNvSpPr/>
              <p:nvPr/>
            </p:nvSpPr>
            <p:spPr>
              <a:xfrm>
                <a:off x="2102900" y="2567950"/>
                <a:ext cx="24325" cy="19025"/>
              </a:xfrm>
              <a:custGeom>
                <a:avLst/>
                <a:gdLst/>
                <a:ahLst/>
                <a:cxnLst/>
                <a:rect l="l" t="t" r="r" b="b"/>
                <a:pathLst>
                  <a:path w="973" h="761" extrusionOk="0">
                    <a:moveTo>
                      <a:pt x="486" y="1"/>
                    </a:moveTo>
                    <a:cubicBezTo>
                      <a:pt x="0" y="1"/>
                      <a:pt x="0" y="761"/>
                      <a:pt x="486" y="761"/>
                    </a:cubicBezTo>
                    <a:cubicBezTo>
                      <a:pt x="973" y="761"/>
                      <a:pt x="973" y="1"/>
                      <a:pt x="486"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9" name="Google Shape;1059;p8"/>
              <p:cNvSpPr/>
              <p:nvPr/>
            </p:nvSpPr>
            <p:spPr>
              <a:xfrm>
                <a:off x="2042100" y="2515525"/>
                <a:ext cx="20550" cy="17500"/>
              </a:xfrm>
              <a:custGeom>
                <a:avLst/>
                <a:gdLst/>
                <a:ahLst/>
                <a:cxnLst/>
                <a:rect l="l" t="t" r="r" b="b"/>
                <a:pathLst>
                  <a:path w="822" h="700" extrusionOk="0">
                    <a:moveTo>
                      <a:pt x="426" y="0"/>
                    </a:moveTo>
                    <a:cubicBezTo>
                      <a:pt x="0" y="61"/>
                      <a:pt x="0" y="700"/>
                      <a:pt x="426" y="700"/>
                    </a:cubicBezTo>
                    <a:cubicBezTo>
                      <a:pt x="821" y="700"/>
                      <a:pt x="821" y="0"/>
                      <a:pt x="426"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0" name="Google Shape;1060;p8"/>
              <p:cNvSpPr/>
              <p:nvPr/>
            </p:nvSpPr>
            <p:spPr>
              <a:xfrm>
                <a:off x="2071725" y="2457775"/>
                <a:ext cx="28150" cy="22050"/>
              </a:xfrm>
              <a:custGeom>
                <a:avLst/>
                <a:gdLst/>
                <a:ahLst/>
                <a:cxnLst/>
                <a:rect l="l" t="t" r="r" b="b"/>
                <a:pathLst>
                  <a:path w="1126" h="882" extrusionOk="0">
                    <a:moveTo>
                      <a:pt x="548" y="0"/>
                    </a:moveTo>
                    <a:cubicBezTo>
                      <a:pt x="1" y="0"/>
                      <a:pt x="1" y="882"/>
                      <a:pt x="548" y="882"/>
                    </a:cubicBezTo>
                    <a:cubicBezTo>
                      <a:pt x="1125" y="882"/>
                      <a:pt x="1125" y="0"/>
                      <a:pt x="548"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1" name="Google Shape;1061;p8"/>
              <p:cNvSpPr/>
              <p:nvPr/>
            </p:nvSpPr>
            <p:spPr>
              <a:xfrm>
                <a:off x="635525" y="1860425"/>
                <a:ext cx="772850" cy="559700"/>
              </a:xfrm>
              <a:custGeom>
                <a:avLst/>
                <a:gdLst/>
                <a:ahLst/>
                <a:cxnLst/>
                <a:rect l="l" t="t" r="r" b="b"/>
                <a:pathLst>
                  <a:path w="30914" h="22388" extrusionOk="0">
                    <a:moveTo>
                      <a:pt x="11024" y="1"/>
                    </a:moveTo>
                    <a:cubicBezTo>
                      <a:pt x="10916" y="1"/>
                      <a:pt x="10808" y="12"/>
                      <a:pt x="10700" y="34"/>
                    </a:cubicBezTo>
                    <a:cubicBezTo>
                      <a:pt x="9302" y="338"/>
                      <a:pt x="9028" y="2222"/>
                      <a:pt x="9150" y="3681"/>
                    </a:cubicBezTo>
                    <a:cubicBezTo>
                      <a:pt x="9363" y="7025"/>
                      <a:pt x="9971" y="10338"/>
                      <a:pt x="10883" y="13560"/>
                    </a:cubicBezTo>
                    <a:cubicBezTo>
                      <a:pt x="8725" y="10794"/>
                      <a:pt x="6536" y="8028"/>
                      <a:pt x="4348" y="5232"/>
                    </a:cubicBezTo>
                    <a:cubicBezTo>
                      <a:pt x="3653" y="4332"/>
                      <a:pt x="2654" y="3366"/>
                      <a:pt x="1590" y="3366"/>
                    </a:cubicBezTo>
                    <a:cubicBezTo>
                      <a:pt x="1397" y="3366"/>
                      <a:pt x="1201" y="3398"/>
                      <a:pt x="1004" y="3469"/>
                    </a:cubicBezTo>
                    <a:cubicBezTo>
                      <a:pt x="1" y="3833"/>
                      <a:pt x="670" y="6235"/>
                      <a:pt x="1004" y="7268"/>
                    </a:cubicBezTo>
                    <a:cubicBezTo>
                      <a:pt x="1345" y="8204"/>
                      <a:pt x="8467" y="22387"/>
                      <a:pt x="15521" y="22387"/>
                    </a:cubicBezTo>
                    <a:cubicBezTo>
                      <a:pt x="16023" y="22387"/>
                      <a:pt x="16524" y="22315"/>
                      <a:pt x="17023" y="22162"/>
                    </a:cubicBezTo>
                    <a:cubicBezTo>
                      <a:pt x="19819" y="21280"/>
                      <a:pt x="21521" y="20125"/>
                      <a:pt x="23497" y="17967"/>
                    </a:cubicBezTo>
                    <a:cubicBezTo>
                      <a:pt x="25868" y="15414"/>
                      <a:pt x="28664" y="11706"/>
                      <a:pt x="30032" y="8514"/>
                    </a:cubicBezTo>
                    <a:cubicBezTo>
                      <a:pt x="30549" y="7359"/>
                      <a:pt x="30913" y="6143"/>
                      <a:pt x="30640" y="4928"/>
                    </a:cubicBezTo>
                    <a:cubicBezTo>
                      <a:pt x="30397" y="3742"/>
                      <a:pt x="29363" y="2648"/>
                      <a:pt x="28147" y="2648"/>
                    </a:cubicBezTo>
                    <a:cubicBezTo>
                      <a:pt x="26780" y="2648"/>
                      <a:pt x="25837" y="3925"/>
                      <a:pt x="25108" y="5080"/>
                    </a:cubicBezTo>
                    <a:cubicBezTo>
                      <a:pt x="23466" y="7785"/>
                      <a:pt x="22038" y="10642"/>
                      <a:pt x="20883" y="13560"/>
                    </a:cubicBezTo>
                    <a:cubicBezTo>
                      <a:pt x="21977" y="10095"/>
                      <a:pt x="22372" y="6447"/>
                      <a:pt x="21947" y="2861"/>
                    </a:cubicBezTo>
                    <a:cubicBezTo>
                      <a:pt x="21886" y="1949"/>
                      <a:pt x="21643" y="946"/>
                      <a:pt x="20852" y="490"/>
                    </a:cubicBezTo>
                    <a:cubicBezTo>
                      <a:pt x="20607" y="367"/>
                      <a:pt x="20337" y="310"/>
                      <a:pt x="20064" y="310"/>
                    </a:cubicBezTo>
                    <a:cubicBezTo>
                      <a:pt x="19526" y="310"/>
                      <a:pt x="18976" y="532"/>
                      <a:pt x="18573" y="915"/>
                    </a:cubicBezTo>
                    <a:cubicBezTo>
                      <a:pt x="17965" y="1493"/>
                      <a:pt x="17630" y="2283"/>
                      <a:pt x="17327" y="3043"/>
                    </a:cubicBezTo>
                    <a:cubicBezTo>
                      <a:pt x="16141" y="6204"/>
                      <a:pt x="15564" y="9609"/>
                      <a:pt x="15655" y="12982"/>
                    </a:cubicBezTo>
                    <a:cubicBezTo>
                      <a:pt x="15351" y="9912"/>
                      <a:pt x="14804" y="6843"/>
                      <a:pt x="14044" y="3803"/>
                    </a:cubicBezTo>
                    <a:cubicBezTo>
                      <a:pt x="13770" y="2739"/>
                      <a:pt x="13436" y="1584"/>
                      <a:pt x="12676" y="794"/>
                    </a:cubicBezTo>
                    <a:cubicBezTo>
                      <a:pt x="12261" y="353"/>
                      <a:pt x="11648" y="1"/>
                      <a:pt x="110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2" name="Google Shape;1062;p8"/>
              <p:cNvSpPr/>
              <p:nvPr/>
            </p:nvSpPr>
            <p:spPr>
              <a:xfrm>
                <a:off x="715750" y="2054725"/>
                <a:ext cx="121850" cy="179225"/>
              </a:xfrm>
              <a:custGeom>
                <a:avLst/>
                <a:gdLst/>
                <a:ahLst/>
                <a:cxnLst/>
                <a:rect l="l" t="t" r="r" b="b"/>
                <a:pathLst>
                  <a:path w="4874" h="7169" extrusionOk="0">
                    <a:moveTo>
                      <a:pt x="446" y="0"/>
                    </a:moveTo>
                    <a:cubicBezTo>
                      <a:pt x="215" y="0"/>
                      <a:pt x="0" y="220"/>
                      <a:pt x="166" y="469"/>
                    </a:cubicBezTo>
                    <a:cubicBezTo>
                      <a:pt x="835" y="1654"/>
                      <a:pt x="1564" y="2840"/>
                      <a:pt x="2294" y="3995"/>
                    </a:cubicBezTo>
                    <a:cubicBezTo>
                      <a:pt x="2932" y="5028"/>
                      <a:pt x="3479" y="6244"/>
                      <a:pt x="4330" y="7095"/>
                    </a:cubicBezTo>
                    <a:cubicBezTo>
                      <a:pt x="4390" y="7146"/>
                      <a:pt x="4461" y="7168"/>
                      <a:pt x="4530" y="7168"/>
                    </a:cubicBezTo>
                    <a:cubicBezTo>
                      <a:pt x="4709" y="7168"/>
                      <a:pt x="4874" y="7019"/>
                      <a:pt x="4786" y="6821"/>
                    </a:cubicBezTo>
                    <a:cubicBezTo>
                      <a:pt x="4421" y="5666"/>
                      <a:pt x="3631" y="4663"/>
                      <a:pt x="2962" y="3630"/>
                    </a:cubicBezTo>
                    <a:cubicBezTo>
                      <a:pt x="2263" y="2444"/>
                      <a:pt x="1503" y="1320"/>
                      <a:pt x="743" y="165"/>
                    </a:cubicBezTo>
                    <a:cubicBezTo>
                      <a:pt x="666" y="48"/>
                      <a:pt x="554" y="0"/>
                      <a:pt x="4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8"/>
              <p:cNvSpPr/>
              <p:nvPr/>
            </p:nvSpPr>
            <p:spPr>
              <a:xfrm>
                <a:off x="922375" y="1974175"/>
                <a:ext cx="61650" cy="261350"/>
              </a:xfrm>
              <a:custGeom>
                <a:avLst/>
                <a:gdLst/>
                <a:ahLst/>
                <a:cxnLst/>
                <a:rect l="l" t="t" r="r" b="b"/>
                <a:pathLst>
                  <a:path w="2466" h="10454" extrusionOk="0">
                    <a:moveTo>
                      <a:pt x="260" y="0"/>
                    </a:moveTo>
                    <a:cubicBezTo>
                      <a:pt x="124" y="0"/>
                      <a:pt x="0" y="91"/>
                      <a:pt x="17" y="286"/>
                    </a:cubicBezTo>
                    <a:cubicBezTo>
                      <a:pt x="47" y="1837"/>
                      <a:pt x="503" y="3387"/>
                      <a:pt x="807" y="4937"/>
                    </a:cubicBezTo>
                    <a:cubicBezTo>
                      <a:pt x="1172" y="6730"/>
                      <a:pt x="1415" y="8524"/>
                      <a:pt x="1840" y="10256"/>
                    </a:cubicBezTo>
                    <a:cubicBezTo>
                      <a:pt x="1880" y="10390"/>
                      <a:pt x="2009" y="10453"/>
                      <a:pt x="2138" y="10453"/>
                    </a:cubicBezTo>
                    <a:cubicBezTo>
                      <a:pt x="2302" y="10453"/>
                      <a:pt x="2465" y="10352"/>
                      <a:pt x="2448" y="10165"/>
                    </a:cubicBezTo>
                    <a:cubicBezTo>
                      <a:pt x="2144" y="7004"/>
                      <a:pt x="1719" y="3174"/>
                      <a:pt x="564" y="195"/>
                    </a:cubicBezTo>
                    <a:cubicBezTo>
                      <a:pt x="507" y="68"/>
                      <a:pt x="379" y="0"/>
                      <a:pt x="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8"/>
              <p:cNvSpPr/>
              <p:nvPr/>
            </p:nvSpPr>
            <p:spPr>
              <a:xfrm>
                <a:off x="1068050" y="1991825"/>
                <a:ext cx="59150" cy="226400"/>
              </a:xfrm>
              <a:custGeom>
                <a:avLst/>
                <a:gdLst/>
                <a:ahLst/>
                <a:cxnLst/>
                <a:rect l="l" t="t" r="r" b="b"/>
                <a:pathLst>
                  <a:path w="2366" h="9056" extrusionOk="0">
                    <a:moveTo>
                      <a:pt x="2158" y="0"/>
                    </a:moveTo>
                    <a:cubicBezTo>
                      <a:pt x="2072" y="0"/>
                      <a:pt x="1981" y="46"/>
                      <a:pt x="1940" y="128"/>
                    </a:cubicBezTo>
                    <a:cubicBezTo>
                      <a:pt x="937" y="2802"/>
                      <a:pt x="633" y="5903"/>
                      <a:pt x="56" y="8729"/>
                    </a:cubicBezTo>
                    <a:cubicBezTo>
                      <a:pt x="1" y="8931"/>
                      <a:pt x="167" y="9056"/>
                      <a:pt x="321" y="9056"/>
                    </a:cubicBezTo>
                    <a:cubicBezTo>
                      <a:pt x="422" y="9056"/>
                      <a:pt x="518" y="9002"/>
                      <a:pt x="542" y="8881"/>
                    </a:cubicBezTo>
                    <a:cubicBezTo>
                      <a:pt x="1181" y="6055"/>
                      <a:pt x="2214" y="3106"/>
                      <a:pt x="2366" y="219"/>
                    </a:cubicBezTo>
                    <a:cubicBezTo>
                      <a:pt x="2366" y="68"/>
                      <a:pt x="2265" y="0"/>
                      <a:pt x="21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8"/>
              <p:cNvSpPr/>
              <p:nvPr/>
            </p:nvSpPr>
            <p:spPr>
              <a:xfrm>
                <a:off x="1197950" y="2064175"/>
                <a:ext cx="117850" cy="182625"/>
              </a:xfrm>
              <a:custGeom>
                <a:avLst/>
                <a:gdLst/>
                <a:ahLst/>
                <a:cxnLst/>
                <a:rect l="l" t="t" r="r" b="b"/>
                <a:pathLst>
                  <a:path w="4714" h="7305" extrusionOk="0">
                    <a:moveTo>
                      <a:pt x="4381" y="0"/>
                    </a:moveTo>
                    <a:cubicBezTo>
                      <a:pt x="4316" y="0"/>
                      <a:pt x="4249" y="19"/>
                      <a:pt x="4191" y="60"/>
                    </a:cubicBezTo>
                    <a:cubicBezTo>
                      <a:pt x="3340" y="881"/>
                      <a:pt x="2793" y="2158"/>
                      <a:pt x="2185" y="3221"/>
                    </a:cubicBezTo>
                    <a:lnTo>
                      <a:pt x="149" y="6869"/>
                    </a:lnTo>
                    <a:cubicBezTo>
                      <a:pt x="1" y="7101"/>
                      <a:pt x="220" y="7304"/>
                      <a:pt x="429" y="7304"/>
                    </a:cubicBezTo>
                    <a:cubicBezTo>
                      <a:pt x="520" y="7304"/>
                      <a:pt x="610" y="7265"/>
                      <a:pt x="665" y="7173"/>
                    </a:cubicBezTo>
                    <a:cubicBezTo>
                      <a:pt x="1365" y="5957"/>
                      <a:pt x="2064" y="4772"/>
                      <a:pt x="2793" y="3556"/>
                    </a:cubicBezTo>
                    <a:cubicBezTo>
                      <a:pt x="3431" y="2522"/>
                      <a:pt x="4283" y="1489"/>
                      <a:pt x="4647" y="334"/>
                    </a:cubicBezTo>
                    <a:cubicBezTo>
                      <a:pt x="4714" y="135"/>
                      <a:pt x="4555" y="0"/>
                      <a:pt x="4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6" name="Google Shape;1066;p8"/>
              <p:cNvSpPr/>
              <p:nvPr/>
            </p:nvSpPr>
            <p:spPr>
              <a:xfrm>
                <a:off x="713875" y="2266275"/>
                <a:ext cx="543350" cy="3193150"/>
              </a:xfrm>
              <a:custGeom>
                <a:avLst/>
                <a:gdLst/>
                <a:ahLst/>
                <a:cxnLst/>
                <a:rect l="l" t="t" r="r" b="b"/>
                <a:pathLst>
                  <a:path w="21734" h="127726" extrusionOk="0">
                    <a:moveTo>
                      <a:pt x="16655" y="1"/>
                    </a:moveTo>
                    <a:lnTo>
                      <a:pt x="16655" y="1"/>
                    </a:lnTo>
                    <a:cubicBezTo>
                      <a:pt x="14861" y="31"/>
                      <a:pt x="13585" y="1673"/>
                      <a:pt x="12582" y="3131"/>
                    </a:cubicBezTo>
                    <a:cubicBezTo>
                      <a:pt x="12582" y="2068"/>
                      <a:pt x="12399" y="700"/>
                      <a:pt x="11366" y="396"/>
                    </a:cubicBezTo>
                    <a:cubicBezTo>
                      <a:pt x="11247" y="362"/>
                      <a:pt x="11125" y="346"/>
                      <a:pt x="11004" y="346"/>
                    </a:cubicBezTo>
                    <a:cubicBezTo>
                      <a:pt x="10477" y="346"/>
                      <a:pt x="9955" y="650"/>
                      <a:pt x="9633" y="1095"/>
                    </a:cubicBezTo>
                    <a:cubicBezTo>
                      <a:pt x="9208" y="1612"/>
                      <a:pt x="9025" y="2280"/>
                      <a:pt x="8812" y="2919"/>
                    </a:cubicBezTo>
                    <a:cubicBezTo>
                      <a:pt x="8053" y="2220"/>
                      <a:pt x="7353" y="1521"/>
                      <a:pt x="6594" y="821"/>
                    </a:cubicBezTo>
                    <a:cubicBezTo>
                      <a:pt x="6276" y="553"/>
                      <a:pt x="5880" y="245"/>
                      <a:pt x="5500" y="245"/>
                    </a:cubicBezTo>
                    <a:cubicBezTo>
                      <a:pt x="5407" y="245"/>
                      <a:pt x="5315" y="263"/>
                      <a:pt x="5226" y="305"/>
                    </a:cubicBezTo>
                    <a:cubicBezTo>
                      <a:pt x="4557" y="609"/>
                      <a:pt x="4010" y="1673"/>
                      <a:pt x="4800" y="2736"/>
                    </a:cubicBezTo>
                    <a:cubicBezTo>
                      <a:pt x="7050" y="5715"/>
                      <a:pt x="9481" y="7508"/>
                      <a:pt x="12217" y="7630"/>
                    </a:cubicBezTo>
                    <a:cubicBezTo>
                      <a:pt x="11366" y="13253"/>
                      <a:pt x="10454" y="18876"/>
                      <a:pt x="9633" y="24560"/>
                    </a:cubicBezTo>
                    <a:cubicBezTo>
                      <a:pt x="8660" y="22493"/>
                      <a:pt x="7901" y="20244"/>
                      <a:pt x="7445" y="18025"/>
                    </a:cubicBezTo>
                    <a:cubicBezTo>
                      <a:pt x="7050" y="15837"/>
                      <a:pt x="6594" y="13892"/>
                      <a:pt x="4344" y="12980"/>
                    </a:cubicBezTo>
                    <a:cubicBezTo>
                      <a:pt x="4246" y="12943"/>
                      <a:pt x="4141" y="12926"/>
                      <a:pt x="4033" y="12926"/>
                    </a:cubicBezTo>
                    <a:cubicBezTo>
                      <a:pt x="3606" y="12926"/>
                      <a:pt x="3140" y="13193"/>
                      <a:pt x="2946" y="13557"/>
                    </a:cubicBezTo>
                    <a:cubicBezTo>
                      <a:pt x="1669" y="15746"/>
                      <a:pt x="2217" y="18451"/>
                      <a:pt x="4466" y="19758"/>
                    </a:cubicBezTo>
                    <a:cubicBezTo>
                      <a:pt x="4686" y="19875"/>
                      <a:pt x="4921" y="19929"/>
                      <a:pt x="5153" y="19929"/>
                    </a:cubicBezTo>
                    <a:cubicBezTo>
                      <a:pt x="5400" y="19929"/>
                      <a:pt x="5644" y="19868"/>
                      <a:pt x="5864" y="19758"/>
                    </a:cubicBezTo>
                    <a:cubicBezTo>
                      <a:pt x="6046" y="20518"/>
                      <a:pt x="6198" y="21186"/>
                      <a:pt x="6350" y="21582"/>
                    </a:cubicBezTo>
                    <a:cubicBezTo>
                      <a:pt x="7110" y="23405"/>
                      <a:pt x="8144" y="25077"/>
                      <a:pt x="9268" y="26658"/>
                    </a:cubicBezTo>
                    <a:cubicBezTo>
                      <a:pt x="8600" y="31643"/>
                      <a:pt x="8022" y="36658"/>
                      <a:pt x="7688" y="41643"/>
                    </a:cubicBezTo>
                    <a:cubicBezTo>
                      <a:pt x="7201" y="39545"/>
                      <a:pt x="6685" y="37478"/>
                      <a:pt x="6229" y="35412"/>
                    </a:cubicBezTo>
                    <a:cubicBezTo>
                      <a:pt x="5839" y="33617"/>
                      <a:pt x="4558" y="31110"/>
                      <a:pt x="2558" y="31110"/>
                    </a:cubicBezTo>
                    <a:cubicBezTo>
                      <a:pt x="2221" y="31110"/>
                      <a:pt x="1864" y="31181"/>
                      <a:pt x="1487" y="31339"/>
                    </a:cubicBezTo>
                    <a:cubicBezTo>
                      <a:pt x="1031" y="31521"/>
                      <a:pt x="514" y="31977"/>
                      <a:pt x="575" y="32554"/>
                    </a:cubicBezTo>
                    <a:cubicBezTo>
                      <a:pt x="879" y="34986"/>
                      <a:pt x="2217" y="37448"/>
                      <a:pt x="4770" y="38056"/>
                    </a:cubicBezTo>
                    <a:cubicBezTo>
                      <a:pt x="4858" y="38069"/>
                      <a:pt x="4951" y="38076"/>
                      <a:pt x="5043" y="38076"/>
                    </a:cubicBezTo>
                    <a:cubicBezTo>
                      <a:pt x="5174" y="38076"/>
                      <a:pt x="5301" y="38061"/>
                      <a:pt x="5408" y="38026"/>
                    </a:cubicBezTo>
                    <a:cubicBezTo>
                      <a:pt x="5621" y="38542"/>
                      <a:pt x="5864" y="39059"/>
                      <a:pt x="6046" y="39606"/>
                    </a:cubicBezTo>
                    <a:cubicBezTo>
                      <a:pt x="6594" y="41096"/>
                      <a:pt x="7110" y="42615"/>
                      <a:pt x="7566" y="44135"/>
                    </a:cubicBezTo>
                    <a:cubicBezTo>
                      <a:pt x="7384" y="47357"/>
                      <a:pt x="7353" y="50640"/>
                      <a:pt x="7414" y="53862"/>
                    </a:cubicBezTo>
                    <a:cubicBezTo>
                      <a:pt x="7505" y="56780"/>
                      <a:pt x="7627" y="59728"/>
                      <a:pt x="7779" y="62616"/>
                    </a:cubicBezTo>
                    <a:cubicBezTo>
                      <a:pt x="6442" y="59758"/>
                      <a:pt x="4861" y="57053"/>
                      <a:pt x="3220" y="54257"/>
                    </a:cubicBezTo>
                    <a:cubicBezTo>
                      <a:pt x="3046" y="53939"/>
                      <a:pt x="2777" y="53800"/>
                      <a:pt x="2499" y="53800"/>
                    </a:cubicBezTo>
                    <a:cubicBezTo>
                      <a:pt x="2193" y="53800"/>
                      <a:pt x="1877" y="53970"/>
                      <a:pt x="1669" y="54257"/>
                    </a:cubicBezTo>
                    <a:cubicBezTo>
                      <a:pt x="150" y="56263"/>
                      <a:pt x="1183" y="59151"/>
                      <a:pt x="3524" y="59910"/>
                    </a:cubicBezTo>
                    <a:cubicBezTo>
                      <a:pt x="3616" y="59938"/>
                      <a:pt x="3704" y="59950"/>
                      <a:pt x="3788" y="59950"/>
                    </a:cubicBezTo>
                    <a:cubicBezTo>
                      <a:pt x="4175" y="59950"/>
                      <a:pt x="4473" y="59683"/>
                      <a:pt x="4648" y="59333"/>
                    </a:cubicBezTo>
                    <a:cubicBezTo>
                      <a:pt x="6046" y="61765"/>
                      <a:pt x="7171" y="64379"/>
                      <a:pt x="8083" y="67023"/>
                    </a:cubicBezTo>
                    <a:cubicBezTo>
                      <a:pt x="8357" y="70579"/>
                      <a:pt x="8630" y="74166"/>
                      <a:pt x="8934" y="77722"/>
                    </a:cubicBezTo>
                    <a:cubicBezTo>
                      <a:pt x="8964" y="78239"/>
                      <a:pt x="9025" y="78786"/>
                      <a:pt x="9056" y="79272"/>
                    </a:cubicBezTo>
                    <a:cubicBezTo>
                      <a:pt x="7901" y="75716"/>
                      <a:pt x="5803" y="72403"/>
                      <a:pt x="1700" y="72251"/>
                    </a:cubicBezTo>
                    <a:cubicBezTo>
                      <a:pt x="1214" y="72251"/>
                      <a:pt x="879" y="72585"/>
                      <a:pt x="727" y="73011"/>
                    </a:cubicBezTo>
                    <a:cubicBezTo>
                      <a:pt x="1" y="74966"/>
                      <a:pt x="1380" y="76793"/>
                      <a:pt x="3283" y="76793"/>
                    </a:cubicBezTo>
                    <a:cubicBezTo>
                      <a:pt x="3451" y="76793"/>
                      <a:pt x="3622" y="76779"/>
                      <a:pt x="3797" y="76750"/>
                    </a:cubicBezTo>
                    <a:cubicBezTo>
                      <a:pt x="4223" y="76658"/>
                      <a:pt x="4405" y="76233"/>
                      <a:pt x="4466" y="75868"/>
                    </a:cubicBezTo>
                    <a:cubicBezTo>
                      <a:pt x="4496" y="75473"/>
                      <a:pt x="4466" y="75139"/>
                      <a:pt x="4375" y="74835"/>
                    </a:cubicBezTo>
                    <a:lnTo>
                      <a:pt x="4375" y="74835"/>
                    </a:lnTo>
                    <a:cubicBezTo>
                      <a:pt x="7384" y="76233"/>
                      <a:pt x="8509" y="80184"/>
                      <a:pt x="9360" y="83497"/>
                    </a:cubicBezTo>
                    <a:lnTo>
                      <a:pt x="9360" y="83528"/>
                    </a:lnTo>
                    <a:cubicBezTo>
                      <a:pt x="9816" y="89394"/>
                      <a:pt x="10332" y="95230"/>
                      <a:pt x="10971" y="101096"/>
                    </a:cubicBezTo>
                    <a:cubicBezTo>
                      <a:pt x="11974" y="109790"/>
                      <a:pt x="13463" y="118422"/>
                      <a:pt x="15469" y="126933"/>
                    </a:cubicBezTo>
                    <a:cubicBezTo>
                      <a:pt x="15602" y="127486"/>
                      <a:pt x="16015" y="127725"/>
                      <a:pt x="16448" y="127725"/>
                    </a:cubicBezTo>
                    <a:cubicBezTo>
                      <a:pt x="17107" y="127725"/>
                      <a:pt x="17811" y="127169"/>
                      <a:pt x="17627" y="126325"/>
                    </a:cubicBezTo>
                    <a:cubicBezTo>
                      <a:pt x="14952" y="115078"/>
                      <a:pt x="13189" y="103589"/>
                      <a:pt x="11943" y="92039"/>
                    </a:cubicBezTo>
                    <a:cubicBezTo>
                      <a:pt x="12582" y="90002"/>
                      <a:pt x="13250" y="87935"/>
                      <a:pt x="14071" y="85929"/>
                    </a:cubicBezTo>
                    <a:cubicBezTo>
                      <a:pt x="14132" y="85716"/>
                      <a:pt x="14314" y="85169"/>
                      <a:pt x="14557" y="84531"/>
                    </a:cubicBezTo>
                    <a:cubicBezTo>
                      <a:pt x="14588" y="84713"/>
                      <a:pt x="14618" y="84896"/>
                      <a:pt x="14709" y="85048"/>
                    </a:cubicBezTo>
                    <a:cubicBezTo>
                      <a:pt x="14883" y="85492"/>
                      <a:pt x="15266" y="85777"/>
                      <a:pt x="15670" y="85777"/>
                    </a:cubicBezTo>
                    <a:cubicBezTo>
                      <a:pt x="15902" y="85777"/>
                      <a:pt x="16140" y="85683"/>
                      <a:pt x="16351" y="85473"/>
                    </a:cubicBezTo>
                    <a:cubicBezTo>
                      <a:pt x="18053" y="83771"/>
                      <a:pt x="18782" y="81400"/>
                      <a:pt x="17779" y="79120"/>
                    </a:cubicBezTo>
                    <a:cubicBezTo>
                      <a:pt x="17678" y="78919"/>
                      <a:pt x="17411" y="78801"/>
                      <a:pt x="17184" y="78801"/>
                    </a:cubicBezTo>
                    <a:cubicBezTo>
                      <a:pt x="17137" y="78801"/>
                      <a:pt x="17091" y="78806"/>
                      <a:pt x="17050" y="78816"/>
                    </a:cubicBezTo>
                    <a:cubicBezTo>
                      <a:pt x="15378" y="79333"/>
                      <a:pt x="14557" y="81947"/>
                      <a:pt x="13980" y="83345"/>
                    </a:cubicBezTo>
                    <a:cubicBezTo>
                      <a:pt x="13098" y="85473"/>
                      <a:pt x="12338" y="87662"/>
                      <a:pt x="11700" y="89880"/>
                    </a:cubicBezTo>
                    <a:cubicBezTo>
                      <a:pt x="11366" y="86598"/>
                      <a:pt x="11062" y="83376"/>
                      <a:pt x="10819" y="80123"/>
                    </a:cubicBezTo>
                    <a:cubicBezTo>
                      <a:pt x="10606" y="77297"/>
                      <a:pt x="10363" y="74531"/>
                      <a:pt x="10150" y="71704"/>
                    </a:cubicBezTo>
                    <a:cubicBezTo>
                      <a:pt x="11062" y="69546"/>
                      <a:pt x="12278" y="67509"/>
                      <a:pt x="13615" y="65594"/>
                    </a:cubicBezTo>
                    <a:cubicBezTo>
                      <a:pt x="13615" y="65868"/>
                      <a:pt x="13645" y="66172"/>
                      <a:pt x="13676" y="66476"/>
                    </a:cubicBezTo>
                    <a:cubicBezTo>
                      <a:pt x="13767" y="66932"/>
                      <a:pt x="14253" y="67205"/>
                      <a:pt x="14679" y="67236"/>
                    </a:cubicBezTo>
                    <a:cubicBezTo>
                      <a:pt x="14784" y="67247"/>
                      <a:pt x="14888" y="67253"/>
                      <a:pt x="14991" y="67253"/>
                    </a:cubicBezTo>
                    <a:cubicBezTo>
                      <a:pt x="17574" y="67253"/>
                      <a:pt x="19515" y="63682"/>
                      <a:pt x="18083" y="61461"/>
                    </a:cubicBezTo>
                    <a:cubicBezTo>
                      <a:pt x="17942" y="61235"/>
                      <a:pt x="17697" y="61062"/>
                      <a:pt x="17468" y="61062"/>
                    </a:cubicBezTo>
                    <a:cubicBezTo>
                      <a:pt x="17450" y="61062"/>
                      <a:pt x="17432" y="61063"/>
                      <a:pt x="17414" y="61065"/>
                    </a:cubicBezTo>
                    <a:cubicBezTo>
                      <a:pt x="15500" y="61339"/>
                      <a:pt x="14466" y="62737"/>
                      <a:pt x="13372" y="64257"/>
                    </a:cubicBezTo>
                    <a:cubicBezTo>
                      <a:pt x="12034" y="66081"/>
                      <a:pt x="10910" y="68056"/>
                      <a:pt x="10028" y="70123"/>
                    </a:cubicBezTo>
                    <a:cubicBezTo>
                      <a:pt x="9572" y="64257"/>
                      <a:pt x="9238" y="58421"/>
                      <a:pt x="9147" y="52555"/>
                    </a:cubicBezTo>
                    <a:cubicBezTo>
                      <a:pt x="10180" y="51187"/>
                      <a:pt x="10910" y="49485"/>
                      <a:pt x="11670" y="47935"/>
                    </a:cubicBezTo>
                    <a:cubicBezTo>
                      <a:pt x="11877" y="48211"/>
                      <a:pt x="12189" y="48435"/>
                      <a:pt x="12539" y="48435"/>
                    </a:cubicBezTo>
                    <a:cubicBezTo>
                      <a:pt x="12651" y="48435"/>
                      <a:pt x="12767" y="48412"/>
                      <a:pt x="12885" y="48360"/>
                    </a:cubicBezTo>
                    <a:cubicBezTo>
                      <a:pt x="14314" y="47752"/>
                      <a:pt x="16107" y="46932"/>
                      <a:pt x="16381" y="45229"/>
                    </a:cubicBezTo>
                    <a:cubicBezTo>
                      <a:pt x="16563" y="44044"/>
                      <a:pt x="15986" y="42615"/>
                      <a:pt x="14709" y="42494"/>
                    </a:cubicBezTo>
                    <a:cubicBezTo>
                      <a:pt x="14626" y="42486"/>
                      <a:pt x="14545" y="42482"/>
                      <a:pt x="14465" y="42482"/>
                    </a:cubicBezTo>
                    <a:cubicBezTo>
                      <a:pt x="12999" y="42482"/>
                      <a:pt x="12088" y="43771"/>
                      <a:pt x="11396" y="44895"/>
                    </a:cubicBezTo>
                    <a:cubicBezTo>
                      <a:pt x="10667" y="46080"/>
                      <a:pt x="9876" y="47327"/>
                      <a:pt x="9147" y="48664"/>
                    </a:cubicBezTo>
                    <a:cubicBezTo>
                      <a:pt x="9208" y="43497"/>
                      <a:pt x="9451" y="38360"/>
                      <a:pt x="10059" y="33193"/>
                    </a:cubicBezTo>
                    <a:cubicBezTo>
                      <a:pt x="10575" y="29241"/>
                      <a:pt x="11092" y="25290"/>
                      <a:pt x="11670" y="21308"/>
                    </a:cubicBezTo>
                    <a:cubicBezTo>
                      <a:pt x="12460" y="20639"/>
                      <a:pt x="13189" y="19940"/>
                      <a:pt x="13980" y="19332"/>
                    </a:cubicBezTo>
                    <a:cubicBezTo>
                      <a:pt x="14770" y="18724"/>
                      <a:pt x="15621" y="18268"/>
                      <a:pt x="16442" y="17782"/>
                    </a:cubicBezTo>
                    <a:cubicBezTo>
                      <a:pt x="16587" y="17796"/>
                      <a:pt x="16733" y="17803"/>
                      <a:pt x="16879" y="17803"/>
                    </a:cubicBezTo>
                    <a:cubicBezTo>
                      <a:pt x="18646" y="17803"/>
                      <a:pt x="20362" y="16795"/>
                      <a:pt x="21092" y="15138"/>
                    </a:cubicBezTo>
                    <a:cubicBezTo>
                      <a:pt x="21733" y="13800"/>
                      <a:pt x="20918" y="12334"/>
                      <a:pt x="19302" y="12334"/>
                    </a:cubicBezTo>
                    <a:cubicBezTo>
                      <a:pt x="19155" y="12334"/>
                      <a:pt x="19002" y="12346"/>
                      <a:pt x="18843" y="12372"/>
                    </a:cubicBezTo>
                    <a:cubicBezTo>
                      <a:pt x="18083" y="12493"/>
                      <a:pt x="17323" y="12980"/>
                      <a:pt x="16959" y="13679"/>
                    </a:cubicBezTo>
                    <a:cubicBezTo>
                      <a:pt x="16776" y="13983"/>
                      <a:pt x="16715" y="14226"/>
                      <a:pt x="16655" y="14591"/>
                    </a:cubicBezTo>
                    <a:cubicBezTo>
                      <a:pt x="16533" y="15077"/>
                      <a:pt x="16624" y="15290"/>
                      <a:pt x="16533" y="15533"/>
                    </a:cubicBezTo>
                    <a:cubicBezTo>
                      <a:pt x="16320" y="15685"/>
                      <a:pt x="16047" y="15837"/>
                      <a:pt x="15803" y="16019"/>
                    </a:cubicBezTo>
                    <a:cubicBezTo>
                      <a:pt x="15560" y="16202"/>
                      <a:pt x="15408" y="16475"/>
                      <a:pt x="15317" y="16718"/>
                    </a:cubicBezTo>
                    <a:cubicBezTo>
                      <a:pt x="14223" y="17539"/>
                      <a:pt x="13007" y="18268"/>
                      <a:pt x="12004" y="19180"/>
                    </a:cubicBezTo>
                    <a:cubicBezTo>
                      <a:pt x="12551" y="15290"/>
                      <a:pt x="13129" y="11460"/>
                      <a:pt x="13645" y="7600"/>
                    </a:cubicBezTo>
                    <a:cubicBezTo>
                      <a:pt x="15408" y="7296"/>
                      <a:pt x="17262" y="6323"/>
                      <a:pt x="19238" y="4621"/>
                    </a:cubicBezTo>
                    <a:cubicBezTo>
                      <a:pt x="19907" y="4013"/>
                      <a:pt x="21548" y="2280"/>
                      <a:pt x="20059" y="1551"/>
                    </a:cubicBezTo>
                    <a:cubicBezTo>
                      <a:pt x="20033" y="1538"/>
                      <a:pt x="19997" y="1532"/>
                      <a:pt x="19954" y="1532"/>
                    </a:cubicBezTo>
                    <a:cubicBezTo>
                      <a:pt x="19384" y="1532"/>
                      <a:pt x="17408" y="2582"/>
                      <a:pt x="16533" y="3344"/>
                    </a:cubicBezTo>
                    <a:cubicBezTo>
                      <a:pt x="16776" y="2220"/>
                      <a:pt x="17384" y="973"/>
                      <a:pt x="166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8"/>
              <p:cNvSpPr/>
              <p:nvPr/>
            </p:nvSpPr>
            <p:spPr>
              <a:xfrm>
                <a:off x="801000" y="2644700"/>
                <a:ext cx="54925" cy="63525"/>
              </a:xfrm>
              <a:custGeom>
                <a:avLst/>
                <a:gdLst/>
                <a:ahLst/>
                <a:cxnLst/>
                <a:rect l="l" t="t" r="r" b="b"/>
                <a:pathLst>
                  <a:path w="2197" h="2541" extrusionOk="0">
                    <a:moveTo>
                      <a:pt x="387" y="0"/>
                    </a:moveTo>
                    <a:cubicBezTo>
                      <a:pt x="143" y="0"/>
                      <a:pt x="1" y="403"/>
                      <a:pt x="251" y="578"/>
                    </a:cubicBezTo>
                    <a:cubicBezTo>
                      <a:pt x="616" y="852"/>
                      <a:pt x="920" y="1186"/>
                      <a:pt x="1163" y="1612"/>
                    </a:cubicBezTo>
                    <a:cubicBezTo>
                      <a:pt x="1346" y="1946"/>
                      <a:pt x="1437" y="2280"/>
                      <a:pt x="1771" y="2524"/>
                    </a:cubicBezTo>
                    <a:cubicBezTo>
                      <a:pt x="1791" y="2534"/>
                      <a:pt x="1818" y="2540"/>
                      <a:pt x="1847" y="2540"/>
                    </a:cubicBezTo>
                    <a:cubicBezTo>
                      <a:pt x="1903" y="2540"/>
                      <a:pt x="1964" y="2513"/>
                      <a:pt x="1984" y="2432"/>
                    </a:cubicBezTo>
                    <a:cubicBezTo>
                      <a:pt x="2197" y="1976"/>
                      <a:pt x="1923" y="1521"/>
                      <a:pt x="1650" y="1156"/>
                    </a:cubicBezTo>
                    <a:cubicBezTo>
                      <a:pt x="1346" y="700"/>
                      <a:pt x="1011" y="365"/>
                      <a:pt x="555" y="62"/>
                    </a:cubicBezTo>
                    <a:cubicBezTo>
                      <a:pt x="497" y="19"/>
                      <a:pt x="440" y="0"/>
                      <a:pt x="387"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8" name="Google Shape;1068;p8"/>
              <p:cNvSpPr/>
              <p:nvPr/>
            </p:nvSpPr>
            <p:spPr>
              <a:xfrm>
                <a:off x="1164900" y="2623425"/>
                <a:ext cx="39050" cy="41075"/>
              </a:xfrm>
              <a:custGeom>
                <a:avLst/>
                <a:gdLst/>
                <a:ahLst/>
                <a:cxnLst/>
                <a:rect l="l" t="t" r="r" b="b"/>
                <a:pathLst>
                  <a:path w="1562" h="1643" extrusionOk="0">
                    <a:moveTo>
                      <a:pt x="1197" y="1"/>
                    </a:moveTo>
                    <a:cubicBezTo>
                      <a:pt x="893" y="1"/>
                      <a:pt x="741" y="244"/>
                      <a:pt x="589" y="457"/>
                    </a:cubicBezTo>
                    <a:cubicBezTo>
                      <a:pt x="437" y="669"/>
                      <a:pt x="285" y="852"/>
                      <a:pt x="164" y="1095"/>
                    </a:cubicBezTo>
                    <a:cubicBezTo>
                      <a:pt x="1" y="1351"/>
                      <a:pt x="230" y="1642"/>
                      <a:pt x="482" y="1642"/>
                    </a:cubicBezTo>
                    <a:cubicBezTo>
                      <a:pt x="560" y="1642"/>
                      <a:pt x="640" y="1615"/>
                      <a:pt x="711" y="1551"/>
                    </a:cubicBezTo>
                    <a:cubicBezTo>
                      <a:pt x="893" y="1368"/>
                      <a:pt x="1045" y="1156"/>
                      <a:pt x="1197" y="943"/>
                    </a:cubicBezTo>
                    <a:cubicBezTo>
                      <a:pt x="1349" y="761"/>
                      <a:pt x="1562" y="487"/>
                      <a:pt x="1501" y="213"/>
                    </a:cubicBezTo>
                    <a:cubicBezTo>
                      <a:pt x="1471" y="61"/>
                      <a:pt x="1349" y="1"/>
                      <a:pt x="119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9" name="Google Shape;1069;p8"/>
              <p:cNvSpPr/>
              <p:nvPr/>
            </p:nvSpPr>
            <p:spPr>
              <a:xfrm>
                <a:off x="775025" y="3093175"/>
                <a:ext cx="49000" cy="67750"/>
              </a:xfrm>
              <a:custGeom>
                <a:avLst/>
                <a:gdLst/>
                <a:ahLst/>
                <a:cxnLst/>
                <a:rect l="l" t="t" r="r" b="b"/>
                <a:pathLst>
                  <a:path w="1960" h="2710" extrusionOk="0">
                    <a:moveTo>
                      <a:pt x="367" y="1"/>
                    </a:moveTo>
                    <a:cubicBezTo>
                      <a:pt x="184" y="1"/>
                      <a:pt x="1" y="151"/>
                      <a:pt x="75" y="390"/>
                    </a:cubicBezTo>
                    <a:cubicBezTo>
                      <a:pt x="227" y="907"/>
                      <a:pt x="409" y="1424"/>
                      <a:pt x="713" y="1819"/>
                    </a:cubicBezTo>
                    <a:cubicBezTo>
                      <a:pt x="939" y="2159"/>
                      <a:pt x="1245" y="2710"/>
                      <a:pt x="1654" y="2710"/>
                    </a:cubicBezTo>
                    <a:cubicBezTo>
                      <a:pt x="1685" y="2710"/>
                      <a:pt x="1715" y="2707"/>
                      <a:pt x="1746" y="2700"/>
                    </a:cubicBezTo>
                    <a:cubicBezTo>
                      <a:pt x="1868" y="2700"/>
                      <a:pt x="1959" y="2579"/>
                      <a:pt x="1959" y="2488"/>
                    </a:cubicBezTo>
                    <a:cubicBezTo>
                      <a:pt x="1959" y="2062"/>
                      <a:pt x="1503" y="1788"/>
                      <a:pt x="1290" y="1485"/>
                    </a:cubicBezTo>
                    <a:cubicBezTo>
                      <a:pt x="986" y="1120"/>
                      <a:pt x="804" y="664"/>
                      <a:pt x="652" y="208"/>
                    </a:cubicBezTo>
                    <a:cubicBezTo>
                      <a:pt x="604" y="64"/>
                      <a:pt x="485" y="1"/>
                      <a:pt x="36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0" name="Google Shape;1070;p8"/>
              <p:cNvSpPr/>
              <p:nvPr/>
            </p:nvSpPr>
            <p:spPr>
              <a:xfrm>
                <a:off x="1024250" y="3385550"/>
                <a:ext cx="53425" cy="50125"/>
              </a:xfrm>
              <a:custGeom>
                <a:avLst/>
                <a:gdLst/>
                <a:ahLst/>
                <a:cxnLst/>
                <a:rect l="l" t="t" r="r" b="b"/>
                <a:pathLst>
                  <a:path w="2137" h="2005" extrusionOk="0">
                    <a:moveTo>
                      <a:pt x="1898" y="0"/>
                    </a:moveTo>
                    <a:cubicBezTo>
                      <a:pt x="1888" y="0"/>
                      <a:pt x="1879" y="1"/>
                      <a:pt x="1869" y="2"/>
                    </a:cubicBezTo>
                    <a:cubicBezTo>
                      <a:pt x="1048" y="124"/>
                      <a:pt x="319" y="975"/>
                      <a:pt x="45" y="1735"/>
                    </a:cubicBezTo>
                    <a:cubicBezTo>
                      <a:pt x="0" y="1870"/>
                      <a:pt x="154" y="2004"/>
                      <a:pt x="299" y="2004"/>
                    </a:cubicBezTo>
                    <a:cubicBezTo>
                      <a:pt x="350" y="2004"/>
                      <a:pt x="400" y="1987"/>
                      <a:pt x="440" y="1948"/>
                    </a:cubicBezTo>
                    <a:cubicBezTo>
                      <a:pt x="653" y="1644"/>
                      <a:pt x="926" y="1370"/>
                      <a:pt x="1200" y="1127"/>
                    </a:cubicBezTo>
                    <a:cubicBezTo>
                      <a:pt x="1474" y="854"/>
                      <a:pt x="1808" y="671"/>
                      <a:pt x="2021" y="398"/>
                    </a:cubicBezTo>
                    <a:cubicBezTo>
                      <a:pt x="2137" y="282"/>
                      <a:pt x="2087" y="0"/>
                      <a:pt x="1898"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1" name="Google Shape;1071;p8"/>
              <p:cNvSpPr/>
              <p:nvPr/>
            </p:nvSpPr>
            <p:spPr>
              <a:xfrm>
                <a:off x="763000" y="3669375"/>
                <a:ext cx="42675" cy="52950"/>
              </a:xfrm>
              <a:custGeom>
                <a:avLst/>
                <a:gdLst/>
                <a:ahLst/>
                <a:cxnLst/>
                <a:rect l="l" t="t" r="r" b="b"/>
                <a:pathLst>
                  <a:path w="1707" h="2118" extrusionOk="0">
                    <a:moveTo>
                      <a:pt x="430" y="0"/>
                    </a:moveTo>
                    <a:cubicBezTo>
                      <a:pt x="212" y="0"/>
                      <a:pt x="0" y="155"/>
                      <a:pt x="100" y="413"/>
                    </a:cubicBezTo>
                    <a:cubicBezTo>
                      <a:pt x="312" y="929"/>
                      <a:pt x="586" y="1537"/>
                      <a:pt x="981" y="1993"/>
                    </a:cubicBezTo>
                    <a:cubicBezTo>
                      <a:pt x="1042" y="2080"/>
                      <a:pt x="1131" y="2118"/>
                      <a:pt x="1223" y="2118"/>
                    </a:cubicBezTo>
                    <a:cubicBezTo>
                      <a:pt x="1453" y="2118"/>
                      <a:pt x="1706" y="1888"/>
                      <a:pt x="1619" y="1628"/>
                    </a:cubicBezTo>
                    <a:cubicBezTo>
                      <a:pt x="1437" y="1081"/>
                      <a:pt x="1042" y="564"/>
                      <a:pt x="738" y="139"/>
                    </a:cubicBezTo>
                    <a:cubicBezTo>
                      <a:pt x="664" y="44"/>
                      <a:pt x="546" y="0"/>
                      <a:pt x="43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2" name="Google Shape;1072;p8"/>
              <p:cNvSpPr/>
              <p:nvPr/>
            </p:nvSpPr>
            <p:spPr>
              <a:xfrm>
                <a:off x="1086275" y="3833825"/>
                <a:ext cx="47700" cy="70425"/>
              </a:xfrm>
              <a:custGeom>
                <a:avLst/>
                <a:gdLst/>
                <a:ahLst/>
                <a:cxnLst/>
                <a:rect l="l" t="t" r="r" b="b"/>
                <a:pathLst>
                  <a:path w="1908" h="2817" extrusionOk="0">
                    <a:moveTo>
                      <a:pt x="1683" y="0"/>
                    </a:moveTo>
                    <a:cubicBezTo>
                      <a:pt x="1668" y="0"/>
                      <a:pt x="1653" y="2"/>
                      <a:pt x="1637" y="5"/>
                    </a:cubicBezTo>
                    <a:cubicBezTo>
                      <a:pt x="1181" y="126"/>
                      <a:pt x="907" y="643"/>
                      <a:pt x="695" y="1038"/>
                    </a:cubicBezTo>
                    <a:cubicBezTo>
                      <a:pt x="421" y="1494"/>
                      <a:pt x="208" y="2041"/>
                      <a:pt x="56" y="2528"/>
                    </a:cubicBezTo>
                    <a:cubicBezTo>
                      <a:pt x="1" y="2695"/>
                      <a:pt x="161" y="2817"/>
                      <a:pt x="314" y="2817"/>
                    </a:cubicBezTo>
                    <a:cubicBezTo>
                      <a:pt x="412" y="2817"/>
                      <a:pt x="507" y="2767"/>
                      <a:pt x="543" y="2649"/>
                    </a:cubicBezTo>
                    <a:cubicBezTo>
                      <a:pt x="695" y="2133"/>
                      <a:pt x="877" y="1737"/>
                      <a:pt x="1151" y="1312"/>
                    </a:cubicBezTo>
                    <a:cubicBezTo>
                      <a:pt x="1363" y="977"/>
                      <a:pt x="1789" y="674"/>
                      <a:pt x="1880" y="248"/>
                    </a:cubicBezTo>
                    <a:cubicBezTo>
                      <a:pt x="1907" y="112"/>
                      <a:pt x="1813" y="0"/>
                      <a:pt x="168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3" name="Google Shape;1073;p8"/>
              <p:cNvSpPr/>
              <p:nvPr/>
            </p:nvSpPr>
            <p:spPr>
              <a:xfrm>
                <a:off x="1101350" y="4281300"/>
                <a:ext cx="45400" cy="84600"/>
              </a:xfrm>
              <a:custGeom>
                <a:avLst/>
                <a:gdLst/>
                <a:ahLst/>
                <a:cxnLst/>
                <a:rect l="l" t="t" r="r" b="b"/>
                <a:pathLst>
                  <a:path w="1816" h="3384" extrusionOk="0">
                    <a:moveTo>
                      <a:pt x="1444" y="0"/>
                    </a:moveTo>
                    <a:cubicBezTo>
                      <a:pt x="1420" y="0"/>
                      <a:pt x="1395" y="3"/>
                      <a:pt x="1368" y="9"/>
                    </a:cubicBezTo>
                    <a:cubicBezTo>
                      <a:pt x="244" y="434"/>
                      <a:pt x="1" y="2167"/>
                      <a:pt x="244" y="3170"/>
                    </a:cubicBezTo>
                    <a:cubicBezTo>
                      <a:pt x="273" y="3314"/>
                      <a:pt x="391" y="3383"/>
                      <a:pt x="503" y="3383"/>
                    </a:cubicBezTo>
                    <a:cubicBezTo>
                      <a:pt x="628" y="3383"/>
                      <a:pt x="746" y="3299"/>
                      <a:pt x="730" y="3140"/>
                    </a:cubicBezTo>
                    <a:cubicBezTo>
                      <a:pt x="669" y="2623"/>
                      <a:pt x="730" y="2106"/>
                      <a:pt x="912" y="1650"/>
                    </a:cubicBezTo>
                    <a:cubicBezTo>
                      <a:pt x="1125" y="1194"/>
                      <a:pt x="1490" y="890"/>
                      <a:pt x="1733" y="465"/>
                    </a:cubicBezTo>
                    <a:cubicBezTo>
                      <a:pt x="1816" y="245"/>
                      <a:pt x="1674" y="0"/>
                      <a:pt x="1444"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4" name="Google Shape;1074;p8"/>
              <p:cNvSpPr/>
              <p:nvPr/>
            </p:nvSpPr>
            <p:spPr>
              <a:xfrm>
                <a:off x="746700" y="4107500"/>
                <a:ext cx="56800" cy="24575"/>
              </a:xfrm>
              <a:custGeom>
                <a:avLst/>
                <a:gdLst/>
                <a:ahLst/>
                <a:cxnLst/>
                <a:rect l="l" t="t" r="r" b="b"/>
                <a:pathLst>
                  <a:path w="2272" h="983" extrusionOk="0">
                    <a:moveTo>
                      <a:pt x="1056" y="0"/>
                    </a:moveTo>
                    <a:cubicBezTo>
                      <a:pt x="660" y="0"/>
                      <a:pt x="296" y="122"/>
                      <a:pt x="113" y="517"/>
                    </a:cubicBezTo>
                    <a:cubicBezTo>
                      <a:pt x="1" y="742"/>
                      <a:pt x="171" y="983"/>
                      <a:pt x="378" y="983"/>
                    </a:cubicBezTo>
                    <a:cubicBezTo>
                      <a:pt x="451" y="983"/>
                      <a:pt x="528" y="953"/>
                      <a:pt x="600" y="882"/>
                    </a:cubicBezTo>
                    <a:cubicBezTo>
                      <a:pt x="687" y="769"/>
                      <a:pt x="811" y="728"/>
                      <a:pt x="946" y="728"/>
                    </a:cubicBezTo>
                    <a:cubicBezTo>
                      <a:pt x="1138" y="728"/>
                      <a:pt x="1351" y="810"/>
                      <a:pt x="1512" y="882"/>
                    </a:cubicBezTo>
                    <a:cubicBezTo>
                      <a:pt x="1608" y="930"/>
                      <a:pt x="1721" y="969"/>
                      <a:pt x="1833" y="969"/>
                    </a:cubicBezTo>
                    <a:cubicBezTo>
                      <a:pt x="1933" y="969"/>
                      <a:pt x="2033" y="938"/>
                      <a:pt x="2119" y="851"/>
                    </a:cubicBezTo>
                    <a:cubicBezTo>
                      <a:pt x="2271" y="730"/>
                      <a:pt x="2271" y="517"/>
                      <a:pt x="2150" y="335"/>
                    </a:cubicBezTo>
                    <a:cubicBezTo>
                      <a:pt x="1937" y="91"/>
                      <a:pt x="1390" y="0"/>
                      <a:pt x="1056"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5" name="Google Shape;1075;p8"/>
              <p:cNvSpPr/>
              <p:nvPr/>
            </p:nvSpPr>
            <p:spPr>
              <a:xfrm>
                <a:off x="890675" y="2348725"/>
                <a:ext cx="67450" cy="49800"/>
              </a:xfrm>
              <a:custGeom>
                <a:avLst/>
                <a:gdLst/>
                <a:ahLst/>
                <a:cxnLst/>
                <a:rect l="l" t="t" r="r" b="b"/>
                <a:pathLst>
                  <a:path w="2698" h="1992" extrusionOk="0">
                    <a:moveTo>
                      <a:pt x="427" y="1"/>
                    </a:moveTo>
                    <a:cubicBezTo>
                      <a:pt x="200" y="1"/>
                      <a:pt x="0" y="289"/>
                      <a:pt x="190" y="502"/>
                    </a:cubicBezTo>
                    <a:cubicBezTo>
                      <a:pt x="737" y="1049"/>
                      <a:pt x="1376" y="1657"/>
                      <a:pt x="2105" y="1961"/>
                    </a:cubicBezTo>
                    <a:cubicBezTo>
                      <a:pt x="2156" y="1982"/>
                      <a:pt x="2204" y="1992"/>
                      <a:pt x="2250" y="1992"/>
                    </a:cubicBezTo>
                    <a:cubicBezTo>
                      <a:pt x="2534" y="1992"/>
                      <a:pt x="2697" y="1628"/>
                      <a:pt x="2409" y="1444"/>
                    </a:cubicBezTo>
                    <a:cubicBezTo>
                      <a:pt x="1801" y="989"/>
                      <a:pt x="1133" y="593"/>
                      <a:pt x="616" y="77"/>
                    </a:cubicBezTo>
                    <a:cubicBezTo>
                      <a:pt x="556" y="23"/>
                      <a:pt x="490" y="1"/>
                      <a:pt x="42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6" name="Google Shape;1076;p8"/>
              <p:cNvSpPr/>
              <p:nvPr/>
            </p:nvSpPr>
            <p:spPr>
              <a:xfrm>
                <a:off x="970775" y="2346000"/>
                <a:ext cx="27250" cy="48475"/>
              </a:xfrm>
              <a:custGeom>
                <a:avLst/>
                <a:gdLst/>
                <a:ahLst/>
                <a:cxnLst/>
                <a:rect l="l" t="t" r="r" b="b"/>
                <a:pathLst>
                  <a:path w="1090" h="1939" extrusionOk="0">
                    <a:moveTo>
                      <a:pt x="357" y="0"/>
                    </a:moveTo>
                    <a:cubicBezTo>
                      <a:pt x="185" y="0"/>
                      <a:pt x="0" y="144"/>
                      <a:pt x="56" y="368"/>
                    </a:cubicBezTo>
                    <a:cubicBezTo>
                      <a:pt x="147" y="672"/>
                      <a:pt x="269" y="976"/>
                      <a:pt x="330" y="1280"/>
                    </a:cubicBezTo>
                    <a:cubicBezTo>
                      <a:pt x="421" y="1553"/>
                      <a:pt x="451" y="1827"/>
                      <a:pt x="725" y="1918"/>
                    </a:cubicBezTo>
                    <a:cubicBezTo>
                      <a:pt x="746" y="1932"/>
                      <a:pt x="767" y="1938"/>
                      <a:pt x="788" y="1938"/>
                    </a:cubicBezTo>
                    <a:cubicBezTo>
                      <a:pt x="855" y="1938"/>
                      <a:pt x="914" y="1874"/>
                      <a:pt x="938" y="1827"/>
                    </a:cubicBezTo>
                    <a:cubicBezTo>
                      <a:pt x="1090" y="1584"/>
                      <a:pt x="938" y="1310"/>
                      <a:pt x="847" y="1067"/>
                    </a:cubicBezTo>
                    <a:cubicBezTo>
                      <a:pt x="786" y="733"/>
                      <a:pt x="664" y="490"/>
                      <a:pt x="603" y="186"/>
                    </a:cubicBezTo>
                    <a:cubicBezTo>
                      <a:pt x="568" y="57"/>
                      <a:pt x="465" y="0"/>
                      <a:pt x="357"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7" name="Google Shape;1077;p8"/>
              <p:cNvSpPr/>
              <p:nvPr/>
            </p:nvSpPr>
            <p:spPr>
              <a:xfrm>
                <a:off x="1040975" y="2350850"/>
                <a:ext cx="46775" cy="49150"/>
              </a:xfrm>
              <a:custGeom>
                <a:avLst/>
                <a:gdLst/>
                <a:ahLst/>
                <a:cxnLst/>
                <a:rect l="l" t="t" r="r" b="b"/>
                <a:pathLst>
                  <a:path w="1871" h="1966" extrusionOk="0">
                    <a:moveTo>
                      <a:pt x="1581" y="1"/>
                    </a:moveTo>
                    <a:cubicBezTo>
                      <a:pt x="1534" y="1"/>
                      <a:pt x="1486" y="17"/>
                      <a:pt x="1443" y="52"/>
                    </a:cubicBezTo>
                    <a:cubicBezTo>
                      <a:pt x="896" y="478"/>
                      <a:pt x="561" y="1056"/>
                      <a:pt x="136" y="1572"/>
                    </a:cubicBezTo>
                    <a:cubicBezTo>
                      <a:pt x="1" y="1752"/>
                      <a:pt x="182" y="1966"/>
                      <a:pt x="360" y="1966"/>
                    </a:cubicBezTo>
                    <a:cubicBezTo>
                      <a:pt x="422" y="1966"/>
                      <a:pt x="484" y="1939"/>
                      <a:pt x="531" y="1876"/>
                    </a:cubicBezTo>
                    <a:cubicBezTo>
                      <a:pt x="987" y="1390"/>
                      <a:pt x="1473" y="904"/>
                      <a:pt x="1777" y="326"/>
                    </a:cubicBezTo>
                    <a:cubicBezTo>
                      <a:pt x="1870" y="164"/>
                      <a:pt x="1732" y="1"/>
                      <a:pt x="1581"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8" name="Google Shape;1078;p8"/>
              <p:cNvSpPr/>
              <p:nvPr/>
            </p:nvSpPr>
            <p:spPr>
              <a:xfrm>
                <a:off x="1083125" y="2370300"/>
                <a:ext cx="47050" cy="36225"/>
              </a:xfrm>
              <a:custGeom>
                <a:avLst/>
                <a:gdLst/>
                <a:ahLst/>
                <a:cxnLst/>
                <a:rect l="l" t="t" r="r" b="b"/>
                <a:pathLst>
                  <a:path w="1882" h="1449" extrusionOk="0">
                    <a:moveTo>
                      <a:pt x="1650" y="0"/>
                    </a:moveTo>
                    <a:cubicBezTo>
                      <a:pt x="1637" y="0"/>
                      <a:pt x="1624" y="1"/>
                      <a:pt x="1611" y="4"/>
                    </a:cubicBezTo>
                    <a:cubicBezTo>
                      <a:pt x="1307" y="4"/>
                      <a:pt x="1125" y="247"/>
                      <a:pt x="881" y="429"/>
                    </a:cubicBezTo>
                    <a:lnTo>
                      <a:pt x="213" y="1007"/>
                    </a:lnTo>
                    <a:cubicBezTo>
                      <a:pt x="0" y="1172"/>
                      <a:pt x="210" y="1448"/>
                      <a:pt x="443" y="1448"/>
                    </a:cubicBezTo>
                    <a:cubicBezTo>
                      <a:pt x="509" y="1448"/>
                      <a:pt x="578" y="1426"/>
                      <a:pt x="638" y="1372"/>
                    </a:cubicBezTo>
                    <a:cubicBezTo>
                      <a:pt x="851" y="1189"/>
                      <a:pt x="1094" y="1037"/>
                      <a:pt x="1307" y="855"/>
                    </a:cubicBezTo>
                    <a:cubicBezTo>
                      <a:pt x="1520" y="642"/>
                      <a:pt x="1763" y="521"/>
                      <a:pt x="1854" y="278"/>
                    </a:cubicBezTo>
                    <a:cubicBezTo>
                      <a:pt x="1882" y="139"/>
                      <a:pt x="1783" y="0"/>
                      <a:pt x="165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9" name="Google Shape;1079;p8"/>
              <p:cNvSpPr/>
              <p:nvPr/>
            </p:nvSpPr>
            <p:spPr>
              <a:xfrm>
                <a:off x="3367350" y="4000350"/>
                <a:ext cx="106400" cy="20350"/>
              </a:xfrm>
              <a:custGeom>
                <a:avLst/>
                <a:gdLst/>
                <a:ahLst/>
                <a:cxnLst/>
                <a:rect l="l" t="t" r="r" b="b"/>
                <a:pathLst>
                  <a:path w="4256" h="814" extrusionOk="0">
                    <a:moveTo>
                      <a:pt x="4134" y="0"/>
                    </a:moveTo>
                    <a:cubicBezTo>
                      <a:pt x="3526" y="31"/>
                      <a:pt x="2949" y="335"/>
                      <a:pt x="2341" y="456"/>
                    </a:cubicBezTo>
                    <a:cubicBezTo>
                      <a:pt x="2000" y="525"/>
                      <a:pt x="1665" y="568"/>
                      <a:pt x="1336" y="568"/>
                    </a:cubicBezTo>
                    <a:cubicBezTo>
                      <a:pt x="932" y="568"/>
                      <a:pt x="538" y="502"/>
                      <a:pt x="152" y="335"/>
                    </a:cubicBezTo>
                    <a:cubicBezTo>
                      <a:pt x="31" y="335"/>
                      <a:pt x="1" y="487"/>
                      <a:pt x="61" y="548"/>
                    </a:cubicBezTo>
                    <a:cubicBezTo>
                      <a:pt x="509" y="718"/>
                      <a:pt x="942" y="814"/>
                      <a:pt x="1402" y="814"/>
                    </a:cubicBezTo>
                    <a:cubicBezTo>
                      <a:pt x="1597" y="814"/>
                      <a:pt x="1798" y="797"/>
                      <a:pt x="2007" y="760"/>
                    </a:cubicBezTo>
                    <a:cubicBezTo>
                      <a:pt x="2675" y="700"/>
                      <a:pt x="3557" y="487"/>
                      <a:pt x="4165" y="152"/>
                    </a:cubicBezTo>
                    <a:cubicBezTo>
                      <a:pt x="4256" y="122"/>
                      <a:pt x="4195" y="0"/>
                      <a:pt x="413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0" name="Google Shape;1080;p8"/>
              <p:cNvSpPr/>
              <p:nvPr/>
            </p:nvSpPr>
            <p:spPr>
              <a:xfrm>
                <a:off x="3284425" y="4206975"/>
                <a:ext cx="33550" cy="83675"/>
              </a:xfrm>
              <a:custGeom>
                <a:avLst/>
                <a:gdLst/>
                <a:ahLst/>
                <a:cxnLst/>
                <a:rect l="l" t="t" r="r" b="b"/>
                <a:pathLst>
                  <a:path w="1342" h="3347" extrusionOk="0">
                    <a:moveTo>
                      <a:pt x="199" y="1"/>
                    </a:moveTo>
                    <a:cubicBezTo>
                      <a:pt x="88" y="1"/>
                      <a:pt x="1" y="108"/>
                      <a:pt x="65" y="216"/>
                    </a:cubicBezTo>
                    <a:cubicBezTo>
                      <a:pt x="339" y="702"/>
                      <a:pt x="582" y="1188"/>
                      <a:pt x="703" y="1736"/>
                    </a:cubicBezTo>
                    <a:cubicBezTo>
                      <a:pt x="825" y="2222"/>
                      <a:pt x="795" y="2799"/>
                      <a:pt x="947" y="3255"/>
                    </a:cubicBezTo>
                    <a:cubicBezTo>
                      <a:pt x="962" y="3316"/>
                      <a:pt x="1007" y="3347"/>
                      <a:pt x="1057" y="3347"/>
                    </a:cubicBezTo>
                    <a:cubicBezTo>
                      <a:pt x="1106" y="3347"/>
                      <a:pt x="1159" y="3316"/>
                      <a:pt x="1190" y="3255"/>
                    </a:cubicBezTo>
                    <a:cubicBezTo>
                      <a:pt x="1342" y="2799"/>
                      <a:pt x="1129" y="2100"/>
                      <a:pt x="1038" y="1644"/>
                    </a:cubicBezTo>
                    <a:cubicBezTo>
                      <a:pt x="886" y="1097"/>
                      <a:pt x="643" y="550"/>
                      <a:pt x="339" y="64"/>
                    </a:cubicBezTo>
                    <a:cubicBezTo>
                      <a:pt x="294" y="19"/>
                      <a:pt x="244" y="1"/>
                      <a:pt x="199"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1" name="Google Shape;1081;p8"/>
              <p:cNvSpPr/>
              <p:nvPr/>
            </p:nvSpPr>
            <p:spPr>
              <a:xfrm>
                <a:off x="3238700" y="4202100"/>
                <a:ext cx="32175" cy="83425"/>
              </a:xfrm>
              <a:custGeom>
                <a:avLst/>
                <a:gdLst/>
                <a:ahLst/>
                <a:cxnLst/>
                <a:rect l="l" t="t" r="r" b="b"/>
                <a:pathLst>
                  <a:path w="1287" h="3337" extrusionOk="0">
                    <a:moveTo>
                      <a:pt x="172" y="1"/>
                    </a:moveTo>
                    <a:cubicBezTo>
                      <a:pt x="79" y="1"/>
                      <a:pt x="0" y="88"/>
                      <a:pt x="40" y="228"/>
                    </a:cubicBezTo>
                    <a:cubicBezTo>
                      <a:pt x="314" y="715"/>
                      <a:pt x="526" y="1201"/>
                      <a:pt x="678" y="1748"/>
                    </a:cubicBezTo>
                    <a:cubicBezTo>
                      <a:pt x="800" y="2235"/>
                      <a:pt x="770" y="2812"/>
                      <a:pt x="922" y="3268"/>
                    </a:cubicBezTo>
                    <a:cubicBezTo>
                      <a:pt x="937" y="3314"/>
                      <a:pt x="982" y="3336"/>
                      <a:pt x="1028" y="3336"/>
                    </a:cubicBezTo>
                    <a:cubicBezTo>
                      <a:pt x="1073" y="3336"/>
                      <a:pt x="1119" y="3314"/>
                      <a:pt x="1134" y="3268"/>
                    </a:cubicBezTo>
                    <a:cubicBezTo>
                      <a:pt x="1286" y="2812"/>
                      <a:pt x="1104" y="2113"/>
                      <a:pt x="982" y="1657"/>
                    </a:cubicBezTo>
                    <a:cubicBezTo>
                      <a:pt x="830" y="1080"/>
                      <a:pt x="618" y="563"/>
                      <a:pt x="314" y="76"/>
                    </a:cubicBezTo>
                    <a:cubicBezTo>
                      <a:pt x="272" y="25"/>
                      <a:pt x="220" y="1"/>
                      <a:pt x="17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2" name="Google Shape;1082;p8"/>
              <p:cNvSpPr/>
              <p:nvPr/>
            </p:nvSpPr>
            <p:spPr>
              <a:xfrm>
                <a:off x="3356575" y="3891325"/>
                <a:ext cx="89075" cy="68950"/>
              </a:xfrm>
              <a:custGeom>
                <a:avLst/>
                <a:gdLst/>
                <a:ahLst/>
                <a:cxnLst/>
                <a:rect l="l" t="t" r="r" b="b"/>
                <a:pathLst>
                  <a:path w="3563" h="2758" extrusionOk="0">
                    <a:moveTo>
                      <a:pt x="2010" y="1"/>
                    </a:moveTo>
                    <a:cubicBezTo>
                      <a:pt x="1418" y="1"/>
                      <a:pt x="979" y="440"/>
                      <a:pt x="979" y="440"/>
                    </a:cubicBezTo>
                    <a:cubicBezTo>
                      <a:pt x="357" y="819"/>
                      <a:pt x="0" y="2757"/>
                      <a:pt x="1209" y="2757"/>
                    </a:cubicBezTo>
                    <a:cubicBezTo>
                      <a:pt x="1360" y="2757"/>
                      <a:pt x="1536" y="2727"/>
                      <a:pt x="1739" y="2659"/>
                    </a:cubicBezTo>
                    <a:cubicBezTo>
                      <a:pt x="3562" y="2051"/>
                      <a:pt x="3349" y="440"/>
                      <a:pt x="2498" y="106"/>
                    </a:cubicBezTo>
                    <a:cubicBezTo>
                      <a:pt x="2329" y="31"/>
                      <a:pt x="2164" y="1"/>
                      <a:pt x="2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3" name="Google Shape;1083;p8"/>
              <p:cNvSpPr/>
              <p:nvPr/>
            </p:nvSpPr>
            <p:spPr>
              <a:xfrm>
                <a:off x="3294225" y="3899775"/>
                <a:ext cx="138500" cy="90325"/>
              </a:xfrm>
              <a:custGeom>
                <a:avLst/>
                <a:gdLst/>
                <a:ahLst/>
                <a:cxnLst/>
                <a:rect l="l" t="t" r="r" b="b"/>
                <a:pathLst>
                  <a:path w="5540" h="3613" extrusionOk="0">
                    <a:moveTo>
                      <a:pt x="2748" y="1"/>
                    </a:moveTo>
                    <a:cubicBezTo>
                      <a:pt x="1490" y="1"/>
                      <a:pt x="494" y="862"/>
                      <a:pt x="494" y="862"/>
                    </a:cubicBezTo>
                    <a:cubicBezTo>
                      <a:pt x="1" y="1559"/>
                      <a:pt x="1474" y="3612"/>
                      <a:pt x="2666" y="3612"/>
                    </a:cubicBezTo>
                    <a:cubicBezTo>
                      <a:pt x="2723" y="3612"/>
                      <a:pt x="2779" y="3608"/>
                      <a:pt x="2834" y="3598"/>
                    </a:cubicBezTo>
                    <a:cubicBezTo>
                      <a:pt x="4050" y="3416"/>
                      <a:pt x="5540" y="2321"/>
                      <a:pt x="4536" y="1896"/>
                    </a:cubicBezTo>
                    <a:cubicBezTo>
                      <a:pt x="3594" y="1470"/>
                      <a:pt x="4354" y="102"/>
                      <a:pt x="2986" y="11"/>
                    </a:cubicBezTo>
                    <a:cubicBezTo>
                      <a:pt x="2906" y="4"/>
                      <a:pt x="2826" y="1"/>
                      <a:pt x="27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8"/>
              <p:cNvSpPr/>
              <p:nvPr/>
            </p:nvSpPr>
            <p:spPr>
              <a:xfrm>
                <a:off x="3171475" y="3920375"/>
                <a:ext cx="242250" cy="333425"/>
              </a:xfrm>
              <a:custGeom>
                <a:avLst/>
                <a:gdLst/>
                <a:ahLst/>
                <a:cxnLst/>
                <a:rect l="l" t="t" r="r" b="b"/>
                <a:pathLst>
                  <a:path w="9690" h="13337" extrusionOk="0">
                    <a:moveTo>
                      <a:pt x="5525" y="0"/>
                    </a:moveTo>
                    <a:cubicBezTo>
                      <a:pt x="5472" y="0"/>
                      <a:pt x="5404" y="8"/>
                      <a:pt x="5343" y="8"/>
                    </a:cubicBezTo>
                    <a:cubicBezTo>
                      <a:pt x="5343" y="8"/>
                      <a:pt x="4431" y="494"/>
                      <a:pt x="3337" y="1497"/>
                    </a:cubicBezTo>
                    <a:cubicBezTo>
                      <a:pt x="1848" y="2835"/>
                      <a:pt x="85" y="5054"/>
                      <a:pt x="24" y="8063"/>
                    </a:cubicBezTo>
                    <a:cubicBezTo>
                      <a:pt x="0" y="12078"/>
                      <a:pt x="1356" y="13336"/>
                      <a:pt x="2548" y="13336"/>
                    </a:cubicBezTo>
                    <a:cubicBezTo>
                      <a:pt x="2899" y="13336"/>
                      <a:pt x="3236" y="13227"/>
                      <a:pt x="3519" y="13048"/>
                    </a:cubicBezTo>
                    <a:cubicBezTo>
                      <a:pt x="4735" y="12288"/>
                      <a:pt x="9690" y="6999"/>
                      <a:pt x="8778" y="4142"/>
                    </a:cubicBezTo>
                    <a:cubicBezTo>
                      <a:pt x="7987" y="1558"/>
                      <a:pt x="6164" y="1771"/>
                      <a:pt x="5708" y="281"/>
                    </a:cubicBezTo>
                    <a:cubicBezTo>
                      <a:pt x="5647" y="190"/>
                      <a:pt x="5617" y="129"/>
                      <a:pt x="5617" y="38"/>
                    </a:cubicBezTo>
                    <a:cubicBezTo>
                      <a:pt x="5617" y="8"/>
                      <a:pt x="5579" y="0"/>
                      <a:pt x="55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8"/>
              <p:cNvSpPr/>
              <p:nvPr/>
            </p:nvSpPr>
            <p:spPr>
              <a:xfrm>
                <a:off x="3305050" y="4003400"/>
                <a:ext cx="60800" cy="55875"/>
              </a:xfrm>
              <a:custGeom>
                <a:avLst/>
                <a:gdLst/>
                <a:ahLst/>
                <a:cxnLst/>
                <a:rect l="l" t="t" r="r" b="b"/>
                <a:pathLst>
                  <a:path w="2432" h="2235" extrusionOk="0">
                    <a:moveTo>
                      <a:pt x="1216" y="0"/>
                    </a:moveTo>
                    <a:cubicBezTo>
                      <a:pt x="1003" y="0"/>
                      <a:pt x="730" y="61"/>
                      <a:pt x="547" y="213"/>
                    </a:cubicBezTo>
                    <a:cubicBezTo>
                      <a:pt x="456" y="274"/>
                      <a:pt x="395" y="334"/>
                      <a:pt x="304" y="395"/>
                    </a:cubicBezTo>
                    <a:cubicBezTo>
                      <a:pt x="243" y="486"/>
                      <a:pt x="182" y="547"/>
                      <a:pt x="152" y="669"/>
                    </a:cubicBezTo>
                    <a:cubicBezTo>
                      <a:pt x="91" y="912"/>
                      <a:pt x="0" y="1155"/>
                      <a:pt x="91" y="1398"/>
                    </a:cubicBezTo>
                    <a:cubicBezTo>
                      <a:pt x="122" y="1581"/>
                      <a:pt x="243" y="1763"/>
                      <a:pt x="334" y="1885"/>
                    </a:cubicBezTo>
                    <a:cubicBezTo>
                      <a:pt x="486" y="2037"/>
                      <a:pt x="699" y="2158"/>
                      <a:pt x="882" y="2189"/>
                    </a:cubicBezTo>
                    <a:cubicBezTo>
                      <a:pt x="960" y="2222"/>
                      <a:pt x="1046" y="2235"/>
                      <a:pt x="1136" y="2235"/>
                    </a:cubicBezTo>
                    <a:cubicBezTo>
                      <a:pt x="1291" y="2235"/>
                      <a:pt x="1457" y="2197"/>
                      <a:pt x="1611" y="2158"/>
                    </a:cubicBezTo>
                    <a:cubicBezTo>
                      <a:pt x="1885" y="2097"/>
                      <a:pt x="2097" y="1945"/>
                      <a:pt x="2219" y="1702"/>
                    </a:cubicBezTo>
                    <a:cubicBezTo>
                      <a:pt x="2371" y="1429"/>
                      <a:pt x="2432" y="1125"/>
                      <a:pt x="2341" y="821"/>
                    </a:cubicBezTo>
                    <a:cubicBezTo>
                      <a:pt x="2280" y="760"/>
                      <a:pt x="2249" y="638"/>
                      <a:pt x="2219" y="578"/>
                    </a:cubicBezTo>
                    <a:cubicBezTo>
                      <a:pt x="2097" y="365"/>
                      <a:pt x="1976" y="274"/>
                      <a:pt x="1793" y="152"/>
                    </a:cubicBezTo>
                    <a:cubicBezTo>
                      <a:pt x="1702" y="91"/>
                      <a:pt x="1611" y="61"/>
                      <a:pt x="1520" y="30"/>
                    </a:cubicBezTo>
                    <a:cubicBezTo>
                      <a:pt x="1398" y="30"/>
                      <a:pt x="1337" y="0"/>
                      <a:pt x="1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6" name="Google Shape;1086;p8"/>
              <p:cNvSpPr/>
              <p:nvPr/>
            </p:nvSpPr>
            <p:spPr>
              <a:xfrm>
                <a:off x="3215125" y="4138475"/>
                <a:ext cx="75750" cy="57375"/>
              </a:xfrm>
              <a:custGeom>
                <a:avLst/>
                <a:gdLst/>
                <a:ahLst/>
                <a:cxnLst/>
                <a:rect l="l" t="t" r="r" b="b"/>
                <a:pathLst>
                  <a:path w="3030" h="2295" extrusionOk="0">
                    <a:moveTo>
                      <a:pt x="1455" y="0"/>
                    </a:moveTo>
                    <a:cubicBezTo>
                      <a:pt x="1107" y="0"/>
                      <a:pt x="760" y="163"/>
                      <a:pt x="527" y="555"/>
                    </a:cubicBezTo>
                    <a:cubicBezTo>
                      <a:pt x="0" y="1461"/>
                      <a:pt x="789" y="2294"/>
                      <a:pt x="1575" y="2294"/>
                    </a:cubicBezTo>
                    <a:cubicBezTo>
                      <a:pt x="1923" y="2294"/>
                      <a:pt x="2270" y="2131"/>
                      <a:pt x="2503" y="1740"/>
                    </a:cubicBezTo>
                    <a:cubicBezTo>
                      <a:pt x="3030" y="834"/>
                      <a:pt x="2241" y="0"/>
                      <a:pt x="14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7" name="Google Shape;1087;p8"/>
              <p:cNvSpPr/>
              <p:nvPr/>
            </p:nvSpPr>
            <p:spPr>
              <a:xfrm>
                <a:off x="3187250" y="4038500"/>
                <a:ext cx="56250" cy="53975"/>
              </a:xfrm>
              <a:custGeom>
                <a:avLst/>
                <a:gdLst/>
                <a:ahLst/>
                <a:cxnLst/>
                <a:rect l="l" t="t" r="r" b="b"/>
                <a:pathLst>
                  <a:path w="2250" h="2159" extrusionOk="0">
                    <a:moveTo>
                      <a:pt x="1094" y="1"/>
                    </a:moveTo>
                    <a:cubicBezTo>
                      <a:pt x="1015" y="1"/>
                      <a:pt x="933" y="8"/>
                      <a:pt x="852" y="25"/>
                    </a:cubicBezTo>
                    <a:cubicBezTo>
                      <a:pt x="578" y="116"/>
                      <a:pt x="335" y="268"/>
                      <a:pt x="213" y="541"/>
                    </a:cubicBezTo>
                    <a:cubicBezTo>
                      <a:pt x="62" y="754"/>
                      <a:pt x="1" y="1058"/>
                      <a:pt x="92" y="1362"/>
                    </a:cubicBezTo>
                    <a:cubicBezTo>
                      <a:pt x="153" y="1636"/>
                      <a:pt x="335" y="1909"/>
                      <a:pt x="578" y="2000"/>
                    </a:cubicBezTo>
                    <a:cubicBezTo>
                      <a:pt x="752" y="2087"/>
                      <a:pt x="942" y="2159"/>
                      <a:pt x="1159" y="2159"/>
                    </a:cubicBezTo>
                    <a:cubicBezTo>
                      <a:pt x="1245" y="2159"/>
                      <a:pt x="1335" y="2148"/>
                      <a:pt x="1429" y="2122"/>
                    </a:cubicBezTo>
                    <a:cubicBezTo>
                      <a:pt x="1642" y="2061"/>
                      <a:pt x="1916" y="1909"/>
                      <a:pt x="2068" y="1636"/>
                    </a:cubicBezTo>
                    <a:cubicBezTo>
                      <a:pt x="2220" y="1392"/>
                      <a:pt x="2250" y="1088"/>
                      <a:pt x="2189" y="785"/>
                    </a:cubicBezTo>
                    <a:cubicBezTo>
                      <a:pt x="2098" y="541"/>
                      <a:pt x="1916" y="268"/>
                      <a:pt x="1672" y="146"/>
                    </a:cubicBezTo>
                    <a:cubicBezTo>
                      <a:pt x="1517" y="57"/>
                      <a:pt x="1312" y="1"/>
                      <a:pt x="10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088;p8"/>
              <p:cNvSpPr/>
              <p:nvPr/>
            </p:nvSpPr>
            <p:spPr>
              <a:xfrm>
                <a:off x="3255650" y="3921200"/>
                <a:ext cx="59300" cy="40025"/>
              </a:xfrm>
              <a:custGeom>
                <a:avLst/>
                <a:gdLst/>
                <a:ahLst/>
                <a:cxnLst/>
                <a:rect l="l" t="t" r="r" b="b"/>
                <a:pathLst>
                  <a:path w="2372" h="1601" extrusionOk="0">
                    <a:moveTo>
                      <a:pt x="2162" y="0"/>
                    </a:moveTo>
                    <a:cubicBezTo>
                      <a:pt x="2120" y="0"/>
                      <a:pt x="2073" y="5"/>
                      <a:pt x="2037" y="5"/>
                    </a:cubicBezTo>
                    <a:cubicBezTo>
                      <a:pt x="2037" y="5"/>
                      <a:pt x="1095" y="522"/>
                      <a:pt x="0" y="1495"/>
                    </a:cubicBezTo>
                    <a:cubicBezTo>
                      <a:pt x="0" y="1495"/>
                      <a:pt x="248" y="1601"/>
                      <a:pt x="601" y="1601"/>
                    </a:cubicBezTo>
                    <a:cubicBezTo>
                      <a:pt x="1114" y="1601"/>
                      <a:pt x="1849" y="1377"/>
                      <a:pt x="2371" y="279"/>
                    </a:cubicBezTo>
                    <a:cubicBezTo>
                      <a:pt x="2371" y="218"/>
                      <a:pt x="2341" y="127"/>
                      <a:pt x="2280" y="66"/>
                    </a:cubicBezTo>
                    <a:cubicBezTo>
                      <a:pt x="2280" y="11"/>
                      <a:pt x="2225" y="0"/>
                      <a:pt x="2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089;p8"/>
              <p:cNvSpPr/>
              <p:nvPr/>
            </p:nvSpPr>
            <p:spPr>
              <a:xfrm>
                <a:off x="1090500" y="4536050"/>
                <a:ext cx="39100" cy="47100"/>
              </a:xfrm>
              <a:custGeom>
                <a:avLst/>
                <a:gdLst/>
                <a:ahLst/>
                <a:cxnLst/>
                <a:rect l="l" t="t" r="r" b="b"/>
                <a:pathLst>
                  <a:path w="1564" h="1884" extrusionOk="0">
                    <a:moveTo>
                      <a:pt x="76" y="0"/>
                    </a:moveTo>
                    <a:cubicBezTo>
                      <a:pt x="37" y="0"/>
                      <a:pt x="0" y="34"/>
                      <a:pt x="39" y="93"/>
                    </a:cubicBezTo>
                    <a:cubicBezTo>
                      <a:pt x="70" y="792"/>
                      <a:pt x="799" y="1491"/>
                      <a:pt x="1346" y="1855"/>
                    </a:cubicBezTo>
                    <a:cubicBezTo>
                      <a:pt x="1373" y="1875"/>
                      <a:pt x="1399" y="1884"/>
                      <a:pt x="1423" y="1884"/>
                    </a:cubicBezTo>
                    <a:cubicBezTo>
                      <a:pt x="1509" y="1884"/>
                      <a:pt x="1563" y="1775"/>
                      <a:pt x="1468" y="1703"/>
                    </a:cubicBezTo>
                    <a:cubicBezTo>
                      <a:pt x="1164" y="1491"/>
                      <a:pt x="890" y="1217"/>
                      <a:pt x="678" y="913"/>
                    </a:cubicBezTo>
                    <a:cubicBezTo>
                      <a:pt x="495" y="640"/>
                      <a:pt x="374" y="305"/>
                      <a:pt x="131" y="32"/>
                    </a:cubicBezTo>
                    <a:cubicBezTo>
                      <a:pt x="120" y="10"/>
                      <a:pt x="98" y="0"/>
                      <a:pt x="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8"/>
              <p:cNvSpPr/>
              <p:nvPr/>
            </p:nvSpPr>
            <p:spPr>
              <a:xfrm>
                <a:off x="1248775" y="4489875"/>
                <a:ext cx="15975" cy="52975"/>
              </a:xfrm>
              <a:custGeom>
                <a:avLst/>
                <a:gdLst/>
                <a:ahLst/>
                <a:cxnLst/>
                <a:rect l="l" t="t" r="r" b="b"/>
                <a:pathLst>
                  <a:path w="639" h="2119" extrusionOk="0">
                    <a:moveTo>
                      <a:pt x="127" y="0"/>
                    </a:moveTo>
                    <a:cubicBezTo>
                      <a:pt x="78" y="0"/>
                      <a:pt x="31" y="50"/>
                      <a:pt x="31" y="116"/>
                    </a:cubicBezTo>
                    <a:cubicBezTo>
                      <a:pt x="31" y="420"/>
                      <a:pt x="152" y="663"/>
                      <a:pt x="152" y="967"/>
                    </a:cubicBezTo>
                    <a:cubicBezTo>
                      <a:pt x="183" y="1332"/>
                      <a:pt x="122" y="1666"/>
                      <a:pt x="0" y="1970"/>
                    </a:cubicBezTo>
                    <a:cubicBezTo>
                      <a:pt x="0" y="2061"/>
                      <a:pt x="87" y="2119"/>
                      <a:pt x="163" y="2119"/>
                    </a:cubicBezTo>
                    <a:cubicBezTo>
                      <a:pt x="215" y="2119"/>
                      <a:pt x="262" y="2092"/>
                      <a:pt x="274" y="2031"/>
                    </a:cubicBezTo>
                    <a:cubicBezTo>
                      <a:pt x="487" y="1484"/>
                      <a:pt x="639" y="481"/>
                      <a:pt x="183" y="25"/>
                    </a:cubicBezTo>
                    <a:cubicBezTo>
                      <a:pt x="166" y="8"/>
                      <a:pt x="146"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8"/>
              <p:cNvSpPr/>
              <p:nvPr/>
            </p:nvSpPr>
            <p:spPr>
              <a:xfrm>
                <a:off x="1067850" y="4571675"/>
                <a:ext cx="52325" cy="65550"/>
              </a:xfrm>
              <a:custGeom>
                <a:avLst/>
                <a:gdLst/>
                <a:ahLst/>
                <a:cxnLst/>
                <a:rect l="l" t="t" r="r" b="b"/>
                <a:pathLst>
                  <a:path w="2093" h="2622" extrusionOk="0">
                    <a:moveTo>
                      <a:pt x="72" y="1"/>
                    </a:moveTo>
                    <a:cubicBezTo>
                      <a:pt x="29" y="1"/>
                      <a:pt x="1" y="31"/>
                      <a:pt x="34" y="96"/>
                    </a:cubicBezTo>
                    <a:cubicBezTo>
                      <a:pt x="185" y="1160"/>
                      <a:pt x="824" y="2315"/>
                      <a:pt x="1888" y="2619"/>
                    </a:cubicBezTo>
                    <a:cubicBezTo>
                      <a:pt x="1896" y="2621"/>
                      <a:pt x="1903" y="2621"/>
                      <a:pt x="1911" y="2621"/>
                    </a:cubicBezTo>
                    <a:cubicBezTo>
                      <a:pt x="2045" y="2621"/>
                      <a:pt x="2092" y="2374"/>
                      <a:pt x="1948" y="2345"/>
                    </a:cubicBezTo>
                    <a:cubicBezTo>
                      <a:pt x="824" y="2011"/>
                      <a:pt x="641" y="978"/>
                      <a:pt x="185" y="66"/>
                    </a:cubicBezTo>
                    <a:cubicBezTo>
                      <a:pt x="157" y="23"/>
                      <a:pt x="109" y="1"/>
                      <a:pt x="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092;p8"/>
              <p:cNvSpPr/>
              <p:nvPr/>
            </p:nvSpPr>
            <p:spPr>
              <a:xfrm>
                <a:off x="1280200" y="4490825"/>
                <a:ext cx="26350" cy="78425"/>
              </a:xfrm>
              <a:custGeom>
                <a:avLst/>
                <a:gdLst/>
                <a:ahLst/>
                <a:cxnLst/>
                <a:rect l="l" t="t" r="r" b="b"/>
                <a:pathLst>
                  <a:path w="1054" h="3137" extrusionOk="0">
                    <a:moveTo>
                      <a:pt x="177" y="1"/>
                    </a:moveTo>
                    <a:cubicBezTo>
                      <a:pt x="92" y="1"/>
                      <a:pt x="1" y="95"/>
                      <a:pt x="50" y="169"/>
                    </a:cubicBezTo>
                    <a:cubicBezTo>
                      <a:pt x="202" y="686"/>
                      <a:pt x="415" y="1050"/>
                      <a:pt x="445" y="1598"/>
                    </a:cubicBezTo>
                    <a:cubicBezTo>
                      <a:pt x="476" y="2084"/>
                      <a:pt x="415" y="2570"/>
                      <a:pt x="354" y="3057"/>
                    </a:cubicBezTo>
                    <a:cubicBezTo>
                      <a:pt x="354" y="3105"/>
                      <a:pt x="406" y="3137"/>
                      <a:pt x="460" y="3137"/>
                    </a:cubicBezTo>
                    <a:cubicBezTo>
                      <a:pt x="506" y="3137"/>
                      <a:pt x="553" y="3113"/>
                      <a:pt x="567" y="3057"/>
                    </a:cubicBezTo>
                    <a:cubicBezTo>
                      <a:pt x="810" y="2205"/>
                      <a:pt x="1053" y="716"/>
                      <a:pt x="233" y="17"/>
                    </a:cubicBezTo>
                    <a:cubicBezTo>
                      <a:pt x="216" y="6"/>
                      <a:pt x="196" y="1"/>
                      <a:pt x="1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8"/>
              <p:cNvSpPr/>
              <p:nvPr/>
            </p:nvSpPr>
            <p:spPr>
              <a:xfrm>
                <a:off x="1149225" y="4764025"/>
                <a:ext cx="46100" cy="86325"/>
              </a:xfrm>
              <a:custGeom>
                <a:avLst/>
                <a:gdLst/>
                <a:ahLst/>
                <a:cxnLst/>
                <a:rect l="l" t="t" r="r" b="b"/>
                <a:pathLst>
                  <a:path w="1844" h="3453" extrusionOk="0">
                    <a:moveTo>
                      <a:pt x="159" y="0"/>
                    </a:moveTo>
                    <a:cubicBezTo>
                      <a:pt x="81" y="0"/>
                      <a:pt x="0" y="54"/>
                      <a:pt x="0" y="153"/>
                    </a:cubicBezTo>
                    <a:cubicBezTo>
                      <a:pt x="122" y="1247"/>
                      <a:pt x="608" y="2767"/>
                      <a:pt x="1551" y="3436"/>
                    </a:cubicBezTo>
                    <a:cubicBezTo>
                      <a:pt x="1573" y="3447"/>
                      <a:pt x="1598" y="3452"/>
                      <a:pt x="1623" y="3452"/>
                    </a:cubicBezTo>
                    <a:cubicBezTo>
                      <a:pt x="1732" y="3452"/>
                      <a:pt x="1843" y="3358"/>
                      <a:pt x="1794" y="3284"/>
                    </a:cubicBezTo>
                    <a:cubicBezTo>
                      <a:pt x="1490" y="2676"/>
                      <a:pt x="1064" y="2159"/>
                      <a:pt x="791" y="1551"/>
                    </a:cubicBezTo>
                    <a:cubicBezTo>
                      <a:pt x="608" y="1095"/>
                      <a:pt x="426" y="609"/>
                      <a:pt x="304" y="123"/>
                    </a:cubicBezTo>
                    <a:cubicBezTo>
                      <a:pt x="290" y="39"/>
                      <a:pt x="225"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8"/>
              <p:cNvSpPr/>
              <p:nvPr/>
            </p:nvSpPr>
            <p:spPr>
              <a:xfrm>
                <a:off x="1339975" y="4705650"/>
                <a:ext cx="30400" cy="83900"/>
              </a:xfrm>
              <a:custGeom>
                <a:avLst/>
                <a:gdLst/>
                <a:ahLst/>
                <a:cxnLst/>
                <a:rect l="l" t="t" r="r" b="b"/>
                <a:pathLst>
                  <a:path w="1216" h="3356" extrusionOk="0">
                    <a:moveTo>
                      <a:pt x="237" y="0"/>
                    </a:moveTo>
                    <a:cubicBezTo>
                      <a:pt x="128" y="0"/>
                      <a:pt x="1" y="141"/>
                      <a:pt x="91" y="300"/>
                    </a:cubicBezTo>
                    <a:cubicBezTo>
                      <a:pt x="334" y="786"/>
                      <a:pt x="577" y="1363"/>
                      <a:pt x="608" y="1910"/>
                    </a:cubicBezTo>
                    <a:cubicBezTo>
                      <a:pt x="638" y="2366"/>
                      <a:pt x="547" y="2822"/>
                      <a:pt x="638" y="3248"/>
                    </a:cubicBezTo>
                    <a:cubicBezTo>
                      <a:pt x="672" y="3316"/>
                      <a:pt x="735" y="3356"/>
                      <a:pt x="794" y="3356"/>
                    </a:cubicBezTo>
                    <a:cubicBezTo>
                      <a:pt x="841" y="3356"/>
                      <a:pt x="885" y="3332"/>
                      <a:pt x="912" y="3278"/>
                    </a:cubicBezTo>
                    <a:cubicBezTo>
                      <a:pt x="1216" y="2883"/>
                      <a:pt x="1094" y="2154"/>
                      <a:pt x="1033" y="1698"/>
                    </a:cubicBezTo>
                    <a:cubicBezTo>
                      <a:pt x="912" y="1090"/>
                      <a:pt x="699" y="543"/>
                      <a:pt x="334" y="56"/>
                    </a:cubicBezTo>
                    <a:cubicBezTo>
                      <a:pt x="311" y="17"/>
                      <a:pt x="275" y="0"/>
                      <a:pt x="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8"/>
              <p:cNvSpPr/>
              <p:nvPr/>
            </p:nvSpPr>
            <p:spPr>
              <a:xfrm>
                <a:off x="1093000" y="4531225"/>
                <a:ext cx="275850" cy="276250"/>
              </a:xfrm>
              <a:custGeom>
                <a:avLst/>
                <a:gdLst/>
                <a:ahLst/>
                <a:cxnLst/>
                <a:rect l="l" t="t" r="r" b="b"/>
                <a:pathLst>
                  <a:path w="11034" h="11050" extrusionOk="0">
                    <a:moveTo>
                      <a:pt x="5025" y="1"/>
                    </a:moveTo>
                    <a:cubicBezTo>
                      <a:pt x="4604" y="1"/>
                      <a:pt x="4182" y="63"/>
                      <a:pt x="3769" y="194"/>
                    </a:cubicBezTo>
                    <a:cubicBezTo>
                      <a:pt x="1246" y="1045"/>
                      <a:pt x="0" y="4085"/>
                      <a:pt x="942" y="7003"/>
                    </a:cubicBezTo>
                    <a:cubicBezTo>
                      <a:pt x="1772" y="9442"/>
                      <a:pt x="3830" y="11050"/>
                      <a:pt x="5945" y="11050"/>
                    </a:cubicBezTo>
                    <a:cubicBezTo>
                      <a:pt x="6386" y="11050"/>
                      <a:pt x="6829" y="10980"/>
                      <a:pt x="7265" y="10833"/>
                    </a:cubicBezTo>
                    <a:cubicBezTo>
                      <a:pt x="9757" y="10012"/>
                      <a:pt x="11034" y="6973"/>
                      <a:pt x="10061" y="4024"/>
                    </a:cubicBezTo>
                    <a:cubicBezTo>
                      <a:pt x="9250" y="1589"/>
                      <a:pt x="7147" y="1"/>
                      <a:pt x="50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8"/>
              <p:cNvSpPr/>
              <p:nvPr/>
            </p:nvSpPr>
            <p:spPr>
              <a:xfrm>
                <a:off x="1118075" y="4517875"/>
                <a:ext cx="145925" cy="71625"/>
              </a:xfrm>
              <a:custGeom>
                <a:avLst/>
                <a:gdLst/>
                <a:ahLst/>
                <a:cxnLst/>
                <a:rect l="l" t="t" r="r" b="b"/>
                <a:pathLst>
                  <a:path w="5837" h="2865" extrusionOk="0">
                    <a:moveTo>
                      <a:pt x="3956" y="0"/>
                    </a:moveTo>
                    <a:cubicBezTo>
                      <a:pt x="3540" y="0"/>
                      <a:pt x="3038" y="77"/>
                      <a:pt x="2432" y="272"/>
                    </a:cubicBezTo>
                    <a:cubicBezTo>
                      <a:pt x="547" y="880"/>
                      <a:pt x="0" y="1914"/>
                      <a:pt x="304" y="2856"/>
                    </a:cubicBezTo>
                    <a:cubicBezTo>
                      <a:pt x="304" y="2856"/>
                      <a:pt x="432" y="2865"/>
                      <a:pt x="653" y="2865"/>
                    </a:cubicBezTo>
                    <a:cubicBezTo>
                      <a:pt x="1592" y="2865"/>
                      <a:pt x="4212" y="2705"/>
                      <a:pt x="5836" y="1032"/>
                    </a:cubicBezTo>
                    <a:cubicBezTo>
                      <a:pt x="5836" y="1032"/>
                      <a:pt x="5480" y="0"/>
                      <a:pt x="3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8"/>
              <p:cNvSpPr/>
              <p:nvPr/>
            </p:nvSpPr>
            <p:spPr>
              <a:xfrm>
                <a:off x="1135975" y="4526325"/>
                <a:ext cx="36825" cy="34850"/>
              </a:xfrm>
              <a:custGeom>
                <a:avLst/>
                <a:gdLst/>
                <a:ahLst/>
                <a:cxnLst/>
                <a:rect l="l" t="t" r="r" b="b"/>
                <a:pathLst>
                  <a:path w="1473" h="1394" extrusionOk="0">
                    <a:moveTo>
                      <a:pt x="810" y="0"/>
                    </a:moveTo>
                    <a:cubicBezTo>
                      <a:pt x="685" y="0"/>
                      <a:pt x="547" y="43"/>
                      <a:pt x="439" y="86"/>
                    </a:cubicBezTo>
                    <a:cubicBezTo>
                      <a:pt x="428" y="98"/>
                      <a:pt x="417" y="113"/>
                      <a:pt x="402" y="130"/>
                    </a:cubicBezTo>
                    <a:lnTo>
                      <a:pt x="402" y="130"/>
                    </a:lnTo>
                    <a:cubicBezTo>
                      <a:pt x="176" y="250"/>
                      <a:pt x="0" y="502"/>
                      <a:pt x="44" y="785"/>
                    </a:cubicBezTo>
                    <a:cubicBezTo>
                      <a:pt x="44" y="1120"/>
                      <a:pt x="287" y="1393"/>
                      <a:pt x="682" y="1393"/>
                    </a:cubicBezTo>
                    <a:cubicBezTo>
                      <a:pt x="834" y="1393"/>
                      <a:pt x="986" y="1333"/>
                      <a:pt x="1108" y="1272"/>
                    </a:cubicBezTo>
                    <a:cubicBezTo>
                      <a:pt x="1199" y="1181"/>
                      <a:pt x="1290" y="1120"/>
                      <a:pt x="1351" y="998"/>
                    </a:cubicBezTo>
                    <a:cubicBezTo>
                      <a:pt x="1382" y="937"/>
                      <a:pt x="1382" y="846"/>
                      <a:pt x="1442" y="816"/>
                    </a:cubicBezTo>
                    <a:cubicBezTo>
                      <a:pt x="1473" y="664"/>
                      <a:pt x="1442" y="421"/>
                      <a:pt x="1351" y="330"/>
                    </a:cubicBezTo>
                    <a:cubicBezTo>
                      <a:pt x="1290" y="178"/>
                      <a:pt x="1108" y="56"/>
                      <a:pt x="956" y="26"/>
                    </a:cubicBezTo>
                    <a:cubicBezTo>
                      <a:pt x="911" y="8"/>
                      <a:pt x="862" y="0"/>
                      <a:pt x="8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8"/>
              <p:cNvSpPr/>
              <p:nvPr/>
            </p:nvSpPr>
            <p:spPr>
              <a:xfrm>
                <a:off x="1191025" y="4505900"/>
                <a:ext cx="38000" cy="34800"/>
              </a:xfrm>
              <a:custGeom>
                <a:avLst/>
                <a:gdLst/>
                <a:ahLst/>
                <a:cxnLst/>
                <a:rect l="l" t="t" r="r" b="b"/>
                <a:pathLst>
                  <a:path w="1520" h="1392" extrusionOk="0">
                    <a:moveTo>
                      <a:pt x="737" y="1"/>
                    </a:moveTo>
                    <a:cubicBezTo>
                      <a:pt x="684" y="1"/>
                      <a:pt x="630" y="8"/>
                      <a:pt x="578" y="22"/>
                    </a:cubicBezTo>
                    <a:cubicBezTo>
                      <a:pt x="213" y="143"/>
                      <a:pt x="0" y="478"/>
                      <a:pt x="122" y="873"/>
                    </a:cubicBezTo>
                    <a:lnTo>
                      <a:pt x="122" y="903"/>
                    </a:lnTo>
                    <a:cubicBezTo>
                      <a:pt x="197" y="1178"/>
                      <a:pt x="477" y="1391"/>
                      <a:pt x="760" y="1391"/>
                    </a:cubicBezTo>
                    <a:cubicBezTo>
                      <a:pt x="821" y="1391"/>
                      <a:pt x="883" y="1381"/>
                      <a:pt x="942" y="1359"/>
                    </a:cubicBezTo>
                    <a:cubicBezTo>
                      <a:pt x="1277" y="1238"/>
                      <a:pt x="1520" y="873"/>
                      <a:pt x="1398" y="539"/>
                    </a:cubicBezTo>
                    <a:lnTo>
                      <a:pt x="1398" y="478"/>
                    </a:lnTo>
                    <a:cubicBezTo>
                      <a:pt x="1296" y="196"/>
                      <a:pt x="1021" y="1"/>
                      <a:pt x="7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8"/>
              <p:cNvSpPr/>
              <p:nvPr/>
            </p:nvSpPr>
            <p:spPr>
              <a:xfrm>
                <a:off x="1135800" y="4486550"/>
                <a:ext cx="39800" cy="44975"/>
              </a:xfrm>
              <a:custGeom>
                <a:avLst/>
                <a:gdLst/>
                <a:ahLst/>
                <a:cxnLst/>
                <a:rect l="l" t="t" r="r" b="b"/>
                <a:pathLst>
                  <a:path w="1592" h="1799" extrusionOk="0">
                    <a:moveTo>
                      <a:pt x="122" y="1"/>
                    </a:moveTo>
                    <a:cubicBezTo>
                      <a:pt x="64" y="1"/>
                      <a:pt x="0" y="103"/>
                      <a:pt x="82" y="158"/>
                    </a:cubicBezTo>
                    <a:cubicBezTo>
                      <a:pt x="568" y="705"/>
                      <a:pt x="1054" y="1161"/>
                      <a:pt x="1449" y="1769"/>
                    </a:cubicBezTo>
                    <a:cubicBezTo>
                      <a:pt x="1449" y="1789"/>
                      <a:pt x="1466" y="1799"/>
                      <a:pt x="1488" y="1799"/>
                    </a:cubicBezTo>
                    <a:cubicBezTo>
                      <a:pt x="1530" y="1799"/>
                      <a:pt x="1591" y="1758"/>
                      <a:pt x="1571" y="1677"/>
                    </a:cubicBezTo>
                    <a:cubicBezTo>
                      <a:pt x="1267" y="1009"/>
                      <a:pt x="841" y="340"/>
                      <a:pt x="142" y="6"/>
                    </a:cubicBezTo>
                    <a:cubicBezTo>
                      <a:pt x="136" y="2"/>
                      <a:pt x="129"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8"/>
              <p:cNvSpPr/>
              <p:nvPr/>
            </p:nvSpPr>
            <p:spPr>
              <a:xfrm>
                <a:off x="1182650" y="4470925"/>
                <a:ext cx="9925" cy="62500"/>
              </a:xfrm>
              <a:custGeom>
                <a:avLst/>
                <a:gdLst/>
                <a:ahLst/>
                <a:cxnLst/>
                <a:rect l="l" t="t" r="r" b="b"/>
                <a:pathLst>
                  <a:path w="397" h="2500" extrusionOk="0">
                    <a:moveTo>
                      <a:pt x="239" y="0"/>
                    </a:moveTo>
                    <a:cubicBezTo>
                      <a:pt x="200" y="0"/>
                      <a:pt x="165" y="17"/>
                      <a:pt x="153" y="53"/>
                    </a:cubicBezTo>
                    <a:cubicBezTo>
                      <a:pt x="1" y="387"/>
                      <a:pt x="1" y="874"/>
                      <a:pt x="1" y="1239"/>
                    </a:cubicBezTo>
                    <a:cubicBezTo>
                      <a:pt x="1" y="1664"/>
                      <a:pt x="31" y="2090"/>
                      <a:pt x="183" y="2454"/>
                    </a:cubicBezTo>
                    <a:cubicBezTo>
                      <a:pt x="194" y="2486"/>
                      <a:pt x="223" y="2499"/>
                      <a:pt x="256" y="2499"/>
                    </a:cubicBezTo>
                    <a:cubicBezTo>
                      <a:pt x="319" y="2499"/>
                      <a:pt x="396" y="2453"/>
                      <a:pt x="396" y="2394"/>
                    </a:cubicBezTo>
                    <a:cubicBezTo>
                      <a:pt x="366" y="1998"/>
                      <a:pt x="305" y="1634"/>
                      <a:pt x="305" y="1239"/>
                    </a:cubicBezTo>
                    <a:cubicBezTo>
                      <a:pt x="305" y="874"/>
                      <a:pt x="396" y="479"/>
                      <a:pt x="366" y="114"/>
                    </a:cubicBezTo>
                    <a:cubicBezTo>
                      <a:pt x="366" y="40"/>
                      <a:pt x="299" y="0"/>
                      <a:pt x="2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8"/>
              <p:cNvSpPr/>
              <p:nvPr/>
            </p:nvSpPr>
            <p:spPr>
              <a:xfrm>
                <a:off x="1198625" y="4575525"/>
                <a:ext cx="77225" cy="221125"/>
              </a:xfrm>
              <a:custGeom>
                <a:avLst/>
                <a:gdLst/>
                <a:ahLst/>
                <a:cxnLst/>
                <a:rect l="l" t="t" r="r" b="b"/>
                <a:pathLst>
                  <a:path w="3089" h="8845" extrusionOk="0">
                    <a:moveTo>
                      <a:pt x="188" y="1"/>
                    </a:moveTo>
                    <a:cubicBezTo>
                      <a:pt x="91" y="1"/>
                      <a:pt x="0" y="108"/>
                      <a:pt x="0" y="216"/>
                    </a:cubicBezTo>
                    <a:cubicBezTo>
                      <a:pt x="274" y="1705"/>
                      <a:pt x="821" y="3103"/>
                      <a:pt x="1338" y="4501"/>
                    </a:cubicBezTo>
                    <a:cubicBezTo>
                      <a:pt x="1824" y="5960"/>
                      <a:pt x="2280" y="7359"/>
                      <a:pt x="2857" y="8757"/>
                    </a:cubicBezTo>
                    <a:cubicBezTo>
                      <a:pt x="2870" y="8818"/>
                      <a:pt x="2912" y="8845"/>
                      <a:pt x="2955" y="8845"/>
                    </a:cubicBezTo>
                    <a:cubicBezTo>
                      <a:pt x="3020" y="8845"/>
                      <a:pt x="3088" y="8787"/>
                      <a:pt x="3070" y="8696"/>
                    </a:cubicBezTo>
                    <a:cubicBezTo>
                      <a:pt x="2675" y="7176"/>
                      <a:pt x="2189" y="5687"/>
                      <a:pt x="1733" y="4197"/>
                    </a:cubicBezTo>
                    <a:cubicBezTo>
                      <a:pt x="1277" y="2830"/>
                      <a:pt x="912" y="1401"/>
                      <a:pt x="304" y="64"/>
                    </a:cubicBezTo>
                    <a:cubicBezTo>
                      <a:pt x="269" y="19"/>
                      <a:pt x="228" y="1"/>
                      <a:pt x="1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8"/>
              <p:cNvSpPr/>
              <p:nvPr/>
            </p:nvSpPr>
            <p:spPr>
              <a:xfrm>
                <a:off x="1153025" y="4664700"/>
                <a:ext cx="50175" cy="49000"/>
              </a:xfrm>
              <a:custGeom>
                <a:avLst/>
                <a:gdLst/>
                <a:ahLst/>
                <a:cxnLst/>
                <a:rect l="l" t="t" r="r" b="b"/>
                <a:pathLst>
                  <a:path w="2007" h="1960" extrusionOk="0">
                    <a:moveTo>
                      <a:pt x="984" y="1"/>
                    </a:moveTo>
                    <a:cubicBezTo>
                      <a:pt x="907" y="1"/>
                      <a:pt x="832" y="8"/>
                      <a:pt x="760" y="23"/>
                    </a:cubicBezTo>
                    <a:cubicBezTo>
                      <a:pt x="426" y="144"/>
                      <a:pt x="152" y="418"/>
                      <a:pt x="61" y="752"/>
                    </a:cubicBezTo>
                    <a:cubicBezTo>
                      <a:pt x="0" y="1086"/>
                      <a:pt x="122" y="1421"/>
                      <a:pt x="365" y="1694"/>
                    </a:cubicBezTo>
                    <a:cubicBezTo>
                      <a:pt x="551" y="1880"/>
                      <a:pt x="843" y="1959"/>
                      <a:pt x="1106" y="1959"/>
                    </a:cubicBezTo>
                    <a:cubicBezTo>
                      <a:pt x="1188" y="1959"/>
                      <a:pt x="1266" y="1952"/>
                      <a:pt x="1338" y="1938"/>
                    </a:cubicBezTo>
                    <a:cubicBezTo>
                      <a:pt x="1581" y="1877"/>
                      <a:pt x="1885" y="1573"/>
                      <a:pt x="1976" y="1238"/>
                    </a:cubicBezTo>
                    <a:cubicBezTo>
                      <a:pt x="2007" y="1056"/>
                      <a:pt x="2007" y="904"/>
                      <a:pt x="1976" y="722"/>
                    </a:cubicBezTo>
                    <a:cubicBezTo>
                      <a:pt x="1946" y="570"/>
                      <a:pt x="1824" y="418"/>
                      <a:pt x="1703" y="266"/>
                    </a:cubicBezTo>
                    <a:cubicBezTo>
                      <a:pt x="1494" y="80"/>
                      <a:pt x="1231" y="1"/>
                      <a:pt x="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8"/>
              <p:cNvSpPr/>
              <p:nvPr/>
            </p:nvSpPr>
            <p:spPr>
              <a:xfrm>
                <a:off x="1183425" y="4577100"/>
                <a:ext cx="50925" cy="42900"/>
              </a:xfrm>
              <a:custGeom>
                <a:avLst/>
                <a:gdLst/>
                <a:ahLst/>
                <a:cxnLst/>
                <a:rect l="l" t="t" r="r" b="b"/>
                <a:pathLst>
                  <a:path w="2037" h="1716" extrusionOk="0">
                    <a:moveTo>
                      <a:pt x="1155" y="1"/>
                    </a:moveTo>
                    <a:cubicBezTo>
                      <a:pt x="1003" y="1"/>
                      <a:pt x="912" y="61"/>
                      <a:pt x="760" y="153"/>
                    </a:cubicBezTo>
                    <a:lnTo>
                      <a:pt x="517" y="244"/>
                    </a:lnTo>
                    <a:cubicBezTo>
                      <a:pt x="426" y="305"/>
                      <a:pt x="304" y="365"/>
                      <a:pt x="213" y="457"/>
                    </a:cubicBezTo>
                    <a:cubicBezTo>
                      <a:pt x="122" y="548"/>
                      <a:pt x="61" y="761"/>
                      <a:pt x="0" y="913"/>
                    </a:cubicBezTo>
                    <a:cubicBezTo>
                      <a:pt x="0" y="1065"/>
                      <a:pt x="122" y="1368"/>
                      <a:pt x="274" y="1490"/>
                    </a:cubicBezTo>
                    <a:cubicBezTo>
                      <a:pt x="426" y="1581"/>
                      <a:pt x="517" y="1672"/>
                      <a:pt x="669" y="1703"/>
                    </a:cubicBezTo>
                    <a:cubicBezTo>
                      <a:pt x="731" y="1712"/>
                      <a:pt x="788" y="1715"/>
                      <a:pt x="843" y="1715"/>
                    </a:cubicBezTo>
                    <a:cubicBezTo>
                      <a:pt x="973" y="1715"/>
                      <a:pt x="1087" y="1694"/>
                      <a:pt x="1216" y="1672"/>
                    </a:cubicBezTo>
                    <a:cubicBezTo>
                      <a:pt x="1277" y="1672"/>
                      <a:pt x="1368" y="1642"/>
                      <a:pt x="1429" y="1642"/>
                    </a:cubicBezTo>
                    <a:cubicBezTo>
                      <a:pt x="1581" y="1581"/>
                      <a:pt x="1733" y="1520"/>
                      <a:pt x="1854" y="1399"/>
                    </a:cubicBezTo>
                    <a:cubicBezTo>
                      <a:pt x="1976" y="1277"/>
                      <a:pt x="2006" y="1125"/>
                      <a:pt x="2037" y="973"/>
                    </a:cubicBezTo>
                    <a:lnTo>
                      <a:pt x="2037" y="791"/>
                    </a:lnTo>
                    <a:cubicBezTo>
                      <a:pt x="2037" y="669"/>
                      <a:pt x="2006" y="609"/>
                      <a:pt x="1976" y="487"/>
                    </a:cubicBezTo>
                    <a:cubicBezTo>
                      <a:pt x="1885" y="305"/>
                      <a:pt x="1763" y="213"/>
                      <a:pt x="1611" y="92"/>
                    </a:cubicBezTo>
                    <a:cubicBezTo>
                      <a:pt x="1520" y="31"/>
                      <a:pt x="1307" y="1"/>
                      <a:pt x="1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8"/>
              <p:cNvSpPr/>
              <p:nvPr/>
            </p:nvSpPr>
            <p:spPr>
              <a:xfrm>
                <a:off x="1247375" y="4628475"/>
                <a:ext cx="72625" cy="51875"/>
              </a:xfrm>
              <a:custGeom>
                <a:avLst/>
                <a:gdLst/>
                <a:ahLst/>
                <a:cxnLst/>
                <a:rect l="l" t="t" r="r" b="b"/>
                <a:pathLst>
                  <a:path w="2905" h="2075" extrusionOk="0">
                    <a:moveTo>
                      <a:pt x="1424" y="1"/>
                    </a:moveTo>
                    <a:cubicBezTo>
                      <a:pt x="1174" y="1"/>
                      <a:pt x="916" y="103"/>
                      <a:pt x="695" y="347"/>
                    </a:cubicBezTo>
                    <a:cubicBezTo>
                      <a:pt x="0" y="1087"/>
                      <a:pt x="715" y="2074"/>
                      <a:pt x="1499" y="2074"/>
                    </a:cubicBezTo>
                    <a:cubicBezTo>
                      <a:pt x="1744" y="2074"/>
                      <a:pt x="1997" y="1977"/>
                      <a:pt x="2214" y="1745"/>
                    </a:cubicBezTo>
                    <a:cubicBezTo>
                      <a:pt x="2904" y="986"/>
                      <a:pt x="2202" y="1"/>
                      <a:pt x="14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8"/>
              <p:cNvSpPr/>
              <p:nvPr/>
            </p:nvSpPr>
            <p:spPr>
              <a:xfrm>
                <a:off x="1177350" y="4747350"/>
                <a:ext cx="49400" cy="42675"/>
              </a:xfrm>
              <a:custGeom>
                <a:avLst/>
                <a:gdLst/>
                <a:ahLst/>
                <a:cxnLst/>
                <a:rect l="l" t="t" r="r" b="b"/>
                <a:pathLst>
                  <a:path w="1976" h="1707" extrusionOk="0">
                    <a:moveTo>
                      <a:pt x="784" y="0"/>
                    </a:moveTo>
                    <a:cubicBezTo>
                      <a:pt x="686" y="0"/>
                      <a:pt x="593" y="16"/>
                      <a:pt x="517" y="60"/>
                    </a:cubicBezTo>
                    <a:cubicBezTo>
                      <a:pt x="274" y="151"/>
                      <a:pt x="122" y="303"/>
                      <a:pt x="61" y="516"/>
                    </a:cubicBezTo>
                    <a:cubicBezTo>
                      <a:pt x="0" y="577"/>
                      <a:pt x="0" y="698"/>
                      <a:pt x="0" y="790"/>
                    </a:cubicBezTo>
                    <a:cubicBezTo>
                      <a:pt x="0" y="911"/>
                      <a:pt x="61" y="1002"/>
                      <a:pt x="122" y="1124"/>
                    </a:cubicBezTo>
                    <a:cubicBezTo>
                      <a:pt x="213" y="1306"/>
                      <a:pt x="395" y="1397"/>
                      <a:pt x="547" y="1519"/>
                    </a:cubicBezTo>
                    <a:lnTo>
                      <a:pt x="760" y="1610"/>
                    </a:lnTo>
                    <a:cubicBezTo>
                      <a:pt x="883" y="1676"/>
                      <a:pt x="1013" y="1706"/>
                      <a:pt x="1140" y="1706"/>
                    </a:cubicBezTo>
                    <a:cubicBezTo>
                      <a:pt x="1483" y="1706"/>
                      <a:pt x="1804" y="1487"/>
                      <a:pt x="1915" y="1154"/>
                    </a:cubicBezTo>
                    <a:cubicBezTo>
                      <a:pt x="1976" y="942"/>
                      <a:pt x="1976" y="759"/>
                      <a:pt x="1885" y="546"/>
                    </a:cubicBezTo>
                    <a:cubicBezTo>
                      <a:pt x="1763" y="303"/>
                      <a:pt x="1581" y="182"/>
                      <a:pt x="1307" y="90"/>
                    </a:cubicBezTo>
                    <a:cubicBezTo>
                      <a:pt x="1151" y="52"/>
                      <a:pt x="958" y="0"/>
                      <a:pt x="7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8"/>
              <p:cNvSpPr/>
              <p:nvPr/>
            </p:nvSpPr>
            <p:spPr>
              <a:xfrm>
                <a:off x="1298925" y="4703175"/>
                <a:ext cx="41050" cy="51875"/>
              </a:xfrm>
              <a:custGeom>
                <a:avLst/>
                <a:gdLst/>
                <a:ahLst/>
                <a:cxnLst/>
                <a:rect l="l" t="t" r="r" b="b"/>
                <a:pathLst>
                  <a:path w="1642" h="2075" extrusionOk="0">
                    <a:moveTo>
                      <a:pt x="841" y="0"/>
                    </a:moveTo>
                    <a:cubicBezTo>
                      <a:pt x="547" y="0"/>
                      <a:pt x="350" y="175"/>
                      <a:pt x="152" y="429"/>
                    </a:cubicBezTo>
                    <a:cubicBezTo>
                      <a:pt x="0" y="611"/>
                      <a:pt x="0" y="1037"/>
                      <a:pt x="0" y="1250"/>
                    </a:cubicBezTo>
                    <a:lnTo>
                      <a:pt x="0" y="1371"/>
                    </a:lnTo>
                    <a:cubicBezTo>
                      <a:pt x="0" y="1523"/>
                      <a:pt x="61" y="1645"/>
                      <a:pt x="122" y="1766"/>
                    </a:cubicBezTo>
                    <a:cubicBezTo>
                      <a:pt x="205" y="1933"/>
                      <a:pt x="390" y="2074"/>
                      <a:pt x="607" y="2074"/>
                    </a:cubicBezTo>
                    <a:cubicBezTo>
                      <a:pt x="627" y="2074"/>
                      <a:pt x="648" y="2073"/>
                      <a:pt x="669" y="2070"/>
                    </a:cubicBezTo>
                    <a:cubicBezTo>
                      <a:pt x="851" y="2070"/>
                      <a:pt x="1034" y="1979"/>
                      <a:pt x="1186" y="1827"/>
                    </a:cubicBezTo>
                    <a:lnTo>
                      <a:pt x="1429" y="1493"/>
                    </a:lnTo>
                    <a:cubicBezTo>
                      <a:pt x="1581" y="1219"/>
                      <a:pt x="1642" y="794"/>
                      <a:pt x="1581" y="550"/>
                    </a:cubicBezTo>
                    <a:cubicBezTo>
                      <a:pt x="1490" y="247"/>
                      <a:pt x="1216" y="34"/>
                      <a:pt x="912" y="3"/>
                    </a:cubicBezTo>
                    <a:cubicBezTo>
                      <a:pt x="888" y="1"/>
                      <a:pt x="864" y="0"/>
                      <a:pt x="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8"/>
              <p:cNvSpPr/>
              <p:nvPr/>
            </p:nvSpPr>
            <p:spPr>
              <a:xfrm>
                <a:off x="1123375" y="4628700"/>
                <a:ext cx="31200" cy="38400"/>
              </a:xfrm>
              <a:custGeom>
                <a:avLst/>
                <a:gdLst/>
                <a:ahLst/>
                <a:cxnLst/>
                <a:rect l="l" t="t" r="r" b="b"/>
                <a:pathLst>
                  <a:path w="1248" h="1536" extrusionOk="0">
                    <a:moveTo>
                      <a:pt x="661" y="1"/>
                    </a:moveTo>
                    <a:cubicBezTo>
                      <a:pt x="644" y="1"/>
                      <a:pt x="627" y="2"/>
                      <a:pt x="609" y="4"/>
                    </a:cubicBezTo>
                    <a:cubicBezTo>
                      <a:pt x="487" y="4"/>
                      <a:pt x="427" y="64"/>
                      <a:pt x="305" y="95"/>
                    </a:cubicBezTo>
                    <a:cubicBezTo>
                      <a:pt x="153" y="156"/>
                      <a:pt x="92" y="338"/>
                      <a:pt x="31" y="460"/>
                    </a:cubicBezTo>
                    <a:cubicBezTo>
                      <a:pt x="1" y="672"/>
                      <a:pt x="31" y="855"/>
                      <a:pt x="92" y="1007"/>
                    </a:cubicBezTo>
                    <a:cubicBezTo>
                      <a:pt x="123" y="1159"/>
                      <a:pt x="153" y="1280"/>
                      <a:pt x="275" y="1371"/>
                    </a:cubicBezTo>
                    <a:cubicBezTo>
                      <a:pt x="335" y="1463"/>
                      <a:pt x="457" y="1493"/>
                      <a:pt x="579" y="1523"/>
                    </a:cubicBezTo>
                    <a:cubicBezTo>
                      <a:pt x="618" y="1531"/>
                      <a:pt x="656" y="1535"/>
                      <a:pt x="693" y="1535"/>
                    </a:cubicBezTo>
                    <a:cubicBezTo>
                      <a:pt x="936" y="1535"/>
                      <a:pt x="1107" y="1366"/>
                      <a:pt x="1186" y="1128"/>
                    </a:cubicBezTo>
                    <a:cubicBezTo>
                      <a:pt x="1186" y="1037"/>
                      <a:pt x="1217" y="976"/>
                      <a:pt x="1217" y="885"/>
                    </a:cubicBezTo>
                    <a:cubicBezTo>
                      <a:pt x="1247" y="733"/>
                      <a:pt x="1247" y="581"/>
                      <a:pt x="1217" y="429"/>
                    </a:cubicBezTo>
                    <a:cubicBezTo>
                      <a:pt x="1132" y="202"/>
                      <a:pt x="913" y="1"/>
                      <a:pt x="6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8"/>
              <p:cNvSpPr/>
              <p:nvPr/>
            </p:nvSpPr>
            <p:spPr>
              <a:xfrm>
                <a:off x="1270800" y="4569225"/>
                <a:ext cx="45625" cy="39425"/>
              </a:xfrm>
              <a:custGeom>
                <a:avLst/>
                <a:gdLst/>
                <a:ahLst/>
                <a:cxnLst/>
                <a:rect l="l" t="t" r="r" b="b"/>
                <a:pathLst>
                  <a:path w="1825" h="1577" extrusionOk="0">
                    <a:moveTo>
                      <a:pt x="426" y="1288"/>
                    </a:moveTo>
                    <a:cubicBezTo>
                      <a:pt x="444" y="1315"/>
                      <a:pt x="468" y="1340"/>
                      <a:pt x="493" y="1362"/>
                    </a:cubicBezTo>
                    <a:lnTo>
                      <a:pt x="493" y="1362"/>
                    </a:lnTo>
                    <a:cubicBezTo>
                      <a:pt x="466" y="1343"/>
                      <a:pt x="442" y="1320"/>
                      <a:pt x="426" y="1288"/>
                    </a:cubicBezTo>
                    <a:close/>
                    <a:moveTo>
                      <a:pt x="853" y="1"/>
                    </a:moveTo>
                    <a:cubicBezTo>
                      <a:pt x="713" y="1"/>
                      <a:pt x="550" y="40"/>
                      <a:pt x="457" y="133"/>
                    </a:cubicBezTo>
                    <a:cubicBezTo>
                      <a:pt x="305" y="225"/>
                      <a:pt x="214" y="346"/>
                      <a:pt x="153" y="498"/>
                    </a:cubicBezTo>
                    <a:cubicBezTo>
                      <a:pt x="1" y="832"/>
                      <a:pt x="153" y="1228"/>
                      <a:pt x="487" y="1380"/>
                    </a:cubicBezTo>
                    <a:cubicBezTo>
                      <a:pt x="512" y="1380"/>
                      <a:pt x="516" y="1399"/>
                      <a:pt x="549" y="1407"/>
                    </a:cubicBezTo>
                    <a:lnTo>
                      <a:pt x="549" y="1407"/>
                    </a:lnTo>
                    <a:cubicBezTo>
                      <a:pt x="594" y="1441"/>
                      <a:pt x="639" y="1471"/>
                      <a:pt x="669" y="1501"/>
                    </a:cubicBezTo>
                    <a:cubicBezTo>
                      <a:pt x="763" y="1553"/>
                      <a:pt x="874" y="1577"/>
                      <a:pt x="987" y="1577"/>
                    </a:cubicBezTo>
                    <a:cubicBezTo>
                      <a:pt x="1205" y="1577"/>
                      <a:pt x="1431" y="1489"/>
                      <a:pt x="1551" y="1349"/>
                    </a:cubicBezTo>
                    <a:cubicBezTo>
                      <a:pt x="1794" y="1076"/>
                      <a:pt x="1825" y="741"/>
                      <a:pt x="1642" y="468"/>
                    </a:cubicBezTo>
                    <a:cubicBezTo>
                      <a:pt x="1490" y="225"/>
                      <a:pt x="1247" y="73"/>
                      <a:pt x="973" y="12"/>
                    </a:cubicBezTo>
                    <a:cubicBezTo>
                      <a:pt x="938" y="5"/>
                      <a:pt x="897" y="1"/>
                      <a:pt x="8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09" name="Google Shape;1109;p8"/>
            <p:cNvGrpSpPr/>
            <p:nvPr/>
          </p:nvGrpSpPr>
          <p:grpSpPr>
            <a:xfrm>
              <a:off x="5898626" y="3488379"/>
              <a:ext cx="3271555" cy="1998789"/>
              <a:chOff x="4857056" y="3407478"/>
              <a:chExt cx="2841618" cy="1736115"/>
            </a:xfrm>
          </p:grpSpPr>
          <p:grpSp>
            <p:nvGrpSpPr>
              <p:cNvPr id="1110" name="Google Shape;1110;p8"/>
              <p:cNvGrpSpPr/>
              <p:nvPr/>
            </p:nvGrpSpPr>
            <p:grpSpPr>
              <a:xfrm rot="10800000">
                <a:off x="6915080" y="3610099"/>
                <a:ext cx="708239" cy="1031699"/>
                <a:chOff x="4553225" y="727525"/>
                <a:chExt cx="1005450" cy="1464650"/>
              </a:xfrm>
            </p:grpSpPr>
            <p:sp>
              <p:nvSpPr>
                <p:cNvPr id="1111" name="Google Shape;1111;p8"/>
                <p:cNvSpPr/>
                <p:nvPr/>
              </p:nvSpPr>
              <p:spPr>
                <a:xfrm>
                  <a:off x="4668775" y="727525"/>
                  <a:ext cx="889900" cy="1219725"/>
                </a:xfrm>
                <a:custGeom>
                  <a:avLst/>
                  <a:gdLst/>
                  <a:ahLst/>
                  <a:cxnLst/>
                  <a:rect l="l" t="t" r="r" b="b"/>
                  <a:pathLst>
                    <a:path w="35596" h="48789" extrusionOk="0">
                      <a:moveTo>
                        <a:pt x="35421" y="1"/>
                      </a:moveTo>
                      <a:cubicBezTo>
                        <a:pt x="35332" y="1"/>
                        <a:pt x="35152" y="98"/>
                        <a:pt x="34875" y="334"/>
                      </a:cubicBezTo>
                      <a:cubicBezTo>
                        <a:pt x="30985" y="3526"/>
                        <a:pt x="27367" y="7325"/>
                        <a:pt x="24024" y="11185"/>
                      </a:cubicBezTo>
                      <a:cubicBezTo>
                        <a:pt x="20346" y="15441"/>
                        <a:pt x="16881" y="19909"/>
                        <a:pt x="13750" y="24499"/>
                      </a:cubicBezTo>
                      <a:cubicBezTo>
                        <a:pt x="11106" y="28328"/>
                        <a:pt x="8765" y="32249"/>
                        <a:pt x="6546" y="36170"/>
                      </a:cubicBezTo>
                      <a:cubicBezTo>
                        <a:pt x="4358" y="40122"/>
                        <a:pt x="2261" y="44104"/>
                        <a:pt x="163" y="48268"/>
                      </a:cubicBezTo>
                      <a:cubicBezTo>
                        <a:pt x="19" y="48577"/>
                        <a:pt x="1" y="48788"/>
                        <a:pt x="79" y="48788"/>
                      </a:cubicBezTo>
                      <a:cubicBezTo>
                        <a:pt x="117" y="48788"/>
                        <a:pt x="176" y="48740"/>
                        <a:pt x="255" y="48633"/>
                      </a:cubicBezTo>
                      <a:cubicBezTo>
                        <a:pt x="2261" y="45471"/>
                        <a:pt x="4328" y="41520"/>
                        <a:pt x="6516" y="37569"/>
                      </a:cubicBezTo>
                      <a:cubicBezTo>
                        <a:pt x="8735" y="33587"/>
                        <a:pt x="11045" y="29575"/>
                        <a:pt x="13233" y="26292"/>
                      </a:cubicBezTo>
                      <a:cubicBezTo>
                        <a:pt x="19465" y="17052"/>
                        <a:pt x="27003" y="8541"/>
                        <a:pt x="34936" y="820"/>
                      </a:cubicBezTo>
                      <a:cubicBezTo>
                        <a:pt x="35419" y="377"/>
                        <a:pt x="35596" y="1"/>
                        <a:pt x="3542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8"/>
                <p:cNvSpPr/>
                <p:nvPr/>
              </p:nvSpPr>
              <p:spPr>
                <a:xfrm>
                  <a:off x="4771875" y="1591075"/>
                  <a:ext cx="143675" cy="129975"/>
                </a:xfrm>
                <a:custGeom>
                  <a:avLst/>
                  <a:gdLst/>
                  <a:ahLst/>
                  <a:cxnLst/>
                  <a:rect l="l" t="t" r="r" b="b"/>
                  <a:pathLst>
                    <a:path w="5747" h="5199" extrusionOk="0">
                      <a:moveTo>
                        <a:pt x="1351" y="0"/>
                      </a:moveTo>
                      <a:cubicBezTo>
                        <a:pt x="433" y="0"/>
                        <a:pt x="1" y="1301"/>
                        <a:pt x="659" y="1932"/>
                      </a:cubicBezTo>
                      <a:cubicBezTo>
                        <a:pt x="264" y="2449"/>
                        <a:pt x="356" y="3361"/>
                        <a:pt x="1146" y="3604"/>
                      </a:cubicBezTo>
                      <a:cubicBezTo>
                        <a:pt x="1249" y="3636"/>
                        <a:pt x="1348" y="3651"/>
                        <a:pt x="1444" y="3651"/>
                      </a:cubicBezTo>
                      <a:cubicBezTo>
                        <a:pt x="1802" y="3651"/>
                        <a:pt x="2103" y="3449"/>
                        <a:pt x="2270" y="3209"/>
                      </a:cubicBezTo>
                      <a:cubicBezTo>
                        <a:pt x="2362" y="3543"/>
                        <a:pt x="2544" y="3847"/>
                        <a:pt x="3000" y="3969"/>
                      </a:cubicBezTo>
                      <a:cubicBezTo>
                        <a:pt x="3091" y="3969"/>
                        <a:pt x="3122" y="3999"/>
                        <a:pt x="3182" y="3999"/>
                      </a:cubicBezTo>
                      <a:cubicBezTo>
                        <a:pt x="3122" y="4455"/>
                        <a:pt x="3334" y="4972"/>
                        <a:pt x="3912" y="5154"/>
                      </a:cubicBezTo>
                      <a:cubicBezTo>
                        <a:pt x="4022" y="5184"/>
                        <a:pt x="4128" y="5198"/>
                        <a:pt x="4228" y="5198"/>
                      </a:cubicBezTo>
                      <a:cubicBezTo>
                        <a:pt x="5336" y="5198"/>
                        <a:pt x="5747" y="3478"/>
                        <a:pt x="4520" y="3087"/>
                      </a:cubicBezTo>
                      <a:cubicBezTo>
                        <a:pt x="4459" y="3087"/>
                        <a:pt x="4398" y="3057"/>
                        <a:pt x="4337" y="3057"/>
                      </a:cubicBezTo>
                      <a:cubicBezTo>
                        <a:pt x="4398" y="2601"/>
                        <a:pt x="4185" y="2115"/>
                        <a:pt x="3608" y="1932"/>
                      </a:cubicBezTo>
                      <a:cubicBezTo>
                        <a:pt x="3497" y="1898"/>
                        <a:pt x="3389" y="1882"/>
                        <a:pt x="3287" y="1882"/>
                      </a:cubicBezTo>
                      <a:cubicBezTo>
                        <a:pt x="2939" y="1882"/>
                        <a:pt x="2648" y="2062"/>
                        <a:pt x="2483" y="2297"/>
                      </a:cubicBezTo>
                      <a:cubicBezTo>
                        <a:pt x="2422" y="2084"/>
                        <a:pt x="2331" y="1872"/>
                        <a:pt x="2179" y="1720"/>
                      </a:cubicBezTo>
                      <a:cubicBezTo>
                        <a:pt x="2544" y="1203"/>
                        <a:pt x="2483" y="291"/>
                        <a:pt x="1663" y="48"/>
                      </a:cubicBezTo>
                      <a:cubicBezTo>
                        <a:pt x="1554" y="15"/>
                        <a:pt x="1449" y="0"/>
                        <a:pt x="13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8"/>
                <p:cNvSpPr/>
                <p:nvPr/>
              </p:nvSpPr>
              <p:spPr>
                <a:xfrm>
                  <a:off x="4707600" y="1631275"/>
                  <a:ext cx="75525" cy="53475"/>
                </a:xfrm>
                <a:custGeom>
                  <a:avLst/>
                  <a:gdLst/>
                  <a:ahLst/>
                  <a:cxnLst/>
                  <a:rect l="l" t="t" r="r" b="b"/>
                  <a:pathLst>
                    <a:path w="3021" h="2139" extrusionOk="0">
                      <a:moveTo>
                        <a:pt x="1479" y="1"/>
                      </a:moveTo>
                      <a:cubicBezTo>
                        <a:pt x="404" y="1"/>
                        <a:pt x="0" y="1754"/>
                        <a:pt x="1194" y="2087"/>
                      </a:cubicBezTo>
                      <a:cubicBezTo>
                        <a:pt x="1313" y="2122"/>
                        <a:pt x="1426" y="2139"/>
                        <a:pt x="1532" y="2139"/>
                      </a:cubicBezTo>
                      <a:cubicBezTo>
                        <a:pt x="2624" y="2139"/>
                        <a:pt x="3020" y="439"/>
                        <a:pt x="1802" y="51"/>
                      </a:cubicBezTo>
                      <a:cubicBezTo>
                        <a:pt x="1689" y="17"/>
                        <a:pt x="1581" y="1"/>
                        <a:pt x="1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8"/>
                <p:cNvSpPr/>
                <p:nvPr/>
              </p:nvSpPr>
              <p:spPr>
                <a:xfrm>
                  <a:off x="4648100" y="1682375"/>
                  <a:ext cx="213100" cy="304675"/>
                </a:xfrm>
                <a:custGeom>
                  <a:avLst/>
                  <a:gdLst/>
                  <a:ahLst/>
                  <a:cxnLst/>
                  <a:rect l="l" t="t" r="r" b="b"/>
                  <a:pathLst>
                    <a:path w="8524" h="12187" extrusionOk="0">
                      <a:moveTo>
                        <a:pt x="3696" y="1381"/>
                      </a:moveTo>
                      <a:cubicBezTo>
                        <a:pt x="3787" y="1685"/>
                        <a:pt x="4000" y="1989"/>
                        <a:pt x="4425" y="2110"/>
                      </a:cubicBezTo>
                      <a:lnTo>
                        <a:pt x="4455" y="2110"/>
                      </a:lnTo>
                      <a:cubicBezTo>
                        <a:pt x="4455" y="2414"/>
                        <a:pt x="4607" y="2718"/>
                        <a:pt x="4881" y="2901"/>
                      </a:cubicBezTo>
                      <a:cubicBezTo>
                        <a:pt x="4759" y="3083"/>
                        <a:pt x="4729" y="3326"/>
                        <a:pt x="4759" y="3539"/>
                      </a:cubicBezTo>
                      <a:cubicBezTo>
                        <a:pt x="4729" y="3539"/>
                        <a:pt x="4699" y="3508"/>
                        <a:pt x="4699" y="3508"/>
                      </a:cubicBezTo>
                      <a:cubicBezTo>
                        <a:pt x="4577" y="3478"/>
                        <a:pt x="4471" y="3463"/>
                        <a:pt x="4372" y="3463"/>
                      </a:cubicBezTo>
                      <a:cubicBezTo>
                        <a:pt x="4273" y="3463"/>
                        <a:pt x="4182" y="3478"/>
                        <a:pt x="4091" y="3508"/>
                      </a:cubicBezTo>
                      <a:cubicBezTo>
                        <a:pt x="3969" y="3265"/>
                        <a:pt x="3787" y="3053"/>
                        <a:pt x="3422" y="2931"/>
                      </a:cubicBezTo>
                      <a:cubicBezTo>
                        <a:pt x="3361" y="2901"/>
                        <a:pt x="3270" y="2901"/>
                        <a:pt x="3209" y="2901"/>
                      </a:cubicBezTo>
                      <a:cubicBezTo>
                        <a:pt x="3118" y="2718"/>
                        <a:pt x="2966" y="2505"/>
                        <a:pt x="2753" y="2414"/>
                      </a:cubicBezTo>
                      <a:cubicBezTo>
                        <a:pt x="3270" y="2414"/>
                        <a:pt x="3665" y="1867"/>
                        <a:pt x="3696" y="1381"/>
                      </a:cubicBezTo>
                      <a:close/>
                      <a:moveTo>
                        <a:pt x="4761" y="0"/>
                      </a:moveTo>
                      <a:cubicBezTo>
                        <a:pt x="4169" y="0"/>
                        <a:pt x="3778" y="527"/>
                        <a:pt x="3726" y="1077"/>
                      </a:cubicBezTo>
                      <a:cubicBezTo>
                        <a:pt x="3665" y="773"/>
                        <a:pt x="3422" y="469"/>
                        <a:pt x="3027" y="347"/>
                      </a:cubicBezTo>
                      <a:cubicBezTo>
                        <a:pt x="2899" y="309"/>
                        <a:pt x="2778" y="291"/>
                        <a:pt x="2664" y="291"/>
                      </a:cubicBezTo>
                      <a:cubicBezTo>
                        <a:pt x="1611" y="291"/>
                        <a:pt x="1186" y="1799"/>
                        <a:pt x="2145" y="2293"/>
                      </a:cubicBezTo>
                      <a:cubicBezTo>
                        <a:pt x="1082" y="2323"/>
                        <a:pt x="686" y="4025"/>
                        <a:pt x="1902" y="4390"/>
                      </a:cubicBezTo>
                      <a:cubicBezTo>
                        <a:pt x="1993" y="4420"/>
                        <a:pt x="2054" y="4420"/>
                        <a:pt x="2145" y="4420"/>
                      </a:cubicBezTo>
                      <a:cubicBezTo>
                        <a:pt x="2267" y="4694"/>
                        <a:pt x="2449" y="4907"/>
                        <a:pt x="2784" y="4998"/>
                      </a:cubicBezTo>
                      <a:cubicBezTo>
                        <a:pt x="2905" y="5028"/>
                        <a:pt x="3027" y="5028"/>
                        <a:pt x="3118" y="5028"/>
                      </a:cubicBezTo>
                      <a:cubicBezTo>
                        <a:pt x="2936" y="5393"/>
                        <a:pt x="2966" y="5849"/>
                        <a:pt x="3209" y="6214"/>
                      </a:cubicBezTo>
                      <a:cubicBezTo>
                        <a:pt x="3148" y="6244"/>
                        <a:pt x="3118" y="6305"/>
                        <a:pt x="3088" y="6366"/>
                      </a:cubicBezTo>
                      <a:cubicBezTo>
                        <a:pt x="2966" y="6153"/>
                        <a:pt x="2784" y="5970"/>
                        <a:pt x="2480" y="5910"/>
                      </a:cubicBezTo>
                      <a:cubicBezTo>
                        <a:pt x="2362" y="5875"/>
                        <a:pt x="2251" y="5859"/>
                        <a:pt x="2146" y="5859"/>
                      </a:cubicBezTo>
                      <a:cubicBezTo>
                        <a:pt x="1051" y="5859"/>
                        <a:pt x="652" y="7586"/>
                        <a:pt x="1872" y="7946"/>
                      </a:cubicBezTo>
                      <a:cubicBezTo>
                        <a:pt x="2005" y="7991"/>
                        <a:pt x="2139" y="8019"/>
                        <a:pt x="2260" y="8019"/>
                      </a:cubicBezTo>
                      <a:cubicBezTo>
                        <a:pt x="2305" y="8019"/>
                        <a:pt x="2348" y="8015"/>
                        <a:pt x="2389" y="8007"/>
                      </a:cubicBezTo>
                      <a:cubicBezTo>
                        <a:pt x="2389" y="8037"/>
                        <a:pt x="2389" y="8068"/>
                        <a:pt x="2449" y="8068"/>
                      </a:cubicBezTo>
                      <a:cubicBezTo>
                        <a:pt x="2237" y="8129"/>
                        <a:pt x="2085" y="8281"/>
                        <a:pt x="1993" y="8433"/>
                      </a:cubicBezTo>
                      <a:cubicBezTo>
                        <a:pt x="1902" y="8402"/>
                        <a:pt x="1872" y="8372"/>
                        <a:pt x="1781" y="8372"/>
                      </a:cubicBezTo>
                      <a:cubicBezTo>
                        <a:pt x="1671" y="8340"/>
                        <a:pt x="1566" y="8326"/>
                        <a:pt x="1467" y="8326"/>
                      </a:cubicBezTo>
                      <a:cubicBezTo>
                        <a:pt x="413" y="8326"/>
                        <a:pt x="1" y="9961"/>
                        <a:pt x="1112" y="10378"/>
                      </a:cubicBezTo>
                      <a:cubicBezTo>
                        <a:pt x="656" y="10925"/>
                        <a:pt x="686" y="11867"/>
                        <a:pt x="1568" y="12141"/>
                      </a:cubicBezTo>
                      <a:cubicBezTo>
                        <a:pt x="1678" y="12172"/>
                        <a:pt x="1783" y="12187"/>
                        <a:pt x="1882" y="12187"/>
                      </a:cubicBezTo>
                      <a:cubicBezTo>
                        <a:pt x="2936" y="12187"/>
                        <a:pt x="3348" y="10549"/>
                        <a:pt x="2237" y="10104"/>
                      </a:cubicBezTo>
                      <a:cubicBezTo>
                        <a:pt x="2297" y="10074"/>
                        <a:pt x="2297" y="10043"/>
                        <a:pt x="2328" y="10013"/>
                      </a:cubicBezTo>
                      <a:cubicBezTo>
                        <a:pt x="2389" y="10043"/>
                        <a:pt x="2449" y="10074"/>
                        <a:pt x="2510" y="10074"/>
                      </a:cubicBezTo>
                      <a:cubicBezTo>
                        <a:pt x="2626" y="10111"/>
                        <a:pt x="2737" y="10128"/>
                        <a:pt x="2842" y="10128"/>
                      </a:cubicBezTo>
                      <a:cubicBezTo>
                        <a:pt x="3589" y="10128"/>
                        <a:pt x="4030" y="9258"/>
                        <a:pt x="3817" y="8645"/>
                      </a:cubicBezTo>
                      <a:cubicBezTo>
                        <a:pt x="4121" y="8524"/>
                        <a:pt x="4334" y="8220"/>
                        <a:pt x="4455" y="7885"/>
                      </a:cubicBezTo>
                      <a:cubicBezTo>
                        <a:pt x="5063" y="7612"/>
                        <a:pt x="5276" y="6730"/>
                        <a:pt x="4881" y="6214"/>
                      </a:cubicBezTo>
                      <a:cubicBezTo>
                        <a:pt x="4942" y="6122"/>
                        <a:pt x="4972" y="6062"/>
                        <a:pt x="5033" y="5970"/>
                      </a:cubicBezTo>
                      <a:cubicBezTo>
                        <a:pt x="5148" y="6004"/>
                        <a:pt x="5259" y="6020"/>
                        <a:pt x="5363" y="6020"/>
                      </a:cubicBezTo>
                      <a:cubicBezTo>
                        <a:pt x="5729" y="6020"/>
                        <a:pt x="6023" y="5828"/>
                        <a:pt x="6188" y="5545"/>
                      </a:cubicBezTo>
                      <a:cubicBezTo>
                        <a:pt x="6310" y="5636"/>
                        <a:pt x="6431" y="5667"/>
                        <a:pt x="6553" y="5758"/>
                      </a:cubicBezTo>
                      <a:cubicBezTo>
                        <a:pt x="6661" y="5788"/>
                        <a:pt x="6764" y="5802"/>
                        <a:pt x="6862" y="5802"/>
                      </a:cubicBezTo>
                      <a:cubicBezTo>
                        <a:pt x="7947" y="5802"/>
                        <a:pt x="8360" y="4081"/>
                        <a:pt x="7161" y="3691"/>
                      </a:cubicBezTo>
                      <a:cubicBezTo>
                        <a:pt x="7039" y="3660"/>
                        <a:pt x="6917" y="3660"/>
                        <a:pt x="6796" y="3660"/>
                      </a:cubicBezTo>
                      <a:cubicBezTo>
                        <a:pt x="6857" y="3539"/>
                        <a:pt x="6857" y="3417"/>
                        <a:pt x="6857" y="3356"/>
                      </a:cubicBezTo>
                      <a:cubicBezTo>
                        <a:pt x="6920" y="3368"/>
                        <a:pt x="6982" y="3373"/>
                        <a:pt x="7042" y="3373"/>
                      </a:cubicBezTo>
                      <a:cubicBezTo>
                        <a:pt x="8122" y="3373"/>
                        <a:pt x="8524" y="1634"/>
                        <a:pt x="7343" y="1259"/>
                      </a:cubicBezTo>
                      <a:cubicBezTo>
                        <a:pt x="7373" y="803"/>
                        <a:pt x="7191" y="317"/>
                        <a:pt x="6614" y="165"/>
                      </a:cubicBezTo>
                      <a:cubicBezTo>
                        <a:pt x="6502" y="133"/>
                        <a:pt x="6394" y="118"/>
                        <a:pt x="6292" y="118"/>
                      </a:cubicBezTo>
                      <a:cubicBezTo>
                        <a:pt x="6005" y="118"/>
                        <a:pt x="5759" y="237"/>
                        <a:pt x="5580" y="438"/>
                      </a:cubicBezTo>
                      <a:cubicBezTo>
                        <a:pt x="5489" y="287"/>
                        <a:pt x="5276" y="135"/>
                        <a:pt x="5063" y="43"/>
                      </a:cubicBezTo>
                      <a:cubicBezTo>
                        <a:pt x="4958" y="14"/>
                        <a:pt x="4857" y="0"/>
                        <a:pt x="4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8"/>
                <p:cNvSpPr/>
                <p:nvPr/>
              </p:nvSpPr>
              <p:spPr>
                <a:xfrm>
                  <a:off x="4639000" y="1990875"/>
                  <a:ext cx="75775" cy="54050"/>
                </a:xfrm>
                <a:custGeom>
                  <a:avLst/>
                  <a:gdLst/>
                  <a:ahLst/>
                  <a:cxnLst/>
                  <a:rect l="l" t="t" r="r" b="b"/>
                  <a:pathLst>
                    <a:path w="3031" h="2162" extrusionOk="0">
                      <a:moveTo>
                        <a:pt x="1515" y="1"/>
                      </a:moveTo>
                      <a:cubicBezTo>
                        <a:pt x="443" y="1"/>
                        <a:pt x="1" y="1775"/>
                        <a:pt x="1202" y="2111"/>
                      </a:cubicBezTo>
                      <a:cubicBezTo>
                        <a:pt x="1320" y="2145"/>
                        <a:pt x="1431" y="2161"/>
                        <a:pt x="1536" y="2161"/>
                      </a:cubicBezTo>
                      <a:cubicBezTo>
                        <a:pt x="2631" y="2161"/>
                        <a:pt x="3030" y="432"/>
                        <a:pt x="1810" y="44"/>
                      </a:cubicBezTo>
                      <a:cubicBezTo>
                        <a:pt x="1707" y="15"/>
                        <a:pt x="1609" y="1"/>
                        <a:pt x="15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8"/>
                <p:cNvSpPr/>
                <p:nvPr/>
              </p:nvSpPr>
              <p:spPr>
                <a:xfrm>
                  <a:off x="4605975" y="2052900"/>
                  <a:ext cx="89700" cy="62700"/>
                </a:xfrm>
                <a:custGeom>
                  <a:avLst/>
                  <a:gdLst/>
                  <a:ahLst/>
                  <a:cxnLst/>
                  <a:rect l="l" t="t" r="r" b="b"/>
                  <a:pathLst>
                    <a:path w="3588" h="2508" extrusionOk="0">
                      <a:moveTo>
                        <a:pt x="2104" y="0"/>
                      </a:moveTo>
                      <a:cubicBezTo>
                        <a:pt x="1790" y="0"/>
                        <a:pt x="1528" y="154"/>
                        <a:pt x="1368" y="359"/>
                      </a:cubicBezTo>
                      <a:cubicBezTo>
                        <a:pt x="335" y="481"/>
                        <a:pt x="1" y="2092"/>
                        <a:pt x="1156" y="2457"/>
                      </a:cubicBezTo>
                      <a:cubicBezTo>
                        <a:pt x="1262" y="2492"/>
                        <a:pt x="1365" y="2508"/>
                        <a:pt x="1463" y="2508"/>
                      </a:cubicBezTo>
                      <a:cubicBezTo>
                        <a:pt x="1786" y="2508"/>
                        <a:pt x="2056" y="2339"/>
                        <a:pt x="2219" y="2153"/>
                      </a:cubicBezTo>
                      <a:cubicBezTo>
                        <a:pt x="3253" y="2031"/>
                        <a:pt x="3587" y="390"/>
                        <a:pt x="2432" y="55"/>
                      </a:cubicBezTo>
                      <a:cubicBezTo>
                        <a:pt x="2318" y="17"/>
                        <a:pt x="2208" y="0"/>
                        <a:pt x="2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8"/>
                <p:cNvSpPr/>
                <p:nvPr/>
              </p:nvSpPr>
              <p:spPr>
                <a:xfrm>
                  <a:off x="4560075" y="1985550"/>
                  <a:ext cx="75900" cy="53900"/>
                </a:xfrm>
                <a:custGeom>
                  <a:avLst/>
                  <a:gdLst/>
                  <a:ahLst/>
                  <a:cxnLst/>
                  <a:rect l="l" t="t" r="r" b="b"/>
                  <a:pathLst>
                    <a:path w="3036" h="2156" extrusionOk="0">
                      <a:moveTo>
                        <a:pt x="1531" y="1"/>
                      </a:moveTo>
                      <a:cubicBezTo>
                        <a:pt x="439" y="1"/>
                        <a:pt x="0" y="1748"/>
                        <a:pt x="1229" y="2111"/>
                      </a:cubicBezTo>
                      <a:cubicBezTo>
                        <a:pt x="1337" y="2141"/>
                        <a:pt x="1440" y="2155"/>
                        <a:pt x="1538" y="2155"/>
                      </a:cubicBezTo>
                      <a:cubicBezTo>
                        <a:pt x="2623" y="2155"/>
                        <a:pt x="3036" y="435"/>
                        <a:pt x="1837" y="44"/>
                      </a:cubicBezTo>
                      <a:cubicBezTo>
                        <a:pt x="1730" y="14"/>
                        <a:pt x="1628" y="1"/>
                        <a:pt x="15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8"/>
                <p:cNvSpPr/>
                <p:nvPr/>
              </p:nvSpPr>
              <p:spPr>
                <a:xfrm>
                  <a:off x="4577150" y="1928225"/>
                  <a:ext cx="76250" cy="54225"/>
                </a:xfrm>
                <a:custGeom>
                  <a:avLst/>
                  <a:gdLst/>
                  <a:ahLst/>
                  <a:cxnLst/>
                  <a:rect l="l" t="t" r="r" b="b"/>
                  <a:pathLst>
                    <a:path w="3050" h="2169" extrusionOk="0">
                      <a:moveTo>
                        <a:pt x="1485" y="0"/>
                      </a:moveTo>
                      <a:cubicBezTo>
                        <a:pt x="439" y="0"/>
                        <a:pt x="1" y="1738"/>
                        <a:pt x="1214" y="2124"/>
                      </a:cubicBezTo>
                      <a:cubicBezTo>
                        <a:pt x="1325" y="2155"/>
                        <a:pt x="1430" y="2168"/>
                        <a:pt x="1530" y="2168"/>
                      </a:cubicBezTo>
                      <a:cubicBezTo>
                        <a:pt x="2639" y="2168"/>
                        <a:pt x="3049" y="448"/>
                        <a:pt x="1822" y="58"/>
                      </a:cubicBezTo>
                      <a:cubicBezTo>
                        <a:pt x="1704" y="18"/>
                        <a:pt x="1591" y="0"/>
                        <a:pt x="14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8"/>
                <p:cNvSpPr/>
                <p:nvPr/>
              </p:nvSpPr>
              <p:spPr>
                <a:xfrm>
                  <a:off x="4598725" y="1857900"/>
                  <a:ext cx="75075" cy="54050"/>
                </a:xfrm>
                <a:custGeom>
                  <a:avLst/>
                  <a:gdLst/>
                  <a:ahLst/>
                  <a:cxnLst/>
                  <a:rect l="l" t="t" r="r" b="b"/>
                  <a:pathLst>
                    <a:path w="3003" h="2162" extrusionOk="0">
                      <a:moveTo>
                        <a:pt x="1509" y="1"/>
                      </a:moveTo>
                      <a:cubicBezTo>
                        <a:pt x="418" y="1"/>
                        <a:pt x="1" y="1775"/>
                        <a:pt x="1202" y="2111"/>
                      </a:cubicBezTo>
                      <a:cubicBezTo>
                        <a:pt x="1317" y="2145"/>
                        <a:pt x="1426" y="2161"/>
                        <a:pt x="1529" y="2161"/>
                      </a:cubicBezTo>
                      <a:cubicBezTo>
                        <a:pt x="2601" y="2161"/>
                        <a:pt x="3003" y="432"/>
                        <a:pt x="1810" y="44"/>
                      </a:cubicBezTo>
                      <a:cubicBezTo>
                        <a:pt x="1705" y="14"/>
                        <a:pt x="1604" y="1"/>
                        <a:pt x="15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8"/>
                <p:cNvSpPr/>
                <p:nvPr/>
              </p:nvSpPr>
              <p:spPr>
                <a:xfrm>
                  <a:off x="4622325" y="1780375"/>
                  <a:ext cx="75900" cy="53900"/>
                </a:xfrm>
                <a:custGeom>
                  <a:avLst/>
                  <a:gdLst/>
                  <a:ahLst/>
                  <a:cxnLst/>
                  <a:rect l="l" t="t" r="r" b="b"/>
                  <a:pathLst>
                    <a:path w="3036" h="2156" extrusionOk="0">
                      <a:moveTo>
                        <a:pt x="1503" y="1"/>
                      </a:moveTo>
                      <a:cubicBezTo>
                        <a:pt x="415" y="1"/>
                        <a:pt x="0" y="1748"/>
                        <a:pt x="1201" y="2111"/>
                      </a:cubicBezTo>
                      <a:cubicBezTo>
                        <a:pt x="1311" y="2141"/>
                        <a:pt x="1417" y="2155"/>
                        <a:pt x="1516" y="2155"/>
                      </a:cubicBezTo>
                      <a:cubicBezTo>
                        <a:pt x="2625" y="2155"/>
                        <a:pt x="3035" y="435"/>
                        <a:pt x="1809" y="44"/>
                      </a:cubicBezTo>
                      <a:cubicBezTo>
                        <a:pt x="1702" y="15"/>
                        <a:pt x="1600" y="1"/>
                        <a:pt x="15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8"/>
                <p:cNvSpPr/>
                <p:nvPr/>
              </p:nvSpPr>
              <p:spPr>
                <a:xfrm>
                  <a:off x="4645350" y="1715625"/>
                  <a:ext cx="76425" cy="54050"/>
                </a:xfrm>
                <a:custGeom>
                  <a:avLst/>
                  <a:gdLst/>
                  <a:ahLst/>
                  <a:cxnLst/>
                  <a:rect l="l" t="t" r="r" b="b"/>
                  <a:pathLst>
                    <a:path w="3057" h="2162" extrusionOk="0">
                      <a:moveTo>
                        <a:pt x="1513" y="1"/>
                      </a:moveTo>
                      <a:cubicBezTo>
                        <a:pt x="452" y="1"/>
                        <a:pt x="0" y="1757"/>
                        <a:pt x="1222" y="2118"/>
                      </a:cubicBezTo>
                      <a:cubicBezTo>
                        <a:pt x="1332" y="2148"/>
                        <a:pt x="1438" y="2162"/>
                        <a:pt x="1538" y="2162"/>
                      </a:cubicBezTo>
                      <a:cubicBezTo>
                        <a:pt x="2646" y="2162"/>
                        <a:pt x="3057" y="441"/>
                        <a:pt x="1830" y="51"/>
                      </a:cubicBezTo>
                      <a:cubicBezTo>
                        <a:pt x="1719" y="17"/>
                        <a:pt x="1613" y="1"/>
                        <a:pt x="1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8"/>
                <p:cNvSpPr/>
                <p:nvPr/>
              </p:nvSpPr>
              <p:spPr>
                <a:xfrm>
                  <a:off x="4642875" y="1800125"/>
                  <a:ext cx="75875" cy="53900"/>
                </a:xfrm>
                <a:custGeom>
                  <a:avLst/>
                  <a:gdLst/>
                  <a:ahLst/>
                  <a:cxnLst/>
                  <a:rect l="l" t="t" r="r" b="b"/>
                  <a:pathLst>
                    <a:path w="3035" h="2156" extrusionOk="0">
                      <a:moveTo>
                        <a:pt x="1505" y="1"/>
                      </a:moveTo>
                      <a:cubicBezTo>
                        <a:pt x="438" y="1"/>
                        <a:pt x="0" y="1721"/>
                        <a:pt x="1199" y="2112"/>
                      </a:cubicBezTo>
                      <a:cubicBezTo>
                        <a:pt x="1310" y="2142"/>
                        <a:pt x="1415" y="2156"/>
                        <a:pt x="1515" y="2156"/>
                      </a:cubicBezTo>
                      <a:cubicBezTo>
                        <a:pt x="2624" y="2156"/>
                        <a:pt x="3034" y="435"/>
                        <a:pt x="1807" y="45"/>
                      </a:cubicBezTo>
                      <a:cubicBezTo>
                        <a:pt x="1702" y="15"/>
                        <a:pt x="1601" y="1"/>
                        <a:pt x="15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8"/>
                <p:cNvSpPr/>
                <p:nvPr/>
              </p:nvSpPr>
              <p:spPr>
                <a:xfrm>
                  <a:off x="4636275" y="1824875"/>
                  <a:ext cx="74700" cy="53625"/>
                </a:xfrm>
                <a:custGeom>
                  <a:avLst/>
                  <a:gdLst/>
                  <a:ahLst/>
                  <a:cxnLst/>
                  <a:rect l="l" t="t" r="r" b="b"/>
                  <a:pathLst>
                    <a:path w="2988" h="2145" extrusionOk="0">
                      <a:moveTo>
                        <a:pt x="1431" y="0"/>
                      </a:moveTo>
                      <a:cubicBezTo>
                        <a:pt x="394" y="0"/>
                        <a:pt x="1" y="1736"/>
                        <a:pt x="1159" y="2094"/>
                      </a:cubicBezTo>
                      <a:cubicBezTo>
                        <a:pt x="1277" y="2129"/>
                        <a:pt x="1388" y="2145"/>
                        <a:pt x="1494" y="2145"/>
                      </a:cubicBezTo>
                      <a:cubicBezTo>
                        <a:pt x="2588" y="2145"/>
                        <a:pt x="2987" y="418"/>
                        <a:pt x="1767" y="58"/>
                      </a:cubicBezTo>
                      <a:cubicBezTo>
                        <a:pt x="1649" y="18"/>
                        <a:pt x="1537"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8"/>
                <p:cNvSpPr/>
                <p:nvPr/>
              </p:nvSpPr>
              <p:spPr>
                <a:xfrm>
                  <a:off x="4605650" y="1909575"/>
                  <a:ext cx="75925" cy="53875"/>
                </a:xfrm>
                <a:custGeom>
                  <a:avLst/>
                  <a:gdLst/>
                  <a:ahLst/>
                  <a:cxnLst/>
                  <a:rect l="l" t="t" r="r" b="b"/>
                  <a:pathLst>
                    <a:path w="3037" h="2155" extrusionOk="0">
                      <a:moveTo>
                        <a:pt x="1525" y="0"/>
                      </a:moveTo>
                      <a:cubicBezTo>
                        <a:pt x="414" y="0"/>
                        <a:pt x="1" y="1748"/>
                        <a:pt x="1229" y="2111"/>
                      </a:cubicBezTo>
                      <a:cubicBezTo>
                        <a:pt x="1337" y="2141"/>
                        <a:pt x="1441" y="2155"/>
                        <a:pt x="1538" y="2155"/>
                      </a:cubicBezTo>
                      <a:cubicBezTo>
                        <a:pt x="2624" y="2155"/>
                        <a:pt x="3036" y="434"/>
                        <a:pt x="1837" y="44"/>
                      </a:cubicBezTo>
                      <a:cubicBezTo>
                        <a:pt x="1728" y="14"/>
                        <a:pt x="1624" y="0"/>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5" name="Google Shape;1125;p8"/>
                <p:cNvSpPr/>
                <p:nvPr/>
              </p:nvSpPr>
              <p:spPr>
                <a:xfrm>
                  <a:off x="4598025" y="1933900"/>
                  <a:ext cx="75775" cy="54025"/>
                </a:xfrm>
                <a:custGeom>
                  <a:avLst/>
                  <a:gdLst/>
                  <a:ahLst/>
                  <a:cxnLst/>
                  <a:rect l="l" t="t" r="r" b="b"/>
                  <a:pathLst>
                    <a:path w="3031" h="2161" extrusionOk="0">
                      <a:moveTo>
                        <a:pt x="1530" y="0"/>
                      </a:moveTo>
                      <a:cubicBezTo>
                        <a:pt x="416" y="0"/>
                        <a:pt x="1" y="1775"/>
                        <a:pt x="1230" y="2110"/>
                      </a:cubicBezTo>
                      <a:cubicBezTo>
                        <a:pt x="1345" y="2145"/>
                        <a:pt x="1454" y="2161"/>
                        <a:pt x="1557" y="2161"/>
                      </a:cubicBezTo>
                      <a:cubicBezTo>
                        <a:pt x="2629" y="2161"/>
                        <a:pt x="3031" y="432"/>
                        <a:pt x="1838" y="43"/>
                      </a:cubicBezTo>
                      <a:cubicBezTo>
                        <a:pt x="1731" y="14"/>
                        <a:pt x="1628" y="0"/>
                        <a:pt x="15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6" name="Google Shape;1126;p8"/>
                <p:cNvSpPr/>
                <p:nvPr/>
              </p:nvSpPr>
              <p:spPr>
                <a:xfrm>
                  <a:off x="4602800" y="1962600"/>
                  <a:ext cx="76425" cy="54050"/>
                </a:xfrm>
                <a:custGeom>
                  <a:avLst/>
                  <a:gdLst/>
                  <a:ahLst/>
                  <a:cxnLst/>
                  <a:rect l="l" t="t" r="r" b="b"/>
                  <a:pathLst>
                    <a:path w="3057" h="2162" extrusionOk="0">
                      <a:moveTo>
                        <a:pt x="1506" y="0"/>
                      </a:moveTo>
                      <a:cubicBezTo>
                        <a:pt x="427" y="0"/>
                        <a:pt x="0" y="1756"/>
                        <a:pt x="1222" y="2117"/>
                      </a:cubicBezTo>
                      <a:cubicBezTo>
                        <a:pt x="1332" y="2147"/>
                        <a:pt x="1438" y="2161"/>
                        <a:pt x="1538" y="2161"/>
                      </a:cubicBezTo>
                      <a:cubicBezTo>
                        <a:pt x="2646" y="2161"/>
                        <a:pt x="3057" y="441"/>
                        <a:pt x="1830" y="50"/>
                      </a:cubicBezTo>
                      <a:cubicBezTo>
                        <a:pt x="1717" y="16"/>
                        <a:pt x="1608" y="0"/>
                        <a:pt x="15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8"/>
                <p:cNvSpPr/>
                <p:nvPr/>
              </p:nvSpPr>
              <p:spPr>
                <a:xfrm>
                  <a:off x="4606025" y="1999650"/>
                  <a:ext cx="75375" cy="53625"/>
                </a:xfrm>
                <a:custGeom>
                  <a:avLst/>
                  <a:gdLst/>
                  <a:ahLst/>
                  <a:cxnLst/>
                  <a:rect l="l" t="t" r="r" b="b"/>
                  <a:pathLst>
                    <a:path w="3015" h="2145" extrusionOk="0">
                      <a:moveTo>
                        <a:pt x="1471" y="0"/>
                      </a:moveTo>
                      <a:cubicBezTo>
                        <a:pt x="389" y="0"/>
                        <a:pt x="1" y="1736"/>
                        <a:pt x="1214" y="2094"/>
                      </a:cubicBezTo>
                      <a:cubicBezTo>
                        <a:pt x="1329" y="2129"/>
                        <a:pt x="1438" y="2145"/>
                        <a:pt x="1541" y="2145"/>
                      </a:cubicBezTo>
                      <a:cubicBezTo>
                        <a:pt x="2613" y="2145"/>
                        <a:pt x="3015" y="418"/>
                        <a:pt x="1822" y="58"/>
                      </a:cubicBezTo>
                      <a:cubicBezTo>
                        <a:pt x="1699" y="18"/>
                        <a:pt x="1581" y="0"/>
                        <a:pt x="1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8"/>
                <p:cNvSpPr/>
                <p:nvPr/>
              </p:nvSpPr>
              <p:spPr>
                <a:xfrm>
                  <a:off x="4614925" y="1997525"/>
                  <a:ext cx="75700" cy="54075"/>
                </a:xfrm>
                <a:custGeom>
                  <a:avLst/>
                  <a:gdLst/>
                  <a:ahLst/>
                  <a:cxnLst/>
                  <a:rect l="l" t="t" r="r" b="b"/>
                  <a:pathLst>
                    <a:path w="3028" h="2163" extrusionOk="0">
                      <a:moveTo>
                        <a:pt x="1474" y="1"/>
                      </a:moveTo>
                      <a:cubicBezTo>
                        <a:pt x="402" y="1"/>
                        <a:pt x="0" y="1730"/>
                        <a:pt x="1193" y="2118"/>
                      </a:cubicBezTo>
                      <a:cubicBezTo>
                        <a:pt x="1303" y="2149"/>
                        <a:pt x="1409" y="2162"/>
                        <a:pt x="1509" y="2162"/>
                      </a:cubicBezTo>
                      <a:cubicBezTo>
                        <a:pt x="2617" y="2162"/>
                        <a:pt x="3028" y="442"/>
                        <a:pt x="1801" y="52"/>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8"/>
                <p:cNvSpPr/>
                <p:nvPr/>
              </p:nvSpPr>
              <p:spPr>
                <a:xfrm>
                  <a:off x="4603750" y="2034600"/>
                  <a:ext cx="76225" cy="54225"/>
                </a:xfrm>
                <a:custGeom>
                  <a:avLst/>
                  <a:gdLst/>
                  <a:ahLst/>
                  <a:cxnLst/>
                  <a:rect l="l" t="t" r="r" b="b"/>
                  <a:pathLst>
                    <a:path w="3049" h="2169" extrusionOk="0">
                      <a:moveTo>
                        <a:pt x="1471" y="1"/>
                      </a:moveTo>
                      <a:cubicBezTo>
                        <a:pt x="389" y="1"/>
                        <a:pt x="0" y="1739"/>
                        <a:pt x="1214" y="2125"/>
                      </a:cubicBezTo>
                      <a:cubicBezTo>
                        <a:pt x="1325" y="2155"/>
                        <a:pt x="1430" y="2169"/>
                        <a:pt x="1530" y="2169"/>
                      </a:cubicBezTo>
                      <a:cubicBezTo>
                        <a:pt x="2639" y="2169"/>
                        <a:pt x="3049" y="448"/>
                        <a:pt x="1822" y="58"/>
                      </a:cubicBezTo>
                      <a:cubicBezTo>
                        <a:pt x="1698" y="19"/>
                        <a:pt x="1581" y="1"/>
                        <a:pt x="14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8"/>
                <p:cNvSpPr/>
                <p:nvPr/>
              </p:nvSpPr>
              <p:spPr>
                <a:xfrm>
                  <a:off x="4613250" y="2077500"/>
                  <a:ext cx="75925" cy="53900"/>
                </a:xfrm>
                <a:custGeom>
                  <a:avLst/>
                  <a:gdLst/>
                  <a:ahLst/>
                  <a:cxnLst/>
                  <a:rect l="l" t="t" r="r" b="b"/>
                  <a:pathLst>
                    <a:path w="3037" h="2156" extrusionOk="0">
                      <a:moveTo>
                        <a:pt x="1525" y="1"/>
                      </a:moveTo>
                      <a:cubicBezTo>
                        <a:pt x="414" y="1"/>
                        <a:pt x="1" y="1748"/>
                        <a:pt x="1229" y="2111"/>
                      </a:cubicBezTo>
                      <a:cubicBezTo>
                        <a:pt x="1337" y="2141"/>
                        <a:pt x="1440" y="2155"/>
                        <a:pt x="1538" y="2155"/>
                      </a:cubicBezTo>
                      <a:cubicBezTo>
                        <a:pt x="2624" y="2155"/>
                        <a:pt x="3036" y="434"/>
                        <a:pt x="1837" y="44"/>
                      </a:cubicBezTo>
                      <a:cubicBezTo>
                        <a:pt x="1728" y="14"/>
                        <a:pt x="1624" y="1"/>
                        <a:pt x="1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8"/>
                <p:cNvSpPr/>
                <p:nvPr/>
              </p:nvSpPr>
              <p:spPr>
                <a:xfrm>
                  <a:off x="4618000" y="2106225"/>
                  <a:ext cx="76250" cy="53450"/>
                </a:xfrm>
                <a:custGeom>
                  <a:avLst/>
                  <a:gdLst/>
                  <a:ahLst/>
                  <a:cxnLst/>
                  <a:rect l="l" t="t" r="r" b="b"/>
                  <a:pathLst>
                    <a:path w="3050" h="2138" extrusionOk="0">
                      <a:moveTo>
                        <a:pt x="1499" y="0"/>
                      </a:moveTo>
                      <a:cubicBezTo>
                        <a:pt x="401" y="0"/>
                        <a:pt x="0" y="1753"/>
                        <a:pt x="1222" y="2087"/>
                      </a:cubicBezTo>
                      <a:cubicBezTo>
                        <a:pt x="1339" y="2121"/>
                        <a:pt x="1451" y="2137"/>
                        <a:pt x="1556" y="2137"/>
                      </a:cubicBezTo>
                      <a:cubicBezTo>
                        <a:pt x="2651" y="2137"/>
                        <a:pt x="3050" y="411"/>
                        <a:pt x="1830" y="50"/>
                      </a:cubicBezTo>
                      <a:cubicBezTo>
                        <a:pt x="1714" y="16"/>
                        <a:pt x="1603" y="0"/>
                        <a:pt x="1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8"/>
                <p:cNvSpPr/>
                <p:nvPr/>
              </p:nvSpPr>
              <p:spPr>
                <a:xfrm>
                  <a:off x="4621625" y="2138300"/>
                  <a:ext cx="76600" cy="53875"/>
                </a:xfrm>
                <a:custGeom>
                  <a:avLst/>
                  <a:gdLst/>
                  <a:ahLst/>
                  <a:cxnLst/>
                  <a:rect l="l" t="t" r="r" b="b"/>
                  <a:pathLst>
                    <a:path w="3064" h="2155" extrusionOk="0">
                      <a:moveTo>
                        <a:pt x="1525" y="0"/>
                      </a:moveTo>
                      <a:cubicBezTo>
                        <a:pt x="413" y="0"/>
                        <a:pt x="0" y="1748"/>
                        <a:pt x="1229" y="2111"/>
                      </a:cubicBezTo>
                      <a:cubicBezTo>
                        <a:pt x="1339" y="2141"/>
                        <a:pt x="1445" y="2155"/>
                        <a:pt x="1544" y="2155"/>
                      </a:cubicBezTo>
                      <a:cubicBezTo>
                        <a:pt x="2653" y="2155"/>
                        <a:pt x="3063" y="434"/>
                        <a:pt x="1837" y="44"/>
                      </a:cubicBezTo>
                      <a:cubicBezTo>
                        <a:pt x="1727" y="14"/>
                        <a:pt x="1623" y="0"/>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8"/>
                <p:cNvSpPr/>
                <p:nvPr/>
              </p:nvSpPr>
              <p:spPr>
                <a:xfrm>
                  <a:off x="4637625" y="2009100"/>
                  <a:ext cx="76550" cy="53900"/>
                </a:xfrm>
                <a:custGeom>
                  <a:avLst/>
                  <a:gdLst/>
                  <a:ahLst/>
                  <a:cxnLst/>
                  <a:rect l="l" t="t" r="r" b="b"/>
                  <a:pathLst>
                    <a:path w="3062" h="2156" extrusionOk="0">
                      <a:moveTo>
                        <a:pt x="1532" y="0"/>
                      </a:moveTo>
                      <a:cubicBezTo>
                        <a:pt x="461" y="0"/>
                        <a:pt x="0" y="1721"/>
                        <a:pt x="1227" y="2111"/>
                      </a:cubicBezTo>
                      <a:cubicBezTo>
                        <a:pt x="1337" y="2141"/>
                        <a:pt x="1443" y="2155"/>
                        <a:pt x="1543" y="2155"/>
                      </a:cubicBezTo>
                      <a:cubicBezTo>
                        <a:pt x="2652" y="2155"/>
                        <a:pt x="3062" y="435"/>
                        <a:pt x="1835" y="44"/>
                      </a:cubicBezTo>
                      <a:cubicBezTo>
                        <a:pt x="1729" y="14"/>
                        <a:pt x="1628" y="0"/>
                        <a:pt x="15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8"/>
                <p:cNvSpPr/>
                <p:nvPr/>
              </p:nvSpPr>
              <p:spPr>
                <a:xfrm>
                  <a:off x="4694575" y="1864725"/>
                  <a:ext cx="76600" cy="53900"/>
                </a:xfrm>
                <a:custGeom>
                  <a:avLst/>
                  <a:gdLst/>
                  <a:ahLst/>
                  <a:cxnLst/>
                  <a:rect l="l" t="t" r="r" b="b"/>
                  <a:pathLst>
                    <a:path w="3064" h="2156" extrusionOk="0">
                      <a:moveTo>
                        <a:pt x="1525" y="1"/>
                      </a:moveTo>
                      <a:cubicBezTo>
                        <a:pt x="413" y="1"/>
                        <a:pt x="0" y="1748"/>
                        <a:pt x="1229" y="2111"/>
                      </a:cubicBezTo>
                      <a:cubicBezTo>
                        <a:pt x="1339" y="2141"/>
                        <a:pt x="1445" y="2155"/>
                        <a:pt x="1544" y="2155"/>
                      </a:cubicBezTo>
                      <a:cubicBezTo>
                        <a:pt x="2653" y="2155"/>
                        <a:pt x="3063" y="435"/>
                        <a:pt x="1837" y="44"/>
                      </a:cubicBezTo>
                      <a:cubicBezTo>
                        <a:pt x="1727" y="15"/>
                        <a:pt x="1623" y="1"/>
                        <a:pt x="1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8"/>
                <p:cNvSpPr/>
                <p:nvPr/>
              </p:nvSpPr>
              <p:spPr>
                <a:xfrm>
                  <a:off x="4675500" y="1796350"/>
                  <a:ext cx="75925" cy="53875"/>
                </a:xfrm>
                <a:custGeom>
                  <a:avLst/>
                  <a:gdLst/>
                  <a:ahLst/>
                  <a:cxnLst/>
                  <a:rect l="l" t="t" r="r" b="b"/>
                  <a:pathLst>
                    <a:path w="3037" h="2155" extrusionOk="0">
                      <a:moveTo>
                        <a:pt x="1504" y="0"/>
                      </a:moveTo>
                      <a:cubicBezTo>
                        <a:pt x="416" y="0"/>
                        <a:pt x="1" y="1748"/>
                        <a:pt x="1201" y="2111"/>
                      </a:cubicBezTo>
                      <a:cubicBezTo>
                        <a:pt x="1312" y="2141"/>
                        <a:pt x="1417" y="2155"/>
                        <a:pt x="1517" y="2155"/>
                      </a:cubicBezTo>
                      <a:cubicBezTo>
                        <a:pt x="2626" y="2155"/>
                        <a:pt x="3036" y="434"/>
                        <a:pt x="1809" y="44"/>
                      </a:cubicBezTo>
                      <a:cubicBezTo>
                        <a:pt x="1703" y="14"/>
                        <a:pt x="1601" y="0"/>
                        <a:pt x="15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8"/>
                <p:cNvSpPr/>
                <p:nvPr/>
              </p:nvSpPr>
              <p:spPr>
                <a:xfrm>
                  <a:off x="4679550" y="1752875"/>
                  <a:ext cx="76250" cy="53450"/>
                </a:xfrm>
                <a:custGeom>
                  <a:avLst/>
                  <a:gdLst/>
                  <a:ahLst/>
                  <a:cxnLst/>
                  <a:rect l="l" t="t" r="r" b="b"/>
                  <a:pathLst>
                    <a:path w="3050" h="2138" extrusionOk="0">
                      <a:moveTo>
                        <a:pt x="1499" y="0"/>
                      </a:moveTo>
                      <a:cubicBezTo>
                        <a:pt x="402" y="0"/>
                        <a:pt x="0" y="1753"/>
                        <a:pt x="1222" y="2087"/>
                      </a:cubicBezTo>
                      <a:cubicBezTo>
                        <a:pt x="1339" y="2121"/>
                        <a:pt x="1451" y="2137"/>
                        <a:pt x="1556" y="2137"/>
                      </a:cubicBezTo>
                      <a:cubicBezTo>
                        <a:pt x="2651" y="2137"/>
                        <a:pt x="3050" y="411"/>
                        <a:pt x="1830" y="50"/>
                      </a:cubicBezTo>
                      <a:cubicBezTo>
                        <a:pt x="1714" y="16"/>
                        <a:pt x="1603" y="0"/>
                        <a:pt x="1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8"/>
                <p:cNvSpPr/>
                <p:nvPr/>
              </p:nvSpPr>
              <p:spPr>
                <a:xfrm>
                  <a:off x="4713175" y="1700250"/>
                  <a:ext cx="76225" cy="54225"/>
                </a:xfrm>
                <a:custGeom>
                  <a:avLst/>
                  <a:gdLst/>
                  <a:ahLst/>
                  <a:cxnLst/>
                  <a:rect l="l" t="t" r="r" b="b"/>
                  <a:pathLst>
                    <a:path w="3049" h="2169" extrusionOk="0">
                      <a:moveTo>
                        <a:pt x="1478" y="0"/>
                      </a:moveTo>
                      <a:cubicBezTo>
                        <a:pt x="414" y="0"/>
                        <a:pt x="0" y="1739"/>
                        <a:pt x="1214" y="2125"/>
                      </a:cubicBezTo>
                      <a:cubicBezTo>
                        <a:pt x="1325" y="2155"/>
                        <a:pt x="1430" y="2169"/>
                        <a:pt x="1530" y="2169"/>
                      </a:cubicBezTo>
                      <a:cubicBezTo>
                        <a:pt x="2639" y="2169"/>
                        <a:pt x="3049" y="448"/>
                        <a:pt x="1822" y="58"/>
                      </a:cubicBezTo>
                      <a:cubicBezTo>
                        <a:pt x="1701" y="18"/>
                        <a:pt x="1586" y="0"/>
                        <a:pt x="14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8" name="Google Shape;1138;p8"/>
                <p:cNvSpPr/>
                <p:nvPr/>
              </p:nvSpPr>
              <p:spPr>
                <a:xfrm>
                  <a:off x="4739375" y="1819900"/>
                  <a:ext cx="76475" cy="54050"/>
                </a:xfrm>
                <a:custGeom>
                  <a:avLst/>
                  <a:gdLst/>
                  <a:ahLst/>
                  <a:cxnLst/>
                  <a:rect l="l" t="t" r="r" b="b"/>
                  <a:pathLst>
                    <a:path w="3059" h="2162" extrusionOk="0">
                      <a:moveTo>
                        <a:pt x="1536" y="1"/>
                      </a:moveTo>
                      <a:cubicBezTo>
                        <a:pt x="441" y="1"/>
                        <a:pt x="0" y="1775"/>
                        <a:pt x="1230" y="2111"/>
                      </a:cubicBezTo>
                      <a:cubicBezTo>
                        <a:pt x="1347" y="2145"/>
                        <a:pt x="1459" y="2161"/>
                        <a:pt x="1564" y="2161"/>
                      </a:cubicBezTo>
                      <a:cubicBezTo>
                        <a:pt x="2659" y="2161"/>
                        <a:pt x="3058" y="432"/>
                        <a:pt x="1838" y="44"/>
                      </a:cubicBezTo>
                      <a:cubicBezTo>
                        <a:pt x="1733" y="15"/>
                        <a:pt x="1632"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9" name="Google Shape;1139;p8"/>
                <p:cNvSpPr/>
                <p:nvPr/>
              </p:nvSpPr>
              <p:spPr>
                <a:xfrm>
                  <a:off x="4696225" y="1891900"/>
                  <a:ext cx="75700" cy="54075"/>
                </a:xfrm>
                <a:custGeom>
                  <a:avLst/>
                  <a:gdLst/>
                  <a:ahLst/>
                  <a:cxnLst/>
                  <a:rect l="l" t="t" r="r" b="b"/>
                  <a:pathLst>
                    <a:path w="3028" h="2163" extrusionOk="0">
                      <a:moveTo>
                        <a:pt x="1474" y="1"/>
                      </a:moveTo>
                      <a:cubicBezTo>
                        <a:pt x="402" y="1"/>
                        <a:pt x="1" y="1730"/>
                        <a:pt x="1193" y="2118"/>
                      </a:cubicBezTo>
                      <a:cubicBezTo>
                        <a:pt x="1304" y="2149"/>
                        <a:pt x="1409" y="2163"/>
                        <a:pt x="1509" y="2163"/>
                      </a:cubicBezTo>
                      <a:cubicBezTo>
                        <a:pt x="2618" y="2163"/>
                        <a:pt x="3028" y="442"/>
                        <a:pt x="1801" y="52"/>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8"/>
                <p:cNvSpPr/>
                <p:nvPr/>
              </p:nvSpPr>
              <p:spPr>
                <a:xfrm>
                  <a:off x="4673225" y="1996950"/>
                  <a:ext cx="75900" cy="53900"/>
                </a:xfrm>
                <a:custGeom>
                  <a:avLst/>
                  <a:gdLst/>
                  <a:ahLst/>
                  <a:cxnLst/>
                  <a:rect l="l" t="t" r="r" b="b"/>
                  <a:pathLst>
                    <a:path w="3036" h="2156" extrusionOk="0">
                      <a:moveTo>
                        <a:pt x="1504" y="1"/>
                      </a:moveTo>
                      <a:cubicBezTo>
                        <a:pt x="416" y="1"/>
                        <a:pt x="1" y="1748"/>
                        <a:pt x="1201" y="2111"/>
                      </a:cubicBezTo>
                      <a:cubicBezTo>
                        <a:pt x="1312" y="2141"/>
                        <a:pt x="1417" y="2155"/>
                        <a:pt x="1517" y="2155"/>
                      </a:cubicBezTo>
                      <a:cubicBezTo>
                        <a:pt x="2626" y="2155"/>
                        <a:pt x="3036" y="434"/>
                        <a:pt x="1809" y="44"/>
                      </a:cubicBezTo>
                      <a:cubicBezTo>
                        <a:pt x="1702" y="14"/>
                        <a:pt x="1601" y="1"/>
                        <a:pt x="15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8"/>
                <p:cNvSpPr/>
                <p:nvPr/>
              </p:nvSpPr>
              <p:spPr>
                <a:xfrm>
                  <a:off x="4685525" y="1942825"/>
                  <a:ext cx="74850" cy="53475"/>
                </a:xfrm>
                <a:custGeom>
                  <a:avLst/>
                  <a:gdLst/>
                  <a:ahLst/>
                  <a:cxnLst/>
                  <a:rect l="l" t="t" r="r" b="b"/>
                  <a:pathLst>
                    <a:path w="2994" h="2139" extrusionOk="0">
                      <a:moveTo>
                        <a:pt x="1453" y="0"/>
                      </a:moveTo>
                      <a:cubicBezTo>
                        <a:pt x="404" y="0"/>
                        <a:pt x="0" y="1727"/>
                        <a:pt x="1165" y="2088"/>
                      </a:cubicBezTo>
                      <a:cubicBezTo>
                        <a:pt x="1282" y="2122"/>
                        <a:pt x="1394" y="2138"/>
                        <a:pt x="1499" y="2138"/>
                      </a:cubicBezTo>
                      <a:cubicBezTo>
                        <a:pt x="2594" y="2138"/>
                        <a:pt x="2993" y="412"/>
                        <a:pt x="1773" y="51"/>
                      </a:cubicBezTo>
                      <a:cubicBezTo>
                        <a:pt x="1661" y="16"/>
                        <a:pt x="1554" y="0"/>
                        <a:pt x="14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8"/>
                <p:cNvSpPr/>
                <p:nvPr/>
              </p:nvSpPr>
              <p:spPr>
                <a:xfrm>
                  <a:off x="4764650" y="1828075"/>
                  <a:ext cx="75500" cy="53475"/>
                </a:xfrm>
                <a:custGeom>
                  <a:avLst/>
                  <a:gdLst/>
                  <a:ahLst/>
                  <a:cxnLst/>
                  <a:rect l="l" t="t" r="r" b="b"/>
                  <a:pathLst>
                    <a:path w="3020" h="2139" extrusionOk="0">
                      <a:moveTo>
                        <a:pt x="1475" y="0"/>
                      </a:moveTo>
                      <a:cubicBezTo>
                        <a:pt x="425" y="0"/>
                        <a:pt x="1" y="1700"/>
                        <a:pt x="1192" y="2088"/>
                      </a:cubicBezTo>
                      <a:cubicBezTo>
                        <a:pt x="1309" y="2122"/>
                        <a:pt x="1421" y="2138"/>
                        <a:pt x="1526" y="2138"/>
                      </a:cubicBezTo>
                      <a:cubicBezTo>
                        <a:pt x="2621" y="2138"/>
                        <a:pt x="3020" y="412"/>
                        <a:pt x="1800" y="51"/>
                      </a:cubicBezTo>
                      <a:cubicBezTo>
                        <a:pt x="1686" y="16"/>
                        <a:pt x="1578" y="0"/>
                        <a:pt x="14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8"/>
                <p:cNvSpPr/>
                <p:nvPr/>
              </p:nvSpPr>
              <p:spPr>
                <a:xfrm>
                  <a:off x="4834425" y="1727925"/>
                  <a:ext cx="76575" cy="53925"/>
                </a:xfrm>
                <a:custGeom>
                  <a:avLst/>
                  <a:gdLst/>
                  <a:ahLst/>
                  <a:cxnLst/>
                  <a:rect l="l" t="t" r="r" b="b"/>
                  <a:pathLst>
                    <a:path w="3063" h="2157" extrusionOk="0">
                      <a:moveTo>
                        <a:pt x="1526" y="1"/>
                      </a:moveTo>
                      <a:cubicBezTo>
                        <a:pt x="436" y="1"/>
                        <a:pt x="1" y="1722"/>
                        <a:pt x="1227" y="2112"/>
                      </a:cubicBezTo>
                      <a:cubicBezTo>
                        <a:pt x="1338" y="2142"/>
                        <a:pt x="1443" y="2156"/>
                        <a:pt x="1543" y="2156"/>
                      </a:cubicBezTo>
                      <a:cubicBezTo>
                        <a:pt x="2652" y="2156"/>
                        <a:pt x="3062" y="435"/>
                        <a:pt x="1835" y="45"/>
                      </a:cubicBezTo>
                      <a:cubicBezTo>
                        <a:pt x="1727" y="15"/>
                        <a:pt x="1624" y="1"/>
                        <a:pt x="15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4" name="Google Shape;1144;p8"/>
                <p:cNvSpPr/>
                <p:nvPr/>
              </p:nvSpPr>
              <p:spPr>
                <a:xfrm>
                  <a:off x="4696225" y="1699650"/>
                  <a:ext cx="75500" cy="53500"/>
                </a:xfrm>
                <a:custGeom>
                  <a:avLst/>
                  <a:gdLst/>
                  <a:ahLst/>
                  <a:cxnLst/>
                  <a:rect l="l" t="t" r="r" b="b"/>
                  <a:pathLst>
                    <a:path w="3020" h="2140" extrusionOk="0">
                      <a:moveTo>
                        <a:pt x="1474" y="1"/>
                      </a:moveTo>
                      <a:cubicBezTo>
                        <a:pt x="402" y="1"/>
                        <a:pt x="1" y="1727"/>
                        <a:pt x="1193" y="2088"/>
                      </a:cubicBezTo>
                      <a:cubicBezTo>
                        <a:pt x="1312" y="2123"/>
                        <a:pt x="1425" y="2139"/>
                        <a:pt x="1531" y="2139"/>
                      </a:cubicBezTo>
                      <a:cubicBezTo>
                        <a:pt x="2623" y="2139"/>
                        <a:pt x="3020" y="439"/>
                        <a:pt x="1801" y="51"/>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8"/>
                <p:cNvSpPr/>
                <p:nvPr/>
              </p:nvSpPr>
              <p:spPr>
                <a:xfrm>
                  <a:off x="4772875" y="1606350"/>
                  <a:ext cx="75875" cy="53900"/>
                </a:xfrm>
                <a:custGeom>
                  <a:avLst/>
                  <a:gdLst/>
                  <a:ahLst/>
                  <a:cxnLst/>
                  <a:rect l="l" t="t" r="r" b="b"/>
                  <a:pathLst>
                    <a:path w="3035" h="2156" extrusionOk="0">
                      <a:moveTo>
                        <a:pt x="1519" y="1"/>
                      </a:moveTo>
                      <a:cubicBezTo>
                        <a:pt x="411" y="1"/>
                        <a:pt x="0" y="1721"/>
                        <a:pt x="1227" y="2112"/>
                      </a:cubicBezTo>
                      <a:cubicBezTo>
                        <a:pt x="1335" y="2142"/>
                        <a:pt x="1439" y="2156"/>
                        <a:pt x="1536" y="2156"/>
                      </a:cubicBezTo>
                      <a:cubicBezTo>
                        <a:pt x="2622" y="2156"/>
                        <a:pt x="3034" y="435"/>
                        <a:pt x="1835" y="45"/>
                      </a:cubicBezTo>
                      <a:cubicBezTo>
                        <a:pt x="1725" y="15"/>
                        <a:pt x="1619" y="1"/>
                        <a:pt x="15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8"/>
                <p:cNvSpPr/>
                <p:nvPr/>
              </p:nvSpPr>
              <p:spPr>
                <a:xfrm>
                  <a:off x="4812000" y="1672125"/>
                  <a:ext cx="76025" cy="53650"/>
                </a:xfrm>
                <a:custGeom>
                  <a:avLst/>
                  <a:gdLst/>
                  <a:ahLst/>
                  <a:cxnLst/>
                  <a:rect l="l" t="t" r="r" b="b"/>
                  <a:pathLst>
                    <a:path w="3041" h="2146" extrusionOk="0">
                      <a:moveTo>
                        <a:pt x="1465" y="0"/>
                      </a:moveTo>
                      <a:cubicBezTo>
                        <a:pt x="386" y="0"/>
                        <a:pt x="0" y="1709"/>
                        <a:pt x="1213" y="2095"/>
                      </a:cubicBezTo>
                      <a:cubicBezTo>
                        <a:pt x="1330" y="2129"/>
                        <a:pt x="1442" y="2145"/>
                        <a:pt x="1547" y="2145"/>
                      </a:cubicBezTo>
                      <a:cubicBezTo>
                        <a:pt x="2642" y="2145"/>
                        <a:pt x="3041" y="419"/>
                        <a:pt x="1820" y="58"/>
                      </a:cubicBezTo>
                      <a:cubicBezTo>
                        <a:pt x="1695" y="18"/>
                        <a:pt x="1576" y="0"/>
                        <a:pt x="14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7" name="Google Shape;1147;p8"/>
                <p:cNvSpPr/>
                <p:nvPr/>
              </p:nvSpPr>
              <p:spPr>
                <a:xfrm>
                  <a:off x="4829150" y="1600875"/>
                  <a:ext cx="74800" cy="53475"/>
                </a:xfrm>
                <a:custGeom>
                  <a:avLst/>
                  <a:gdLst/>
                  <a:ahLst/>
                  <a:cxnLst/>
                  <a:rect l="l" t="t" r="r" b="b"/>
                  <a:pathLst>
                    <a:path w="2992" h="2139" extrusionOk="0">
                      <a:moveTo>
                        <a:pt x="1453" y="0"/>
                      </a:moveTo>
                      <a:cubicBezTo>
                        <a:pt x="404" y="0"/>
                        <a:pt x="0" y="1727"/>
                        <a:pt x="1165" y="2088"/>
                      </a:cubicBezTo>
                      <a:cubicBezTo>
                        <a:pt x="1284" y="2123"/>
                        <a:pt x="1397" y="2139"/>
                        <a:pt x="1503" y="2139"/>
                      </a:cubicBezTo>
                      <a:cubicBezTo>
                        <a:pt x="2595" y="2139"/>
                        <a:pt x="2991" y="439"/>
                        <a:pt x="1773" y="51"/>
                      </a:cubicBezTo>
                      <a:cubicBezTo>
                        <a:pt x="1661" y="16"/>
                        <a:pt x="1554" y="0"/>
                        <a:pt x="14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8" name="Google Shape;1148;p8"/>
                <p:cNvSpPr/>
                <p:nvPr/>
              </p:nvSpPr>
              <p:spPr>
                <a:xfrm>
                  <a:off x="4742800" y="1574875"/>
                  <a:ext cx="75550" cy="54225"/>
                </a:xfrm>
                <a:custGeom>
                  <a:avLst/>
                  <a:gdLst/>
                  <a:ahLst/>
                  <a:cxnLst/>
                  <a:rect l="l" t="t" r="r" b="b"/>
                  <a:pathLst>
                    <a:path w="3022" h="2169" extrusionOk="0">
                      <a:moveTo>
                        <a:pt x="1471" y="0"/>
                      </a:moveTo>
                      <a:cubicBezTo>
                        <a:pt x="389" y="0"/>
                        <a:pt x="1" y="1738"/>
                        <a:pt x="1215" y="2124"/>
                      </a:cubicBezTo>
                      <a:cubicBezTo>
                        <a:pt x="1323" y="2155"/>
                        <a:pt x="1426" y="2169"/>
                        <a:pt x="1523" y="2169"/>
                      </a:cubicBezTo>
                      <a:cubicBezTo>
                        <a:pt x="2609" y="2169"/>
                        <a:pt x="3022" y="448"/>
                        <a:pt x="1822" y="58"/>
                      </a:cubicBezTo>
                      <a:cubicBezTo>
                        <a:pt x="1699" y="18"/>
                        <a:pt x="1581" y="0"/>
                        <a:pt x="1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9" name="Google Shape;1149;p8"/>
                <p:cNvSpPr/>
                <p:nvPr/>
              </p:nvSpPr>
              <p:spPr>
                <a:xfrm>
                  <a:off x="4700825" y="1593300"/>
                  <a:ext cx="75525" cy="53450"/>
                </a:xfrm>
                <a:custGeom>
                  <a:avLst/>
                  <a:gdLst/>
                  <a:ahLst/>
                  <a:cxnLst/>
                  <a:rect l="l" t="t" r="r" b="b"/>
                  <a:pathLst>
                    <a:path w="3021" h="2138" extrusionOk="0">
                      <a:moveTo>
                        <a:pt x="1500" y="0"/>
                      </a:moveTo>
                      <a:cubicBezTo>
                        <a:pt x="402" y="0"/>
                        <a:pt x="0" y="1753"/>
                        <a:pt x="1222" y="2087"/>
                      </a:cubicBezTo>
                      <a:cubicBezTo>
                        <a:pt x="1338" y="2122"/>
                        <a:pt x="1448" y="2138"/>
                        <a:pt x="1553" y="2138"/>
                      </a:cubicBezTo>
                      <a:cubicBezTo>
                        <a:pt x="2622" y="2138"/>
                        <a:pt x="3021" y="438"/>
                        <a:pt x="1830" y="50"/>
                      </a:cubicBezTo>
                      <a:cubicBezTo>
                        <a:pt x="1714" y="16"/>
                        <a:pt x="1604" y="0"/>
                        <a:pt x="15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8"/>
                <p:cNvSpPr/>
                <p:nvPr/>
              </p:nvSpPr>
              <p:spPr>
                <a:xfrm>
                  <a:off x="4654175" y="1659550"/>
                  <a:ext cx="75200" cy="53900"/>
                </a:xfrm>
                <a:custGeom>
                  <a:avLst/>
                  <a:gdLst/>
                  <a:ahLst/>
                  <a:cxnLst/>
                  <a:rect l="l" t="t" r="r" b="b"/>
                  <a:pathLst>
                    <a:path w="3008" h="2156" extrusionOk="0">
                      <a:moveTo>
                        <a:pt x="1482" y="1"/>
                      </a:moveTo>
                      <a:cubicBezTo>
                        <a:pt x="418" y="1"/>
                        <a:pt x="0" y="1748"/>
                        <a:pt x="1173" y="2111"/>
                      </a:cubicBezTo>
                      <a:cubicBezTo>
                        <a:pt x="1283" y="2142"/>
                        <a:pt x="1389" y="2155"/>
                        <a:pt x="1489" y="2155"/>
                      </a:cubicBezTo>
                      <a:cubicBezTo>
                        <a:pt x="2597" y="2155"/>
                        <a:pt x="3008" y="435"/>
                        <a:pt x="1781" y="44"/>
                      </a:cubicBezTo>
                      <a:cubicBezTo>
                        <a:pt x="1677" y="15"/>
                        <a:pt x="1577" y="1"/>
                        <a:pt x="14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1" name="Google Shape;1151;p8"/>
                <p:cNvSpPr/>
                <p:nvPr/>
              </p:nvSpPr>
              <p:spPr>
                <a:xfrm>
                  <a:off x="4641525" y="1701175"/>
                  <a:ext cx="75700" cy="54075"/>
                </a:xfrm>
                <a:custGeom>
                  <a:avLst/>
                  <a:gdLst/>
                  <a:ahLst/>
                  <a:cxnLst/>
                  <a:rect l="l" t="t" r="r" b="b"/>
                  <a:pathLst>
                    <a:path w="3028" h="2163" extrusionOk="0">
                      <a:moveTo>
                        <a:pt x="1474" y="1"/>
                      </a:moveTo>
                      <a:cubicBezTo>
                        <a:pt x="402" y="1"/>
                        <a:pt x="0" y="1730"/>
                        <a:pt x="1193" y="2118"/>
                      </a:cubicBezTo>
                      <a:cubicBezTo>
                        <a:pt x="1303" y="2148"/>
                        <a:pt x="1409" y="2162"/>
                        <a:pt x="1508" y="2162"/>
                      </a:cubicBezTo>
                      <a:cubicBezTo>
                        <a:pt x="2617" y="2162"/>
                        <a:pt x="3027" y="442"/>
                        <a:pt x="1800" y="51"/>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8"/>
                <p:cNvSpPr/>
                <p:nvPr/>
              </p:nvSpPr>
              <p:spPr>
                <a:xfrm>
                  <a:off x="4606625" y="1815925"/>
                  <a:ext cx="76400" cy="54050"/>
                </a:xfrm>
                <a:custGeom>
                  <a:avLst/>
                  <a:gdLst/>
                  <a:ahLst/>
                  <a:cxnLst/>
                  <a:rect l="l" t="t" r="r" b="b"/>
                  <a:pathLst>
                    <a:path w="3056" h="2162" extrusionOk="0">
                      <a:moveTo>
                        <a:pt x="1501" y="0"/>
                      </a:moveTo>
                      <a:cubicBezTo>
                        <a:pt x="425" y="0"/>
                        <a:pt x="1" y="1730"/>
                        <a:pt x="1221" y="2118"/>
                      </a:cubicBezTo>
                      <a:cubicBezTo>
                        <a:pt x="1331" y="2148"/>
                        <a:pt x="1437" y="2162"/>
                        <a:pt x="1537" y="2162"/>
                      </a:cubicBezTo>
                      <a:cubicBezTo>
                        <a:pt x="2645" y="2162"/>
                        <a:pt x="3056" y="441"/>
                        <a:pt x="1829" y="51"/>
                      </a:cubicBezTo>
                      <a:cubicBezTo>
                        <a:pt x="1714" y="16"/>
                        <a:pt x="1605" y="0"/>
                        <a:pt x="15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8"/>
                <p:cNvSpPr/>
                <p:nvPr/>
              </p:nvSpPr>
              <p:spPr>
                <a:xfrm>
                  <a:off x="4639400" y="1843875"/>
                  <a:ext cx="75375" cy="53625"/>
                </a:xfrm>
                <a:custGeom>
                  <a:avLst/>
                  <a:gdLst/>
                  <a:ahLst/>
                  <a:cxnLst/>
                  <a:rect l="l" t="t" r="r" b="b"/>
                  <a:pathLst>
                    <a:path w="3015" h="2145" extrusionOk="0">
                      <a:moveTo>
                        <a:pt x="1450" y="0"/>
                      </a:moveTo>
                      <a:cubicBezTo>
                        <a:pt x="391" y="0"/>
                        <a:pt x="0" y="1736"/>
                        <a:pt x="1186" y="2094"/>
                      </a:cubicBezTo>
                      <a:cubicBezTo>
                        <a:pt x="1304" y="2129"/>
                        <a:pt x="1415" y="2145"/>
                        <a:pt x="1521" y="2145"/>
                      </a:cubicBezTo>
                      <a:cubicBezTo>
                        <a:pt x="2615" y="2145"/>
                        <a:pt x="3014" y="418"/>
                        <a:pt x="1794" y="58"/>
                      </a:cubicBezTo>
                      <a:cubicBezTo>
                        <a:pt x="1673" y="18"/>
                        <a:pt x="1558" y="0"/>
                        <a:pt x="14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8"/>
                <p:cNvSpPr/>
                <p:nvPr/>
              </p:nvSpPr>
              <p:spPr>
                <a:xfrm>
                  <a:off x="4644575" y="1943600"/>
                  <a:ext cx="76450" cy="54050"/>
                </a:xfrm>
                <a:custGeom>
                  <a:avLst/>
                  <a:gdLst/>
                  <a:ahLst/>
                  <a:cxnLst/>
                  <a:rect l="l" t="t" r="r" b="b"/>
                  <a:pathLst>
                    <a:path w="3058" h="2162" extrusionOk="0">
                      <a:moveTo>
                        <a:pt x="1500" y="0"/>
                      </a:moveTo>
                      <a:cubicBezTo>
                        <a:pt x="402" y="0"/>
                        <a:pt x="1" y="1756"/>
                        <a:pt x="1223" y="2117"/>
                      </a:cubicBezTo>
                      <a:cubicBezTo>
                        <a:pt x="1333" y="2147"/>
                        <a:pt x="1439" y="2161"/>
                        <a:pt x="1538" y="2161"/>
                      </a:cubicBezTo>
                      <a:cubicBezTo>
                        <a:pt x="2647" y="2161"/>
                        <a:pt x="3057" y="441"/>
                        <a:pt x="1830" y="50"/>
                      </a:cubicBezTo>
                      <a:cubicBezTo>
                        <a:pt x="1715" y="16"/>
                        <a:pt x="1604" y="0"/>
                        <a:pt x="15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8"/>
                <p:cNvSpPr/>
                <p:nvPr/>
              </p:nvSpPr>
              <p:spPr>
                <a:xfrm>
                  <a:off x="4719150" y="1729100"/>
                  <a:ext cx="74650" cy="53650"/>
                </a:xfrm>
                <a:custGeom>
                  <a:avLst/>
                  <a:gdLst/>
                  <a:ahLst/>
                  <a:cxnLst/>
                  <a:rect l="l" t="t" r="r" b="b"/>
                  <a:pathLst>
                    <a:path w="2986" h="2146" extrusionOk="0">
                      <a:moveTo>
                        <a:pt x="1425" y="1"/>
                      </a:moveTo>
                      <a:cubicBezTo>
                        <a:pt x="391" y="1"/>
                        <a:pt x="0" y="1710"/>
                        <a:pt x="1158" y="2095"/>
                      </a:cubicBezTo>
                      <a:cubicBezTo>
                        <a:pt x="1275" y="2130"/>
                        <a:pt x="1386" y="2146"/>
                        <a:pt x="1492" y="2146"/>
                      </a:cubicBezTo>
                      <a:cubicBezTo>
                        <a:pt x="2587" y="2146"/>
                        <a:pt x="2986" y="419"/>
                        <a:pt x="1765" y="59"/>
                      </a:cubicBezTo>
                      <a:cubicBezTo>
                        <a:pt x="1646" y="19"/>
                        <a:pt x="1532" y="1"/>
                        <a:pt x="14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8"/>
                <p:cNvSpPr/>
                <p:nvPr/>
              </p:nvSpPr>
              <p:spPr>
                <a:xfrm>
                  <a:off x="4766000" y="1613200"/>
                  <a:ext cx="76600" cy="53900"/>
                </a:xfrm>
                <a:custGeom>
                  <a:avLst/>
                  <a:gdLst/>
                  <a:ahLst/>
                  <a:cxnLst/>
                  <a:rect l="l" t="t" r="r" b="b"/>
                  <a:pathLst>
                    <a:path w="3064" h="2156" extrusionOk="0">
                      <a:moveTo>
                        <a:pt x="1531" y="1"/>
                      </a:moveTo>
                      <a:cubicBezTo>
                        <a:pt x="439" y="1"/>
                        <a:pt x="0" y="1748"/>
                        <a:pt x="1229" y="2111"/>
                      </a:cubicBezTo>
                      <a:cubicBezTo>
                        <a:pt x="1339" y="2141"/>
                        <a:pt x="1445" y="2155"/>
                        <a:pt x="1545" y="2155"/>
                      </a:cubicBezTo>
                      <a:cubicBezTo>
                        <a:pt x="2653" y="2155"/>
                        <a:pt x="3064" y="435"/>
                        <a:pt x="1837" y="44"/>
                      </a:cubicBezTo>
                      <a:cubicBezTo>
                        <a:pt x="1730" y="15"/>
                        <a:pt x="1628" y="1"/>
                        <a:pt x="15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7" name="Google Shape;1157;p8"/>
                <p:cNvSpPr/>
                <p:nvPr/>
              </p:nvSpPr>
              <p:spPr>
                <a:xfrm>
                  <a:off x="4716025" y="1660925"/>
                  <a:ext cx="75575" cy="53450"/>
                </a:xfrm>
                <a:custGeom>
                  <a:avLst/>
                  <a:gdLst/>
                  <a:ahLst/>
                  <a:cxnLst/>
                  <a:rect l="l" t="t" r="r" b="b"/>
                  <a:pathLst>
                    <a:path w="3023" h="2138" extrusionOk="0">
                      <a:moveTo>
                        <a:pt x="1506" y="0"/>
                      </a:moveTo>
                      <a:cubicBezTo>
                        <a:pt x="427" y="0"/>
                        <a:pt x="0" y="1754"/>
                        <a:pt x="1222" y="2087"/>
                      </a:cubicBezTo>
                      <a:cubicBezTo>
                        <a:pt x="1336" y="2121"/>
                        <a:pt x="1446" y="2137"/>
                        <a:pt x="1549" y="2137"/>
                      </a:cubicBezTo>
                      <a:cubicBezTo>
                        <a:pt x="2621" y="2137"/>
                        <a:pt x="3022" y="411"/>
                        <a:pt x="1830" y="50"/>
                      </a:cubicBezTo>
                      <a:cubicBezTo>
                        <a:pt x="1716" y="16"/>
                        <a:pt x="1608" y="0"/>
                        <a:pt x="15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8" name="Google Shape;1158;p8"/>
                <p:cNvSpPr/>
                <p:nvPr/>
              </p:nvSpPr>
              <p:spPr>
                <a:xfrm>
                  <a:off x="4682350" y="1655000"/>
                  <a:ext cx="75000" cy="53300"/>
                </a:xfrm>
                <a:custGeom>
                  <a:avLst/>
                  <a:gdLst/>
                  <a:ahLst/>
                  <a:cxnLst/>
                  <a:rect l="l" t="t" r="r" b="b"/>
                  <a:pathLst>
                    <a:path w="3000" h="2132" extrusionOk="0">
                      <a:moveTo>
                        <a:pt x="1504" y="1"/>
                      </a:moveTo>
                      <a:cubicBezTo>
                        <a:pt x="415" y="1"/>
                        <a:pt x="1" y="1746"/>
                        <a:pt x="1201" y="2081"/>
                      </a:cubicBezTo>
                      <a:cubicBezTo>
                        <a:pt x="1317" y="2116"/>
                        <a:pt x="1428" y="2132"/>
                        <a:pt x="1532" y="2132"/>
                      </a:cubicBezTo>
                      <a:cubicBezTo>
                        <a:pt x="2601" y="2132"/>
                        <a:pt x="3000" y="432"/>
                        <a:pt x="1809" y="44"/>
                      </a:cubicBezTo>
                      <a:cubicBezTo>
                        <a:pt x="1702" y="14"/>
                        <a:pt x="1600" y="1"/>
                        <a:pt x="15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8"/>
                <p:cNvSpPr/>
                <p:nvPr/>
              </p:nvSpPr>
              <p:spPr>
                <a:xfrm>
                  <a:off x="4553225" y="2023550"/>
                  <a:ext cx="76600" cy="53875"/>
                </a:xfrm>
                <a:custGeom>
                  <a:avLst/>
                  <a:gdLst/>
                  <a:ahLst/>
                  <a:cxnLst/>
                  <a:rect l="l" t="t" r="r" b="b"/>
                  <a:pathLst>
                    <a:path w="3064" h="2155" extrusionOk="0">
                      <a:moveTo>
                        <a:pt x="1525" y="0"/>
                      </a:moveTo>
                      <a:cubicBezTo>
                        <a:pt x="413" y="0"/>
                        <a:pt x="1" y="1748"/>
                        <a:pt x="1229" y="2111"/>
                      </a:cubicBezTo>
                      <a:cubicBezTo>
                        <a:pt x="1340" y="2141"/>
                        <a:pt x="1445" y="2155"/>
                        <a:pt x="1545" y="2155"/>
                      </a:cubicBezTo>
                      <a:cubicBezTo>
                        <a:pt x="2654" y="2155"/>
                        <a:pt x="3064" y="434"/>
                        <a:pt x="1837" y="44"/>
                      </a:cubicBezTo>
                      <a:cubicBezTo>
                        <a:pt x="1728" y="14"/>
                        <a:pt x="1624" y="0"/>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0" name="Google Shape;1160;p8"/>
                <p:cNvSpPr/>
                <p:nvPr/>
              </p:nvSpPr>
              <p:spPr>
                <a:xfrm>
                  <a:off x="4640075" y="2049800"/>
                  <a:ext cx="74875" cy="54225"/>
                </a:xfrm>
                <a:custGeom>
                  <a:avLst/>
                  <a:gdLst/>
                  <a:ahLst/>
                  <a:cxnLst/>
                  <a:rect l="l" t="t" r="r" b="b"/>
                  <a:pathLst>
                    <a:path w="2995" h="2169" extrusionOk="0">
                      <a:moveTo>
                        <a:pt x="1431" y="0"/>
                      </a:moveTo>
                      <a:cubicBezTo>
                        <a:pt x="394" y="0"/>
                        <a:pt x="1" y="1739"/>
                        <a:pt x="1159" y="2125"/>
                      </a:cubicBezTo>
                      <a:cubicBezTo>
                        <a:pt x="1270" y="2155"/>
                        <a:pt x="1375" y="2169"/>
                        <a:pt x="1475" y="2169"/>
                      </a:cubicBezTo>
                      <a:cubicBezTo>
                        <a:pt x="2584" y="2169"/>
                        <a:pt x="2994" y="448"/>
                        <a:pt x="1767" y="58"/>
                      </a:cubicBezTo>
                      <a:cubicBezTo>
                        <a:pt x="1649" y="18"/>
                        <a:pt x="1537"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1" name="Google Shape;1161;p8"/>
                <p:cNvSpPr/>
                <p:nvPr/>
              </p:nvSpPr>
              <p:spPr>
                <a:xfrm>
                  <a:off x="4591525" y="2106800"/>
                  <a:ext cx="74850" cy="54225"/>
                </a:xfrm>
                <a:custGeom>
                  <a:avLst/>
                  <a:gdLst/>
                  <a:ahLst/>
                  <a:cxnLst/>
                  <a:rect l="l" t="t" r="r" b="b"/>
                  <a:pathLst>
                    <a:path w="2994" h="2169" extrusionOk="0">
                      <a:moveTo>
                        <a:pt x="1451" y="0"/>
                      </a:moveTo>
                      <a:cubicBezTo>
                        <a:pt x="391" y="0"/>
                        <a:pt x="0" y="1738"/>
                        <a:pt x="1186" y="2124"/>
                      </a:cubicBezTo>
                      <a:cubicBezTo>
                        <a:pt x="1294" y="2154"/>
                        <a:pt x="1398" y="2168"/>
                        <a:pt x="1495" y="2168"/>
                      </a:cubicBezTo>
                      <a:cubicBezTo>
                        <a:pt x="2581" y="2168"/>
                        <a:pt x="2993" y="448"/>
                        <a:pt x="1794" y="57"/>
                      </a:cubicBezTo>
                      <a:cubicBezTo>
                        <a:pt x="1673" y="18"/>
                        <a:pt x="1559" y="0"/>
                        <a:pt x="14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8"/>
                <p:cNvSpPr/>
                <p:nvPr/>
              </p:nvSpPr>
              <p:spPr>
                <a:xfrm>
                  <a:off x="4573350" y="2061200"/>
                  <a:ext cx="76250" cy="54225"/>
                </a:xfrm>
                <a:custGeom>
                  <a:avLst/>
                  <a:gdLst/>
                  <a:ahLst/>
                  <a:cxnLst/>
                  <a:rect l="l" t="t" r="r" b="b"/>
                  <a:pathLst>
                    <a:path w="3050" h="2169" extrusionOk="0">
                      <a:moveTo>
                        <a:pt x="1471" y="0"/>
                      </a:moveTo>
                      <a:cubicBezTo>
                        <a:pt x="389" y="0"/>
                        <a:pt x="1" y="1738"/>
                        <a:pt x="1214" y="2125"/>
                      </a:cubicBezTo>
                      <a:cubicBezTo>
                        <a:pt x="1325" y="2155"/>
                        <a:pt x="1430" y="2169"/>
                        <a:pt x="1530" y="2169"/>
                      </a:cubicBezTo>
                      <a:cubicBezTo>
                        <a:pt x="2639" y="2169"/>
                        <a:pt x="3049" y="448"/>
                        <a:pt x="1822" y="58"/>
                      </a:cubicBezTo>
                      <a:cubicBezTo>
                        <a:pt x="1699" y="18"/>
                        <a:pt x="1581" y="0"/>
                        <a:pt x="1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3" name="Google Shape;1163;p8"/>
                <p:cNvSpPr/>
                <p:nvPr/>
              </p:nvSpPr>
              <p:spPr>
                <a:xfrm>
                  <a:off x="4726525" y="1851650"/>
                  <a:ext cx="74825" cy="53475"/>
                </a:xfrm>
                <a:custGeom>
                  <a:avLst/>
                  <a:gdLst/>
                  <a:ahLst/>
                  <a:cxnLst/>
                  <a:rect l="l" t="t" r="r" b="b"/>
                  <a:pathLst>
                    <a:path w="2993" h="2139" extrusionOk="0">
                      <a:moveTo>
                        <a:pt x="1459" y="1"/>
                      </a:moveTo>
                      <a:cubicBezTo>
                        <a:pt x="407" y="1"/>
                        <a:pt x="0" y="1754"/>
                        <a:pt x="1166" y="2087"/>
                      </a:cubicBezTo>
                      <a:cubicBezTo>
                        <a:pt x="1285" y="2122"/>
                        <a:pt x="1398" y="2138"/>
                        <a:pt x="1505" y="2138"/>
                      </a:cubicBezTo>
                      <a:cubicBezTo>
                        <a:pt x="2597" y="2138"/>
                        <a:pt x="2993" y="438"/>
                        <a:pt x="1774" y="51"/>
                      </a:cubicBezTo>
                      <a:cubicBezTo>
                        <a:pt x="1664" y="16"/>
                        <a:pt x="1558" y="1"/>
                        <a:pt x="14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64" name="Google Shape;1164;p8"/>
              <p:cNvGrpSpPr/>
              <p:nvPr/>
            </p:nvGrpSpPr>
            <p:grpSpPr>
              <a:xfrm rot="10800000">
                <a:off x="5480939" y="3407478"/>
                <a:ext cx="973657" cy="1303387"/>
                <a:chOff x="6212400" y="629475"/>
                <a:chExt cx="1382250" cy="1850350"/>
              </a:xfrm>
            </p:grpSpPr>
            <p:sp>
              <p:nvSpPr>
                <p:cNvPr id="1165" name="Google Shape;1165;p8"/>
                <p:cNvSpPr/>
                <p:nvPr/>
              </p:nvSpPr>
              <p:spPr>
                <a:xfrm>
                  <a:off x="6874250" y="1681775"/>
                  <a:ext cx="605675" cy="281950"/>
                </a:xfrm>
                <a:custGeom>
                  <a:avLst/>
                  <a:gdLst/>
                  <a:ahLst/>
                  <a:cxnLst/>
                  <a:rect l="l" t="t" r="r" b="b"/>
                  <a:pathLst>
                    <a:path w="24227" h="11278" extrusionOk="0">
                      <a:moveTo>
                        <a:pt x="10186" y="0"/>
                      </a:moveTo>
                      <a:cubicBezTo>
                        <a:pt x="6459" y="0"/>
                        <a:pt x="2387" y="864"/>
                        <a:pt x="1" y="2499"/>
                      </a:cubicBezTo>
                      <a:cubicBezTo>
                        <a:pt x="1004" y="6876"/>
                        <a:pt x="6901" y="10402"/>
                        <a:pt x="11308" y="11101"/>
                      </a:cubicBezTo>
                      <a:cubicBezTo>
                        <a:pt x="12102" y="11221"/>
                        <a:pt x="12900" y="11278"/>
                        <a:pt x="13699" y="11278"/>
                      </a:cubicBezTo>
                      <a:cubicBezTo>
                        <a:pt x="17330" y="11278"/>
                        <a:pt x="20962" y="10112"/>
                        <a:pt x="24226" y="8517"/>
                      </a:cubicBezTo>
                      <a:cubicBezTo>
                        <a:pt x="22402" y="4414"/>
                        <a:pt x="18542" y="1283"/>
                        <a:pt x="14135" y="371"/>
                      </a:cubicBezTo>
                      <a:cubicBezTo>
                        <a:pt x="12939" y="122"/>
                        <a:pt x="11587" y="0"/>
                        <a:pt x="10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6" name="Google Shape;1166;p8"/>
                <p:cNvSpPr/>
                <p:nvPr/>
              </p:nvSpPr>
              <p:spPr>
                <a:xfrm>
                  <a:off x="6475725" y="1079125"/>
                  <a:ext cx="510250" cy="322750"/>
                </a:xfrm>
                <a:custGeom>
                  <a:avLst/>
                  <a:gdLst/>
                  <a:ahLst/>
                  <a:cxnLst/>
                  <a:rect l="l" t="t" r="r" b="b"/>
                  <a:pathLst>
                    <a:path w="20410" h="12910" extrusionOk="0">
                      <a:moveTo>
                        <a:pt x="5317" y="0"/>
                      </a:moveTo>
                      <a:cubicBezTo>
                        <a:pt x="3687" y="0"/>
                        <a:pt x="2074" y="321"/>
                        <a:pt x="622" y="1012"/>
                      </a:cubicBezTo>
                      <a:cubicBezTo>
                        <a:pt x="622" y="1012"/>
                        <a:pt x="0" y="12910"/>
                        <a:pt x="11126" y="12910"/>
                      </a:cubicBezTo>
                      <a:cubicBezTo>
                        <a:pt x="11796" y="12910"/>
                        <a:pt x="12509" y="12867"/>
                        <a:pt x="13267" y="12775"/>
                      </a:cubicBezTo>
                      <a:cubicBezTo>
                        <a:pt x="13653" y="12799"/>
                        <a:pt x="14038" y="12811"/>
                        <a:pt x="14423" y="12811"/>
                      </a:cubicBezTo>
                      <a:cubicBezTo>
                        <a:pt x="16466" y="12811"/>
                        <a:pt x="18492" y="12477"/>
                        <a:pt x="20410" y="11863"/>
                      </a:cubicBezTo>
                      <a:cubicBezTo>
                        <a:pt x="18404" y="8216"/>
                        <a:pt x="16124" y="4568"/>
                        <a:pt x="12659" y="2258"/>
                      </a:cubicBezTo>
                      <a:cubicBezTo>
                        <a:pt x="10566" y="819"/>
                        <a:pt x="7920" y="0"/>
                        <a:pt x="53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7" name="Google Shape;1167;p8"/>
                <p:cNvSpPr/>
                <p:nvPr/>
              </p:nvSpPr>
              <p:spPr>
                <a:xfrm>
                  <a:off x="6640975" y="1966125"/>
                  <a:ext cx="237875" cy="424050"/>
                </a:xfrm>
                <a:custGeom>
                  <a:avLst/>
                  <a:gdLst/>
                  <a:ahLst/>
                  <a:cxnLst/>
                  <a:rect l="l" t="t" r="r" b="b"/>
                  <a:pathLst>
                    <a:path w="9515" h="16962" extrusionOk="0">
                      <a:moveTo>
                        <a:pt x="3405" y="0"/>
                      </a:moveTo>
                      <a:cubicBezTo>
                        <a:pt x="1034" y="2432"/>
                        <a:pt x="0" y="6080"/>
                        <a:pt x="669" y="9362"/>
                      </a:cubicBezTo>
                      <a:cubicBezTo>
                        <a:pt x="1338" y="12706"/>
                        <a:pt x="3708" y="15654"/>
                        <a:pt x="6809" y="16961"/>
                      </a:cubicBezTo>
                      <a:cubicBezTo>
                        <a:pt x="8754" y="14317"/>
                        <a:pt x="9514" y="10821"/>
                        <a:pt x="8876" y="7599"/>
                      </a:cubicBezTo>
                      <a:cubicBezTo>
                        <a:pt x="8207" y="4347"/>
                        <a:pt x="6171" y="1459"/>
                        <a:pt x="34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8" name="Google Shape;1168;p8"/>
                <p:cNvSpPr/>
                <p:nvPr/>
              </p:nvSpPr>
              <p:spPr>
                <a:xfrm>
                  <a:off x="7102225" y="2064275"/>
                  <a:ext cx="492425" cy="230950"/>
                </a:xfrm>
                <a:custGeom>
                  <a:avLst/>
                  <a:gdLst/>
                  <a:ahLst/>
                  <a:cxnLst/>
                  <a:rect l="l" t="t" r="r" b="b"/>
                  <a:pathLst>
                    <a:path w="19697" h="9238" extrusionOk="0">
                      <a:moveTo>
                        <a:pt x="8905" y="0"/>
                      </a:moveTo>
                      <a:cubicBezTo>
                        <a:pt x="5653" y="0"/>
                        <a:pt x="2346" y="1414"/>
                        <a:pt x="0" y="4281"/>
                      </a:cubicBezTo>
                      <a:cubicBezTo>
                        <a:pt x="1584" y="7508"/>
                        <a:pt x="5400" y="9237"/>
                        <a:pt x="9023" y="9237"/>
                      </a:cubicBezTo>
                      <a:cubicBezTo>
                        <a:pt x="9085" y="9237"/>
                        <a:pt x="9148" y="9237"/>
                        <a:pt x="9210" y="9236"/>
                      </a:cubicBezTo>
                      <a:cubicBezTo>
                        <a:pt x="12919" y="9205"/>
                        <a:pt x="16414" y="7716"/>
                        <a:pt x="19697" y="6105"/>
                      </a:cubicBezTo>
                      <a:cubicBezTo>
                        <a:pt x="17539" y="3065"/>
                        <a:pt x="14226" y="695"/>
                        <a:pt x="10517" y="117"/>
                      </a:cubicBezTo>
                      <a:cubicBezTo>
                        <a:pt x="9984" y="39"/>
                        <a:pt x="9445" y="0"/>
                        <a:pt x="89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9" name="Google Shape;1169;p8"/>
                <p:cNvSpPr/>
                <p:nvPr/>
              </p:nvSpPr>
              <p:spPr>
                <a:xfrm>
                  <a:off x="7012550" y="2202450"/>
                  <a:ext cx="299425" cy="277375"/>
                </a:xfrm>
                <a:custGeom>
                  <a:avLst/>
                  <a:gdLst/>
                  <a:ahLst/>
                  <a:cxnLst/>
                  <a:rect l="l" t="t" r="r" b="b"/>
                  <a:pathLst>
                    <a:path w="11977" h="11095" extrusionOk="0">
                      <a:moveTo>
                        <a:pt x="852" y="1"/>
                      </a:moveTo>
                      <a:lnTo>
                        <a:pt x="852" y="1"/>
                      </a:lnTo>
                      <a:cubicBezTo>
                        <a:pt x="1" y="1855"/>
                        <a:pt x="396" y="4104"/>
                        <a:pt x="1460" y="5806"/>
                      </a:cubicBezTo>
                      <a:cubicBezTo>
                        <a:pt x="2554" y="7508"/>
                        <a:pt x="4256" y="8724"/>
                        <a:pt x="6110" y="9545"/>
                      </a:cubicBezTo>
                      <a:cubicBezTo>
                        <a:pt x="7995" y="10335"/>
                        <a:pt x="10001" y="10700"/>
                        <a:pt x="11977" y="11095"/>
                      </a:cubicBezTo>
                      <a:cubicBezTo>
                        <a:pt x="10822" y="7660"/>
                        <a:pt x="8815" y="4560"/>
                        <a:pt x="6171" y="2128"/>
                      </a:cubicBezTo>
                      <a:cubicBezTo>
                        <a:pt x="5472" y="1490"/>
                        <a:pt x="4712" y="912"/>
                        <a:pt x="3831" y="578"/>
                      </a:cubicBezTo>
                      <a:cubicBezTo>
                        <a:pt x="2979" y="213"/>
                        <a:pt x="1916" y="213"/>
                        <a:pt x="8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0" name="Google Shape;1170;p8"/>
                <p:cNvSpPr/>
                <p:nvPr/>
              </p:nvSpPr>
              <p:spPr>
                <a:xfrm>
                  <a:off x="6212400" y="629475"/>
                  <a:ext cx="1260675" cy="1698950"/>
                </a:xfrm>
                <a:custGeom>
                  <a:avLst/>
                  <a:gdLst/>
                  <a:ahLst/>
                  <a:cxnLst/>
                  <a:rect l="l" t="t" r="r" b="b"/>
                  <a:pathLst>
                    <a:path w="50427" h="67958" extrusionOk="0">
                      <a:moveTo>
                        <a:pt x="61" y="1"/>
                      </a:moveTo>
                      <a:cubicBezTo>
                        <a:pt x="0" y="1"/>
                        <a:pt x="0" y="31"/>
                        <a:pt x="0" y="61"/>
                      </a:cubicBezTo>
                      <a:cubicBezTo>
                        <a:pt x="243" y="1703"/>
                        <a:pt x="517" y="3344"/>
                        <a:pt x="730" y="4955"/>
                      </a:cubicBezTo>
                      <a:lnTo>
                        <a:pt x="1763" y="9818"/>
                      </a:lnTo>
                      <a:cubicBezTo>
                        <a:pt x="2128" y="11460"/>
                        <a:pt x="2584" y="13071"/>
                        <a:pt x="3009" y="14651"/>
                      </a:cubicBezTo>
                      <a:lnTo>
                        <a:pt x="4529" y="19393"/>
                      </a:lnTo>
                      <a:cubicBezTo>
                        <a:pt x="5015" y="20852"/>
                        <a:pt x="5593" y="22281"/>
                        <a:pt x="6170" y="23740"/>
                      </a:cubicBezTo>
                      <a:cubicBezTo>
                        <a:pt x="6322" y="25107"/>
                        <a:pt x="6383" y="26506"/>
                        <a:pt x="6383" y="27873"/>
                      </a:cubicBezTo>
                      <a:cubicBezTo>
                        <a:pt x="6444" y="30153"/>
                        <a:pt x="6292" y="32402"/>
                        <a:pt x="6018" y="34621"/>
                      </a:cubicBezTo>
                      <a:cubicBezTo>
                        <a:pt x="5745" y="36810"/>
                        <a:pt x="5167" y="38968"/>
                        <a:pt x="4772" y="41187"/>
                      </a:cubicBezTo>
                      <a:cubicBezTo>
                        <a:pt x="4316" y="43375"/>
                        <a:pt x="3769" y="45564"/>
                        <a:pt x="3313" y="47783"/>
                      </a:cubicBezTo>
                      <a:cubicBezTo>
                        <a:pt x="3283" y="47843"/>
                        <a:pt x="3313" y="47874"/>
                        <a:pt x="3344" y="47874"/>
                      </a:cubicBezTo>
                      <a:cubicBezTo>
                        <a:pt x="3404" y="47874"/>
                        <a:pt x="3435" y="47874"/>
                        <a:pt x="3435" y="47843"/>
                      </a:cubicBezTo>
                      <a:cubicBezTo>
                        <a:pt x="4651" y="45898"/>
                        <a:pt x="5471" y="43740"/>
                        <a:pt x="6140" y="41521"/>
                      </a:cubicBezTo>
                      <a:cubicBezTo>
                        <a:pt x="6778" y="39302"/>
                        <a:pt x="6961" y="36992"/>
                        <a:pt x="7113" y="34712"/>
                      </a:cubicBezTo>
                      <a:cubicBezTo>
                        <a:pt x="7265" y="32433"/>
                        <a:pt x="7265" y="30153"/>
                        <a:pt x="7082" y="27873"/>
                      </a:cubicBezTo>
                      <a:cubicBezTo>
                        <a:pt x="6991" y="26962"/>
                        <a:pt x="6900" y="26110"/>
                        <a:pt x="6778" y="25229"/>
                      </a:cubicBezTo>
                      <a:lnTo>
                        <a:pt x="6778" y="25229"/>
                      </a:lnTo>
                      <a:cubicBezTo>
                        <a:pt x="8572" y="29424"/>
                        <a:pt x="10639" y="33497"/>
                        <a:pt x="12918" y="37448"/>
                      </a:cubicBezTo>
                      <a:cubicBezTo>
                        <a:pt x="14347" y="39971"/>
                        <a:pt x="15897" y="42403"/>
                        <a:pt x="17478" y="44804"/>
                      </a:cubicBezTo>
                      <a:cubicBezTo>
                        <a:pt x="17782" y="45716"/>
                        <a:pt x="18085" y="46658"/>
                        <a:pt x="18359" y="47600"/>
                      </a:cubicBezTo>
                      <a:cubicBezTo>
                        <a:pt x="18906" y="49424"/>
                        <a:pt x="19362" y="51278"/>
                        <a:pt x="19727" y="53163"/>
                      </a:cubicBezTo>
                      <a:cubicBezTo>
                        <a:pt x="20122" y="55017"/>
                        <a:pt x="20304" y="56901"/>
                        <a:pt x="20730" y="58786"/>
                      </a:cubicBezTo>
                      <a:cubicBezTo>
                        <a:pt x="21095" y="60640"/>
                        <a:pt x="21490" y="62494"/>
                        <a:pt x="22007" y="64348"/>
                      </a:cubicBezTo>
                      <a:cubicBezTo>
                        <a:pt x="22007" y="64409"/>
                        <a:pt x="22037" y="64409"/>
                        <a:pt x="22098" y="64409"/>
                      </a:cubicBezTo>
                      <a:cubicBezTo>
                        <a:pt x="22098" y="64348"/>
                        <a:pt x="22128" y="64348"/>
                        <a:pt x="22128" y="64318"/>
                      </a:cubicBezTo>
                      <a:cubicBezTo>
                        <a:pt x="22371" y="62372"/>
                        <a:pt x="22310" y="60457"/>
                        <a:pt x="22098" y="58512"/>
                      </a:cubicBezTo>
                      <a:cubicBezTo>
                        <a:pt x="21885" y="56567"/>
                        <a:pt x="21338" y="54713"/>
                        <a:pt x="20791" y="52828"/>
                      </a:cubicBezTo>
                      <a:cubicBezTo>
                        <a:pt x="20274" y="50974"/>
                        <a:pt x="19666" y="49120"/>
                        <a:pt x="18967" y="47327"/>
                      </a:cubicBezTo>
                      <a:cubicBezTo>
                        <a:pt x="18876" y="47083"/>
                        <a:pt x="18754" y="46749"/>
                        <a:pt x="18633" y="46506"/>
                      </a:cubicBezTo>
                      <a:lnTo>
                        <a:pt x="18633" y="46506"/>
                      </a:lnTo>
                      <a:cubicBezTo>
                        <a:pt x="20396" y="48968"/>
                        <a:pt x="22219" y="51400"/>
                        <a:pt x="24134" y="53740"/>
                      </a:cubicBezTo>
                      <a:cubicBezTo>
                        <a:pt x="28359" y="58877"/>
                        <a:pt x="33010" y="63649"/>
                        <a:pt x="38025" y="67935"/>
                      </a:cubicBezTo>
                      <a:cubicBezTo>
                        <a:pt x="38040" y="67950"/>
                        <a:pt x="38055" y="67958"/>
                        <a:pt x="38071" y="67958"/>
                      </a:cubicBezTo>
                      <a:cubicBezTo>
                        <a:pt x="38086" y="67958"/>
                        <a:pt x="38101" y="67950"/>
                        <a:pt x="38116" y="67935"/>
                      </a:cubicBezTo>
                      <a:cubicBezTo>
                        <a:pt x="38177" y="67874"/>
                        <a:pt x="38177" y="67844"/>
                        <a:pt x="38116" y="67813"/>
                      </a:cubicBezTo>
                      <a:cubicBezTo>
                        <a:pt x="34894" y="64895"/>
                        <a:pt x="31855" y="61734"/>
                        <a:pt x="28967" y="58482"/>
                      </a:cubicBezTo>
                      <a:lnTo>
                        <a:pt x="28967" y="58482"/>
                      </a:lnTo>
                      <a:cubicBezTo>
                        <a:pt x="30153" y="59272"/>
                        <a:pt x="31368" y="60002"/>
                        <a:pt x="32645" y="60670"/>
                      </a:cubicBezTo>
                      <a:cubicBezTo>
                        <a:pt x="34469" y="61582"/>
                        <a:pt x="36384" y="62372"/>
                        <a:pt x="38329" y="63041"/>
                      </a:cubicBezTo>
                      <a:cubicBezTo>
                        <a:pt x="40244" y="63679"/>
                        <a:pt x="42220" y="64287"/>
                        <a:pt x="44287" y="64439"/>
                      </a:cubicBezTo>
                      <a:cubicBezTo>
                        <a:pt x="44927" y="64487"/>
                        <a:pt x="45571" y="64514"/>
                        <a:pt x="46215" y="64514"/>
                      </a:cubicBezTo>
                      <a:cubicBezTo>
                        <a:pt x="47618" y="64514"/>
                        <a:pt x="49021" y="64387"/>
                        <a:pt x="50396" y="64075"/>
                      </a:cubicBezTo>
                      <a:cubicBezTo>
                        <a:pt x="50426" y="64075"/>
                        <a:pt x="50426" y="64044"/>
                        <a:pt x="50426" y="64014"/>
                      </a:cubicBezTo>
                      <a:cubicBezTo>
                        <a:pt x="50396" y="64014"/>
                        <a:pt x="50396" y="63983"/>
                        <a:pt x="50366" y="63983"/>
                      </a:cubicBezTo>
                      <a:cubicBezTo>
                        <a:pt x="48360" y="63649"/>
                        <a:pt x="46384" y="63375"/>
                        <a:pt x="44439" y="63041"/>
                      </a:cubicBezTo>
                      <a:cubicBezTo>
                        <a:pt x="42493" y="62676"/>
                        <a:pt x="40518" y="62464"/>
                        <a:pt x="38572" y="61977"/>
                      </a:cubicBezTo>
                      <a:cubicBezTo>
                        <a:pt x="36657" y="61461"/>
                        <a:pt x="34742" y="60853"/>
                        <a:pt x="32919" y="60062"/>
                      </a:cubicBezTo>
                      <a:cubicBezTo>
                        <a:pt x="31338" y="59394"/>
                        <a:pt x="29818" y="58634"/>
                        <a:pt x="28298" y="57752"/>
                      </a:cubicBezTo>
                      <a:cubicBezTo>
                        <a:pt x="27083" y="56293"/>
                        <a:pt x="25867" y="54865"/>
                        <a:pt x="24681" y="53345"/>
                      </a:cubicBezTo>
                      <a:cubicBezTo>
                        <a:pt x="20608" y="48178"/>
                        <a:pt x="16991" y="42676"/>
                        <a:pt x="13952" y="36931"/>
                      </a:cubicBezTo>
                      <a:cubicBezTo>
                        <a:pt x="13769" y="36536"/>
                        <a:pt x="13526" y="36111"/>
                        <a:pt x="13344" y="35746"/>
                      </a:cubicBezTo>
                      <a:lnTo>
                        <a:pt x="13344" y="35746"/>
                      </a:lnTo>
                      <a:cubicBezTo>
                        <a:pt x="14742" y="37235"/>
                        <a:pt x="16262" y="38603"/>
                        <a:pt x="17873" y="39880"/>
                      </a:cubicBezTo>
                      <a:cubicBezTo>
                        <a:pt x="19909" y="41521"/>
                        <a:pt x="22098" y="42950"/>
                        <a:pt x="24377" y="44257"/>
                      </a:cubicBezTo>
                      <a:cubicBezTo>
                        <a:pt x="26657" y="45533"/>
                        <a:pt x="28998" y="46749"/>
                        <a:pt x="31520" y="47509"/>
                      </a:cubicBezTo>
                      <a:cubicBezTo>
                        <a:pt x="34013" y="48269"/>
                        <a:pt x="36596" y="48816"/>
                        <a:pt x="39210" y="48846"/>
                      </a:cubicBezTo>
                      <a:cubicBezTo>
                        <a:pt x="39271" y="48846"/>
                        <a:pt x="39302" y="48816"/>
                        <a:pt x="39302" y="48786"/>
                      </a:cubicBezTo>
                      <a:cubicBezTo>
                        <a:pt x="39302" y="48725"/>
                        <a:pt x="39302" y="48694"/>
                        <a:pt x="39271" y="48694"/>
                      </a:cubicBezTo>
                      <a:cubicBezTo>
                        <a:pt x="36779" y="47874"/>
                        <a:pt x="34347" y="47053"/>
                        <a:pt x="31976" y="46141"/>
                      </a:cubicBezTo>
                      <a:cubicBezTo>
                        <a:pt x="29605" y="45199"/>
                        <a:pt x="27174" y="44378"/>
                        <a:pt x="24894" y="43223"/>
                      </a:cubicBezTo>
                      <a:cubicBezTo>
                        <a:pt x="22584" y="42099"/>
                        <a:pt x="20365" y="40761"/>
                        <a:pt x="18298" y="39272"/>
                      </a:cubicBezTo>
                      <a:cubicBezTo>
                        <a:pt x="16383" y="37934"/>
                        <a:pt x="14590" y="36506"/>
                        <a:pt x="12918" y="34956"/>
                      </a:cubicBezTo>
                      <a:cubicBezTo>
                        <a:pt x="10243" y="29728"/>
                        <a:pt x="7964" y="24348"/>
                        <a:pt x="5897" y="18876"/>
                      </a:cubicBezTo>
                      <a:lnTo>
                        <a:pt x="4255" y="14226"/>
                      </a:lnTo>
                      <a:cubicBezTo>
                        <a:pt x="3921" y="13101"/>
                        <a:pt x="3587" y="12007"/>
                        <a:pt x="3192" y="10852"/>
                      </a:cubicBezTo>
                      <a:lnTo>
                        <a:pt x="3192" y="10852"/>
                      </a:lnTo>
                      <a:cubicBezTo>
                        <a:pt x="4012" y="12037"/>
                        <a:pt x="4833" y="13132"/>
                        <a:pt x="5714" y="14226"/>
                      </a:cubicBezTo>
                      <a:cubicBezTo>
                        <a:pt x="7113" y="15958"/>
                        <a:pt x="8632" y="17569"/>
                        <a:pt x="10243" y="19150"/>
                      </a:cubicBezTo>
                      <a:cubicBezTo>
                        <a:pt x="11824" y="20670"/>
                        <a:pt x="13465" y="22220"/>
                        <a:pt x="15350" y="23436"/>
                      </a:cubicBezTo>
                      <a:cubicBezTo>
                        <a:pt x="17234" y="24651"/>
                        <a:pt x="19210" y="25715"/>
                        <a:pt x="21338" y="26445"/>
                      </a:cubicBezTo>
                      <a:cubicBezTo>
                        <a:pt x="21346" y="26453"/>
                        <a:pt x="21354" y="26457"/>
                        <a:pt x="21362" y="26457"/>
                      </a:cubicBezTo>
                      <a:cubicBezTo>
                        <a:pt x="21382" y="26457"/>
                        <a:pt x="21399" y="26429"/>
                        <a:pt x="21399" y="26384"/>
                      </a:cubicBezTo>
                      <a:cubicBezTo>
                        <a:pt x="21399" y="26354"/>
                        <a:pt x="21399" y="26323"/>
                        <a:pt x="21368" y="26323"/>
                      </a:cubicBezTo>
                      <a:cubicBezTo>
                        <a:pt x="19605" y="24925"/>
                        <a:pt x="17842" y="23618"/>
                        <a:pt x="16110" y="22281"/>
                      </a:cubicBezTo>
                      <a:cubicBezTo>
                        <a:pt x="14408" y="20974"/>
                        <a:pt x="12584" y="19697"/>
                        <a:pt x="10912" y="18299"/>
                      </a:cubicBezTo>
                      <a:cubicBezTo>
                        <a:pt x="9240" y="16901"/>
                        <a:pt x="7690" y="15381"/>
                        <a:pt x="6170" y="13770"/>
                      </a:cubicBezTo>
                      <a:cubicBezTo>
                        <a:pt x="4985" y="12554"/>
                        <a:pt x="3860" y="11277"/>
                        <a:pt x="2796" y="9940"/>
                      </a:cubicBezTo>
                      <a:cubicBezTo>
                        <a:pt x="2736" y="9788"/>
                        <a:pt x="2705" y="9666"/>
                        <a:pt x="2675" y="9575"/>
                      </a:cubicBezTo>
                      <a:lnTo>
                        <a:pt x="1337" y="4803"/>
                      </a:lnTo>
                      <a:cubicBezTo>
                        <a:pt x="912" y="3223"/>
                        <a:pt x="547" y="1612"/>
                        <a:pt x="122" y="31"/>
                      </a:cubicBezTo>
                      <a:cubicBezTo>
                        <a:pt x="122" y="1"/>
                        <a:pt x="91" y="1"/>
                        <a:pt x="6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71" name="Google Shape;1171;p8"/>
              <p:cNvGrpSpPr/>
              <p:nvPr/>
            </p:nvGrpSpPr>
            <p:grpSpPr>
              <a:xfrm rot="10800000">
                <a:off x="6380176" y="3468497"/>
                <a:ext cx="901949" cy="1162507"/>
                <a:chOff x="5037600" y="742850"/>
                <a:chExt cx="1280450" cy="1650350"/>
              </a:xfrm>
            </p:grpSpPr>
            <p:sp>
              <p:nvSpPr>
                <p:cNvPr id="1172" name="Google Shape;1172;p8"/>
                <p:cNvSpPr/>
                <p:nvPr/>
              </p:nvSpPr>
              <p:spPr>
                <a:xfrm>
                  <a:off x="5374225" y="2061100"/>
                  <a:ext cx="140600" cy="285125"/>
                </a:xfrm>
                <a:custGeom>
                  <a:avLst/>
                  <a:gdLst/>
                  <a:ahLst/>
                  <a:cxnLst/>
                  <a:rect l="l" t="t" r="r" b="b"/>
                  <a:pathLst>
                    <a:path w="5624" h="11405" extrusionOk="0">
                      <a:moveTo>
                        <a:pt x="1824" y="1"/>
                      </a:moveTo>
                      <a:cubicBezTo>
                        <a:pt x="791" y="2037"/>
                        <a:pt x="213" y="4287"/>
                        <a:pt x="61" y="6536"/>
                      </a:cubicBezTo>
                      <a:cubicBezTo>
                        <a:pt x="1" y="7691"/>
                        <a:pt x="61" y="8998"/>
                        <a:pt x="730" y="9971"/>
                      </a:cubicBezTo>
                      <a:cubicBezTo>
                        <a:pt x="1214" y="10794"/>
                        <a:pt x="2122" y="11404"/>
                        <a:pt x="3055" y="11404"/>
                      </a:cubicBezTo>
                      <a:cubicBezTo>
                        <a:pt x="3294" y="11404"/>
                        <a:pt x="3534" y="11364"/>
                        <a:pt x="3770" y="11278"/>
                      </a:cubicBezTo>
                      <a:cubicBezTo>
                        <a:pt x="5016" y="10822"/>
                        <a:pt x="5502" y="9302"/>
                        <a:pt x="5533" y="7965"/>
                      </a:cubicBezTo>
                      <a:cubicBezTo>
                        <a:pt x="5624" y="5259"/>
                        <a:pt x="4408" y="2493"/>
                        <a:pt x="1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3" name="Google Shape;1173;p8"/>
                <p:cNvSpPr/>
                <p:nvPr/>
              </p:nvSpPr>
              <p:spPr>
                <a:xfrm>
                  <a:off x="5146250" y="1992725"/>
                  <a:ext cx="267525" cy="137575"/>
                </a:xfrm>
                <a:custGeom>
                  <a:avLst/>
                  <a:gdLst/>
                  <a:ahLst/>
                  <a:cxnLst/>
                  <a:rect l="l" t="t" r="r" b="b"/>
                  <a:pathLst>
                    <a:path w="10701" h="5503" extrusionOk="0">
                      <a:moveTo>
                        <a:pt x="2862" y="0"/>
                      </a:moveTo>
                      <a:cubicBezTo>
                        <a:pt x="2478" y="0"/>
                        <a:pt x="2098" y="46"/>
                        <a:pt x="1733" y="183"/>
                      </a:cubicBezTo>
                      <a:cubicBezTo>
                        <a:pt x="822" y="517"/>
                        <a:pt x="183" y="1429"/>
                        <a:pt x="122" y="2371"/>
                      </a:cubicBezTo>
                      <a:cubicBezTo>
                        <a:pt x="1" y="3344"/>
                        <a:pt x="487" y="4317"/>
                        <a:pt x="1277" y="4864"/>
                      </a:cubicBezTo>
                      <a:cubicBezTo>
                        <a:pt x="1977" y="5350"/>
                        <a:pt x="2888" y="5502"/>
                        <a:pt x="3770" y="5502"/>
                      </a:cubicBezTo>
                      <a:cubicBezTo>
                        <a:pt x="3809" y="5502"/>
                        <a:pt x="3849" y="5503"/>
                        <a:pt x="3888" y="5503"/>
                      </a:cubicBezTo>
                      <a:cubicBezTo>
                        <a:pt x="6372" y="5503"/>
                        <a:pt x="8845" y="4564"/>
                        <a:pt x="10700" y="2918"/>
                      </a:cubicBezTo>
                      <a:cubicBezTo>
                        <a:pt x="8420" y="1459"/>
                        <a:pt x="6262" y="547"/>
                        <a:pt x="4013" y="92"/>
                      </a:cubicBezTo>
                      <a:cubicBezTo>
                        <a:pt x="3633" y="46"/>
                        <a:pt x="3246" y="0"/>
                        <a:pt x="28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4" name="Google Shape;1174;p8"/>
                <p:cNvSpPr/>
                <p:nvPr/>
              </p:nvSpPr>
              <p:spPr>
                <a:xfrm>
                  <a:off x="5530775" y="1934200"/>
                  <a:ext cx="154275" cy="321450"/>
                </a:xfrm>
                <a:custGeom>
                  <a:avLst/>
                  <a:gdLst/>
                  <a:ahLst/>
                  <a:cxnLst/>
                  <a:rect l="l" t="t" r="r" b="b"/>
                  <a:pathLst>
                    <a:path w="6171" h="12858" extrusionOk="0">
                      <a:moveTo>
                        <a:pt x="0" y="1"/>
                      </a:moveTo>
                      <a:lnTo>
                        <a:pt x="0" y="1"/>
                      </a:lnTo>
                      <a:cubicBezTo>
                        <a:pt x="334" y="3892"/>
                        <a:pt x="730" y="7843"/>
                        <a:pt x="2401" y="11338"/>
                      </a:cubicBezTo>
                      <a:cubicBezTo>
                        <a:pt x="2705" y="11977"/>
                        <a:pt x="3131" y="12676"/>
                        <a:pt x="3830" y="12828"/>
                      </a:cubicBezTo>
                      <a:cubicBezTo>
                        <a:pt x="3922" y="12848"/>
                        <a:pt x="4014" y="12857"/>
                        <a:pt x="4105" y="12857"/>
                      </a:cubicBezTo>
                      <a:cubicBezTo>
                        <a:pt x="4701" y="12857"/>
                        <a:pt x="5250" y="12448"/>
                        <a:pt x="5593" y="11946"/>
                      </a:cubicBezTo>
                      <a:cubicBezTo>
                        <a:pt x="6049" y="11247"/>
                        <a:pt x="6170" y="10396"/>
                        <a:pt x="6049" y="9545"/>
                      </a:cubicBezTo>
                      <a:cubicBezTo>
                        <a:pt x="5927" y="8724"/>
                        <a:pt x="5623" y="7965"/>
                        <a:pt x="5289" y="7205"/>
                      </a:cubicBezTo>
                      <a:cubicBezTo>
                        <a:pt x="4103" y="4682"/>
                        <a:pt x="2493" y="231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5" name="Google Shape;1175;p8"/>
                <p:cNvSpPr/>
                <p:nvPr/>
              </p:nvSpPr>
              <p:spPr>
                <a:xfrm>
                  <a:off x="5178175" y="1835325"/>
                  <a:ext cx="357925" cy="141350"/>
                </a:xfrm>
                <a:custGeom>
                  <a:avLst/>
                  <a:gdLst/>
                  <a:ahLst/>
                  <a:cxnLst/>
                  <a:rect l="l" t="t" r="r" b="b"/>
                  <a:pathLst>
                    <a:path w="14317" h="5654" extrusionOk="0">
                      <a:moveTo>
                        <a:pt x="3371" y="1"/>
                      </a:moveTo>
                      <a:cubicBezTo>
                        <a:pt x="3149" y="1"/>
                        <a:pt x="2927" y="12"/>
                        <a:pt x="2706" y="35"/>
                      </a:cubicBezTo>
                      <a:cubicBezTo>
                        <a:pt x="2067" y="126"/>
                        <a:pt x="1399" y="308"/>
                        <a:pt x="882" y="734"/>
                      </a:cubicBezTo>
                      <a:cubicBezTo>
                        <a:pt x="365" y="1159"/>
                        <a:pt x="0" y="1798"/>
                        <a:pt x="92" y="2436"/>
                      </a:cubicBezTo>
                      <a:cubicBezTo>
                        <a:pt x="152" y="3409"/>
                        <a:pt x="1034" y="4047"/>
                        <a:pt x="1885" y="4473"/>
                      </a:cubicBezTo>
                      <a:cubicBezTo>
                        <a:pt x="3510" y="5312"/>
                        <a:pt x="5340" y="5653"/>
                        <a:pt x="7216" y="5653"/>
                      </a:cubicBezTo>
                      <a:cubicBezTo>
                        <a:pt x="7515" y="5653"/>
                        <a:pt x="7815" y="5644"/>
                        <a:pt x="8116" y="5628"/>
                      </a:cubicBezTo>
                      <a:cubicBezTo>
                        <a:pt x="10274" y="5506"/>
                        <a:pt x="12341" y="4868"/>
                        <a:pt x="14317" y="3986"/>
                      </a:cubicBezTo>
                      <a:cubicBezTo>
                        <a:pt x="12037" y="2527"/>
                        <a:pt x="9970" y="1767"/>
                        <a:pt x="7873" y="1038"/>
                      </a:cubicBezTo>
                      <a:cubicBezTo>
                        <a:pt x="6415" y="508"/>
                        <a:pt x="4888" y="1"/>
                        <a:pt x="33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6" name="Google Shape;1176;p8"/>
                <p:cNvSpPr/>
                <p:nvPr/>
              </p:nvSpPr>
              <p:spPr>
                <a:xfrm>
                  <a:off x="5631075" y="1804275"/>
                  <a:ext cx="212025" cy="300300"/>
                </a:xfrm>
                <a:custGeom>
                  <a:avLst/>
                  <a:gdLst/>
                  <a:ahLst/>
                  <a:cxnLst/>
                  <a:rect l="l" t="t" r="r" b="b"/>
                  <a:pathLst>
                    <a:path w="8481" h="12012" extrusionOk="0">
                      <a:moveTo>
                        <a:pt x="0" y="0"/>
                      </a:moveTo>
                      <a:cubicBezTo>
                        <a:pt x="578" y="3769"/>
                        <a:pt x="1763" y="7538"/>
                        <a:pt x="4195" y="10456"/>
                      </a:cubicBezTo>
                      <a:cubicBezTo>
                        <a:pt x="4620" y="10943"/>
                        <a:pt x="5076" y="11429"/>
                        <a:pt x="5624" y="11733"/>
                      </a:cubicBezTo>
                      <a:cubicBezTo>
                        <a:pt x="5955" y="11907"/>
                        <a:pt x="6336" y="12012"/>
                        <a:pt x="6710" y="12012"/>
                      </a:cubicBezTo>
                      <a:cubicBezTo>
                        <a:pt x="6988" y="12012"/>
                        <a:pt x="7262" y="11954"/>
                        <a:pt x="7508" y="11824"/>
                      </a:cubicBezTo>
                      <a:cubicBezTo>
                        <a:pt x="8055" y="11520"/>
                        <a:pt x="8420" y="10821"/>
                        <a:pt x="8450" y="10183"/>
                      </a:cubicBezTo>
                      <a:cubicBezTo>
                        <a:pt x="8481" y="9544"/>
                        <a:pt x="8329" y="8876"/>
                        <a:pt x="8116" y="8268"/>
                      </a:cubicBezTo>
                      <a:cubicBezTo>
                        <a:pt x="6779" y="4803"/>
                        <a:pt x="3891" y="2189"/>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7" name="Google Shape;1177;p8"/>
                <p:cNvSpPr/>
                <p:nvPr/>
              </p:nvSpPr>
              <p:spPr>
                <a:xfrm>
                  <a:off x="5310400" y="1690475"/>
                  <a:ext cx="322975" cy="141825"/>
                </a:xfrm>
                <a:custGeom>
                  <a:avLst/>
                  <a:gdLst/>
                  <a:ahLst/>
                  <a:cxnLst/>
                  <a:rect l="l" t="t" r="r" b="b"/>
                  <a:pathLst>
                    <a:path w="12919" h="5673" extrusionOk="0">
                      <a:moveTo>
                        <a:pt x="2930" y="1"/>
                      </a:moveTo>
                      <a:cubicBezTo>
                        <a:pt x="2462" y="1"/>
                        <a:pt x="1991" y="54"/>
                        <a:pt x="1551" y="175"/>
                      </a:cubicBezTo>
                      <a:cubicBezTo>
                        <a:pt x="1095" y="327"/>
                        <a:pt x="639" y="601"/>
                        <a:pt x="395" y="1026"/>
                      </a:cubicBezTo>
                      <a:cubicBezTo>
                        <a:pt x="0" y="1634"/>
                        <a:pt x="183" y="2394"/>
                        <a:pt x="608" y="2972"/>
                      </a:cubicBezTo>
                      <a:cubicBezTo>
                        <a:pt x="1034" y="3519"/>
                        <a:pt x="1672" y="3884"/>
                        <a:pt x="2280" y="4187"/>
                      </a:cubicBezTo>
                      <a:cubicBezTo>
                        <a:pt x="3952" y="4978"/>
                        <a:pt x="5745" y="5555"/>
                        <a:pt x="7569" y="5646"/>
                      </a:cubicBezTo>
                      <a:cubicBezTo>
                        <a:pt x="7827" y="5663"/>
                        <a:pt x="8086" y="5672"/>
                        <a:pt x="8344" y="5672"/>
                      </a:cubicBezTo>
                      <a:cubicBezTo>
                        <a:pt x="9936" y="5672"/>
                        <a:pt x="11506" y="5341"/>
                        <a:pt x="12918" y="4583"/>
                      </a:cubicBezTo>
                      <a:cubicBezTo>
                        <a:pt x="11247" y="2850"/>
                        <a:pt x="9028" y="1908"/>
                        <a:pt x="6931" y="1057"/>
                      </a:cubicBezTo>
                      <a:cubicBezTo>
                        <a:pt x="6079" y="722"/>
                        <a:pt x="5198" y="327"/>
                        <a:pt x="4286" y="145"/>
                      </a:cubicBezTo>
                      <a:cubicBezTo>
                        <a:pt x="3861" y="54"/>
                        <a:pt x="3397" y="1"/>
                        <a:pt x="29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8" name="Google Shape;1178;p8"/>
                <p:cNvSpPr/>
                <p:nvPr/>
              </p:nvSpPr>
              <p:spPr>
                <a:xfrm>
                  <a:off x="5693375" y="1715350"/>
                  <a:ext cx="266000" cy="234300"/>
                </a:xfrm>
                <a:custGeom>
                  <a:avLst/>
                  <a:gdLst/>
                  <a:ahLst/>
                  <a:cxnLst/>
                  <a:rect l="l" t="t" r="r" b="b"/>
                  <a:pathLst>
                    <a:path w="10640" h="9372" extrusionOk="0">
                      <a:moveTo>
                        <a:pt x="1" y="1"/>
                      </a:moveTo>
                      <a:cubicBezTo>
                        <a:pt x="791" y="1916"/>
                        <a:pt x="1703" y="3831"/>
                        <a:pt x="2980" y="5503"/>
                      </a:cubicBezTo>
                      <a:cubicBezTo>
                        <a:pt x="4287" y="7174"/>
                        <a:pt x="5958" y="8542"/>
                        <a:pt x="7964" y="9180"/>
                      </a:cubicBezTo>
                      <a:cubicBezTo>
                        <a:pt x="8281" y="9286"/>
                        <a:pt x="8618" y="9371"/>
                        <a:pt x="8946" y="9371"/>
                      </a:cubicBezTo>
                      <a:cubicBezTo>
                        <a:pt x="9185" y="9371"/>
                        <a:pt x="9419" y="9326"/>
                        <a:pt x="9636" y="9211"/>
                      </a:cubicBezTo>
                      <a:cubicBezTo>
                        <a:pt x="10366" y="8876"/>
                        <a:pt x="10639" y="7965"/>
                        <a:pt x="10426" y="7205"/>
                      </a:cubicBezTo>
                      <a:cubicBezTo>
                        <a:pt x="10244" y="6445"/>
                        <a:pt x="9727" y="5837"/>
                        <a:pt x="9180" y="5290"/>
                      </a:cubicBezTo>
                      <a:cubicBezTo>
                        <a:pt x="6870" y="3101"/>
                        <a:pt x="3952" y="1673"/>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9" name="Google Shape;1179;p8"/>
                <p:cNvSpPr/>
                <p:nvPr/>
              </p:nvSpPr>
              <p:spPr>
                <a:xfrm>
                  <a:off x="5420575" y="1564075"/>
                  <a:ext cx="273600" cy="154475"/>
                </a:xfrm>
                <a:custGeom>
                  <a:avLst/>
                  <a:gdLst/>
                  <a:ahLst/>
                  <a:cxnLst/>
                  <a:rect l="l" t="t" r="r" b="b"/>
                  <a:pathLst>
                    <a:path w="10944" h="6179" extrusionOk="0">
                      <a:moveTo>
                        <a:pt x="1817" y="1"/>
                      </a:moveTo>
                      <a:cubicBezTo>
                        <a:pt x="1779" y="1"/>
                        <a:pt x="1741" y="2"/>
                        <a:pt x="1703" y="3"/>
                      </a:cubicBezTo>
                      <a:cubicBezTo>
                        <a:pt x="1065" y="34"/>
                        <a:pt x="396" y="368"/>
                        <a:pt x="183" y="1037"/>
                      </a:cubicBezTo>
                      <a:cubicBezTo>
                        <a:pt x="1" y="1797"/>
                        <a:pt x="548" y="2556"/>
                        <a:pt x="1095" y="3073"/>
                      </a:cubicBezTo>
                      <a:cubicBezTo>
                        <a:pt x="3166" y="5046"/>
                        <a:pt x="6058" y="6179"/>
                        <a:pt x="8943" y="6179"/>
                      </a:cubicBezTo>
                      <a:cubicBezTo>
                        <a:pt x="9613" y="6179"/>
                        <a:pt x="10284" y="6117"/>
                        <a:pt x="10943" y="5991"/>
                      </a:cubicBezTo>
                      <a:cubicBezTo>
                        <a:pt x="9180" y="3256"/>
                        <a:pt x="6414" y="1736"/>
                        <a:pt x="3618" y="490"/>
                      </a:cubicBezTo>
                      <a:cubicBezTo>
                        <a:pt x="3045" y="232"/>
                        <a:pt x="2444" y="1"/>
                        <a:pt x="18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0" name="Google Shape;1180;p8"/>
                <p:cNvSpPr/>
                <p:nvPr/>
              </p:nvSpPr>
              <p:spPr>
                <a:xfrm>
                  <a:off x="5777725" y="1584875"/>
                  <a:ext cx="294875" cy="192925"/>
                </a:xfrm>
                <a:custGeom>
                  <a:avLst/>
                  <a:gdLst/>
                  <a:ahLst/>
                  <a:cxnLst/>
                  <a:rect l="l" t="t" r="r" b="b"/>
                  <a:pathLst>
                    <a:path w="11795" h="7717" extrusionOk="0">
                      <a:moveTo>
                        <a:pt x="1316" y="0"/>
                      </a:moveTo>
                      <a:cubicBezTo>
                        <a:pt x="890" y="0"/>
                        <a:pt x="452" y="18"/>
                        <a:pt x="1" y="53"/>
                      </a:cubicBezTo>
                      <a:cubicBezTo>
                        <a:pt x="913" y="2272"/>
                        <a:pt x="2919" y="3883"/>
                        <a:pt x="4834" y="5372"/>
                      </a:cubicBezTo>
                      <a:cubicBezTo>
                        <a:pt x="6080" y="6345"/>
                        <a:pt x="7417" y="7348"/>
                        <a:pt x="8967" y="7652"/>
                      </a:cubicBezTo>
                      <a:cubicBezTo>
                        <a:pt x="9181" y="7694"/>
                        <a:pt x="9404" y="7717"/>
                        <a:pt x="9628" y="7717"/>
                      </a:cubicBezTo>
                      <a:cubicBezTo>
                        <a:pt x="10360" y="7717"/>
                        <a:pt x="11094" y="7474"/>
                        <a:pt x="11490" y="6892"/>
                      </a:cubicBezTo>
                      <a:cubicBezTo>
                        <a:pt x="11794" y="6345"/>
                        <a:pt x="11794" y="5676"/>
                        <a:pt x="11521" y="5129"/>
                      </a:cubicBezTo>
                      <a:cubicBezTo>
                        <a:pt x="11277" y="4551"/>
                        <a:pt x="10882" y="4095"/>
                        <a:pt x="10426" y="3700"/>
                      </a:cubicBezTo>
                      <a:cubicBezTo>
                        <a:pt x="8229" y="1503"/>
                        <a:pt x="5312" y="0"/>
                        <a:pt x="13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1" name="Google Shape;1181;p8"/>
                <p:cNvSpPr/>
                <p:nvPr/>
              </p:nvSpPr>
              <p:spPr>
                <a:xfrm>
                  <a:off x="5435775" y="1398300"/>
                  <a:ext cx="340450" cy="187500"/>
                </a:xfrm>
                <a:custGeom>
                  <a:avLst/>
                  <a:gdLst/>
                  <a:ahLst/>
                  <a:cxnLst/>
                  <a:rect l="l" t="t" r="r" b="b"/>
                  <a:pathLst>
                    <a:path w="13618" h="7500" extrusionOk="0">
                      <a:moveTo>
                        <a:pt x="3327" y="1"/>
                      </a:moveTo>
                      <a:cubicBezTo>
                        <a:pt x="3040" y="1"/>
                        <a:pt x="2751" y="23"/>
                        <a:pt x="2463" y="69"/>
                      </a:cubicBezTo>
                      <a:cubicBezTo>
                        <a:pt x="1338" y="251"/>
                        <a:pt x="153" y="981"/>
                        <a:pt x="92" y="2105"/>
                      </a:cubicBezTo>
                      <a:cubicBezTo>
                        <a:pt x="1" y="3139"/>
                        <a:pt x="912" y="3929"/>
                        <a:pt x="1733" y="4507"/>
                      </a:cubicBezTo>
                      <a:cubicBezTo>
                        <a:pt x="4662" y="6459"/>
                        <a:pt x="8199" y="7500"/>
                        <a:pt x="11701" y="7500"/>
                      </a:cubicBezTo>
                      <a:cubicBezTo>
                        <a:pt x="12343" y="7500"/>
                        <a:pt x="12983" y="7465"/>
                        <a:pt x="13618" y="7394"/>
                      </a:cubicBezTo>
                      <a:cubicBezTo>
                        <a:pt x="12098" y="5570"/>
                        <a:pt x="10578" y="3777"/>
                        <a:pt x="8815" y="2288"/>
                      </a:cubicBezTo>
                      <a:cubicBezTo>
                        <a:pt x="7249" y="1040"/>
                        <a:pt x="5312" y="1"/>
                        <a:pt x="3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2" name="Google Shape;1182;p8"/>
                <p:cNvSpPr/>
                <p:nvPr/>
              </p:nvSpPr>
              <p:spPr>
                <a:xfrm>
                  <a:off x="5860550" y="1426400"/>
                  <a:ext cx="346550" cy="217750"/>
                </a:xfrm>
                <a:custGeom>
                  <a:avLst/>
                  <a:gdLst/>
                  <a:ahLst/>
                  <a:cxnLst/>
                  <a:rect l="l" t="t" r="r" b="b"/>
                  <a:pathLst>
                    <a:path w="13862" h="8710" extrusionOk="0">
                      <a:moveTo>
                        <a:pt x="3307" y="0"/>
                      </a:moveTo>
                      <a:cubicBezTo>
                        <a:pt x="2253" y="0"/>
                        <a:pt x="1148" y="129"/>
                        <a:pt x="1" y="404"/>
                      </a:cubicBezTo>
                      <a:cubicBezTo>
                        <a:pt x="1125" y="2228"/>
                        <a:pt x="2432" y="3990"/>
                        <a:pt x="4013" y="5480"/>
                      </a:cubicBezTo>
                      <a:cubicBezTo>
                        <a:pt x="5624" y="6939"/>
                        <a:pt x="7509" y="8124"/>
                        <a:pt x="9606" y="8580"/>
                      </a:cubicBezTo>
                      <a:cubicBezTo>
                        <a:pt x="9968" y="8663"/>
                        <a:pt x="10358" y="8709"/>
                        <a:pt x="10745" y="8709"/>
                      </a:cubicBezTo>
                      <a:cubicBezTo>
                        <a:pt x="11786" y="8709"/>
                        <a:pt x="12810" y="8372"/>
                        <a:pt x="13253" y="7486"/>
                      </a:cubicBezTo>
                      <a:cubicBezTo>
                        <a:pt x="13861" y="6270"/>
                        <a:pt x="13071" y="4811"/>
                        <a:pt x="12129" y="3838"/>
                      </a:cubicBezTo>
                      <a:cubicBezTo>
                        <a:pt x="9941" y="1510"/>
                        <a:pt x="6916" y="0"/>
                        <a:pt x="33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3" name="Google Shape;1183;p8"/>
                <p:cNvSpPr/>
                <p:nvPr/>
              </p:nvSpPr>
              <p:spPr>
                <a:xfrm>
                  <a:off x="5943375" y="1246900"/>
                  <a:ext cx="374675" cy="198650"/>
                </a:xfrm>
                <a:custGeom>
                  <a:avLst/>
                  <a:gdLst/>
                  <a:ahLst/>
                  <a:cxnLst/>
                  <a:rect l="l" t="t" r="r" b="b"/>
                  <a:pathLst>
                    <a:path w="14987" h="7946" extrusionOk="0">
                      <a:moveTo>
                        <a:pt x="4583" y="0"/>
                      </a:moveTo>
                      <a:cubicBezTo>
                        <a:pt x="3215" y="0"/>
                        <a:pt x="1718" y="137"/>
                        <a:pt x="1" y="380"/>
                      </a:cubicBezTo>
                      <a:cubicBezTo>
                        <a:pt x="2463" y="4392"/>
                        <a:pt x="6779" y="7219"/>
                        <a:pt x="11491" y="7888"/>
                      </a:cubicBezTo>
                      <a:cubicBezTo>
                        <a:pt x="11761" y="7923"/>
                        <a:pt x="12046" y="7946"/>
                        <a:pt x="12331" y="7946"/>
                      </a:cubicBezTo>
                      <a:cubicBezTo>
                        <a:pt x="13266" y="7946"/>
                        <a:pt x="14202" y="7707"/>
                        <a:pt x="14621" y="6915"/>
                      </a:cubicBezTo>
                      <a:cubicBezTo>
                        <a:pt x="14986" y="6186"/>
                        <a:pt x="14743" y="5274"/>
                        <a:pt x="14317" y="4605"/>
                      </a:cubicBezTo>
                      <a:cubicBezTo>
                        <a:pt x="13101" y="2417"/>
                        <a:pt x="10791" y="1049"/>
                        <a:pt x="8390" y="441"/>
                      </a:cubicBezTo>
                      <a:cubicBezTo>
                        <a:pt x="7190" y="137"/>
                        <a:pt x="5951" y="0"/>
                        <a:pt x="45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4" name="Google Shape;1184;p8"/>
                <p:cNvSpPr/>
                <p:nvPr/>
              </p:nvSpPr>
              <p:spPr>
                <a:xfrm>
                  <a:off x="5593825" y="1062325"/>
                  <a:ext cx="354150" cy="203100"/>
                </a:xfrm>
                <a:custGeom>
                  <a:avLst/>
                  <a:gdLst/>
                  <a:ahLst/>
                  <a:cxnLst/>
                  <a:rect l="l" t="t" r="r" b="b"/>
                  <a:pathLst>
                    <a:path w="14166" h="8124" extrusionOk="0">
                      <a:moveTo>
                        <a:pt x="3991" y="1"/>
                      </a:moveTo>
                      <a:cubicBezTo>
                        <a:pt x="3411" y="1"/>
                        <a:pt x="2834" y="83"/>
                        <a:pt x="2281" y="286"/>
                      </a:cubicBezTo>
                      <a:cubicBezTo>
                        <a:pt x="1004" y="742"/>
                        <a:pt x="1" y="1897"/>
                        <a:pt x="31" y="3234"/>
                      </a:cubicBezTo>
                      <a:cubicBezTo>
                        <a:pt x="92" y="4875"/>
                        <a:pt x="1673" y="6030"/>
                        <a:pt x="3192" y="6699"/>
                      </a:cubicBezTo>
                      <a:cubicBezTo>
                        <a:pt x="5320" y="7649"/>
                        <a:pt x="7662" y="8124"/>
                        <a:pt x="10002" y="8124"/>
                      </a:cubicBezTo>
                      <a:cubicBezTo>
                        <a:pt x="11405" y="8124"/>
                        <a:pt x="12809" y="7953"/>
                        <a:pt x="14165" y="7611"/>
                      </a:cubicBezTo>
                      <a:cubicBezTo>
                        <a:pt x="12463" y="3690"/>
                        <a:pt x="9515" y="1289"/>
                        <a:pt x="6141" y="316"/>
                      </a:cubicBezTo>
                      <a:cubicBezTo>
                        <a:pt x="5448" y="130"/>
                        <a:pt x="4717" y="1"/>
                        <a:pt x="39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5" name="Google Shape;1185;p8"/>
                <p:cNvSpPr/>
                <p:nvPr/>
              </p:nvSpPr>
              <p:spPr>
                <a:xfrm>
                  <a:off x="5204575" y="742850"/>
                  <a:ext cx="918500" cy="1547425"/>
                </a:xfrm>
                <a:custGeom>
                  <a:avLst/>
                  <a:gdLst/>
                  <a:ahLst/>
                  <a:cxnLst/>
                  <a:rect l="l" t="t" r="r" b="b"/>
                  <a:pathLst>
                    <a:path w="36740" h="61897" extrusionOk="0">
                      <a:moveTo>
                        <a:pt x="36255" y="1"/>
                      </a:moveTo>
                      <a:cubicBezTo>
                        <a:pt x="35890" y="1"/>
                        <a:pt x="35415" y="534"/>
                        <a:pt x="35207" y="1454"/>
                      </a:cubicBezTo>
                      <a:cubicBezTo>
                        <a:pt x="32349" y="13612"/>
                        <a:pt x="27304" y="25223"/>
                        <a:pt x="20647" y="35770"/>
                      </a:cubicBezTo>
                      <a:cubicBezTo>
                        <a:pt x="17790" y="40330"/>
                        <a:pt x="14264" y="44889"/>
                        <a:pt x="10616" y="49205"/>
                      </a:cubicBezTo>
                      <a:cubicBezTo>
                        <a:pt x="6969" y="53582"/>
                        <a:pt x="3261" y="57746"/>
                        <a:pt x="69" y="61789"/>
                      </a:cubicBezTo>
                      <a:cubicBezTo>
                        <a:pt x="1" y="61857"/>
                        <a:pt x="19" y="61897"/>
                        <a:pt x="69" y="61897"/>
                      </a:cubicBezTo>
                      <a:cubicBezTo>
                        <a:pt x="109" y="61897"/>
                        <a:pt x="168" y="61873"/>
                        <a:pt x="221" y="61819"/>
                      </a:cubicBezTo>
                      <a:cubicBezTo>
                        <a:pt x="9127" y="53673"/>
                        <a:pt x="16939" y="44311"/>
                        <a:pt x="23261" y="33977"/>
                      </a:cubicBezTo>
                      <a:cubicBezTo>
                        <a:pt x="26696" y="28384"/>
                        <a:pt x="29644" y="22548"/>
                        <a:pt x="32137" y="16469"/>
                      </a:cubicBezTo>
                      <a:cubicBezTo>
                        <a:pt x="32744" y="14858"/>
                        <a:pt x="33383" y="13308"/>
                        <a:pt x="33900" y="11667"/>
                      </a:cubicBezTo>
                      <a:lnTo>
                        <a:pt x="34751" y="9296"/>
                      </a:lnTo>
                      <a:cubicBezTo>
                        <a:pt x="35024" y="8475"/>
                        <a:pt x="35237" y="7654"/>
                        <a:pt x="35511" y="6864"/>
                      </a:cubicBezTo>
                      <a:cubicBezTo>
                        <a:pt x="36149" y="4888"/>
                        <a:pt x="36726" y="2852"/>
                        <a:pt x="36726" y="967"/>
                      </a:cubicBezTo>
                      <a:cubicBezTo>
                        <a:pt x="36739" y="302"/>
                        <a:pt x="36529" y="1"/>
                        <a:pt x="362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6" name="Google Shape;1186;p8"/>
                <p:cNvSpPr/>
                <p:nvPr/>
              </p:nvSpPr>
              <p:spPr>
                <a:xfrm>
                  <a:off x="5037600" y="2187250"/>
                  <a:ext cx="262175" cy="205950"/>
                </a:xfrm>
                <a:custGeom>
                  <a:avLst/>
                  <a:gdLst/>
                  <a:ahLst/>
                  <a:cxnLst/>
                  <a:rect l="l" t="t" r="r" b="b"/>
                  <a:pathLst>
                    <a:path w="10487" h="8238" extrusionOk="0">
                      <a:moveTo>
                        <a:pt x="10487" y="1"/>
                      </a:moveTo>
                      <a:lnTo>
                        <a:pt x="10487" y="1"/>
                      </a:lnTo>
                      <a:cubicBezTo>
                        <a:pt x="7143" y="517"/>
                        <a:pt x="4681" y="1581"/>
                        <a:pt x="2523" y="3040"/>
                      </a:cubicBezTo>
                      <a:cubicBezTo>
                        <a:pt x="1763" y="3526"/>
                        <a:pt x="1034" y="4104"/>
                        <a:pt x="578" y="4864"/>
                      </a:cubicBezTo>
                      <a:cubicBezTo>
                        <a:pt x="122" y="5624"/>
                        <a:pt x="0" y="6627"/>
                        <a:pt x="547" y="7356"/>
                      </a:cubicBezTo>
                      <a:cubicBezTo>
                        <a:pt x="943" y="7934"/>
                        <a:pt x="1702" y="8238"/>
                        <a:pt x="2432" y="8238"/>
                      </a:cubicBezTo>
                      <a:cubicBezTo>
                        <a:pt x="3161" y="8238"/>
                        <a:pt x="3891" y="7964"/>
                        <a:pt x="4529" y="7660"/>
                      </a:cubicBezTo>
                      <a:cubicBezTo>
                        <a:pt x="7538" y="6201"/>
                        <a:pt x="9818" y="3253"/>
                        <a:pt x="104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87" name="Google Shape;1187;p8"/>
              <p:cNvGrpSpPr/>
              <p:nvPr/>
            </p:nvGrpSpPr>
            <p:grpSpPr>
              <a:xfrm rot="10800000">
                <a:off x="4857056" y="4291799"/>
                <a:ext cx="1146446" cy="623412"/>
                <a:chOff x="6449650" y="376500"/>
                <a:chExt cx="1627550" cy="885025"/>
              </a:xfrm>
            </p:grpSpPr>
            <p:sp>
              <p:nvSpPr>
                <p:cNvPr id="1188" name="Google Shape;1188;p8"/>
                <p:cNvSpPr/>
                <p:nvPr/>
              </p:nvSpPr>
              <p:spPr>
                <a:xfrm>
                  <a:off x="6608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9" name="Google Shape;1189;p8"/>
                <p:cNvSpPr/>
                <p:nvPr/>
              </p:nvSpPr>
              <p:spPr>
                <a:xfrm>
                  <a:off x="6449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0" name="Google Shape;1190;p8"/>
                <p:cNvSpPr/>
                <p:nvPr/>
              </p:nvSpPr>
              <p:spPr>
                <a:xfrm>
                  <a:off x="7132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1" name="Google Shape;1191;p8"/>
                <p:cNvSpPr/>
                <p:nvPr/>
              </p:nvSpPr>
              <p:spPr>
                <a:xfrm>
                  <a:off x="7260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2" name="Google Shape;1192;p8"/>
                <p:cNvSpPr/>
                <p:nvPr/>
              </p:nvSpPr>
              <p:spPr>
                <a:xfrm>
                  <a:off x="6814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3" name="Google Shape;1193;p8"/>
                <p:cNvSpPr/>
                <p:nvPr/>
              </p:nvSpPr>
              <p:spPr>
                <a:xfrm>
                  <a:off x="6725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94" name="Google Shape;1194;p8"/>
              <p:cNvGrpSpPr/>
              <p:nvPr/>
            </p:nvGrpSpPr>
            <p:grpSpPr>
              <a:xfrm rot="10800000">
                <a:off x="5127214" y="3733193"/>
                <a:ext cx="998839" cy="1031488"/>
                <a:chOff x="4719950" y="141625"/>
                <a:chExt cx="1418000" cy="1464350"/>
              </a:xfrm>
            </p:grpSpPr>
            <p:sp>
              <p:nvSpPr>
                <p:cNvPr id="1195" name="Google Shape;1195;p8"/>
                <p:cNvSpPr/>
                <p:nvPr/>
              </p:nvSpPr>
              <p:spPr>
                <a:xfrm>
                  <a:off x="5168300" y="141625"/>
                  <a:ext cx="298650" cy="743200"/>
                </a:xfrm>
                <a:custGeom>
                  <a:avLst/>
                  <a:gdLst/>
                  <a:ahLst/>
                  <a:cxnLst/>
                  <a:rect l="l" t="t" r="r" b="b"/>
                  <a:pathLst>
                    <a:path w="11946" h="29728" extrusionOk="0">
                      <a:moveTo>
                        <a:pt x="4871" y="0"/>
                      </a:moveTo>
                      <a:cubicBezTo>
                        <a:pt x="3598" y="0"/>
                        <a:pt x="2418" y="849"/>
                        <a:pt x="1733" y="1946"/>
                      </a:cubicBezTo>
                      <a:cubicBezTo>
                        <a:pt x="973" y="3162"/>
                        <a:pt x="730" y="4621"/>
                        <a:pt x="639" y="6049"/>
                      </a:cubicBezTo>
                      <a:cubicBezTo>
                        <a:pt x="0" y="14925"/>
                        <a:pt x="3800" y="23983"/>
                        <a:pt x="10578" y="29728"/>
                      </a:cubicBezTo>
                      <a:cubicBezTo>
                        <a:pt x="11490" y="21217"/>
                        <a:pt x="11946" y="12311"/>
                        <a:pt x="9058" y="4195"/>
                      </a:cubicBezTo>
                      <a:cubicBezTo>
                        <a:pt x="8420" y="2341"/>
                        <a:pt x="7265" y="244"/>
                        <a:pt x="5289" y="31"/>
                      </a:cubicBezTo>
                      <a:cubicBezTo>
                        <a:pt x="5149" y="10"/>
                        <a:pt x="5009" y="0"/>
                        <a:pt x="48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6" name="Google Shape;1196;p8"/>
                <p:cNvSpPr/>
                <p:nvPr/>
              </p:nvSpPr>
              <p:spPr>
                <a:xfrm>
                  <a:off x="4719950" y="493475"/>
                  <a:ext cx="700650" cy="393625"/>
                </a:xfrm>
                <a:custGeom>
                  <a:avLst/>
                  <a:gdLst/>
                  <a:ahLst/>
                  <a:cxnLst/>
                  <a:rect l="l" t="t" r="r" b="b"/>
                  <a:pathLst>
                    <a:path w="28026" h="15745" extrusionOk="0">
                      <a:moveTo>
                        <a:pt x="6632" y="1"/>
                      </a:moveTo>
                      <a:cubicBezTo>
                        <a:pt x="6216" y="1"/>
                        <a:pt x="5798" y="29"/>
                        <a:pt x="5381" y="91"/>
                      </a:cubicBezTo>
                      <a:cubicBezTo>
                        <a:pt x="3800" y="334"/>
                        <a:pt x="2189" y="1185"/>
                        <a:pt x="1369" y="2583"/>
                      </a:cubicBezTo>
                      <a:cubicBezTo>
                        <a:pt x="1" y="4833"/>
                        <a:pt x="852" y="7903"/>
                        <a:pt x="2736" y="9757"/>
                      </a:cubicBezTo>
                      <a:cubicBezTo>
                        <a:pt x="5199" y="12219"/>
                        <a:pt x="8876" y="12918"/>
                        <a:pt x="12342" y="13496"/>
                      </a:cubicBezTo>
                      <a:cubicBezTo>
                        <a:pt x="17630" y="14377"/>
                        <a:pt x="22828" y="15228"/>
                        <a:pt x="28026" y="15745"/>
                      </a:cubicBezTo>
                      <a:cubicBezTo>
                        <a:pt x="23162" y="9453"/>
                        <a:pt x="17782" y="2918"/>
                        <a:pt x="10214" y="608"/>
                      </a:cubicBezTo>
                      <a:cubicBezTo>
                        <a:pt x="9058" y="245"/>
                        <a:pt x="7851" y="1"/>
                        <a:pt x="66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7" name="Google Shape;1197;p8"/>
                <p:cNvSpPr/>
                <p:nvPr/>
              </p:nvSpPr>
              <p:spPr>
                <a:xfrm>
                  <a:off x="4777700" y="868825"/>
                  <a:ext cx="649750" cy="436750"/>
                </a:xfrm>
                <a:custGeom>
                  <a:avLst/>
                  <a:gdLst/>
                  <a:ahLst/>
                  <a:cxnLst/>
                  <a:rect l="l" t="t" r="r" b="b"/>
                  <a:pathLst>
                    <a:path w="25990" h="17470" extrusionOk="0">
                      <a:moveTo>
                        <a:pt x="15843" y="0"/>
                      </a:moveTo>
                      <a:cubicBezTo>
                        <a:pt x="15750" y="0"/>
                        <a:pt x="15657" y="0"/>
                        <a:pt x="15564" y="1"/>
                      </a:cubicBezTo>
                      <a:cubicBezTo>
                        <a:pt x="12068" y="62"/>
                        <a:pt x="8542" y="822"/>
                        <a:pt x="5594" y="2706"/>
                      </a:cubicBezTo>
                      <a:cubicBezTo>
                        <a:pt x="2645" y="4591"/>
                        <a:pt x="396" y="7752"/>
                        <a:pt x="183" y="11248"/>
                      </a:cubicBezTo>
                      <a:cubicBezTo>
                        <a:pt x="1" y="13679"/>
                        <a:pt x="1095" y="16445"/>
                        <a:pt x="3405" y="17236"/>
                      </a:cubicBezTo>
                      <a:cubicBezTo>
                        <a:pt x="3878" y="17399"/>
                        <a:pt x="4362" y="17470"/>
                        <a:pt x="4850" y="17470"/>
                      </a:cubicBezTo>
                      <a:cubicBezTo>
                        <a:pt x="6088" y="17470"/>
                        <a:pt x="7347" y="17012"/>
                        <a:pt x="8481" y="16445"/>
                      </a:cubicBezTo>
                      <a:cubicBezTo>
                        <a:pt x="15655" y="12798"/>
                        <a:pt x="19910" y="4986"/>
                        <a:pt x="25989" y="1096"/>
                      </a:cubicBezTo>
                      <a:cubicBezTo>
                        <a:pt x="22617" y="533"/>
                        <a:pt x="19244" y="0"/>
                        <a:pt x="158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8" name="Google Shape;1198;p8"/>
                <p:cNvSpPr/>
                <p:nvPr/>
              </p:nvSpPr>
              <p:spPr>
                <a:xfrm>
                  <a:off x="5147775" y="888600"/>
                  <a:ext cx="272825" cy="717375"/>
                </a:xfrm>
                <a:custGeom>
                  <a:avLst/>
                  <a:gdLst/>
                  <a:ahLst/>
                  <a:cxnLst/>
                  <a:rect l="l" t="t" r="r" b="b"/>
                  <a:pathLst>
                    <a:path w="10913" h="28695" extrusionOk="0">
                      <a:moveTo>
                        <a:pt x="10852" y="1"/>
                      </a:moveTo>
                      <a:lnTo>
                        <a:pt x="10852" y="1"/>
                      </a:lnTo>
                      <a:cubicBezTo>
                        <a:pt x="3770" y="5137"/>
                        <a:pt x="1" y="14408"/>
                        <a:pt x="1460" y="22980"/>
                      </a:cubicBezTo>
                      <a:cubicBezTo>
                        <a:pt x="1672" y="24287"/>
                        <a:pt x="2007" y="25624"/>
                        <a:pt x="2736" y="26718"/>
                      </a:cubicBezTo>
                      <a:cubicBezTo>
                        <a:pt x="3496" y="27813"/>
                        <a:pt x="4682" y="28664"/>
                        <a:pt x="6019" y="28694"/>
                      </a:cubicBezTo>
                      <a:cubicBezTo>
                        <a:pt x="6038" y="28694"/>
                        <a:pt x="6057" y="28694"/>
                        <a:pt x="6076" y="28694"/>
                      </a:cubicBezTo>
                      <a:cubicBezTo>
                        <a:pt x="7755" y="28694"/>
                        <a:pt x="9248" y="27370"/>
                        <a:pt x="9910" y="25837"/>
                      </a:cubicBezTo>
                      <a:cubicBezTo>
                        <a:pt x="10609" y="24287"/>
                        <a:pt x="10670" y="22493"/>
                        <a:pt x="10670" y="20791"/>
                      </a:cubicBezTo>
                      <a:cubicBezTo>
                        <a:pt x="10882" y="13952"/>
                        <a:pt x="10913" y="7144"/>
                        <a:pt x="108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9" name="Google Shape;1199;p8"/>
                <p:cNvSpPr/>
                <p:nvPr/>
              </p:nvSpPr>
              <p:spPr>
                <a:xfrm>
                  <a:off x="5408425" y="888600"/>
                  <a:ext cx="471925" cy="581050"/>
                </a:xfrm>
                <a:custGeom>
                  <a:avLst/>
                  <a:gdLst/>
                  <a:ahLst/>
                  <a:cxnLst/>
                  <a:rect l="l" t="t" r="r" b="b"/>
                  <a:pathLst>
                    <a:path w="18877" h="23242" extrusionOk="0">
                      <a:moveTo>
                        <a:pt x="821" y="1"/>
                      </a:moveTo>
                      <a:lnTo>
                        <a:pt x="821" y="1"/>
                      </a:lnTo>
                      <a:cubicBezTo>
                        <a:pt x="0" y="6961"/>
                        <a:pt x="2189" y="14226"/>
                        <a:pt x="6809" y="19484"/>
                      </a:cubicBezTo>
                      <a:cubicBezTo>
                        <a:pt x="7903" y="20791"/>
                        <a:pt x="9180" y="21977"/>
                        <a:pt x="10760" y="22645"/>
                      </a:cubicBezTo>
                      <a:cubicBezTo>
                        <a:pt x="11599" y="23024"/>
                        <a:pt x="12528" y="23242"/>
                        <a:pt x="13439" y="23242"/>
                      </a:cubicBezTo>
                      <a:cubicBezTo>
                        <a:pt x="14211" y="23242"/>
                        <a:pt x="14971" y="23085"/>
                        <a:pt x="15654" y="22736"/>
                      </a:cubicBezTo>
                      <a:cubicBezTo>
                        <a:pt x="17995" y="21551"/>
                        <a:pt x="18876" y="18420"/>
                        <a:pt x="18238" y="15897"/>
                      </a:cubicBezTo>
                      <a:cubicBezTo>
                        <a:pt x="17569" y="13344"/>
                        <a:pt x="15806" y="11217"/>
                        <a:pt x="13952" y="9393"/>
                      </a:cubicBezTo>
                      <a:cubicBezTo>
                        <a:pt x="10031" y="5593"/>
                        <a:pt x="5502" y="2432"/>
                        <a:pt x="8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0" name="Google Shape;1200;p8"/>
                <p:cNvSpPr/>
                <p:nvPr/>
              </p:nvSpPr>
              <p:spPr>
                <a:xfrm>
                  <a:off x="5422850" y="227575"/>
                  <a:ext cx="446850" cy="676250"/>
                </a:xfrm>
                <a:custGeom>
                  <a:avLst/>
                  <a:gdLst/>
                  <a:ahLst/>
                  <a:cxnLst/>
                  <a:rect l="l" t="t" r="r" b="b"/>
                  <a:pathLst>
                    <a:path w="17874" h="27050" extrusionOk="0">
                      <a:moveTo>
                        <a:pt x="12918" y="0"/>
                      </a:moveTo>
                      <a:cubicBezTo>
                        <a:pt x="10982" y="0"/>
                        <a:pt x="9218" y="1300"/>
                        <a:pt x="7843" y="2703"/>
                      </a:cubicBezTo>
                      <a:cubicBezTo>
                        <a:pt x="1764" y="8995"/>
                        <a:pt x="1" y="18326"/>
                        <a:pt x="153" y="27049"/>
                      </a:cubicBezTo>
                      <a:cubicBezTo>
                        <a:pt x="2463" y="21305"/>
                        <a:pt x="8238" y="17748"/>
                        <a:pt x="12919" y="13463"/>
                      </a:cubicBezTo>
                      <a:cubicBezTo>
                        <a:pt x="14986" y="11548"/>
                        <a:pt x="16962" y="9238"/>
                        <a:pt x="17418" y="6472"/>
                      </a:cubicBezTo>
                      <a:cubicBezTo>
                        <a:pt x="17874" y="3675"/>
                        <a:pt x="16202" y="393"/>
                        <a:pt x="13405" y="28"/>
                      </a:cubicBezTo>
                      <a:cubicBezTo>
                        <a:pt x="13242" y="9"/>
                        <a:pt x="13080" y="0"/>
                        <a:pt x="129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1" name="Google Shape;1201;p8"/>
                <p:cNvSpPr/>
                <p:nvPr/>
              </p:nvSpPr>
              <p:spPr>
                <a:xfrm>
                  <a:off x="5417550" y="514525"/>
                  <a:ext cx="652775" cy="386250"/>
                </a:xfrm>
                <a:custGeom>
                  <a:avLst/>
                  <a:gdLst/>
                  <a:ahLst/>
                  <a:cxnLst/>
                  <a:rect l="l" t="t" r="r" b="b"/>
                  <a:pathLst>
                    <a:path w="26111" h="15450" extrusionOk="0">
                      <a:moveTo>
                        <a:pt x="20544" y="1"/>
                      </a:moveTo>
                      <a:cubicBezTo>
                        <a:pt x="19478" y="1"/>
                        <a:pt x="18382" y="268"/>
                        <a:pt x="17326" y="586"/>
                      </a:cubicBezTo>
                      <a:cubicBezTo>
                        <a:pt x="9940" y="2988"/>
                        <a:pt x="3496" y="8459"/>
                        <a:pt x="0" y="15450"/>
                      </a:cubicBezTo>
                      <a:cubicBezTo>
                        <a:pt x="2948" y="14204"/>
                        <a:pt x="6018" y="13748"/>
                        <a:pt x="8967" y="13596"/>
                      </a:cubicBezTo>
                      <a:cubicBezTo>
                        <a:pt x="11976" y="13444"/>
                        <a:pt x="14985" y="13565"/>
                        <a:pt x="17903" y="12866"/>
                      </a:cubicBezTo>
                      <a:cubicBezTo>
                        <a:pt x="20791" y="12198"/>
                        <a:pt x="23678" y="10526"/>
                        <a:pt x="24894" y="7790"/>
                      </a:cubicBezTo>
                      <a:cubicBezTo>
                        <a:pt x="26110" y="5055"/>
                        <a:pt x="25016" y="1255"/>
                        <a:pt x="22189" y="252"/>
                      </a:cubicBezTo>
                      <a:cubicBezTo>
                        <a:pt x="21655" y="74"/>
                        <a:pt x="21104" y="1"/>
                        <a:pt x="205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2" name="Google Shape;1202;p8"/>
                <p:cNvSpPr/>
                <p:nvPr/>
              </p:nvSpPr>
              <p:spPr>
                <a:xfrm>
                  <a:off x="5431225" y="829875"/>
                  <a:ext cx="706725" cy="309525"/>
                </a:xfrm>
                <a:custGeom>
                  <a:avLst/>
                  <a:gdLst/>
                  <a:ahLst/>
                  <a:cxnLst/>
                  <a:rect l="l" t="t" r="r" b="b"/>
                  <a:pathLst>
                    <a:path w="28269" h="12381" extrusionOk="0">
                      <a:moveTo>
                        <a:pt x="10416" y="0"/>
                      </a:moveTo>
                      <a:cubicBezTo>
                        <a:pt x="6781" y="0"/>
                        <a:pt x="3205" y="746"/>
                        <a:pt x="0" y="2927"/>
                      </a:cubicBezTo>
                      <a:cubicBezTo>
                        <a:pt x="5502" y="5723"/>
                        <a:pt x="11003" y="8550"/>
                        <a:pt x="16718" y="10891"/>
                      </a:cubicBezTo>
                      <a:cubicBezTo>
                        <a:pt x="18536" y="11636"/>
                        <a:pt x="20442" y="12381"/>
                        <a:pt x="22407" y="12381"/>
                      </a:cubicBezTo>
                      <a:cubicBezTo>
                        <a:pt x="22446" y="12381"/>
                        <a:pt x="22484" y="12381"/>
                        <a:pt x="22523" y="12380"/>
                      </a:cubicBezTo>
                      <a:cubicBezTo>
                        <a:pt x="24530" y="12350"/>
                        <a:pt x="26657" y="11316"/>
                        <a:pt x="27417" y="9462"/>
                      </a:cubicBezTo>
                      <a:cubicBezTo>
                        <a:pt x="28268" y="7395"/>
                        <a:pt x="27144" y="4933"/>
                        <a:pt x="25411" y="3535"/>
                      </a:cubicBezTo>
                      <a:cubicBezTo>
                        <a:pt x="23678" y="2137"/>
                        <a:pt x="21429" y="1590"/>
                        <a:pt x="19210" y="1103"/>
                      </a:cubicBezTo>
                      <a:cubicBezTo>
                        <a:pt x="16351" y="491"/>
                        <a:pt x="13364" y="0"/>
                        <a:pt x="10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03;p8"/>
                <p:cNvSpPr/>
                <p:nvPr/>
              </p:nvSpPr>
              <p:spPr>
                <a:xfrm>
                  <a:off x="5042925" y="404175"/>
                  <a:ext cx="889075" cy="939950"/>
                </a:xfrm>
                <a:custGeom>
                  <a:avLst/>
                  <a:gdLst/>
                  <a:ahLst/>
                  <a:cxnLst/>
                  <a:rect l="l" t="t" r="r" b="b"/>
                  <a:pathLst>
                    <a:path w="35563" h="37598" extrusionOk="0">
                      <a:moveTo>
                        <a:pt x="11034" y="0"/>
                      </a:moveTo>
                      <a:cubicBezTo>
                        <a:pt x="11003" y="0"/>
                        <a:pt x="10973" y="16"/>
                        <a:pt x="10973" y="46"/>
                      </a:cubicBezTo>
                      <a:cubicBezTo>
                        <a:pt x="10942" y="2873"/>
                        <a:pt x="10882" y="5821"/>
                        <a:pt x="11034" y="8739"/>
                      </a:cubicBezTo>
                      <a:cubicBezTo>
                        <a:pt x="11186" y="11323"/>
                        <a:pt x="11581" y="13876"/>
                        <a:pt x="12310" y="16338"/>
                      </a:cubicBezTo>
                      <a:cubicBezTo>
                        <a:pt x="8572" y="13754"/>
                        <a:pt x="4347" y="11931"/>
                        <a:pt x="61" y="10715"/>
                      </a:cubicBezTo>
                      <a:cubicBezTo>
                        <a:pt x="30" y="10715"/>
                        <a:pt x="0" y="10836"/>
                        <a:pt x="30" y="10836"/>
                      </a:cubicBezTo>
                      <a:cubicBezTo>
                        <a:pt x="2219" y="12113"/>
                        <a:pt x="4255" y="13663"/>
                        <a:pt x="6262" y="15183"/>
                      </a:cubicBezTo>
                      <a:cubicBezTo>
                        <a:pt x="7964" y="16520"/>
                        <a:pt x="9666" y="17767"/>
                        <a:pt x="11459" y="18922"/>
                      </a:cubicBezTo>
                      <a:cubicBezTo>
                        <a:pt x="11429" y="19043"/>
                        <a:pt x="11429" y="19104"/>
                        <a:pt x="11398" y="19226"/>
                      </a:cubicBezTo>
                      <a:lnTo>
                        <a:pt x="11398" y="19347"/>
                      </a:lnTo>
                      <a:cubicBezTo>
                        <a:pt x="9635" y="19803"/>
                        <a:pt x="7933" y="20502"/>
                        <a:pt x="6414" y="21475"/>
                      </a:cubicBezTo>
                      <a:cubicBezTo>
                        <a:pt x="3982" y="22934"/>
                        <a:pt x="1915" y="25001"/>
                        <a:pt x="395" y="27372"/>
                      </a:cubicBezTo>
                      <a:cubicBezTo>
                        <a:pt x="371" y="27396"/>
                        <a:pt x="445" y="27441"/>
                        <a:pt x="491" y="27441"/>
                      </a:cubicBezTo>
                      <a:cubicBezTo>
                        <a:pt x="502" y="27441"/>
                        <a:pt x="511" y="27438"/>
                        <a:pt x="517" y="27432"/>
                      </a:cubicBezTo>
                      <a:cubicBezTo>
                        <a:pt x="2492" y="25487"/>
                        <a:pt x="4955" y="24180"/>
                        <a:pt x="7386" y="23268"/>
                      </a:cubicBezTo>
                      <a:cubicBezTo>
                        <a:pt x="8876" y="22691"/>
                        <a:pt x="10365" y="22296"/>
                        <a:pt x="11854" y="21961"/>
                      </a:cubicBezTo>
                      <a:cubicBezTo>
                        <a:pt x="11915" y="22144"/>
                        <a:pt x="12037" y="22356"/>
                        <a:pt x="12158" y="22539"/>
                      </a:cubicBezTo>
                      <a:cubicBezTo>
                        <a:pt x="11094" y="24271"/>
                        <a:pt x="10335" y="26247"/>
                        <a:pt x="9939" y="28283"/>
                      </a:cubicBezTo>
                      <a:cubicBezTo>
                        <a:pt x="9332" y="31384"/>
                        <a:pt x="9605" y="34697"/>
                        <a:pt x="10699" y="37585"/>
                      </a:cubicBezTo>
                      <a:cubicBezTo>
                        <a:pt x="10699" y="37593"/>
                        <a:pt x="10710" y="37597"/>
                        <a:pt x="10725" y="37597"/>
                      </a:cubicBezTo>
                      <a:cubicBezTo>
                        <a:pt x="10760" y="37597"/>
                        <a:pt x="10821" y="37576"/>
                        <a:pt x="10821" y="37554"/>
                      </a:cubicBezTo>
                      <a:cubicBezTo>
                        <a:pt x="10365" y="34515"/>
                        <a:pt x="10882" y="31414"/>
                        <a:pt x="11915" y="28739"/>
                      </a:cubicBezTo>
                      <a:cubicBezTo>
                        <a:pt x="12523" y="27128"/>
                        <a:pt x="13283" y="25639"/>
                        <a:pt x="14164" y="24271"/>
                      </a:cubicBezTo>
                      <a:cubicBezTo>
                        <a:pt x="14742" y="24514"/>
                        <a:pt x="15380" y="24666"/>
                        <a:pt x="16019" y="24666"/>
                      </a:cubicBezTo>
                      <a:cubicBezTo>
                        <a:pt x="18177" y="28648"/>
                        <a:pt x="21216" y="32174"/>
                        <a:pt x="24681" y="35031"/>
                      </a:cubicBezTo>
                      <a:cubicBezTo>
                        <a:pt x="24686" y="35036"/>
                        <a:pt x="24691" y="35037"/>
                        <a:pt x="24698" y="35037"/>
                      </a:cubicBezTo>
                      <a:cubicBezTo>
                        <a:pt x="24735" y="35037"/>
                        <a:pt x="24799" y="34970"/>
                        <a:pt x="24773" y="34970"/>
                      </a:cubicBezTo>
                      <a:cubicBezTo>
                        <a:pt x="23040" y="32721"/>
                        <a:pt x="21672" y="30229"/>
                        <a:pt x="20456" y="27767"/>
                      </a:cubicBezTo>
                      <a:cubicBezTo>
                        <a:pt x="19818" y="26490"/>
                        <a:pt x="19180" y="25153"/>
                        <a:pt x="18572" y="23907"/>
                      </a:cubicBezTo>
                      <a:cubicBezTo>
                        <a:pt x="19362" y="23329"/>
                        <a:pt x="19940" y="22478"/>
                        <a:pt x="20244" y="21536"/>
                      </a:cubicBezTo>
                      <a:cubicBezTo>
                        <a:pt x="21915" y="21779"/>
                        <a:pt x="23587" y="22144"/>
                        <a:pt x="25228" y="22691"/>
                      </a:cubicBezTo>
                      <a:cubicBezTo>
                        <a:pt x="27356" y="23390"/>
                        <a:pt x="29393" y="24393"/>
                        <a:pt x="31247" y="25761"/>
                      </a:cubicBezTo>
                      <a:cubicBezTo>
                        <a:pt x="31308" y="25761"/>
                        <a:pt x="31368" y="25669"/>
                        <a:pt x="31338" y="25669"/>
                      </a:cubicBezTo>
                      <a:cubicBezTo>
                        <a:pt x="29879" y="23846"/>
                        <a:pt x="28116" y="22083"/>
                        <a:pt x="25928" y="20776"/>
                      </a:cubicBezTo>
                      <a:cubicBezTo>
                        <a:pt x="24256" y="19742"/>
                        <a:pt x="22341" y="19074"/>
                        <a:pt x="20365" y="18891"/>
                      </a:cubicBezTo>
                      <a:cubicBezTo>
                        <a:pt x="20274" y="18618"/>
                        <a:pt x="20213" y="18375"/>
                        <a:pt x="20122" y="18131"/>
                      </a:cubicBezTo>
                      <a:lnTo>
                        <a:pt x="20122" y="18071"/>
                      </a:lnTo>
                      <a:cubicBezTo>
                        <a:pt x="25289" y="16520"/>
                        <a:pt x="30426" y="14666"/>
                        <a:pt x="35563" y="12873"/>
                      </a:cubicBezTo>
                      <a:cubicBezTo>
                        <a:pt x="35472" y="12843"/>
                        <a:pt x="35441" y="12721"/>
                        <a:pt x="35411" y="12721"/>
                      </a:cubicBezTo>
                      <a:cubicBezTo>
                        <a:pt x="29697" y="13450"/>
                        <a:pt x="23739" y="13846"/>
                        <a:pt x="18298" y="15882"/>
                      </a:cubicBezTo>
                      <a:cubicBezTo>
                        <a:pt x="18146" y="15760"/>
                        <a:pt x="17994" y="15639"/>
                        <a:pt x="17842" y="15578"/>
                      </a:cubicBezTo>
                      <a:cubicBezTo>
                        <a:pt x="19453" y="10806"/>
                        <a:pt x="21672" y="6186"/>
                        <a:pt x="24773" y="2022"/>
                      </a:cubicBezTo>
                      <a:cubicBezTo>
                        <a:pt x="24797" y="1972"/>
                        <a:pt x="24721" y="1922"/>
                        <a:pt x="24692" y="1922"/>
                      </a:cubicBezTo>
                      <a:cubicBezTo>
                        <a:pt x="24685" y="1922"/>
                        <a:pt x="24681" y="1925"/>
                        <a:pt x="24681" y="1931"/>
                      </a:cubicBezTo>
                      <a:cubicBezTo>
                        <a:pt x="22250" y="4180"/>
                        <a:pt x="19879" y="6733"/>
                        <a:pt x="18025" y="9621"/>
                      </a:cubicBezTo>
                      <a:cubicBezTo>
                        <a:pt x="16930" y="11323"/>
                        <a:pt x="15988" y="13146"/>
                        <a:pt x="15259" y="15031"/>
                      </a:cubicBezTo>
                      <a:cubicBezTo>
                        <a:pt x="15076" y="15092"/>
                        <a:pt x="14894" y="15122"/>
                        <a:pt x="14681" y="15183"/>
                      </a:cubicBezTo>
                      <a:cubicBezTo>
                        <a:pt x="13526" y="10137"/>
                        <a:pt x="12189" y="5122"/>
                        <a:pt x="11094" y="46"/>
                      </a:cubicBezTo>
                      <a:cubicBezTo>
                        <a:pt x="11094" y="16"/>
                        <a:pt x="11064" y="0"/>
                        <a:pt x="110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04;p8"/>
                <p:cNvSpPr/>
                <p:nvPr/>
              </p:nvSpPr>
              <p:spPr>
                <a:xfrm>
                  <a:off x="5282103" y="743203"/>
                  <a:ext cx="245475" cy="240800"/>
                </a:xfrm>
                <a:custGeom>
                  <a:avLst/>
                  <a:gdLst/>
                  <a:ahLst/>
                  <a:cxnLst/>
                  <a:rect l="l" t="t" r="r" b="b"/>
                  <a:pathLst>
                    <a:path w="9819" h="9632" extrusionOk="0">
                      <a:moveTo>
                        <a:pt x="4814" y="0"/>
                      </a:moveTo>
                      <a:cubicBezTo>
                        <a:pt x="4385" y="0"/>
                        <a:pt x="3943" y="77"/>
                        <a:pt x="3496" y="247"/>
                      </a:cubicBezTo>
                      <a:cubicBezTo>
                        <a:pt x="1824" y="855"/>
                        <a:pt x="548" y="2466"/>
                        <a:pt x="274" y="4199"/>
                      </a:cubicBezTo>
                      <a:cubicBezTo>
                        <a:pt x="1" y="5992"/>
                        <a:pt x="852" y="7846"/>
                        <a:pt x="2341" y="8880"/>
                      </a:cubicBezTo>
                      <a:cubicBezTo>
                        <a:pt x="3082" y="9373"/>
                        <a:pt x="3987" y="9632"/>
                        <a:pt x="4893" y="9632"/>
                      </a:cubicBezTo>
                      <a:cubicBezTo>
                        <a:pt x="5773" y="9632"/>
                        <a:pt x="6653" y="9388"/>
                        <a:pt x="7387" y="8880"/>
                      </a:cubicBezTo>
                      <a:cubicBezTo>
                        <a:pt x="9180" y="7664"/>
                        <a:pt x="9818" y="5110"/>
                        <a:pt x="8998" y="3104"/>
                      </a:cubicBezTo>
                      <a:cubicBezTo>
                        <a:pt x="8305" y="1472"/>
                        <a:pt x="6687" y="0"/>
                        <a:pt x="48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05" name="Google Shape;1205;p8"/>
              <p:cNvGrpSpPr/>
              <p:nvPr/>
            </p:nvGrpSpPr>
            <p:grpSpPr>
              <a:xfrm rot="10800000">
                <a:off x="5622624" y="4254499"/>
                <a:ext cx="901941" cy="889094"/>
                <a:chOff x="5918300" y="218850"/>
                <a:chExt cx="986375" cy="972325"/>
              </a:xfrm>
            </p:grpSpPr>
            <p:sp>
              <p:nvSpPr>
                <p:cNvPr id="1206" name="Google Shape;1206;p8"/>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07;p8"/>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8" name="Google Shape;1208;p8"/>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8"/>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8"/>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8"/>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8"/>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8"/>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8"/>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8"/>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8"/>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8"/>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8" name="Google Shape;1218;p8"/>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9" name="Google Shape;1219;p8"/>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0" name="Google Shape;1220;p8"/>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221;p8"/>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2" name="Google Shape;1222;p8"/>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3" name="Google Shape;1223;p8"/>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4" name="Google Shape;1224;p8"/>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25;p8"/>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26;p8"/>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227;p8"/>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8"/>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9" name="Google Shape;1229;p8"/>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0" name="Google Shape;1230;p8"/>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1" name="Google Shape;1231;p8"/>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2" name="Google Shape;1232;p8"/>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3" name="Google Shape;1233;p8"/>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4" name="Google Shape;1234;p8"/>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5" name="Google Shape;1235;p8"/>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6" name="Google Shape;1236;p8"/>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7" name="Google Shape;1237;p8"/>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8" name="Google Shape;1238;p8"/>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39" name="Google Shape;1239;p8"/>
              <p:cNvGrpSpPr/>
              <p:nvPr/>
            </p:nvGrpSpPr>
            <p:grpSpPr>
              <a:xfrm flipH="1">
                <a:off x="6909553" y="4318619"/>
                <a:ext cx="789121" cy="760835"/>
                <a:chOff x="-142600" y="4343675"/>
                <a:chExt cx="1219850" cy="1176125"/>
              </a:xfrm>
            </p:grpSpPr>
            <p:sp>
              <p:nvSpPr>
                <p:cNvPr id="1240" name="Google Shape;1240;p8"/>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1" name="Google Shape;1241;p8"/>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2" name="Google Shape;1242;p8"/>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3" name="Google Shape;1243;p8"/>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4" name="Google Shape;1244;p8"/>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5" name="Google Shape;1245;p8"/>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46" name="Google Shape;1246;p8"/>
              <p:cNvGrpSpPr/>
              <p:nvPr/>
            </p:nvGrpSpPr>
            <p:grpSpPr>
              <a:xfrm flipH="1">
                <a:off x="6204756" y="4225837"/>
                <a:ext cx="1113088" cy="817471"/>
                <a:chOff x="446100" y="4200250"/>
                <a:chExt cx="1720650" cy="1263675"/>
              </a:xfrm>
            </p:grpSpPr>
            <p:sp>
              <p:nvSpPr>
                <p:cNvPr id="1247" name="Google Shape;1247;p8"/>
                <p:cNvSpPr/>
                <p:nvPr/>
              </p:nvSpPr>
              <p:spPr>
                <a:xfrm>
                  <a:off x="1162900" y="4295950"/>
                  <a:ext cx="1003850" cy="1076250"/>
                </a:xfrm>
                <a:custGeom>
                  <a:avLst/>
                  <a:gdLst/>
                  <a:ahLst/>
                  <a:cxnLst/>
                  <a:rect l="l" t="t" r="r" b="b"/>
                  <a:pathLst>
                    <a:path w="40154" h="43050" extrusionOk="0">
                      <a:moveTo>
                        <a:pt x="11765" y="1"/>
                      </a:moveTo>
                      <a:cubicBezTo>
                        <a:pt x="10731" y="1"/>
                        <a:pt x="9655" y="415"/>
                        <a:pt x="8876" y="1125"/>
                      </a:cubicBezTo>
                      <a:cubicBezTo>
                        <a:pt x="7539" y="2371"/>
                        <a:pt x="6992" y="4286"/>
                        <a:pt x="6840" y="6140"/>
                      </a:cubicBezTo>
                      <a:cubicBezTo>
                        <a:pt x="6748" y="7964"/>
                        <a:pt x="6931" y="9818"/>
                        <a:pt x="6809" y="11642"/>
                      </a:cubicBezTo>
                      <a:cubicBezTo>
                        <a:pt x="6536" y="15806"/>
                        <a:pt x="4621" y="19636"/>
                        <a:pt x="2979" y="23466"/>
                      </a:cubicBezTo>
                      <a:cubicBezTo>
                        <a:pt x="1338" y="27326"/>
                        <a:pt x="1" y="31521"/>
                        <a:pt x="973" y="35594"/>
                      </a:cubicBezTo>
                      <a:cubicBezTo>
                        <a:pt x="2007" y="39636"/>
                        <a:pt x="6141" y="42737"/>
                        <a:pt x="10669" y="43010"/>
                      </a:cubicBezTo>
                      <a:cubicBezTo>
                        <a:pt x="11098" y="43037"/>
                        <a:pt x="11524" y="43049"/>
                        <a:pt x="11950" y="43049"/>
                      </a:cubicBezTo>
                      <a:cubicBezTo>
                        <a:pt x="18352" y="43049"/>
                        <a:pt x="24460" y="40146"/>
                        <a:pt x="30275" y="37296"/>
                      </a:cubicBezTo>
                      <a:cubicBezTo>
                        <a:pt x="32767" y="36080"/>
                        <a:pt x="35320" y="34834"/>
                        <a:pt x="37175" y="32797"/>
                      </a:cubicBezTo>
                      <a:cubicBezTo>
                        <a:pt x="39029" y="30730"/>
                        <a:pt x="40153" y="27721"/>
                        <a:pt x="39120" y="25137"/>
                      </a:cubicBezTo>
                      <a:cubicBezTo>
                        <a:pt x="37965" y="22189"/>
                        <a:pt x="34469" y="20578"/>
                        <a:pt x="33375" y="17630"/>
                      </a:cubicBezTo>
                      <a:cubicBezTo>
                        <a:pt x="32554" y="15411"/>
                        <a:pt x="32950" y="12493"/>
                        <a:pt x="30974" y="11216"/>
                      </a:cubicBezTo>
                      <a:cubicBezTo>
                        <a:pt x="29241" y="10031"/>
                        <a:pt x="26566" y="11064"/>
                        <a:pt x="24986" y="9697"/>
                      </a:cubicBezTo>
                      <a:cubicBezTo>
                        <a:pt x="23253" y="8207"/>
                        <a:pt x="23922" y="4894"/>
                        <a:pt x="21946" y="3769"/>
                      </a:cubicBezTo>
                      <a:cubicBezTo>
                        <a:pt x="21483" y="3501"/>
                        <a:pt x="20973" y="3415"/>
                        <a:pt x="20443" y="3415"/>
                      </a:cubicBezTo>
                      <a:cubicBezTo>
                        <a:pt x="19509" y="3415"/>
                        <a:pt x="18510" y="3680"/>
                        <a:pt x="17578" y="3680"/>
                      </a:cubicBezTo>
                      <a:cubicBezTo>
                        <a:pt x="17061" y="3680"/>
                        <a:pt x="16564" y="3598"/>
                        <a:pt x="16110" y="3344"/>
                      </a:cubicBezTo>
                      <a:cubicBezTo>
                        <a:pt x="15138" y="2766"/>
                        <a:pt x="14742" y="1520"/>
                        <a:pt x="13891" y="760"/>
                      </a:cubicBezTo>
                      <a:cubicBezTo>
                        <a:pt x="13303" y="237"/>
                        <a:pt x="12546" y="1"/>
                        <a:pt x="117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48;p8"/>
                <p:cNvSpPr/>
                <p:nvPr/>
              </p:nvSpPr>
              <p:spPr>
                <a:xfrm>
                  <a:off x="446100" y="4200250"/>
                  <a:ext cx="1037300" cy="1094125"/>
                </a:xfrm>
                <a:custGeom>
                  <a:avLst/>
                  <a:gdLst/>
                  <a:ahLst/>
                  <a:cxnLst/>
                  <a:rect l="l" t="t" r="r" b="b"/>
                  <a:pathLst>
                    <a:path w="41492" h="43765" extrusionOk="0">
                      <a:moveTo>
                        <a:pt x="12294" y="0"/>
                      </a:moveTo>
                      <a:cubicBezTo>
                        <a:pt x="11244" y="0"/>
                        <a:pt x="10341" y="914"/>
                        <a:pt x="9788" y="1853"/>
                      </a:cubicBezTo>
                      <a:cubicBezTo>
                        <a:pt x="9180" y="2856"/>
                        <a:pt x="8664" y="4041"/>
                        <a:pt x="7600" y="4588"/>
                      </a:cubicBezTo>
                      <a:cubicBezTo>
                        <a:pt x="6475" y="5135"/>
                        <a:pt x="5077" y="4801"/>
                        <a:pt x="3952" y="5348"/>
                      </a:cubicBezTo>
                      <a:cubicBezTo>
                        <a:pt x="2767" y="5895"/>
                        <a:pt x="2189" y="7233"/>
                        <a:pt x="1825" y="8479"/>
                      </a:cubicBezTo>
                      <a:cubicBezTo>
                        <a:pt x="1" y="14528"/>
                        <a:pt x="548" y="21215"/>
                        <a:pt x="3071" y="27020"/>
                      </a:cubicBezTo>
                      <a:cubicBezTo>
                        <a:pt x="5563" y="32856"/>
                        <a:pt x="10032" y="37750"/>
                        <a:pt x="15412" y="41063"/>
                      </a:cubicBezTo>
                      <a:cubicBezTo>
                        <a:pt x="17539" y="42340"/>
                        <a:pt x="19849" y="43434"/>
                        <a:pt x="22342" y="43707"/>
                      </a:cubicBezTo>
                      <a:cubicBezTo>
                        <a:pt x="22682" y="43746"/>
                        <a:pt x="23027" y="43764"/>
                        <a:pt x="23369" y="43764"/>
                      </a:cubicBezTo>
                      <a:cubicBezTo>
                        <a:pt x="25442" y="43764"/>
                        <a:pt x="27456" y="43105"/>
                        <a:pt x="28239" y="42400"/>
                      </a:cubicBezTo>
                      <a:cubicBezTo>
                        <a:pt x="32220" y="38662"/>
                        <a:pt x="34561" y="33525"/>
                        <a:pt x="36172" y="28327"/>
                      </a:cubicBezTo>
                      <a:cubicBezTo>
                        <a:pt x="37752" y="23130"/>
                        <a:pt x="38756" y="17719"/>
                        <a:pt x="40458" y="12552"/>
                      </a:cubicBezTo>
                      <a:cubicBezTo>
                        <a:pt x="40944" y="11123"/>
                        <a:pt x="41491" y="9664"/>
                        <a:pt x="41491" y="8145"/>
                      </a:cubicBezTo>
                      <a:cubicBezTo>
                        <a:pt x="41491" y="6625"/>
                        <a:pt x="40792" y="5044"/>
                        <a:pt x="39455" y="4345"/>
                      </a:cubicBezTo>
                      <a:cubicBezTo>
                        <a:pt x="38997" y="4127"/>
                        <a:pt x="38530" y="4037"/>
                        <a:pt x="38054" y="4037"/>
                      </a:cubicBezTo>
                      <a:cubicBezTo>
                        <a:pt x="35906" y="4037"/>
                        <a:pt x="33595" y="5864"/>
                        <a:pt x="31290" y="5864"/>
                      </a:cubicBezTo>
                      <a:cubicBezTo>
                        <a:pt x="31124" y="5864"/>
                        <a:pt x="30958" y="5855"/>
                        <a:pt x="30792" y="5834"/>
                      </a:cubicBezTo>
                      <a:cubicBezTo>
                        <a:pt x="28907" y="5591"/>
                        <a:pt x="27509" y="3980"/>
                        <a:pt x="26141" y="2643"/>
                      </a:cubicBezTo>
                      <a:cubicBezTo>
                        <a:pt x="25045" y="1571"/>
                        <a:pt x="23578" y="558"/>
                        <a:pt x="22115" y="558"/>
                      </a:cubicBezTo>
                      <a:cubicBezTo>
                        <a:pt x="21753" y="558"/>
                        <a:pt x="21391" y="620"/>
                        <a:pt x="21035" y="758"/>
                      </a:cubicBezTo>
                      <a:cubicBezTo>
                        <a:pt x="19502" y="1344"/>
                        <a:pt x="18429" y="3208"/>
                        <a:pt x="16901" y="3208"/>
                      </a:cubicBezTo>
                      <a:cubicBezTo>
                        <a:pt x="16763" y="3208"/>
                        <a:pt x="16622" y="3192"/>
                        <a:pt x="16475" y="3160"/>
                      </a:cubicBezTo>
                      <a:cubicBezTo>
                        <a:pt x="14804" y="2825"/>
                        <a:pt x="14287" y="333"/>
                        <a:pt x="12615" y="29"/>
                      </a:cubicBezTo>
                      <a:cubicBezTo>
                        <a:pt x="12507" y="9"/>
                        <a:pt x="12399" y="0"/>
                        <a:pt x="122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49;p8"/>
                <p:cNvSpPr/>
                <p:nvPr/>
              </p:nvSpPr>
              <p:spPr>
                <a:xfrm>
                  <a:off x="1265475" y="4916625"/>
                  <a:ext cx="750700" cy="514225"/>
                </a:xfrm>
                <a:custGeom>
                  <a:avLst/>
                  <a:gdLst/>
                  <a:ahLst/>
                  <a:cxnLst/>
                  <a:rect l="l" t="t" r="r" b="b"/>
                  <a:pathLst>
                    <a:path w="30028" h="20569" extrusionOk="0">
                      <a:moveTo>
                        <a:pt x="29897" y="0"/>
                      </a:moveTo>
                      <a:cubicBezTo>
                        <a:pt x="29890" y="0"/>
                        <a:pt x="29884" y="2"/>
                        <a:pt x="29880" y="7"/>
                      </a:cubicBezTo>
                      <a:cubicBezTo>
                        <a:pt x="25564" y="3715"/>
                        <a:pt x="20944" y="6997"/>
                        <a:pt x="16141" y="9976"/>
                      </a:cubicBezTo>
                      <a:cubicBezTo>
                        <a:pt x="11308" y="12925"/>
                        <a:pt x="6293" y="15569"/>
                        <a:pt x="1156" y="17879"/>
                      </a:cubicBezTo>
                      <a:cubicBezTo>
                        <a:pt x="0" y="18402"/>
                        <a:pt x="688" y="20569"/>
                        <a:pt x="1866" y="20569"/>
                      </a:cubicBezTo>
                      <a:cubicBezTo>
                        <a:pt x="1989" y="20569"/>
                        <a:pt x="2118" y="20545"/>
                        <a:pt x="2250" y="20493"/>
                      </a:cubicBezTo>
                      <a:cubicBezTo>
                        <a:pt x="7691" y="18457"/>
                        <a:pt x="12798" y="15447"/>
                        <a:pt x="17387" y="11922"/>
                      </a:cubicBezTo>
                      <a:cubicBezTo>
                        <a:pt x="22007" y="8365"/>
                        <a:pt x="26172" y="4353"/>
                        <a:pt x="30002" y="128"/>
                      </a:cubicBezTo>
                      <a:cubicBezTo>
                        <a:pt x="30028" y="76"/>
                        <a:pt x="29941" y="0"/>
                        <a:pt x="298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50;p8"/>
                <p:cNvSpPr/>
                <p:nvPr/>
              </p:nvSpPr>
              <p:spPr>
                <a:xfrm>
                  <a:off x="1208400" y="4783650"/>
                  <a:ext cx="655050" cy="643500"/>
                </a:xfrm>
                <a:custGeom>
                  <a:avLst/>
                  <a:gdLst/>
                  <a:ahLst/>
                  <a:cxnLst/>
                  <a:rect l="l" t="t" r="r" b="b"/>
                  <a:pathLst>
                    <a:path w="26202" h="25740" extrusionOk="0">
                      <a:moveTo>
                        <a:pt x="26071" y="0"/>
                      </a:moveTo>
                      <a:cubicBezTo>
                        <a:pt x="26064" y="0"/>
                        <a:pt x="26058" y="2"/>
                        <a:pt x="26053" y="6"/>
                      </a:cubicBezTo>
                      <a:cubicBezTo>
                        <a:pt x="18363" y="8487"/>
                        <a:pt x="9822" y="16177"/>
                        <a:pt x="947" y="23259"/>
                      </a:cubicBezTo>
                      <a:cubicBezTo>
                        <a:pt x="0" y="24026"/>
                        <a:pt x="990" y="25740"/>
                        <a:pt x="2052" y="25740"/>
                      </a:cubicBezTo>
                      <a:cubicBezTo>
                        <a:pt x="2253" y="25740"/>
                        <a:pt x="2456" y="25679"/>
                        <a:pt x="2649" y="25539"/>
                      </a:cubicBezTo>
                      <a:cubicBezTo>
                        <a:pt x="7390" y="22195"/>
                        <a:pt x="11646" y="18122"/>
                        <a:pt x="15537" y="13806"/>
                      </a:cubicBezTo>
                      <a:cubicBezTo>
                        <a:pt x="19397" y="9429"/>
                        <a:pt x="22862" y="4809"/>
                        <a:pt x="26175" y="97"/>
                      </a:cubicBezTo>
                      <a:cubicBezTo>
                        <a:pt x="26201" y="71"/>
                        <a:pt x="26115" y="0"/>
                        <a:pt x="260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51;p8"/>
                <p:cNvSpPr/>
                <p:nvPr/>
              </p:nvSpPr>
              <p:spPr>
                <a:xfrm>
                  <a:off x="1157225" y="4641500"/>
                  <a:ext cx="635425" cy="766250"/>
                </a:xfrm>
                <a:custGeom>
                  <a:avLst/>
                  <a:gdLst/>
                  <a:ahLst/>
                  <a:cxnLst/>
                  <a:rect l="l" t="t" r="r" b="b"/>
                  <a:pathLst>
                    <a:path w="25417" h="30650" extrusionOk="0">
                      <a:moveTo>
                        <a:pt x="25333" y="0"/>
                      </a:moveTo>
                      <a:cubicBezTo>
                        <a:pt x="25313" y="0"/>
                        <a:pt x="25292" y="11"/>
                        <a:pt x="25274" y="39"/>
                      </a:cubicBezTo>
                      <a:cubicBezTo>
                        <a:pt x="18556" y="10556"/>
                        <a:pt x="10197" y="19948"/>
                        <a:pt x="927" y="28185"/>
                      </a:cubicBezTo>
                      <a:cubicBezTo>
                        <a:pt x="1" y="29036"/>
                        <a:pt x="991" y="30650"/>
                        <a:pt x="2049" y="30650"/>
                      </a:cubicBezTo>
                      <a:cubicBezTo>
                        <a:pt x="2276" y="30650"/>
                        <a:pt x="2505" y="30576"/>
                        <a:pt x="2720" y="30404"/>
                      </a:cubicBezTo>
                      <a:cubicBezTo>
                        <a:pt x="7735" y="26392"/>
                        <a:pt x="12052" y="21620"/>
                        <a:pt x="15790" y="16452"/>
                      </a:cubicBezTo>
                      <a:cubicBezTo>
                        <a:pt x="19559" y="11285"/>
                        <a:pt x="22660" y="5723"/>
                        <a:pt x="25395" y="100"/>
                      </a:cubicBezTo>
                      <a:cubicBezTo>
                        <a:pt x="25416" y="57"/>
                        <a:pt x="25379" y="0"/>
                        <a:pt x="25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2" name="Google Shape;1252;p8"/>
                <p:cNvSpPr/>
                <p:nvPr/>
              </p:nvSpPr>
              <p:spPr>
                <a:xfrm>
                  <a:off x="1079725" y="4567375"/>
                  <a:ext cx="547950" cy="839275"/>
                </a:xfrm>
                <a:custGeom>
                  <a:avLst/>
                  <a:gdLst/>
                  <a:ahLst/>
                  <a:cxnLst/>
                  <a:rect l="l" t="t" r="r" b="b"/>
                  <a:pathLst>
                    <a:path w="21918" h="33571" extrusionOk="0">
                      <a:moveTo>
                        <a:pt x="21846" y="0"/>
                      </a:moveTo>
                      <a:cubicBezTo>
                        <a:pt x="21819" y="0"/>
                        <a:pt x="21790" y="17"/>
                        <a:pt x="21778" y="55"/>
                      </a:cubicBezTo>
                      <a:cubicBezTo>
                        <a:pt x="19164" y="5831"/>
                        <a:pt x="16033" y="11302"/>
                        <a:pt x="12507" y="16499"/>
                      </a:cubicBezTo>
                      <a:cubicBezTo>
                        <a:pt x="8951" y="21697"/>
                        <a:pt x="5060" y="26591"/>
                        <a:pt x="835" y="31241"/>
                      </a:cubicBezTo>
                      <a:cubicBezTo>
                        <a:pt x="0" y="32172"/>
                        <a:pt x="1019" y="33570"/>
                        <a:pt x="2069" y="33570"/>
                      </a:cubicBezTo>
                      <a:cubicBezTo>
                        <a:pt x="2357" y="33570"/>
                        <a:pt x="2647" y="33465"/>
                        <a:pt x="2902" y="33217"/>
                      </a:cubicBezTo>
                      <a:cubicBezTo>
                        <a:pt x="7522" y="28658"/>
                        <a:pt x="11322" y="23338"/>
                        <a:pt x="14452" y="17715"/>
                      </a:cubicBezTo>
                      <a:cubicBezTo>
                        <a:pt x="17522" y="12062"/>
                        <a:pt x="19954" y="6074"/>
                        <a:pt x="21899" y="86"/>
                      </a:cubicBezTo>
                      <a:cubicBezTo>
                        <a:pt x="21917" y="33"/>
                        <a:pt x="21883" y="0"/>
                        <a:pt x="2184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3" name="Google Shape;1253;p8"/>
                <p:cNvSpPr/>
                <p:nvPr/>
              </p:nvSpPr>
              <p:spPr>
                <a:xfrm>
                  <a:off x="1047250" y="4536975"/>
                  <a:ext cx="448200" cy="844700"/>
                </a:xfrm>
                <a:custGeom>
                  <a:avLst/>
                  <a:gdLst/>
                  <a:ahLst/>
                  <a:cxnLst/>
                  <a:rect l="l" t="t" r="r" b="b"/>
                  <a:pathLst>
                    <a:path w="17928" h="33788" extrusionOk="0">
                      <a:moveTo>
                        <a:pt x="17856" y="0"/>
                      </a:moveTo>
                      <a:cubicBezTo>
                        <a:pt x="17829" y="0"/>
                        <a:pt x="17801" y="17"/>
                        <a:pt x="17788" y="56"/>
                      </a:cubicBezTo>
                      <a:cubicBezTo>
                        <a:pt x="13563" y="11363"/>
                        <a:pt x="7605" y="21910"/>
                        <a:pt x="645" y="31667"/>
                      </a:cubicBezTo>
                      <a:cubicBezTo>
                        <a:pt x="0" y="32588"/>
                        <a:pt x="1081" y="33787"/>
                        <a:pt x="2040" y="33787"/>
                      </a:cubicBezTo>
                      <a:cubicBezTo>
                        <a:pt x="2348" y="33787"/>
                        <a:pt x="2642" y="33664"/>
                        <a:pt x="2864" y="33369"/>
                      </a:cubicBezTo>
                      <a:cubicBezTo>
                        <a:pt x="6724" y="28567"/>
                        <a:pt x="9824" y="23156"/>
                        <a:pt x="12256" y="17472"/>
                      </a:cubicBezTo>
                      <a:cubicBezTo>
                        <a:pt x="14688" y="11819"/>
                        <a:pt x="16451" y="5983"/>
                        <a:pt x="17909" y="86"/>
                      </a:cubicBezTo>
                      <a:cubicBezTo>
                        <a:pt x="17927" y="33"/>
                        <a:pt x="17893" y="0"/>
                        <a:pt x="178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4" name="Google Shape;1254;p8"/>
                <p:cNvSpPr/>
                <p:nvPr/>
              </p:nvSpPr>
              <p:spPr>
                <a:xfrm>
                  <a:off x="644650" y="4436900"/>
                  <a:ext cx="480050" cy="874550"/>
                </a:xfrm>
                <a:custGeom>
                  <a:avLst/>
                  <a:gdLst/>
                  <a:ahLst/>
                  <a:cxnLst/>
                  <a:rect l="l" t="t" r="r" b="b"/>
                  <a:pathLst>
                    <a:path w="19202" h="34982" extrusionOk="0">
                      <a:moveTo>
                        <a:pt x="96" y="1"/>
                      </a:moveTo>
                      <a:cubicBezTo>
                        <a:pt x="61" y="1"/>
                        <a:pt x="31" y="16"/>
                        <a:pt x="31" y="46"/>
                      </a:cubicBezTo>
                      <a:cubicBezTo>
                        <a:pt x="1" y="6551"/>
                        <a:pt x="1460" y="13177"/>
                        <a:pt x="4256" y="19165"/>
                      </a:cubicBezTo>
                      <a:cubicBezTo>
                        <a:pt x="7083" y="25153"/>
                        <a:pt x="11217" y="30594"/>
                        <a:pt x="16414" y="34697"/>
                      </a:cubicBezTo>
                      <a:cubicBezTo>
                        <a:pt x="16665" y="34897"/>
                        <a:pt x="16928" y="34982"/>
                        <a:pt x="17181" y="34982"/>
                      </a:cubicBezTo>
                      <a:cubicBezTo>
                        <a:pt x="18278" y="34982"/>
                        <a:pt x="19201" y="33385"/>
                        <a:pt x="18238" y="32570"/>
                      </a:cubicBezTo>
                      <a:cubicBezTo>
                        <a:pt x="13588" y="28436"/>
                        <a:pt x="9515" y="23633"/>
                        <a:pt x="6323" y="18192"/>
                      </a:cubicBezTo>
                      <a:cubicBezTo>
                        <a:pt x="3131" y="12721"/>
                        <a:pt x="852" y="6521"/>
                        <a:pt x="183" y="46"/>
                      </a:cubicBezTo>
                      <a:cubicBezTo>
                        <a:pt x="168" y="16"/>
                        <a:pt x="130" y="1"/>
                        <a:pt x="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5" name="Google Shape;1255;p8"/>
                <p:cNvSpPr/>
                <p:nvPr/>
              </p:nvSpPr>
              <p:spPr>
                <a:xfrm>
                  <a:off x="833875" y="4562275"/>
                  <a:ext cx="347300" cy="737100"/>
                </a:xfrm>
                <a:custGeom>
                  <a:avLst/>
                  <a:gdLst/>
                  <a:ahLst/>
                  <a:cxnLst/>
                  <a:rect l="l" t="t" r="r" b="b"/>
                  <a:pathLst>
                    <a:path w="13892" h="29484" extrusionOk="0">
                      <a:moveTo>
                        <a:pt x="532" y="1"/>
                      </a:moveTo>
                      <a:cubicBezTo>
                        <a:pt x="494" y="1"/>
                        <a:pt x="456" y="16"/>
                        <a:pt x="456" y="47"/>
                      </a:cubicBezTo>
                      <a:cubicBezTo>
                        <a:pt x="0" y="5305"/>
                        <a:pt x="760" y="10685"/>
                        <a:pt x="2584" y="15761"/>
                      </a:cubicBezTo>
                      <a:cubicBezTo>
                        <a:pt x="4408" y="20807"/>
                        <a:pt x="7326" y="25488"/>
                        <a:pt x="11155" y="29226"/>
                      </a:cubicBezTo>
                      <a:cubicBezTo>
                        <a:pt x="11341" y="29406"/>
                        <a:pt x="11557" y="29483"/>
                        <a:pt x="11781" y="29483"/>
                      </a:cubicBezTo>
                      <a:cubicBezTo>
                        <a:pt x="12764" y="29483"/>
                        <a:pt x="13891" y="27994"/>
                        <a:pt x="13222" y="27251"/>
                      </a:cubicBezTo>
                      <a:cubicBezTo>
                        <a:pt x="9909" y="23542"/>
                        <a:pt x="6991" y="19469"/>
                        <a:pt x="4712" y="14910"/>
                      </a:cubicBezTo>
                      <a:cubicBezTo>
                        <a:pt x="2432" y="10351"/>
                        <a:pt x="882" y="5305"/>
                        <a:pt x="608" y="47"/>
                      </a:cubicBezTo>
                      <a:cubicBezTo>
                        <a:pt x="608" y="16"/>
                        <a:pt x="570" y="1"/>
                        <a:pt x="5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56;p8"/>
                <p:cNvSpPr/>
                <p:nvPr/>
              </p:nvSpPr>
              <p:spPr>
                <a:xfrm>
                  <a:off x="975200" y="4323275"/>
                  <a:ext cx="213150" cy="942125"/>
                </a:xfrm>
                <a:custGeom>
                  <a:avLst/>
                  <a:gdLst/>
                  <a:ahLst/>
                  <a:cxnLst/>
                  <a:rect l="l" t="t" r="r" b="b"/>
                  <a:pathLst>
                    <a:path w="8526" h="37685" extrusionOk="0">
                      <a:moveTo>
                        <a:pt x="1686" y="0"/>
                      </a:moveTo>
                      <a:cubicBezTo>
                        <a:pt x="1661" y="0"/>
                        <a:pt x="1642" y="10"/>
                        <a:pt x="1642" y="32"/>
                      </a:cubicBezTo>
                      <a:cubicBezTo>
                        <a:pt x="335" y="6111"/>
                        <a:pt x="1" y="12494"/>
                        <a:pt x="639" y="18786"/>
                      </a:cubicBezTo>
                      <a:cubicBezTo>
                        <a:pt x="1247" y="25078"/>
                        <a:pt x="2888" y="31279"/>
                        <a:pt x="5502" y="37023"/>
                      </a:cubicBezTo>
                      <a:cubicBezTo>
                        <a:pt x="5721" y="37490"/>
                        <a:pt x="6138" y="37684"/>
                        <a:pt x="6581" y="37684"/>
                      </a:cubicBezTo>
                      <a:cubicBezTo>
                        <a:pt x="7495" y="37684"/>
                        <a:pt x="8525" y="36860"/>
                        <a:pt x="8177" y="35899"/>
                      </a:cubicBezTo>
                      <a:cubicBezTo>
                        <a:pt x="5958" y="30276"/>
                        <a:pt x="4104" y="24500"/>
                        <a:pt x="2919" y="18512"/>
                      </a:cubicBezTo>
                      <a:cubicBezTo>
                        <a:pt x="1764" y="12494"/>
                        <a:pt x="1217" y="6263"/>
                        <a:pt x="1794" y="93"/>
                      </a:cubicBezTo>
                      <a:cubicBezTo>
                        <a:pt x="1794" y="34"/>
                        <a:pt x="1731" y="0"/>
                        <a:pt x="16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57;p8"/>
                <p:cNvSpPr/>
                <p:nvPr/>
              </p:nvSpPr>
              <p:spPr>
                <a:xfrm>
                  <a:off x="1135550" y="4439350"/>
                  <a:ext cx="177600" cy="818450"/>
                </a:xfrm>
                <a:custGeom>
                  <a:avLst/>
                  <a:gdLst/>
                  <a:ahLst/>
                  <a:cxnLst/>
                  <a:rect l="l" t="t" r="r" b="b"/>
                  <a:pathLst>
                    <a:path w="7104" h="32738" extrusionOk="0">
                      <a:moveTo>
                        <a:pt x="7007" y="1"/>
                      </a:moveTo>
                      <a:cubicBezTo>
                        <a:pt x="6988" y="1"/>
                        <a:pt x="6970" y="12"/>
                        <a:pt x="6961" y="39"/>
                      </a:cubicBezTo>
                      <a:cubicBezTo>
                        <a:pt x="4104" y="4720"/>
                        <a:pt x="2098" y="9948"/>
                        <a:pt x="1064" y="15389"/>
                      </a:cubicBezTo>
                      <a:cubicBezTo>
                        <a:pt x="61" y="20830"/>
                        <a:pt x="0" y="26484"/>
                        <a:pt x="1064" y="31924"/>
                      </a:cubicBezTo>
                      <a:cubicBezTo>
                        <a:pt x="1176" y="32497"/>
                        <a:pt x="1695" y="32738"/>
                        <a:pt x="2261" y="32738"/>
                      </a:cubicBezTo>
                      <a:cubicBezTo>
                        <a:pt x="3078" y="32738"/>
                        <a:pt x="3993" y="32235"/>
                        <a:pt x="3921" y="31499"/>
                      </a:cubicBezTo>
                      <a:cubicBezTo>
                        <a:pt x="3253" y="26332"/>
                        <a:pt x="2949" y="21073"/>
                        <a:pt x="3344" y="15754"/>
                      </a:cubicBezTo>
                      <a:cubicBezTo>
                        <a:pt x="3739" y="10435"/>
                        <a:pt x="4864" y="5085"/>
                        <a:pt x="7083" y="100"/>
                      </a:cubicBezTo>
                      <a:cubicBezTo>
                        <a:pt x="7104" y="58"/>
                        <a:pt x="7051" y="1"/>
                        <a:pt x="70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58;p8"/>
                <p:cNvSpPr/>
                <p:nvPr/>
              </p:nvSpPr>
              <p:spPr>
                <a:xfrm>
                  <a:off x="1048150" y="4444050"/>
                  <a:ext cx="151750" cy="794475"/>
                </a:xfrm>
                <a:custGeom>
                  <a:avLst/>
                  <a:gdLst/>
                  <a:ahLst/>
                  <a:cxnLst/>
                  <a:rect l="l" t="t" r="r" b="b"/>
                  <a:pathLst>
                    <a:path w="6070" h="31779" extrusionOk="0">
                      <a:moveTo>
                        <a:pt x="2178" y="1"/>
                      </a:moveTo>
                      <a:cubicBezTo>
                        <a:pt x="2151" y="1"/>
                        <a:pt x="2129" y="11"/>
                        <a:pt x="2129" y="34"/>
                      </a:cubicBezTo>
                      <a:cubicBezTo>
                        <a:pt x="700" y="5049"/>
                        <a:pt x="1" y="10368"/>
                        <a:pt x="153" y="15657"/>
                      </a:cubicBezTo>
                      <a:cubicBezTo>
                        <a:pt x="305" y="20946"/>
                        <a:pt x="1308" y="26265"/>
                        <a:pt x="3132" y="31189"/>
                      </a:cubicBezTo>
                      <a:cubicBezTo>
                        <a:pt x="3284" y="31606"/>
                        <a:pt x="3675" y="31778"/>
                        <a:pt x="4115" y="31778"/>
                      </a:cubicBezTo>
                      <a:cubicBezTo>
                        <a:pt x="4993" y="31778"/>
                        <a:pt x="6069" y="31097"/>
                        <a:pt x="5867" y="30308"/>
                      </a:cubicBezTo>
                      <a:cubicBezTo>
                        <a:pt x="4408" y="25505"/>
                        <a:pt x="3192" y="20581"/>
                        <a:pt x="2493" y="15536"/>
                      </a:cubicBezTo>
                      <a:cubicBezTo>
                        <a:pt x="1764" y="10490"/>
                        <a:pt x="1581" y="5232"/>
                        <a:pt x="2280" y="64"/>
                      </a:cubicBezTo>
                      <a:cubicBezTo>
                        <a:pt x="2280" y="27"/>
                        <a:pt x="2222" y="1"/>
                        <a:pt x="21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9" name="Google Shape;1259;p8"/>
                <p:cNvSpPr/>
                <p:nvPr/>
              </p:nvSpPr>
              <p:spPr>
                <a:xfrm>
                  <a:off x="681125" y="4466425"/>
                  <a:ext cx="447525" cy="781675"/>
                </a:xfrm>
                <a:custGeom>
                  <a:avLst/>
                  <a:gdLst/>
                  <a:ahLst/>
                  <a:cxnLst/>
                  <a:rect l="l" t="t" r="r" b="b"/>
                  <a:pathLst>
                    <a:path w="17901" h="31267" extrusionOk="0">
                      <a:moveTo>
                        <a:pt x="70" y="0"/>
                      </a:moveTo>
                      <a:cubicBezTo>
                        <a:pt x="32" y="0"/>
                        <a:pt x="1" y="15"/>
                        <a:pt x="1" y="51"/>
                      </a:cubicBezTo>
                      <a:cubicBezTo>
                        <a:pt x="609" y="5826"/>
                        <a:pt x="2220" y="11540"/>
                        <a:pt x="4773" y="16799"/>
                      </a:cubicBezTo>
                      <a:cubicBezTo>
                        <a:pt x="7356" y="22088"/>
                        <a:pt x="10852" y="26951"/>
                        <a:pt x="15107" y="30993"/>
                      </a:cubicBezTo>
                      <a:cubicBezTo>
                        <a:pt x="15310" y="31184"/>
                        <a:pt x="15544" y="31266"/>
                        <a:pt x="15782" y="31266"/>
                      </a:cubicBezTo>
                      <a:cubicBezTo>
                        <a:pt x="16796" y="31266"/>
                        <a:pt x="17901" y="29788"/>
                        <a:pt x="17113" y="28927"/>
                      </a:cubicBezTo>
                      <a:cubicBezTo>
                        <a:pt x="13314" y="24854"/>
                        <a:pt x="9788" y="20537"/>
                        <a:pt x="6809" y="15704"/>
                      </a:cubicBezTo>
                      <a:cubicBezTo>
                        <a:pt x="3861" y="10902"/>
                        <a:pt x="1460" y="5644"/>
                        <a:pt x="153" y="20"/>
                      </a:cubicBezTo>
                      <a:cubicBezTo>
                        <a:pt x="127" y="8"/>
                        <a:pt x="97" y="0"/>
                        <a:pt x="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0" name="Google Shape;1260;p8"/>
                <p:cNvSpPr/>
                <p:nvPr/>
              </p:nvSpPr>
              <p:spPr>
                <a:xfrm>
                  <a:off x="891625" y="4545275"/>
                  <a:ext cx="235900" cy="654850"/>
                </a:xfrm>
                <a:custGeom>
                  <a:avLst/>
                  <a:gdLst/>
                  <a:ahLst/>
                  <a:cxnLst/>
                  <a:rect l="l" t="t" r="r" b="b"/>
                  <a:pathLst>
                    <a:path w="9436" h="26194" extrusionOk="0">
                      <a:moveTo>
                        <a:pt x="257" y="0"/>
                      </a:moveTo>
                      <a:cubicBezTo>
                        <a:pt x="219" y="0"/>
                        <a:pt x="183" y="25"/>
                        <a:pt x="183" y="58"/>
                      </a:cubicBezTo>
                      <a:cubicBezTo>
                        <a:pt x="0" y="4496"/>
                        <a:pt x="426" y="9025"/>
                        <a:pt x="1490" y="13402"/>
                      </a:cubicBezTo>
                      <a:cubicBezTo>
                        <a:pt x="2554" y="17748"/>
                        <a:pt x="4256" y="22003"/>
                        <a:pt x="6566" y="25864"/>
                      </a:cubicBezTo>
                      <a:cubicBezTo>
                        <a:pt x="6704" y="26097"/>
                        <a:pt x="6948" y="26194"/>
                        <a:pt x="7231" y="26194"/>
                      </a:cubicBezTo>
                      <a:cubicBezTo>
                        <a:pt x="8131" y="26194"/>
                        <a:pt x="9435" y="25220"/>
                        <a:pt x="9089" y="24526"/>
                      </a:cubicBezTo>
                      <a:cubicBezTo>
                        <a:pt x="7174" y="20696"/>
                        <a:pt x="5320" y="16836"/>
                        <a:pt x="3709" y="12794"/>
                      </a:cubicBezTo>
                      <a:cubicBezTo>
                        <a:pt x="2158" y="8721"/>
                        <a:pt x="882" y="4465"/>
                        <a:pt x="335" y="58"/>
                      </a:cubicBezTo>
                      <a:cubicBezTo>
                        <a:pt x="321" y="17"/>
                        <a:pt x="289" y="0"/>
                        <a:pt x="2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1" name="Google Shape;1261;p8"/>
                <p:cNvSpPr/>
                <p:nvPr/>
              </p:nvSpPr>
              <p:spPr>
                <a:xfrm>
                  <a:off x="1189500" y="4528150"/>
                  <a:ext cx="188250" cy="676975"/>
                </a:xfrm>
                <a:custGeom>
                  <a:avLst/>
                  <a:gdLst/>
                  <a:ahLst/>
                  <a:cxnLst/>
                  <a:rect l="l" t="t" r="r" b="b"/>
                  <a:pathLst>
                    <a:path w="7530" h="27079" extrusionOk="0">
                      <a:moveTo>
                        <a:pt x="7431" y="1"/>
                      </a:moveTo>
                      <a:cubicBezTo>
                        <a:pt x="7412" y="1"/>
                        <a:pt x="7395" y="4"/>
                        <a:pt x="7387" y="13"/>
                      </a:cubicBezTo>
                      <a:cubicBezTo>
                        <a:pt x="5259" y="3965"/>
                        <a:pt x="3222" y="8068"/>
                        <a:pt x="1794" y="12476"/>
                      </a:cubicBezTo>
                      <a:cubicBezTo>
                        <a:pt x="1125" y="14694"/>
                        <a:pt x="548" y="16974"/>
                        <a:pt x="274" y="19315"/>
                      </a:cubicBezTo>
                      <a:cubicBezTo>
                        <a:pt x="0" y="21625"/>
                        <a:pt x="0" y="24026"/>
                        <a:pt x="365" y="26397"/>
                      </a:cubicBezTo>
                      <a:cubicBezTo>
                        <a:pt x="428" y="26877"/>
                        <a:pt x="937" y="27078"/>
                        <a:pt x="1505" y="27078"/>
                      </a:cubicBezTo>
                      <a:cubicBezTo>
                        <a:pt x="2302" y="27078"/>
                        <a:pt x="3215" y="26679"/>
                        <a:pt x="3162" y="26093"/>
                      </a:cubicBezTo>
                      <a:cubicBezTo>
                        <a:pt x="2858" y="21837"/>
                        <a:pt x="3222" y="17521"/>
                        <a:pt x="4013" y="13114"/>
                      </a:cubicBezTo>
                      <a:cubicBezTo>
                        <a:pt x="4803" y="8707"/>
                        <a:pt x="6049" y="4299"/>
                        <a:pt x="7508" y="44"/>
                      </a:cubicBezTo>
                      <a:cubicBezTo>
                        <a:pt x="7530" y="22"/>
                        <a:pt x="7475" y="1"/>
                        <a:pt x="74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2;p8"/>
                <p:cNvSpPr/>
                <p:nvPr/>
              </p:nvSpPr>
              <p:spPr>
                <a:xfrm>
                  <a:off x="1097550" y="4422550"/>
                  <a:ext cx="113050" cy="736850"/>
                </a:xfrm>
                <a:custGeom>
                  <a:avLst/>
                  <a:gdLst/>
                  <a:ahLst/>
                  <a:cxnLst/>
                  <a:rect l="l" t="t" r="r" b="b"/>
                  <a:pathLst>
                    <a:path w="4522" h="29474" extrusionOk="0">
                      <a:moveTo>
                        <a:pt x="4417" y="0"/>
                      </a:moveTo>
                      <a:cubicBezTo>
                        <a:pt x="4400" y="0"/>
                        <a:pt x="4386" y="4"/>
                        <a:pt x="4378" y="12"/>
                      </a:cubicBezTo>
                      <a:cubicBezTo>
                        <a:pt x="2402" y="4420"/>
                        <a:pt x="1064" y="9222"/>
                        <a:pt x="548" y="14116"/>
                      </a:cubicBezTo>
                      <a:cubicBezTo>
                        <a:pt x="1" y="18979"/>
                        <a:pt x="244" y="23995"/>
                        <a:pt x="1338" y="28797"/>
                      </a:cubicBezTo>
                      <a:cubicBezTo>
                        <a:pt x="1445" y="29272"/>
                        <a:pt x="1928" y="29473"/>
                        <a:pt x="2462" y="29473"/>
                      </a:cubicBezTo>
                      <a:cubicBezTo>
                        <a:pt x="3295" y="29473"/>
                        <a:pt x="4252" y="28984"/>
                        <a:pt x="4104" y="28280"/>
                      </a:cubicBezTo>
                      <a:cubicBezTo>
                        <a:pt x="3435" y="23691"/>
                        <a:pt x="2888" y="19070"/>
                        <a:pt x="2827" y="14298"/>
                      </a:cubicBezTo>
                      <a:cubicBezTo>
                        <a:pt x="2736" y="9557"/>
                        <a:pt x="3192" y="4724"/>
                        <a:pt x="4499" y="73"/>
                      </a:cubicBezTo>
                      <a:cubicBezTo>
                        <a:pt x="4521" y="29"/>
                        <a:pt x="4462" y="0"/>
                        <a:pt x="44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3" name="Google Shape;1263;p8"/>
                <p:cNvSpPr/>
                <p:nvPr/>
              </p:nvSpPr>
              <p:spPr>
                <a:xfrm>
                  <a:off x="1205650" y="4653650"/>
                  <a:ext cx="552900" cy="650725"/>
                </a:xfrm>
                <a:custGeom>
                  <a:avLst/>
                  <a:gdLst/>
                  <a:ahLst/>
                  <a:cxnLst/>
                  <a:rect l="l" t="t" r="r" b="b"/>
                  <a:pathLst>
                    <a:path w="22116" h="26029" extrusionOk="0">
                      <a:moveTo>
                        <a:pt x="21993" y="1"/>
                      </a:moveTo>
                      <a:cubicBezTo>
                        <a:pt x="21983" y="1"/>
                        <a:pt x="21974" y="3"/>
                        <a:pt x="21969" y="9"/>
                      </a:cubicBezTo>
                      <a:cubicBezTo>
                        <a:pt x="15495" y="8398"/>
                        <a:pt x="8260" y="16240"/>
                        <a:pt x="783" y="23687"/>
                      </a:cubicBezTo>
                      <a:cubicBezTo>
                        <a:pt x="0" y="24470"/>
                        <a:pt x="1147" y="26028"/>
                        <a:pt x="2151" y="26028"/>
                      </a:cubicBezTo>
                      <a:cubicBezTo>
                        <a:pt x="2355" y="26028"/>
                        <a:pt x="2553" y="25964"/>
                        <a:pt x="2728" y="25814"/>
                      </a:cubicBezTo>
                      <a:cubicBezTo>
                        <a:pt x="6771" y="22228"/>
                        <a:pt x="10358" y="18094"/>
                        <a:pt x="13519" y="13717"/>
                      </a:cubicBezTo>
                      <a:cubicBezTo>
                        <a:pt x="16650" y="9310"/>
                        <a:pt x="19446" y="4720"/>
                        <a:pt x="22090" y="100"/>
                      </a:cubicBezTo>
                      <a:cubicBezTo>
                        <a:pt x="22115" y="50"/>
                        <a:pt x="22039" y="1"/>
                        <a:pt x="219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4" name="Google Shape;1264;p8"/>
                <p:cNvSpPr/>
                <p:nvPr/>
              </p:nvSpPr>
              <p:spPr>
                <a:xfrm>
                  <a:off x="1335875" y="4846725"/>
                  <a:ext cx="587500" cy="492325"/>
                </a:xfrm>
                <a:custGeom>
                  <a:avLst/>
                  <a:gdLst/>
                  <a:ahLst/>
                  <a:cxnLst/>
                  <a:rect l="l" t="t" r="r" b="b"/>
                  <a:pathLst>
                    <a:path w="23500" h="19693" extrusionOk="0">
                      <a:moveTo>
                        <a:pt x="23401" y="0"/>
                      </a:moveTo>
                      <a:cubicBezTo>
                        <a:pt x="23396" y="0"/>
                        <a:pt x="23390" y="2"/>
                        <a:pt x="23386" y="6"/>
                      </a:cubicBezTo>
                      <a:cubicBezTo>
                        <a:pt x="15848" y="5781"/>
                        <a:pt x="8219" y="11404"/>
                        <a:pt x="802" y="17210"/>
                      </a:cubicBezTo>
                      <a:cubicBezTo>
                        <a:pt x="0" y="17852"/>
                        <a:pt x="1150" y="19692"/>
                        <a:pt x="2100" y="19692"/>
                      </a:cubicBezTo>
                      <a:cubicBezTo>
                        <a:pt x="2230" y="19692"/>
                        <a:pt x="2357" y="19658"/>
                        <a:pt x="2474" y="19581"/>
                      </a:cubicBezTo>
                      <a:cubicBezTo>
                        <a:pt x="6425" y="16906"/>
                        <a:pt x="10073" y="13745"/>
                        <a:pt x="13507" y="10401"/>
                      </a:cubicBezTo>
                      <a:cubicBezTo>
                        <a:pt x="16942" y="7058"/>
                        <a:pt x="20195" y="3532"/>
                        <a:pt x="23447" y="128"/>
                      </a:cubicBezTo>
                      <a:cubicBezTo>
                        <a:pt x="23499" y="75"/>
                        <a:pt x="23439" y="0"/>
                        <a:pt x="234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5" name="Google Shape;1265;p8"/>
                <p:cNvSpPr/>
                <p:nvPr/>
              </p:nvSpPr>
              <p:spPr>
                <a:xfrm>
                  <a:off x="1427775" y="4767625"/>
                  <a:ext cx="371950" cy="441550"/>
                </a:xfrm>
                <a:custGeom>
                  <a:avLst/>
                  <a:gdLst/>
                  <a:ahLst/>
                  <a:cxnLst/>
                  <a:rect l="l" t="t" r="r" b="b"/>
                  <a:pathLst>
                    <a:path w="14878" h="17662" extrusionOk="0">
                      <a:moveTo>
                        <a:pt x="14789" y="1"/>
                      </a:moveTo>
                      <a:cubicBezTo>
                        <a:pt x="14778" y="1"/>
                        <a:pt x="14767" y="3"/>
                        <a:pt x="14756" y="9"/>
                      </a:cubicBezTo>
                      <a:cubicBezTo>
                        <a:pt x="9680" y="4903"/>
                        <a:pt x="4725" y="10040"/>
                        <a:pt x="439" y="15663"/>
                      </a:cubicBezTo>
                      <a:cubicBezTo>
                        <a:pt x="0" y="16257"/>
                        <a:pt x="1425" y="17662"/>
                        <a:pt x="2237" y="17662"/>
                      </a:cubicBezTo>
                      <a:cubicBezTo>
                        <a:pt x="2381" y="17662"/>
                        <a:pt x="2506" y="17618"/>
                        <a:pt x="2597" y="17517"/>
                      </a:cubicBezTo>
                      <a:cubicBezTo>
                        <a:pt x="7430" y="12350"/>
                        <a:pt x="10895" y="5936"/>
                        <a:pt x="14877" y="100"/>
                      </a:cubicBezTo>
                      <a:cubicBezTo>
                        <a:pt x="14877" y="51"/>
                        <a:pt x="14837" y="1"/>
                        <a:pt x="147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6" name="Google Shape;1266;p8"/>
                <p:cNvSpPr/>
                <p:nvPr/>
              </p:nvSpPr>
              <p:spPr>
                <a:xfrm>
                  <a:off x="723675" y="4419500"/>
                  <a:ext cx="294000" cy="687900"/>
                </a:xfrm>
                <a:custGeom>
                  <a:avLst/>
                  <a:gdLst/>
                  <a:ahLst/>
                  <a:cxnLst/>
                  <a:rect l="l" t="t" r="r" b="b"/>
                  <a:pathLst>
                    <a:path w="11760" h="27516" extrusionOk="0">
                      <a:moveTo>
                        <a:pt x="76" y="1"/>
                      </a:moveTo>
                      <a:cubicBezTo>
                        <a:pt x="38" y="1"/>
                        <a:pt x="1" y="23"/>
                        <a:pt x="1" y="74"/>
                      </a:cubicBezTo>
                      <a:cubicBezTo>
                        <a:pt x="1217" y="9466"/>
                        <a:pt x="4104" y="18828"/>
                        <a:pt x="8846" y="27126"/>
                      </a:cubicBezTo>
                      <a:cubicBezTo>
                        <a:pt x="9003" y="27401"/>
                        <a:pt x="9283" y="27516"/>
                        <a:pt x="9602" y="27516"/>
                      </a:cubicBezTo>
                      <a:cubicBezTo>
                        <a:pt x="10517" y="27516"/>
                        <a:pt x="11760" y="26577"/>
                        <a:pt x="11399" y="25788"/>
                      </a:cubicBezTo>
                      <a:cubicBezTo>
                        <a:pt x="9393" y="21624"/>
                        <a:pt x="7265" y="17460"/>
                        <a:pt x="5290" y="13204"/>
                      </a:cubicBezTo>
                      <a:cubicBezTo>
                        <a:pt x="3314" y="8949"/>
                        <a:pt x="1490" y="4603"/>
                        <a:pt x="153" y="43"/>
                      </a:cubicBezTo>
                      <a:cubicBezTo>
                        <a:pt x="139" y="16"/>
                        <a:pt x="107" y="1"/>
                        <a:pt x="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7" name="Google Shape;1267;p8"/>
                <p:cNvSpPr/>
                <p:nvPr/>
              </p:nvSpPr>
              <p:spPr>
                <a:xfrm>
                  <a:off x="1249950" y="4560525"/>
                  <a:ext cx="332975" cy="581250"/>
                </a:xfrm>
                <a:custGeom>
                  <a:avLst/>
                  <a:gdLst/>
                  <a:ahLst/>
                  <a:cxnLst/>
                  <a:rect l="l" t="t" r="r" b="b"/>
                  <a:pathLst>
                    <a:path w="13319" h="23250" extrusionOk="0">
                      <a:moveTo>
                        <a:pt x="13219" y="0"/>
                      </a:moveTo>
                      <a:cubicBezTo>
                        <a:pt x="13201" y="0"/>
                        <a:pt x="13184" y="8"/>
                        <a:pt x="13175" y="25"/>
                      </a:cubicBezTo>
                      <a:cubicBezTo>
                        <a:pt x="8798" y="7108"/>
                        <a:pt x="4391" y="14220"/>
                        <a:pt x="409" y="21485"/>
                      </a:cubicBezTo>
                      <a:cubicBezTo>
                        <a:pt x="1" y="22206"/>
                        <a:pt x="1378" y="23250"/>
                        <a:pt x="2273" y="23250"/>
                      </a:cubicBezTo>
                      <a:cubicBezTo>
                        <a:pt x="2510" y="23250"/>
                        <a:pt x="2714" y="23176"/>
                        <a:pt x="2841" y="23004"/>
                      </a:cubicBezTo>
                      <a:cubicBezTo>
                        <a:pt x="5151" y="19509"/>
                        <a:pt x="7035" y="15710"/>
                        <a:pt x="8646" y="11819"/>
                      </a:cubicBezTo>
                      <a:cubicBezTo>
                        <a:pt x="10318" y="7928"/>
                        <a:pt x="11777" y="3977"/>
                        <a:pt x="13297" y="86"/>
                      </a:cubicBezTo>
                      <a:cubicBezTo>
                        <a:pt x="13318" y="43"/>
                        <a:pt x="13264" y="0"/>
                        <a:pt x="1321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8" name="Google Shape;1268;p8"/>
                <p:cNvSpPr/>
                <p:nvPr/>
              </p:nvSpPr>
              <p:spPr>
                <a:xfrm>
                  <a:off x="887050" y="4628250"/>
                  <a:ext cx="737125" cy="698900"/>
                </a:xfrm>
                <a:custGeom>
                  <a:avLst/>
                  <a:gdLst/>
                  <a:ahLst/>
                  <a:cxnLst/>
                  <a:rect l="l" t="t" r="r" b="b"/>
                  <a:pathLst>
                    <a:path w="29485" h="27956" extrusionOk="0">
                      <a:moveTo>
                        <a:pt x="21138" y="1"/>
                      </a:moveTo>
                      <a:cubicBezTo>
                        <a:pt x="19419" y="1"/>
                        <a:pt x="17328" y="191"/>
                        <a:pt x="14773" y="538"/>
                      </a:cubicBezTo>
                      <a:cubicBezTo>
                        <a:pt x="13738" y="683"/>
                        <a:pt x="12831" y="729"/>
                        <a:pt x="12012" y="729"/>
                      </a:cubicBezTo>
                      <a:cubicBezTo>
                        <a:pt x="10533" y="729"/>
                        <a:pt x="9344" y="577"/>
                        <a:pt x="8214" y="577"/>
                      </a:cubicBezTo>
                      <a:cubicBezTo>
                        <a:pt x="5895" y="577"/>
                        <a:pt x="3825" y="1218"/>
                        <a:pt x="1" y="5128"/>
                      </a:cubicBezTo>
                      <a:cubicBezTo>
                        <a:pt x="1703" y="15858"/>
                        <a:pt x="5958" y="25675"/>
                        <a:pt x="15959" y="27955"/>
                      </a:cubicBezTo>
                      <a:cubicBezTo>
                        <a:pt x="23466" y="24095"/>
                        <a:pt x="28938" y="16496"/>
                        <a:pt x="29485" y="8198"/>
                      </a:cubicBezTo>
                      <a:cubicBezTo>
                        <a:pt x="28589" y="2279"/>
                        <a:pt x="27089" y="1"/>
                        <a:pt x="2113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9" name="Google Shape;1269;p8"/>
                <p:cNvSpPr/>
                <p:nvPr/>
              </p:nvSpPr>
              <p:spPr>
                <a:xfrm>
                  <a:off x="637600" y="4720500"/>
                  <a:ext cx="1257650" cy="742650"/>
                </a:xfrm>
                <a:custGeom>
                  <a:avLst/>
                  <a:gdLst/>
                  <a:ahLst/>
                  <a:cxnLst/>
                  <a:rect l="l" t="t" r="r" b="b"/>
                  <a:pathLst>
                    <a:path w="50306" h="29706" extrusionOk="0">
                      <a:moveTo>
                        <a:pt x="13199" y="0"/>
                      </a:moveTo>
                      <a:cubicBezTo>
                        <a:pt x="11306" y="0"/>
                        <a:pt x="9297" y="574"/>
                        <a:pt x="7356" y="982"/>
                      </a:cubicBezTo>
                      <a:cubicBezTo>
                        <a:pt x="6749" y="1104"/>
                        <a:pt x="6141" y="1225"/>
                        <a:pt x="5533" y="1286"/>
                      </a:cubicBezTo>
                      <a:cubicBezTo>
                        <a:pt x="2341" y="1742"/>
                        <a:pt x="1" y="4630"/>
                        <a:pt x="244" y="7821"/>
                      </a:cubicBezTo>
                      <a:cubicBezTo>
                        <a:pt x="426" y="10678"/>
                        <a:pt x="1125" y="13475"/>
                        <a:pt x="2250" y="16119"/>
                      </a:cubicBezTo>
                      <a:cubicBezTo>
                        <a:pt x="2797" y="17365"/>
                        <a:pt x="3435" y="18551"/>
                        <a:pt x="4195" y="19675"/>
                      </a:cubicBezTo>
                      <a:cubicBezTo>
                        <a:pt x="5624" y="21925"/>
                        <a:pt x="7508" y="23961"/>
                        <a:pt x="9575" y="25603"/>
                      </a:cubicBezTo>
                      <a:cubicBezTo>
                        <a:pt x="12220" y="27639"/>
                        <a:pt x="15259" y="29128"/>
                        <a:pt x="18512" y="29554"/>
                      </a:cubicBezTo>
                      <a:cubicBezTo>
                        <a:pt x="19241" y="29676"/>
                        <a:pt x="20001" y="29706"/>
                        <a:pt x="20731" y="29706"/>
                      </a:cubicBezTo>
                      <a:cubicBezTo>
                        <a:pt x="22342" y="29706"/>
                        <a:pt x="23922" y="29402"/>
                        <a:pt x="25472" y="28946"/>
                      </a:cubicBezTo>
                      <a:cubicBezTo>
                        <a:pt x="27630" y="28247"/>
                        <a:pt x="29728" y="27244"/>
                        <a:pt x="31703" y="25967"/>
                      </a:cubicBezTo>
                      <a:cubicBezTo>
                        <a:pt x="33892" y="24599"/>
                        <a:pt x="35989" y="23019"/>
                        <a:pt x="38026" y="21408"/>
                      </a:cubicBezTo>
                      <a:lnTo>
                        <a:pt x="48299" y="13444"/>
                      </a:lnTo>
                      <a:cubicBezTo>
                        <a:pt x="48938" y="12928"/>
                        <a:pt x="49485" y="12228"/>
                        <a:pt x="49698" y="11408"/>
                      </a:cubicBezTo>
                      <a:cubicBezTo>
                        <a:pt x="50306" y="9128"/>
                        <a:pt x="48208" y="7852"/>
                        <a:pt x="46445" y="7031"/>
                      </a:cubicBezTo>
                      <a:cubicBezTo>
                        <a:pt x="43193" y="5511"/>
                        <a:pt x="39758" y="3900"/>
                        <a:pt x="36293" y="3687"/>
                      </a:cubicBezTo>
                      <a:cubicBezTo>
                        <a:pt x="36015" y="3668"/>
                        <a:pt x="35735" y="3659"/>
                        <a:pt x="35455" y="3659"/>
                      </a:cubicBezTo>
                      <a:cubicBezTo>
                        <a:pt x="34390" y="3659"/>
                        <a:pt x="33322" y="3800"/>
                        <a:pt x="32311" y="4113"/>
                      </a:cubicBezTo>
                      <a:cubicBezTo>
                        <a:pt x="31247" y="4417"/>
                        <a:pt x="30184" y="4934"/>
                        <a:pt x="29120" y="5389"/>
                      </a:cubicBezTo>
                      <a:cubicBezTo>
                        <a:pt x="27703" y="6027"/>
                        <a:pt x="26249" y="6610"/>
                        <a:pt x="24801" y="6610"/>
                      </a:cubicBezTo>
                      <a:cubicBezTo>
                        <a:pt x="24386" y="6610"/>
                        <a:pt x="23971" y="6562"/>
                        <a:pt x="23557" y="6453"/>
                      </a:cubicBezTo>
                      <a:cubicBezTo>
                        <a:pt x="22767" y="6271"/>
                        <a:pt x="22068" y="5876"/>
                        <a:pt x="21490" y="5389"/>
                      </a:cubicBezTo>
                      <a:cubicBezTo>
                        <a:pt x="19545" y="3900"/>
                        <a:pt x="18147" y="1468"/>
                        <a:pt x="15867" y="496"/>
                      </a:cubicBezTo>
                      <a:cubicBezTo>
                        <a:pt x="15020" y="137"/>
                        <a:pt x="14123" y="0"/>
                        <a:pt x="131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0" name="Google Shape;1270;p8"/>
                <p:cNvSpPr/>
                <p:nvPr/>
              </p:nvSpPr>
              <p:spPr>
                <a:xfrm>
                  <a:off x="911375" y="4991350"/>
                  <a:ext cx="690625" cy="472575"/>
                </a:xfrm>
                <a:custGeom>
                  <a:avLst/>
                  <a:gdLst/>
                  <a:ahLst/>
                  <a:cxnLst/>
                  <a:rect l="l" t="t" r="r" b="b"/>
                  <a:pathLst>
                    <a:path w="27625" h="18903" extrusionOk="0">
                      <a:moveTo>
                        <a:pt x="23470" y="1"/>
                      </a:moveTo>
                      <a:cubicBezTo>
                        <a:pt x="23450" y="1"/>
                        <a:pt x="23436" y="8"/>
                        <a:pt x="23436" y="27"/>
                      </a:cubicBezTo>
                      <a:cubicBezTo>
                        <a:pt x="20822" y="4586"/>
                        <a:pt x="17812" y="8872"/>
                        <a:pt x="14591" y="12914"/>
                      </a:cubicBezTo>
                      <a:cubicBezTo>
                        <a:pt x="14469" y="13036"/>
                        <a:pt x="14408" y="13127"/>
                        <a:pt x="14287" y="13249"/>
                      </a:cubicBezTo>
                      <a:lnTo>
                        <a:pt x="13253" y="14495"/>
                      </a:lnTo>
                      <a:cubicBezTo>
                        <a:pt x="13405" y="14009"/>
                        <a:pt x="13557" y="13553"/>
                        <a:pt x="13709" y="13066"/>
                      </a:cubicBezTo>
                      <a:lnTo>
                        <a:pt x="13831" y="12732"/>
                      </a:lnTo>
                      <a:cubicBezTo>
                        <a:pt x="13861" y="12610"/>
                        <a:pt x="13922" y="12458"/>
                        <a:pt x="13952" y="12337"/>
                      </a:cubicBezTo>
                      <a:cubicBezTo>
                        <a:pt x="14378" y="10939"/>
                        <a:pt x="14712" y="9480"/>
                        <a:pt x="15046" y="8082"/>
                      </a:cubicBezTo>
                      <a:cubicBezTo>
                        <a:pt x="15472" y="6349"/>
                        <a:pt x="15837" y="4586"/>
                        <a:pt x="16262" y="2853"/>
                      </a:cubicBezTo>
                      <a:cubicBezTo>
                        <a:pt x="16262" y="2809"/>
                        <a:pt x="16197" y="2781"/>
                        <a:pt x="16162" y="2781"/>
                      </a:cubicBezTo>
                      <a:cubicBezTo>
                        <a:pt x="16149" y="2781"/>
                        <a:pt x="16141" y="2785"/>
                        <a:pt x="16141" y="2793"/>
                      </a:cubicBezTo>
                      <a:cubicBezTo>
                        <a:pt x="14925" y="5437"/>
                        <a:pt x="13648" y="7960"/>
                        <a:pt x="12402" y="10544"/>
                      </a:cubicBezTo>
                      <a:cubicBezTo>
                        <a:pt x="12280" y="10787"/>
                        <a:pt x="12189" y="10969"/>
                        <a:pt x="12098" y="11151"/>
                      </a:cubicBezTo>
                      <a:cubicBezTo>
                        <a:pt x="11885" y="11516"/>
                        <a:pt x="11733" y="11881"/>
                        <a:pt x="11551" y="12215"/>
                      </a:cubicBezTo>
                      <a:cubicBezTo>
                        <a:pt x="11125" y="13097"/>
                        <a:pt x="10669" y="13978"/>
                        <a:pt x="10274" y="14860"/>
                      </a:cubicBezTo>
                      <a:cubicBezTo>
                        <a:pt x="10335" y="13826"/>
                        <a:pt x="10366" y="12793"/>
                        <a:pt x="10457" y="11759"/>
                      </a:cubicBezTo>
                      <a:lnTo>
                        <a:pt x="10457" y="11607"/>
                      </a:lnTo>
                      <a:lnTo>
                        <a:pt x="10457" y="11547"/>
                      </a:lnTo>
                      <a:cubicBezTo>
                        <a:pt x="10578" y="9784"/>
                        <a:pt x="10669" y="8051"/>
                        <a:pt x="10882" y="6258"/>
                      </a:cubicBezTo>
                      <a:cubicBezTo>
                        <a:pt x="11065" y="4616"/>
                        <a:pt x="11247" y="3005"/>
                        <a:pt x="11581" y="1364"/>
                      </a:cubicBezTo>
                      <a:cubicBezTo>
                        <a:pt x="11581" y="1343"/>
                        <a:pt x="11538" y="1308"/>
                        <a:pt x="11511" y="1308"/>
                      </a:cubicBezTo>
                      <a:cubicBezTo>
                        <a:pt x="11499" y="1308"/>
                        <a:pt x="11490" y="1315"/>
                        <a:pt x="11490" y="1334"/>
                      </a:cubicBezTo>
                      <a:cubicBezTo>
                        <a:pt x="11338" y="1668"/>
                        <a:pt x="11186" y="2033"/>
                        <a:pt x="11034" y="2398"/>
                      </a:cubicBezTo>
                      <a:cubicBezTo>
                        <a:pt x="10001" y="4920"/>
                        <a:pt x="9119" y="7565"/>
                        <a:pt x="8451" y="10209"/>
                      </a:cubicBezTo>
                      <a:cubicBezTo>
                        <a:pt x="8299" y="10817"/>
                        <a:pt x="8147" y="11425"/>
                        <a:pt x="7995" y="12063"/>
                      </a:cubicBezTo>
                      <a:cubicBezTo>
                        <a:pt x="7782" y="12975"/>
                        <a:pt x="7600" y="13857"/>
                        <a:pt x="7448" y="14769"/>
                      </a:cubicBezTo>
                      <a:cubicBezTo>
                        <a:pt x="7174" y="13857"/>
                        <a:pt x="6931" y="12945"/>
                        <a:pt x="6688" y="12003"/>
                      </a:cubicBezTo>
                      <a:cubicBezTo>
                        <a:pt x="6566" y="11577"/>
                        <a:pt x="6475" y="11212"/>
                        <a:pt x="6384" y="10787"/>
                      </a:cubicBezTo>
                      <a:cubicBezTo>
                        <a:pt x="6110" y="9692"/>
                        <a:pt x="5867" y="8537"/>
                        <a:pt x="5624" y="7413"/>
                      </a:cubicBezTo>
                      <a:cubicBezTo>
                        <a:pt x="5198" y="5224"/>
                        <a:pt x="4894" y="3005"/>
                        <a:pt x="4864" y="756"/>
                      </a:cubicBezTo>
                      <a:cubicBezTo>
                        <a:pt x="4864" y="741"/>
                        <a:pt x="4834" y="733"/>
                        <a:pt x="4799" y="733"/>
                      </a:cubicBezTo>
                      <a:cubicBezTo>
                        <a:pt x="4765" y="733"/>
                        <a:pt x="4727" y="741"/>
                        <a:pt x="4712" y="756"/>
                      </a:cubicBezTo>
                      <a:cubicBezTo>
                        <a:pt x="4408" y="2246"/>
                        <a:pt x="4226" y="3765"/>
                        <a:pt x="4104" y="5316"/>
                      </a:cubicBezTo>
                      <a:cubicBezTo>
                        <a:pt x="3952" y="7200"/>
                        <a:pt x="3952" y="9145"/>
                        <a:pt x="4104" y="11091"/>
                      </a:cubicBezTo>
                      <a:cubicBezTo>
                        <a:pt x="4104" y="11212"/>
                        <a:pt x="4134" y="11364"/>
                        <a:pt x="4134" y="11455"/>
                      </a:cubicBezTo>
                      <a:cubicBezTo>
                        <a:pt x="4226" y="12367"/>
                        <a:pt x="4347" y="13340"/>
                        <a:pt x="4499" y="14252"/>
                      </a:cubicBezTo>
                      <a:cubicBezTo>
                        <a:pt x="4074" y="13553"/>
                        <a:pt x="3678" y="12823"/>
                        <a:pt x="3314" y="12124"/>
                      </a:cubicBezTo>
                      <a:cubicBezTo>
                        <a:pt x="3131" y="11729"/>
                        <a:pt x="2888" y="11303"/>
                        <a:pt x="2706" y="10908"/>
                      </a:cubicBezTo>
                      <a:cubicBezTo>
                        <a:pt x="1612" y="8507"/>
                        <a:pt x="791" y="5893"/>
                        <a:pt x="609" y="3188"/>
                      </a:cubicBezTo>
                      <a:cubicBezTo>
                        <a:pt x="517" y="3218"/>
                        <a:pt x="365" y="3218"/>
                        <a:pt x="365" y="3249"/>
                      </a:cubicBezTo>
                      <a:cubicBezTo>
                        <a:pt x="1" y="5376"/>
                        <a:pt x="1" y="7626"/>
                        <a:pt x="365" y="9844"/>
                      </a:cubicBezTo>
                      <a:cubicBezTo>
                        <a:pt x="517" y="10908"/>
                        <a:pt x="730" y="11911"/>
                        <a:pt x="1034" y="12945"/>
                      </a:cubicBezTo>
                      <a:cubicBezTo>
                        <a:pt x="1216" y="13553"/>
                        <a:pt x="1399" y="14191"/>
                        <a:pt x="1672" y="14799"/>
                      </a:cubicBezTo>
                      <a:cubicBezTo>
                        <a:pt x="4317" y="16866"/>
                        <a:pt x="7356" y="18325"/>
                        <a:pt x="10609" y="18750"/>
                      </a:cubicBezTo>
                      <a:cubicBezTo>
                        <a:pt x="11338" y="18872"/>
                        <a:pt x="12098" y="18902"/>
                        <a:pt x="12828" y="18902"/>
                      </a:cubicBezTo>
                      <a:cubicBezTo>
                        <a:pt x="14439" y="18902"/>
                        <a:pt x="16019" y="18598"/>
                        <a:pt x="17569" y="18142"/>
                      </a:cubicBezTo>
                      <a:cubicBezTo>
                        <a:pt x="18512" y="17200"/>
                        <a:pt x="19393" y="16197"/>
                        <a:pt x="20214" y="15194"/>
                      </a:cubicBezTo>
                      <a:cubicBezTo>
                        <a:pt x="20609" y="14738"/>
                        <a:pt x="20974" y="14252"/>
                        <a:pt x="21338" y="13735"/>
                      </a:cubicBezTo>
                      <a:cubicBezTo>
                        <a:pt x="23831" y="10392"/>
                        <a:pt x="25837" y="6744"/>
                        <a:pt x="27600" y="3097"/>
                      </a:cubicBezTo>
                      <a:cubicBezTo>
                        <a:pt x="27624" y="3072"/>
                        <a:pt x="27550" y="3028"/>
                        <a:pt x="27504" y="3028"/>
                      </a:cubicBezTo>
                      <a:cubicBezTo>
                        <a:pt x="27493" y="3028"/>
                        <a:pt x="27484" y="3030"/>
                        <a:pt x="27478" y="3036"/>
                      </a:cubicBezTo>
                      <a:cubicBezTo>
                        <a:pt x="25138" y="6288"/>
                        <a:pt x="22463" y="9328"/>
                        <a:pt x="19667" y="12185"/>
                      </a:cubicBezTo>
                      <a:cubicBezTo>
                        <a:pt x="18907" y="12945"/>
                        <a:pt x="18086" y="13705"/>
                        <a:pt x="17296" y="14465"/>
                      </a:cubicBezTo>
                      <a:cubicBezTo>
                        <a:pt x="17144" y="14617"/>
                        <a:pt x="16992" y="14769"/>
                        <a:pt x="16840" y="14890"/>
                      </a:cubicBezTo>
                      <a:cubicBezTo>
                        <a:pt x="16931" y="14769"/>
                        <a:pt x="16961" y="14708"/>
                        <a:pt x="17022" y="14586"/>
                      </a:cubicBezTo>
                      <a:cubicBezTo>
                        <a:pt x="17053" y="14495"/>
                        <a:pt x="17113" y="14465"/>
                        <a:pt x="17144" y="14404"/>
                      </a:cubicBezTo>
                      <a:cubicBezTo>
                        <a:pt x="17752" y="13370"/>
                        <a:pt x="18268" y="12306"/>
                        <a:pt x="18816" y="11243"/>
                      </a:cubicBezTo>
                      <a:lnTo>
                        <a:pt x="18816" y="11212"/>
                      </a:lnTo>
                      <a:cubicBezTo>
                        <a:pt x="18907" y="11091"/>
                        <a:pt x="18937" y="10969"/>
                        <a:pt x="18998" y="10848"/>
                      </a:cubicBezTo>
                      <a:cubicBezTo>
                        <a:pt x="20882" y="7352"/>
                        <a:pt x="22311" y="3705"/>
                        <a:pt x="23557" y="57"/>
                      </a:cubicBezTo>
                      <a:cubicBezTo>
                        <a:pt x="23578" y="36"/>
                        <a:pt x="23512" y="1"/>
                        <a:pt x="234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8"/>
                <p:cNvSpPr/>
                <p:nvPr/>
              </p:nvSpPr>
              <p:spPr>
                <a:xfrm>
                  <a:off x="1469100" y="4358415"/>
                  <a:ext cx="178250" cy="453725"/>
                </a:xfrm>
                <a:custGeom>
                  <a:avLst/>
                  <a:gdLst/>
                  <a:ahLst/>
                  <a:cxnLst/>
                  <a:rect l="l" t="t" r="r" b="b"/>
                  <a:pathLst>
                    <a:path w="7130" h="18149" extrusionOk="0">
                      <a:moveTo>
                        <a:pt x="7077" y="0"/>
                      </a:moveTo>
                      <a:cubicBezTo>
                        <a:pt x="7046" y="0"/>
                        <a:pt x="7008" y="61"/>
                        <a:pt x="6993" y="183"/>
                      </a:cubicBezTo>
                      <a:cubicBezTo>
                        <a:pt x="6568" y="6171"/>
                        <a:pt x="4349" y="11885"/>
                        <a:pt x="762" y="16596"/>
                      </a:cubicBezTo>
                      <a:cubicBezTo>
                        <a:pt x="24" y="17532"/>
                        <a:pt x="0" y="18148"/>
                        <a:pt x="356" y="18148"/>
                      </a:cubicBezTo>
                      <a:cubicBezTo>
                        <a:pt x="601" y="18148"/>
                        <a:pt x="1026" y="17856"/>
                        <a:pt x="1522" y="17174"/>
                      </a:cubicBezTo>
                      <a:cubicBezTo>
                        <a:pt x="5017" y="12189"/>
                        <a:pt x="6963" y="6201"/>
                        <a:pt x="7115" y="183"/>
                      </a:cubicBezTo>
                      <a:cubicBezTo>
                        <a:pt x="7130" y="61"/>
                        <a:pt x="7107" y="0"/>
                        <a:pt x="70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8"/>
                <p:cNvSpPr/>
                <p:nvPr/>
              </p:nvSpPr>
              <p:spPr>
                <a:xfrm>
                  <a:off x="1339300" y="4302500"/>
                  <a:ext cx="98700" cy="446025"/>
                </a:xfrm>
                <a:custGeom>
                  <a:avLst/>
                  <a:gdLst/>
                  <a:ahLst/>
                  <a:cxnLst/>
                  <a:rect l="l" t="t" r="r" b="b"/>
                  <a:pathLst>
                    <a:path w="3948" h="17841" extrusionOk="0">
                      <a:moveTo>
                        <a:pt x="3205" y="0"/>
                      </a:moveTo>
                      <a:cubicBezTo>
                        <a:pt x="3182" y="0"/>
                        <a:pt x="3158" y="69"/>
                        <a:pt x="3158" y="194"/>
                      </a:cubicBezTo>
                      <a:cubicBezTo>
                        <a:pt x="3553" y="5726"/>
                        <a:pt x="2550" y="11319"/>
                        <a:pt x="422" y="16334"/>
                      </a:cubicBezTo>
                      <a:cubicBezTo>
                        <a:pt x="0" y="17279"/>
                        <a:pt x="93" y="17840"/>
                        <a:pt x="390" y="17840"/>
                      </a:cubicBezTo>
                      <a:cubicBezTo>
                        <a:pt x="628" y="17840"/>
                        <a:pt x="996" y="17480"/>
                        <a:pt x="1334" y="16669"/>
                      </a:cubicBezTo>
                      <a:cubicBezTo>
                        <a:pt x="3310" y="11441"/>
                        <a:pt x="3948" y="5696"/>
                        <a:pt x="3249" y="194"/>
                      </a:cubicBezTo>
                      <a:cubicBezTo>
                        <a:pt x="3249" y="61"/>
                        <a:pt x="3227" y="0"/>
                        <a:pt x="32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8"/>
                <p:cNvSpPr/>
                <p:nvPr/>
              </p:nvSpPr>
              <p:spPr>
                <a:xfrm>
                  <a:off x="1169975" y="4269200"/>
                  <a:ext cx="60575" cy="427100"/>
                </a:xfrm>
                <a:custGeom>
                  <a:avLst/>
                  <a:gdLst/>
                  <a:ahLst/>
                  <a:cxnLst/>
                  <a:rect l="l" t="t" r="r" b="b"/>
                  <a:pathLst>
                    <a:path w="2423" h="17084" extrusionOk="0">
                      <a:moveTo>
                        <a:pt x="277" y="1"/>
                      </a:moveTo>
                      <a:cubicBezTo>
                        <a:pt x="244" y="1"/>
                        <a:pt x="231" y="72"/>
                        <a:pt x="265" y="189"/>
                      </a:cubicBezTo>
                      <a:cubicBezTo>
                        <a:pt x="1754" y="5235"/>
                        <a:pt x="1663" y="10675"/>
                        <a:pt x="265" y="15660"/>
                      </a:cubicBezTo>
                      <a:cubicBezTo>
                        <a:pt x="0" y="16570"/>
                        <a:pt x="158" y="17084"/>
                        <a:pt x="431" y="17084"/>
                      </a:cubicBezTo>
                      <a:cubicBezTo>
                        <a:pt x="660" y="17084"/>
                        <a:pt x="969" y="16723"/>
                        <a:pt x="1177" y="15934"/>
                      </a:cubicBezTo>
                      <a:cubicBezTo>
                        <a:pt x="2423" y="10675"/>
                        <a:pt x="2088" y="5174"/>
                        <a:pt x="386" y="158"/>
                      </a:cubicBezTo>
                      <a:cubicBezTo>
                        <a:pt x="345" y="49"/>
                        <a:pt x="304" y="1"/>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4" name="Google Shape;1274;p8"/>
                <p:cNvSpPr/>
                <p:nvPr/>
              </p:nvSpPr>
              <p:spPr>
                <a:xfrm>
                  <a:off x="971325" y="4322200"/>
                  <a:ext cx="121475" cy="345700"/>
                </a:xfrm>
                <a:custGeom>
                  <a:avLst/>
                  <a:gdLst/>
                  <a:ahLst/>
                  <a:cxnLst/>
                  <a:rect l="l" t="t" r="r" b="b"/>
                  <a:pathLst>
                    <a:path w="4859" h="13828" extrusionOk="0">
                      <a:moveTo>
                        <a:pt x="35" y="1"/>
                      </a:moveTo>
                      <a:cubicBezTo>
                        <a:pt x="4" y="1"/>
                        <a:pt x="0" y="65"/>
                        <a:pt x="34" y="166"/>
                      </a:cubicBezTo>
                      <a:cubicBezTo>
                        <a:pt x="1949" y="4148"/>
                        <a:pt x="3165" y="8434"/>
                        <a:pt x="3773" y="12780"/>
                      </a:cubicBezTo>
                      <a:cubicBezTo>
                        <a:pt x="3860" y="13491"/>
                        <a:pt x="4140" y="13828"/>
                        <a:pt x="4380" y="13828"/>
                      </a:cubicBezTo>
                      <a:cubicBezTo>
                        <a:pt x="4644" y="13828"/>
                        <a:pt x="4858" y="13422"/>
                        <a:pt x="4715" y="12659"/>
                      </a:cubicBezTo>
                      <a:cubicBezTo>
                        <a:pt x="3895" y="8251"/>
                        <a:pt x="2284" y="4026"/>
                        <a:pt x="156" y="136"/>
                      </a:cubicBezTo>
                      <a:cubicBezTo>
                        <a:pt x="102" y="41"/>
                        <a:pt x="60" y="1"/>
                        <a:pt x="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5" name="Google Shape;1275;p8"/>
                <p:cNvSpPr/>
                <p:nvPr/>
              </p:nvSpPr>
              <p:spPr>
                <a:xfrm>
                  <a:off x="1601725" y="4321040"/>
                  <a:ext cx="95850" cy="67100"/>
                </a:xfrm>
                <a:custGeom>
                  <a:avLst/>
                  <a:gdLst/>
                  <a:ahLst/>
                  <a:cxnLst/>
                  <a:rect l="l" t="t" r="r" b="b"/>
                  <a:pathLst>
                    <a:path w="3834" h="2684" extrusionOk="0">
                      <a:moveTo>
                        <a:pt x="1943" y="1"/>
                      </a:moveTo>
                      <a:cubicBezTo>
                        <a:pt x="852" y="1"/>
                        <a:pt x="1" y="1544"/>
                        <a:pt x="1111" y="2407"/>
                      </a:cubicBezTo>
                      <a:cubicBezTo>
                        <a:pt x="1366" y="2600"/>
                        <a:pt x="1631" y="2683"/>
                        <a:pt x="1882" y="2683"/>
                      </a:cubicBezTo>
                      <a:cubicBezTo>
                        <a:pt x="2977" y="2683"/>
                        <a:pt x="3834" y="1120"/>
                        <a:pt x="2722" y="279"/>
                      </a:cubicBezTo>
                      <a:cubicBezTo>
                        <a:pt x="2463" y="84"/>
                        <a:pt x="2197" y="1"/>
                        <a:pt x="19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6" name="Google Shape;1276;p8"/>
                <p:cNvSpPr/>
                <p:nvPr/>
              </p:nvSpPr>
              <p:spPr>
                <a:xfrm>
                  <a:off x="1376125" y="4262450"/>
                  <a:ext cx="96525" cy="67025"/>
                </a:xfrm>
                <a:custGeom>
                  <a:avLst/>
                  <a:gdLst/>
                  <a:ahLst/>
                  <a:cxnLst/>
                  <a:rect l="l" t="t" r="r" b="b"/>
                  <a:pathLst>
                    <a:path w="3861" h="2681" extrusionOk="0">
                      <a:moveTo>
                        <a:pt x="1974" y="1"/>
                      </a:moveTo>
                      <a:cubicBezTo>
                        <a:pt x="873" y="1"/>
                        <a:pt x="1" y="1564"/>
                        <a:pt x="1137" y="2404"/>
                      </a:cubicBezTo>
                      <a:cubicBezTo>
                        <a:pt x="1393" y="2597"/>
                        <a:pt x="1657" y="2680"/>
                        <a:pt x="1909" y="2680"/>
                      </a:cubicBezTo>
                      <a:cubicBezTo>
                        <a:pt x="3004" y="2680"/>
                        <a:pt x="3860" y="1117"/>
                        <a:pt x="2748" y="276"/>
                      </a:cubicBezTo>
                      <a:cubicBezTo>
                        <a:pt x="2493" y="83"/>
                        <a:pt x="2227" y="1"/>
                        <a:pt x="19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7" name="Google Shape;1277;p8"/>
                <p:cNvSpPr/>
                <p:nvPr/>
              </p:nvSpPr>
              <p:spPr>
                <a:xfrm>
                  <a:off x="1133875" y="4251475"/>
                  <a:ext cx="96375" cy="67350"/>
                </a:xfrm>
                <a:custGeom>
                  <a:avLst/>
                  <a:gdLst/>
                  <a:ahLst/>
                  <a:cxnLst/>
                  <a:rect l="l" t="t" r="r" b="b"/>
                  <a:pathLst>
                    <a:path w="3855" h="2694" extrusionOk="0">
                      <a:moveTo>
                        <a:pt x="1952" y="0"/>
                      </a:moveTo>
                      <a:cubicBezTo>
                        <a:pt x="858" y="0"/>
                        <a:pt x="0" y="1557"/>
                        <a:pt x="1131" y="2418"/>
                      </a:cubicBezTo>
                      <a:cubicBezTo>
                        <a:pt x="1387" y="2611"/>
                        <a:pt x="1651" y="2694"/>
                        <a:pt x="1903" y="2694"/>
                      </a:cubicBezTo>
                      <a:cubicBezTo>
                        <a:pt x="2997" y="2694"/>
                        <a:pt x="3854" y="1130"/>
                        <a:pt x="2742" y="290"/>
                      </a:cubicBezTo>
                      <a:cubicBezTo>
                        <a:pt x="2481" y="87"/>
                        <a:pt x="2210" y="0"/>
                        <a:pt x="19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8" name="Google Shape;1278;p8"/>
                <p:cNvSpPr/>
                <p:nvPr/>
              </p:nvSpPr>
              <p:spPr>
                <a:xfrm>
                  <a:off x="927700" y="4285175"/>
                  <a:ext cx="95100" cy="67075"/>
                </a:xfrm>
                <a:custGeom>
                  <a:avLst/>
                  <a:gdLst/>
                  <a:ahLst/>
                  <a:cxnLst/>
                  <a:rect l="l" t="t" r="r" b="b"/>
                  <a:pathLst>
                    <a:path w="3804" h="2683" extrusionOk="0">
                      <a:moveTo>
                        <a:pt x="1915" y="1"/>
                      </a:moveTo>
                      <a:cubicBezTo>
                        <a:pt x="832" y="1"/>
                        <a:pt x="1" y="1544"/>
                        <a:pt x="1111" y="2407"/>
                      </a:cubicBezTo>
                      <a:cubicBezTo>
                        <a:pt x="1366" y="2600"/>
                        <a:pt x="1630" y="2683"/>
                        <a:pt x="1880" y="2683"/>
                      </a:cubicBezTo>
                      <a:cubicBezTo>
                        <a:pt x="2966" y="2683"/>
                        <a:pt x="3803" y="1120"/>
                        <a:pt x="2691" y="279"/>
                      </a:cubicBezTo>
                      <a:cubicBezTo>
                        <a:pt x="2433" y="84"/>
                        <a:pt x="2167" y="1"/>
                        <a:pt x="19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79" name="Google Shape;1279;p8"/>
              <p:cNvGrpSpPr/>
              <p:nvPr/>
            </p:nvGrpSpPr>
            <p:grpSpPr>
              <a:xfrm rot="10800000">
                <a:off x="6204744" y="3571861"/>
                <a:ext cx="456064" cy="447593"/>
                <a:chOff x="5773925" y="1794275"/>
                <a:chExt cx="647450" cy="635425"/>
              </a:xfrm>
            </p:grpSpPr>
            <p:sp>
              <p:nvSpPr>
                <p:cNvPr id="1280" name="Google Shape;1280;p8"/>
                <p:cNvSpPr/>
                <p:nvPr/>
              </p:nvSpPr>
              <p:spPr>
                <a:xfrm>
                  <a:off x="6070300" y="1794275"/>
                  <a:ext cx="159600" cy="329925"/>
                </a:xfrm>
                <a:custGeom>
                  <a:avLst/>
                  <a:gdLst/>
                  <a:ahLst/>
                  <a:cxnLst/>
                  <a:rect l="l" t="t" r="r" b="b"/>
                  <a:pathLst>
                    <a:path w="6384" h="13197" extrusionOk="0">
                      <a:moveTo>
                        <a:pt x="4796" y="0"/>
                      </a:moveTo>
                      <a:cubicBezTo>
                        <a:pt x="4457" y="0"/>
                        <a:pt x="4107" y="101"/>
                        <a:pt x="3799" y="279"/>
                      </a:cubicBezTo>
                      <a:cubicBezTo>
                        <a:pt x="3283" y="613"/>
                        <a:pt x="2857" y="1160"/>
                        <a:pt x="2523" y="1677"/>
                      </a:cubicBezTo>
                      <a:cubicBezTo>
                        <a:pt x="395" y="5081"/>
                        <a:pt x="0" y="9489"/>
                        <a:pt x="1489" y="13197"/>
                      </a:cubicBezTo>
                      <a:cubicBezTo>
                        <a:pt x="3648" y="9975"/>
                        <a:pt x="5714" y="6571"/>
                        <a:pt x="6231" y="2710"/>
                      </a:cubicBezTo>
                      <a:cubicBezTo>
                        <a:pt x="6383" y="1829"/>
                        <a:pt x="6353" y="735"/>
                        <a:pt x="5623" y="248"/>
                      </a:cubicBezTo>
                      <a:cubicBezTo>
                        <a:pt x="5382" y="78"/>
                        <a:pt x="5093" y="0"/>
                        <a:pt x="47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8"/>
                <p:cNvSpPr/>
                <p:nvPr/>
              </p:nvSpPr>
              <p:spPr>
                <a:xfrm>
                  <a:off x="5871950" y="1844175"/>
                  <a:ext cx="229525" cy="278500"/>
                </a:xfrm>
                <a:custGeom>
                  <a:avLst/>
                  <a:gdLst/>
                  <a:ahLst/>
                  <a:cxnLst/>
                  <a:rect l="l" t="t" r="r" b="b"/>
                  <a:pathLst>
                    <a:path w="9181" h="11140" extrusionOk="0">
                      <a:moveTo>
                        <a:pt x="2512" y="0"/>
                      </a:moveTo>
                      <a:cubicBezTo>
                        <a:pt x="2101" y="0"/>
                        <a:pt x="1696" y="98"/>
                        <a:pt x="1338" y="319"/>
                      </a:cubicBezTo>
                      <a:cubicBezTo>
                        <a:pt x="305" y="927"/>
                        <a:pt x="1" y="2325"/>
                        <a:pt x="365" y="3450"/>
                      </a:cubicBezTo>
                      <a:cubicBezTo>
                        <a:pt x="821" y="4970"/>
                        <a:pt x="2159" y="6003"/>
                        <a:pt x="3405" y="7006"/>
                      </a:cubicBezTo>
                      <a:cubicBezTo>
                        <a:pt x="5350" y="8404"/>
                        <a:pt x="7265" y="9833"/>
                        <a:pt x="9180" y="11140"/>
                      </a:cubicBezTo>
                      <a:cubicBezTo>
                        <a:pt x="8572" y="7614"/>
                        <a:pt x="7782" y="3875"/>
                        <a:pt x="5290" y="1383"/>
                      </a:cubicBezTo>
                      <a:cubicBezTo>
                        <a:pt x="4742" y="836"/>
                        <a:pt x="4165" y="380"/>
                        <a:pt x="3466" y="167"/>
                      </a:cubicBezTo>
                      <a:cubicBezTo>
                        <a:pt x="3159" y="60"/>
                        <a:pt x="2834" y="0"/>
                        <a:pt x="2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2" name="Google Shape;1282;p8"/>
                <p:cNvSpPr/>
                <p:nvPr/>
              </p:nvSpPr>
              <p:spPr>
                <a:xfrm>
                  <a:off x="5773925" y="2035525"/>
                  <a:ext cx="329075" cy="153300"/>
                </a:xfrm>
                <a:custGeom>
                  <a:avLst/>
                  <a:gdLst/>
                  <a:ahLst/>
                  <a:cxnLst/>
                  <a:rect l="l" t="t" r="r" b="b"/>
                  <a:pathLst>
                    <a:path w="13163" h="6132" extrusionOk="0">
                      <a:moveTo>
                        <a:pt x="5222" y="0"/>
                      </a:moveTo>
                      <a:cubicBezTo>
                        <a:pt x="5042" y="0"/>
                        <a:pt x="4862" y="7"/>
                        <a:pt x="4682" y="21"/>
                      </a:cubicBezTo>
                      <a:cubicBezTo>
                        <a:pt x="3131" y="173"/>
                        <a:pt x="1551" y="933"/>
                        <a:pt x="730" y="2301"/>
                      </a:cubicBezTo>
                      <a:cubicBezTo>
                        <a:pt x="153" y="3243"/>
                        <a:pt x="1" y="4580"/>
                        <a:pt x="761" y="5371"/>
                      </a:cubicBezTo>
                      <a:cubicBezTo>
                        <a:pt x="1308" y="5948"/>
                        <a:pt x="2159" y="6100"/>
                        <a:pt x="2979" y="6130"/>
                      </a:cubicBezTo>
                      <a:cubicBezTo>
                        <a:pt x="3027" y="6131"/>
                        <a:pt x="3075" y="6132"/>
                        <a:pt x="3123" y="6132"/>
                      </a:cubicBezTo>
                      <a:cubicBezTo>
                        <a:pt x="6655" y="6132"/>
                        <a:pt x="9953" y="3938"/>
                        <a:pt x="13162" y="3668"/>
                      </a:cubicBezTo>
                      <a:cubicBezTo>
                        <a:pt x="11885" y="2726"/>
                        <a:pt x="10639" y="1784"/>
                        <a:pt x="9241" y="1054"/>
                      </a:cubicBezTo>
                      <a:cubicBezTo>
                        <a:pt x="8002" y="408"/>
                        <a:pt x="6620" y="0"/>
                        <a:pt x="52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8"/>
                <p:cNvSpPr/>
                <p:nvPr/>
              </p:nvSpPr>
              <p:spPr>
                <a:xfrm>
                  <a:off x="5877275" y="2122650"/>
                  <a:ext cx="223425" cy="264875"/>
                </a:xfrm>
                <a:custGeom>
                  <a:avLst/>
                  <a:gdLst/>
                  <a:ahLst/>
                  <a:cxnLst/>
                  <a:rect l="l" t="t" r="r" b="b"/>
                  <a:pathLst>
                    <a:path w="8937" h="10595" extrusionOk="0">
                      <a:moveTo>
                        <a:pt x="8937" y="1"/>
                      </a:moveTo>
                      <a:lnTo>
                        <a:pt x="8937" y="1"/>
                      </a:lnTo>
                      <a:cubicBezTo>
                        <a:pt x="5077" y="578"/>
                        <a:pt x="1611" y="3466"/>
                        <a:pt x="365" y="7174"/>
                      </a:cubicBezTo>
                      <a:cubicBezTo>
                        <a:pt x="152" y="7752"/>
                        <a:pt x="1" y="8360"/>
                        <a:pt x="92" y="8937"/>
                      </a:cubicBezTo>
                      <a:cubicBezTo>
                        <a:pt x="152" y="9545"/>
                        <a:pt x="456" y="10092"/>
                        <a:pt x="943" y="10396"/>
                      </a:cubicBezTo>
                      <a:cubicBezTo>
                        <a:pt x="1188" y="10535"/>
                        <a:pt x="1455" y="10595"/>
                        <a:pt x="1725" y="10595"/>
                      </a:cubicBezTo>
                      <a:cubicBezTo>
                        <a:pt x="2226" y="10595"/>
                        <a:pt x="2736" y="10388"/>
                        <a:pt x="3131" y="10092"/>
                      </a:cubicBezTo>
                      <a:cubicBezTo>
                        <a:pt x="3739" y="9606"/>
                        <a:pt x="4104" y="8937"/>
                        <a:pt x="4499" y="8238"/>
                      </a:cubicBezTo>
                      <a:cubicBezTo>
                        <a:pt x="6049" y="5594"/>
                        <a:pt x="7508" y="2889"/>
                        <a:pt x="89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4" name="Google Shape;1284;p8"/>
                <p:cNvSpPr/>
                <p:nvPr/>
              </p:nvSpPr>
              <p:spPr>
                <a:xfrm>
                  <a:off x="6044450" y="2124175"/>
                  <a:ext cx="158850" cy="305525"/>
                </a:xfrm>
                <a:custGeom>
                  <a:avLst/>
                  <a:gdLst/>
                  <a:ahLst/>
                  <a:cxnLst/>
                  <a:rect l="l" t="t" r="r" b="b"/>
                  <a:pathLst>
                    <a:path w="6354" h="12221" extrusionOk="0">
                      <a:moveTo>
                        <a:pt x="2432" y="1"/>
                      </a:moveTo>
                      <a:cubicBezTo>
                        <a:pt x="669" y="2584"/>
                        <a:pt x="1" y="5989"/>
                        <a:pt x="730" y="9059"/>
                      </a:cubicBezTo>
                      <a:cubicBezTo>
                        <a:pt x="912" y="9819"/>
                        <a:pt x="1156" y="10548"/>
                        <a:pt x="1642" y="11156"/>
                      </a:cubicBezTo>
                      <a:cubicBezTo>
                        <a:pt x="2098" y="11764"/>
                        <a:pt x="2827" y="12220"/>
                        <a:pt x="3587" y="12220"/>
                      </a:cubicBezTo>
                      <a:cubicBezTo>
                        <a:pt x="3604" y="12220"/>
                        <a:pt x="3620" y="12220"/>
                        <a:pt x="3637" y="12220"/>
                      </a:cubicBezTo>
                      <a:cubicBezTo>
                        <a:pt x="4801" y="12220"/>
                        <a:pt x="5780" y="11170"/>
                        <a:pt x="6049" y="10031"/>
                      </a:cubicBezTo>
                      <a:cubicBezTo>
                        <a:pt x="6353" y="8907"/>
                        <a:pt x="6049" y="7691"/>
                        <a:pt x="5715" y="6536"/>
                      </a:cubicBezTo>
                      <a:cubicBezTo>
                        <a:pt x="4925" y="4195"/>
                        <a:pt x="3770" y="1976"/>
                        <a:pt x="2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5" name="Google Shape;1285;p8"/>
                <p:cNvSpPr/>
                <p:nvPr/>
              </p:nvSpPr>
              <p:spPr>
                <a:xfrm>
                  <a:off x="6100675" y="1920625"/>
                  <a:ext cx="300200" cy="209650"/>
                </a:xfrm>
                <a:custGeom>
                  <a:avLst/>
                  <a:gdLst/>
                  <a:ahLst/>
                  <a:cxnLst/>
                  <a:rect l="l" t="t" r="r" b="b"/>
                  <a:pathLst>
                    <a:path w="12008" h="8386" extrusionOk="0">
                      <a:moveTo>
                        <a:pt x="9661" y="0"/>
                      </a:moveTo>
                      <a:cubicBezTo>
                        <a:pt x="9175" y="0"/>
                        <a:pt x="8671" y="116"/>
                        <a:pt x="8208" y="270"/>
                      </a:cubicBezTo>
                      <a:cubicBezTo>
                        <a:pt x="4439" y="1547"/>
                        <a:pt x="1794" y="4890"/>
                        <a:pt x="1" y="8386"/>
                      </a:cubicBezTo>
                      <a:cubicBezTo>
                        <a:pt x="2129" y="6593"/>
                        <a:pt x="5199" y="6380"/>
                        <a:pt x="7995" y="5650"/>
                      </a:cubicBezTo>
                      <a:cubicBezTo>
                        <a:pt x="9211" y="5346"/>
                        <a:pt x="10487" y="4830"/>
                        <a:pt x="11247" y="3827"/>
                      </a:cubicBezTo>
                      <a:cubicBezTo>
                        <a:pt x="12007" y="2793"/>
                        <a:pt x="12007" y="1121"/>
                        <a:pt x="10974" y="392"/>
                      </a:cubicBezTo>
                      <a:cubicBezTo>
                        <a:pt x="10585" y="108"/>
                        <a:pt x="10131" y="0"/>
                        <a:pt x="966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6" name="Google Shape;1286;p8"/>
                <p:cNvSpPr/>
                <p:nvPr/>
              </p:nvSpPr>
              <p:spPr>
                <a:xfrm>
                  <a:off x="6097650" y="2065425"/>
                  <a:ext cx="323725" cy="136075"/>
                </a:xfrm>
                <a:custGeom>
                  <a:avLst/>
                  <a:gdLst/>
                  <a:ahLst/>
                  <a:cxnLst/>
                  <a:rect l="l" t="t" r="r" b="b"/>
                  <a:pathLst>
                    <a:path w="12949" h="5443" extrusionOk="0">
                      <a:moveTo>
                        <a:pt x="7799" y="0"/>
                      </a:moveTo>
                      <a:cubicBezTo>
                        <a:pt x="5028" y="0"/>
                        <a:pt x="2250" y="869"/>
                        <a:pt x="0" y="2472"/>
                      </a:cubicBezTo>
                      <a:cubicBezTo>
                        <a:pt x="1459" y="2594"/>
                        <a:pt x="2797" y="3050"/>
                        <a:pt x="3982" y="3658"/>
                      </a:cubicBezTo>
                      <a:cubicBezTo>
                        <a:pt x="5198" y="4235"/>
                        <a:pt x="6353" y="4904"/>
                        <a:pt x="7690" y="5238"/>
                      </a:cubicBezTo>
                      <a:cubicBezTo>
                        <a:pt x="8162" y="5370"/>
                        <a:pt x="8666" y="5442"/>
                        <a:pt x="9163" y="5442"/>
                      </a:cubicBezTo>
                      <a:cubicBezTo>
                        <a:pt x="10045" y="5442"/>
                        <a:pt x="10910" y="5216"/>
                        <a:pt x="11551" y="4691"/>
                      </a:cubicBezTo>
                      <a:cubicBezTo>
                        <a:pt x="12584" y="3840"/>
                        <a:pt x="12949" y="2108"/>
                        <a:pt x="12037" y="1105"/>
                      </a:cubicBezTo>
                      <a:cubicBezTo>
                        <a:pt x="11551" y="527"/>
                        <a:pt x="10760" y="314"/>
                        <a:pt x="10031" y="193"/>
                      </a:cubicBezTo>
                      <a:cubicBezTo>
                        <a:pt x="9294" y="63"/>
                        <a:pt x="8547" y="0"/>
                        <a:pt x="77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7" name="Google Shape;1287;p8"/>
                <p:cNvSpPr/>
                <p:nvPr/>
              </p:nvSpPr>
              <p:spPr>
                <a:xfrm>
                  <a:off x="6102975" y="2129825"/>
                  <a:ext cx="259900" cy="221800"/>
                </a:xfrm>
                <a:custGeom>
                  <a:avLst/>
                  <a:gdLst/>
                  <a:ahLst/>
                  <a:cxnLst/>
                  <a:rect l="l" t="t" r="r" b="b"/>
                  <a:pathLst>
                    <a:path w="10396" h="8872" extrusionOk="0">
                      <a:moveTo>
                        <a:pt x="828" y="0"/>
                      </a:moveTo>
                      <a:cubicBezTo>
                        <a:pt x="556" y="0"/>
                        <a:pt x="280" y="16"/>
                        <a:pt x="0" y="48"/>
                      </a:cubicBezTo>
                      <a:cubicBezTo>
                        <a:pt x="1581" y="2328"/>
                        <a:pt x="3161" y="4608"/>
                        <a:pt x="4955" y="6735"/>
                      </a:cubicBezTo>
                      <a:cubicBezTo>
                        <a:pt x="5532" y="7434"/>
                        <a:pt x="6140" y="8134"/>
                        <a:pt x="6961" y="8559"/>
                      </a:cubicBezTo>
                      <a:cubicBezTo>
                        <a:pt x="7347" y="8759"/>
                        <a:pt x="7787" y="8872"/>
                        <a:pt x="8217" y="8872"/>
                      </a:cubicBezTo>
                      <a:cubicBezTo>
                        <a:pt x="8701" y="8872"/>
                        <a:pt x="9174" y="8729"/>
                        <a:pt x="9544" y="8407"/>
                      </a:cubicBezTo>
                      <a:cubicBezTo>
                        <a:pt x="10304" y="7769"/>
                        <a:pt x="10395" y="6553"/>
                        <a:pt x="10000" y="5641"/>
                      </a:cubicBezTo>
                      <a:cubicBezTo>
                        <a:pt x="9605" y="4729"/>
                        <a:pt x="8845" y="4000"/>
                        <a:pt x="8085" y="3361"/>
                      </a:cubicBezTo>
                      <a:cubicBezTo>
                        <a:pt x="5982" y="1618"/>
                        <a:pt x="3601" y="0"/>
                        <a:pt x="8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288" name="Google Shape;1288;p8"/>
            <p:cNvGrpSpPr/>
            <p:nvPr/>
          </p:nvGrpSpPr>
          <p:grpSpPr>
            <a:xfrm>
              <a:off x="8557350" y="1626800"/>
              <a:ext cx="373900" cy="344925"/>
              <a:chOff x="2493475" y="2126450"/>
              <a:chExt cx="373900" cy="344925"/>
            </a:xfrm>
          </p:grpSpPr>
          <p:sp>
            <p:nvSpPr>
              <p:cNvPr id="1289" name="Google Shape;1289;p8"/>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8"/>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8"/>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2" name="Google Shape;1292;p8"/>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3" name="Google Shape;1293;p8"/>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4" name="Google Shape;1294;p8"/>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8"/>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8"/>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97" name="Google Shape;1297;p8"/>
            <p:cNvSpPr/>
            <p:nvPr/>
          </p:nvSpPr>
          <p:spPr>
            <a:xfrm>
              <a:off x="6710954" y="19112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8" name="Google Shape;1298;p8"/>
            <p:cNvSpPr/>
            <p:nvPr/>
          </p:nvSpPr>
          <p:spPr>
            <a:xfrm>
              <a:off x="8161949" y="253814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9" name="Google Shape;1299;p8"/>
            <p:cNvSpPr/>
            <p:nvPr/>
          </p:nvSpPr>
          <p:spPr>
            <a:xfrm>
              <a:off x="40425" y="17657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8"/>
            <p:cNvSpPr/>
            <p:nvPr/>
          </p:nvSpPr>
          <p:spPr>
            <a:xfrm>
              <a:off x="5319825" y="4355675"/>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1" name="Google Shape;1301;p8"/>
            <p:cNvSpPr/>
            <p:nvPr/>
          </p:nvSpPr>
          <p:spPr>
            <a:xfrm>
              <a:off x="4882250" y="404542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02" name="Google Shape;1302;p8"/>
          <p:cNvSpPr txBox="1">
            <a:spLocks noGrp="1"/>
          </p:cNvSpPr>
          <p:nvPr>
            <p:ph type="title"/>
          </p:nvPr>
        </p:nvSpPr>
        <p:spPr>
          <a:xfrm>
            <a:off x="2660400" y="1757567"/>
            <a:ext cx="6871200" cy="26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endParaRPr/>
          </a:p>
        </p:txBody>
      </p:sp>
      <p:grpSp>
        <p:nvGrpSpPr>
          <p:cNvPr id="1303" name="Google Shape;1303;p8"/>
          <p:cNvGrpSpPr/>
          <p:nvPr/>
        </p:nvGrpSpPr>
        <p:grpSpPr>
          <a:xfrm>
            <a:off x="10023312" y="4734951"/>
            <a:ext cx="498547" cy="497275"/>
            <a:chOff x="779925" y="724750"/>
            <a:chExt cx="930125" cy="927750"/>
          </a:xfrm>
        </p:grpSpPr>
        <p:sp>
          <p:nvSpPr>
            <p:cNvPr id="1304" name="Google Shape;1304;p8"/>
            <p:cNvSpPr/>
            <p:nvPr/>
          </p:nvSpPr>
          <p:spPr>
            <a:xfrm>
              <a:off x="780675" y="724750"/>
              <a:ext cx="497000" cy="627375"/>
            </a:xfrm>
            <a:custGeom>
              <a:avLst/>
              <a:gdLst/>
              <a:ahLst/>
              <a:cxnLst/>
              <a:rect l="l" t="t" r="r" b="b"/>
              <a:pathLst>
                <a:path w="19880" h="25095" extrusionOk="0">
                  <a:moveTo>
                    <a:pt x="13897" y="0"/>
                  </a:moveTo>
                  <a:cubicBezTo>
                    <a:pt x="13144" y="0"/>
                    <a:pt x="12346" y="445"/>
                    <a:pt x="12128" y="1205"/>
                  </a:cubicBezTo>
                  <a:cubicBezTo>
                    <a:pt x="11885" y="1934"/>
                    <a:pt x="12280" y="2786"/>
                    <a:pt x="11916" y="3485"/>
                  </a:cubicBezTo>
                  <a:cubicBezTo>
                    <a:pt x="11399" y="4670"/>
                    <a:pt x="9302" y="4670"/>
                    <a:pt x="9150" y="5916"/>
                  </a:cubicBezTo>
                  <a:cubicBezTo>
                    <a:pt x="9119" y="6281"/>
                    <a:pt x="9302" y="6707"/>
                    <a:pt x="9150" y="7102"/>
                  </a:cubicBezTo>
                  <a:cubicBezTo>
                    <a:pt x="8998" y="7497"/>
                    <a:pt x="8481" y="7618"/>
                    <a:pt x="8086" y="7862"/>
                  </a:cubicBezTo>
                  <a:cubicBezTo>
                    <a:pt x="7204" y="8348"/>
                    <a:pt x="6870" y="9473"/>
                    <a:pt x="6992" y="10476"/>
                  </a:cubicBezTo>
                  <a:cubicBezTo>
                    <a:pt x="7113" y="11448"/>
                    <a:pt x="7599" y="12360"/>
                    <a:pt x="8086" y="13242"/>
                  </a:cubicBezTo>
                  <a:cubicBezTo>
                    <a:pt x="7763" y="13434"/>
                    <a:pt x="7409" y="13500"/>
                    <a:pt x="7038" y="13500"/>
                  </a:cubicBezTo>
                  <a:cubicBezTo>
                    <a:pt x="6229" y="13500"/>
                    <a:pt x="5337" y="13186"/>
                    <a:pt x="4505" y="13186"/>
                  </a:cubicBezTo>
                  <a:cubicBezTo>
                    <a:pt x="4210" y="13186"/>
                    <a:pt x="3922" y="13226"/>
                    <a:pt x="3648" y="13333"/>
                  </a:cubicBezTo>
                  <a:cubicBezTo>
                    <a:pt x="2463" y="13789"/>
                    <a:pt x="2037" y="15552"/>
                    <a:pt x="2919" y="16524"/>
                  </a:cubicBezTo>
                  <a:cubicBezTo>
                    <a:pt x="1703" y="17436"/>
                    <a:pt x="335" y="18652"/>
                    <a:pt x="608" y="20111"/>
                  </a:cubicBezTo>
                  <a:cubicBezTo>
                    <a:pt x="669" y="20445"/>
                    <a:pt x="821" y="20810"/>
                    <a:pt x="821" y="21175"/>
                  </a:cubicBezTo>
                  <a:cubicBezTo>
                    <a:pt x="821" y="22026"/>
                    <a:pt x="1" y="22664"/>
                    <a:pt x="1" y="23515"/>
                  </a:cubicBezTo>
                  <a:cubicBezTo>
                    <a:pt x="1" y="24214"/>
                    <a:pt x="639" y="24792"/>
                    <a:pt x="1338" y="24944"/>
                  </a:cubicBezTo>
                  <a:cubicBezTo>
                    <a:pt x="1774" y="25048"/>
                    <a:pt x="2849" y="25095"/>
                    <a:pt x="3709" y="25095"/>
                  </a:cubicBezTo>
                  <a:cubicBezTo>
                    <a:pt x="4108" y="25095"/>
                    <a:pt x="4460" y="25085"/>
                    <a:pt x="4681" y="25065"/>
                  </a:cubicBezTo>
                  <a:cubicBezTo>
                    <a:pt x="10639" y="24336"/>
                    <a:pt x="10913" y="24306"/>
                    <a:pt x="14864" y="21448"/>
                  </a:cubicBezTo>
                  <a:cubicBezTo>
                    <a:pt x="15046" y="21327"/>
                    <a:pt x="15229" y="21175"/>
                    <a:pt x="15411" y="21023"/>
                  </a:cubicBezTo>
                  <a:cubicBezTo>
                    <a:pt x="17296" y="19655"/>
                    <a:pt x="17934" y="19108"/>
                    <a:pt x="18542" y="17011"/>
                  </a:cubicBezTo>
                  <a:cubicBezTo>
                    <a:pt x="18663" y="16676"/>
                    <a:pt x="18755" y="16312"/>
                    <a:pt x="18846" y="15977"/>
                  </a:cubicBezTo>
                  <a:cubicBezTo>
                    <a:pt x="19271" y="14488"/>
                    <a:pt x="19484" y="12968"/>
                    <a:pt x="19606" y="11448"/>
                  </a:cubicBezTo>
                  <a:cubicBezTo>
                    <a:pt x="19879" y="7770"/>
                    <a:pt x="19059" y="3758"/>
                    <a:pt x="16384" y="1205"/>
                  </a:cubicBezTo>
                  <a:cubicBezTo>
                    <a:pt x="15776" y="627"/>
                    <a:pt x="15016" y="111"/>
                    <a:pt x="14165" y="20"/>
                  </a:cubicBezTo>
                  <a:cubicBezTo>
                    <a:pt x="14077" y="7"/>
                    <a:pt x="13987" y="0"/>
                    <a:pt x="13897" y="0"/>
                  </a:cubicBezTo>
                  <a:close/>
                </a:path>
              </a:pathLst>
            </a:custGeom>
            <a:solidFill>
              <a:srgbClr val="46C7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5" name="Google Shape;1305;p8"/>
            <p:cNvSpPr/>
            <p:nvPr/>
          </p:nvSpPr>
          <p:spPr>
            <a:xfrm>
              <a:off x="779925" y="724750"/>
              <a:ext cx="496225" cy="627375"/>
            </a:xfrm>
            <a:custGeom>
              <a:avLst/>
              <a:gdLst/>
              <a:ahLst/>
              <a:cxnLst/>
              <a:rect l="l" t="t" r="r" b="b"/>
              <a:pathLst>
                <a:path w="19849" h="25095" extrusionOk="0">
                  <a:moveTo>
                    <a:pt x="13889" y="0"/>
                  </a:moveTo>
                  <a:cubicBezTo>
                    <a:pt x="13119" y="0"/>
                    <a:pt x="12342" y="445"/>
                    <a:pt x="12098" y="1205"/>
                  </a:cubicBezTo>
                  <a:cubicBezTo>
                    <a:pt x="11885" y="1934"/>
                    <a:pt x="12250" y="2786"/>
                    <a:pt x="11915" y="3485"/>
                  </a:cubicBezTo>
                  <a:cubicBezTo>
                    <a:pt x="11399" y="4670"/>
                    <a:pt x="9301" y="4670"/>
                    <a:pt x="9149" y="5916"/>
                  </a:cubicBezTo>
                  <a:cubicBezTo>
                    <a:pt x="9119" y="6281"/>
                    <a:pt x="9301" y="6707"/>
                    <a:pt x="9149" y="7102"/>
                  </a:cubicBezTo>
                  <a:cubicBezTo>
                    <a:pt x="8997" y="7497"/>
                    <a:pt x="8450" y="7618"/>
                    <a:pt x="8085" y="7862"/>
                  </a:cubicBezTo>
                  <a:cubicBezTo>
                    <a:pt x="7204" y="8348"/>
                    <a:pt x="6870" y="9473"/>
                    <a:pt x="6991" y="10476"/>
                  </a:cubicBezTo>
                  <a:cubicBezTo>
                    <a:pt x="7082" y="11448"/>
                    <a:pt x="7599" y="12360"/>
                    <a:pt x="8085" y="13242"/>
                  </a:cubicBezTo>
                  <a:cubicBezTo>
                    <a:pt x="7755" y="13434"/>
                    <a:pt x="7398" y="13500"/>
                    <a:pt x="7025" y="13500"/>
                  </a:cubicBezTo>
                  <a:cubicBezTo>
                    <a:pt x="6213" y="13500"/>
                    <a:pt x="5329" y="13186"/>
                    <a:pt x="4502" y="13186"/>
                  </a:cubicBezTo>
                  <a:cubicBezTo>
                    <a:pt x="4208" y="13186"/>
                    <a:pt x="3921" y="13226"/>
                    <a:pt x="3648" y="13333"/>
                  </a:cubicBezTo>
                  <a:cubicBezTo>
                    <a:pt x="2462" y="13789"/>
                    <a:pt x="2037" y="15552"/>
                    <a:pt x="2918" y="16524"/>
                  </a:cubicBezTo>
                  <a:cubicBezTo>
                    <a:pt x="1702" y="17436"/>
                    <a:pt x="334" y="18652"/>
                    <a:pt x="608" y="20111"/>
                  </a:cubicBezTo>
                  <a:cubicBezTo>
                    <a:pt x="669" y="20476"/>
                    <a:pt x="821" y="20810"/>
                    <a:pt x="821" y="21175"/>
                  </a:cubicBezTo>
                  <a:cubicBezTo>
                    <a:pt x="821" y="22026"/>
                    <a:pt x="0" y="22664"/>
                    <a:pt x="0" y="23515"/>
                  </a:cubicBezTo>
                  <a:cubicBezTo>
                    <a:pt x="0" y="24214"/>
                    <a:pt x="638" y="24792"/>
                    <a:pt x="1307" y="24944"/>
                  </a:cubicBezTo>
                  <a:cubicBezTo>
                    <a:pt x="1764" y="25048"/>
                    <a:pt x="2846" y="25095"/>
                    <a:pt x="3698" y="25095"/>
                  </a:cubicBezTo>
                  <a:cubicBezTo>
                    <a:pt x="4093" y="25095"/>
                    <a:pt x="4439" y="25085"/>
                    <a:pt x="4651" y="25065"/>
                  </a:cubicBezTo>
                  <a:cubicBezTo>
                    <a:pt x="10639" y="24336"/>
                    <a:pt x="10882" y="24306"/>
                    <a:pt x="14833" y="21448"/>
                  </a:cubicBezTo>
                  <a:lnTo>
                    <a:pt x="14833" y="21448"/>
                  </a:lnTo>
                  <a:cubicBezTo>
                    <a:pt x="11702" y="22512"/>
                    <a:pt x="8359" y="23211"/>
                    <a:pt x="4894" y="23606"/>
                  </a:cubicBezTo>
                  <a:cubicBezTo>
                    <a:pt x="4603" y="23638"/>
                    <a:pt x="4309" y="23662"/>
                    <a:pt x="4021" y="23662"/>
                  </a:cubicBezTo>
                  <a:cubicBezTo>
                    <a:pt x="3465" y="23662"/>
                    <a:pt x="2933" y="23572"/>
                    <a:pt x="2493" y="23272"/>
                  </a:cubicBezTo>
                  <a:cubicBezTo>
                    <a:pt x="1733" y="22755"/>
                    <a:pt x="1520" y="21570"/>
                    <a:pt x="2006" y="20780"/>
                  </a:cubicBezTo>
                  <a:cubicBezTo>
                    <a:pt x="2158" y="20506"/>
                    <a:pt x="2401" y="20263"/>
                    <a:pt x="2493" y="19929"/>
                  </a:cubicBezTo>
                  <a:cubicBezTo>
                    <a:pt x="2584" y="19473"/>
                    <a:pt x="2249" y="19017"/>
                    <a:pt x="2341" y="18561"/>
                  </a:cubicBezTo>
                  <a:cubicBezTo>
                    <a:pt x="2523" y="17679"/>
                    <a:pt x="4012" y="17527"/>
                    <a:pt x="4012" y="16676"/>
                  </a:cubicBezTo>
                  <a:cubicBezTo>
                    <a:pt x="4012" y="16312"/>
                    <a:pt x="3739" y="15977"/>
                    <a:pt x="3708" y="15643"/>
                  </a:cubicBezTo>
                  <a:cubicBezTo>
                    <a:pt x="3617" y="14913"/>
                    <a:pt x="4559" y="14488"/>
                    <a:pt x="5319" y="14457"/>
                  </a:cubicBezTo>
                  <a:cubicBezTo>
                    <a:pt x="5426" y="14452"/>
                    <a:pt x="5531" y="14450"/>
                    <a:pt x="5636" y="14450"/>
                  </a:cubicBezTo>
                  <a:cubicBezTo>
                    <a:pt x="6160" y="14450"/>
                    <a:pt x="6667" y="14513"/>
                    <a:pt x="7174" y="14640"/>
                  </a:cubicBezTo>
                  <a:cubicBezTo>
                    <a:pt x="7445" y="14717"/>
                    <a:pt x="7740" y="14807"/>
                    <a:pt x="8006" y="14807"/>
                  </a:cubicBezTo>
                  <a:cubicBezTo>
                    <a:pt x="8157" y="14807"/>
                    <a:pt x="8298" y="14778"/>
                    <a:pt x="8420" y="14701"/>
                  </a:cubicBezTo>
                  <a:cubicBezTo>
                    <a:pt x="8936" y="14336"/>
                    <a:pt x="8815" y="13546"/>
                    <a:pt x="8541" y="12968"/>
                  </a:cubicBezTo>
                  <a:cubicBezTo>
                    <a:pt x="7994" y="11813"/>
                    <a:pt x="7417" y="10354"/>
                    <a:pt x="8146" y="9260"/>
                  </a:cubicBezTo>
                  <a:cubicBezTo>
                    <a:pt x="8724" y="8378"/>
                    <a:pt x="9970" y="8074"/>
                    <a:pt x="10395" y="7132"/>
                  </a:cubicBezTo>
                  <a:cubicBezTo>
                    <a:pt x="10669" y="6555"/>
                    <a:pt x="10547" y="5916"/>
                    <a:pt x="10851" y="5430"/>
                  </a:cubicBezTo>
                  <a:cubicBezTo>
                    <a:pt x="11277" y="4700"/>
                    <a:pt x="12341" y="4518"/>
                    <a:pt x="12706" y="3758"/>
                  </a:cubicBezTo>
                  <a:cubicBezTo>
                    <a:pt x="13070" y="3059"/>
                    <a:pt x="12766" y="2147"/>
                    <a:pt x="13222" y="1539"/>
                  </a:cubicBezTo>
                  <a:cubicBezTo>
                    <a:pt x="13436" y="1240"/>
                    <a:pt x="13816" y="1106"/>
                    <a:pt x="14192" y="1106"/>
                  </a:cubicBezTo>
                  <a:cubicBezTo>
                    <a:pt x="14350" y="1106"/>
                    <a:pt x="14507" y="1130"/>
                    <a:pt x="14651" y="1175"/>
                  </a:cubicBezTo>
                  <a:cubicBezTo>
                    <a:pt x="15137" y="1327"/>
                    <a:pt x="15563" y="1691"/>
                    <a:pt x="15958" y="2086"/>
                  </a:cubicBezTo>
                  <a:cubicBezTo>
                    <a:pt x="17934" y="4153"/>
                    <a:pt x="18876" y="7041"/>
                    <a:pt x="19149" y="9898"/>
                  </a:cubicBezTo>
                  <a:cubicBezTo>
                    <a:pt x="19241" y="11600"/>
                    <a:pt x="19180" y="13333"/>
                    <a:pt x="18997" y="15035"/>
                  </a:cubicBezTo>
                  <a:cubicBezTo>
                    <a:pt x="18937" y="15308"/>
                    <a:pt x="18906" y="15643"/>
                    <a:pt x="18845" y="15977"/>
                  </a:cubicBezTo>
                  <a:cubicBezTo>
                    <a:pt x="19241" y="14488"/>
                    <a:pt x="19484" y="12968"/>
                    <a:pt x="19605" y="11448"/>
                  </a:cubicBezTo>
                  <a:cubicBezTo>
                    <a:pt x="19849" y="7770"/>
                    <a:pt x="19058" y="3758"/>
                    <a:pt x="16353" y="1205"/>
                  </a:cubicBezTo>
                  <a:cubicBezTo>
                    <a:pt x="15745" y="627"/>
                    <a:pt x="14985" y="111"/>
                    <a:pt x="14165" y="20"/>
                  </a:cubicBezTo>
                  <a:cubicBezTo>
                    <a:pt x="14073" y="7"/>
                    <a:pt x="13981" y="0"/>
                    <a:pt x="13889" y="0"/>
                  </a:cubicBezTo>
                  <a:close/>
                </a:path>
              </a:pathLst>
            </a:custGeom>
            <a:solidFill>
              <a:srgbClr val="17A5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6" name="Google Shape;1306;p8"/>
            <p:cNvSpPr/>
            <p:nvPr/>
          </p:nvSpPr>
          <p:spPr>
            <a:xfrm>
              <a:off x="1128525" y="761300"/>
              <a:ext cx="138500" cy="424075"/>
            </a:xfrm>
            <a:custGeom>
              <a:avLst/>
              <a:gdLst/>
              <a:ahLst/>
              <a:cxnLst/>
              <a:rect l="l" t="t" r="r" b="b"/>
              <a:pathLst>
                <a:path w="5540" h="16963" extrusionOk="0">
                  <a:moveTo>
                    <a:pt x="154" y="0"/>
                  </a:moveTo>
                  <a:cubicBezTo>
                    <a:pt x="62" y="0"/>
                    <a:pt x="0" y="94"/>
                    <a:pt x="99" y="168"/>
                  </a:cubicBezTo>
                  <a:cubicBezTo>
                    <a:pt x="5540" y="4728"/>
                    <a:pt x="2227" y="10746"/>
                    <a:pt x="2227" y="16643"/>
                  </a:cubicBezTo>
                  <a:cubicBezTo>
                    <a:pt x="2227" y="16856"/>
                    <a:pt x="2371" y="16962"/>
                    <a:pt x="2519" y="16962"/>
                  </a:cubicBezTo>
                  <a:cubicBezTo>
                    <a:pt x="2667" y="16962"/>
                    <a:pt x="2819" y="16856"/>
                    <a:pt x="2835" y="16643"/>
                  </a:cubicBezTo>
                  <a:cubicBezTo>
                    <a:pt x="3442" y="11749"/>
                    <a:pt x="5479" y="3238"/>
                    <a:pt x="221" y="17"/>
                  </a:cubicBezTo>
                  <a:cubicBezTo>
                    <a:pt x="198" y="5"/>
                    <a:pt x="175" y="0"/>
                    <a:pt x="154"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7" name="Google Shape;1307;p8"/>
            <p:cNvSpPr/>
            <p:nvPr/>
          </p:nvSpPr>
          <p:spPr>
            <a:xfrm>
              <a:off x="854375" y="1222400"/>
              <a:ext cx="298975" cy="73850"/>
            </a:xfrm>
            <a:custGeom>
              <a:avLst/>
              <a:gdLst/>
              <a:ahLst/>
              <a:cxnLst/>
              <a:rect l="l" t="t" r="r" b="b"/>
              <a:pathLst>
                <a:path w="11959" h="2954" extrusionOk="0">
                  <a:moveTo>
                    <a:pt x="11554" y="1"/>
                  </a:moveTo>
                  <a:cubicBezTo>
                    <a:pt x="11501" y="1"/>
                    <a:pt x="11448" y="17"/>
                    <a:pt x="11399" y="53"/>
                  </a:cubicBezTo>
                  <a:cubicBezTo>
                    <a:pt x="8451" y="2576"/>
                    <a:pt x="3861" y="2606"/>
                    <a:pt x="153" y="2728"/>
                  </a:cubicBezTo>
                  <a:cubicBezTo>
                    <a:pt x="1" y="2728"/>
                    <a:pt x="1" y="2910"/>
                    <a:pt x="122" y="2910"/>
                  </a:cubicBezTo>
                  <a:cubicBezTo>
                    <a:pt x="753" y="2936"/>
                    <a:pt x="1416" y="2954"/>
                    <a:pt x="2096" y="2954"/>
                  </a:cubicBezTo>
                  <a:cubicBezTo>
                    <a:pt x="5450" y="2954"/>
                    <a:pt x="9237" y="2520"/>
                    <a:pt x="11764" y="448"/>
                  </a:cubicBezTo>
                  <a:cubicBezTo>
                    <a:pt x="11959" y="254"/>
                    <a:pt x="11764" y="1"/>
                    <a:pt x="11554" y="1"/>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8"/>
            <p:cNvSpPr/>
            <p:nvPr/>
          </p:nvSpPr>
          <p:spPr>
            <a:xfrm>
              <a:off x="1001325" y="1070025"/>
              <a:ext cx="175125" cy="149000"/>
            </a:xfrm>
            <a:custGeom>
              <a:avLst/>
              <a:gdLst/>
              <a:ahLst/>
              <a:cxnLst/>
              <a:rect l="l" t="t" r="r" b="b"/>
              <a:pathLst>
                <a:path w="7005" h="5960" extrusionOk="0">
                  <a:moveTo>
                    <a:pt x="163" y="0"/>
                  </a:moveTo>
                  <a:cubicBezTo>
                    <a:pt x="94" y="0"/>
                    <a:pt x="0" y="55"/>
                    <a:pt x="50" y="130"/>
                  </a:cubicBezTo>
                  <a:cubicBezTo>
                    <a:pt x="1539" y="2409"/>
                    <a:pt x="3910" y="4780"/>
                    <a:pt x="6403" y="5935"/>
                  </a:cubicBezTo>
                  <a:cubicBezTo>
                    <a:pt x="6439" y="5952"/>
                    <a:pt x="6476" y="5959"/>
                    <a:pt x="6511" y="5959"/>
                  </a:cubicBezTo>
                  <a:cubicBezTo>
                    <a:pt x="6796" y="5959"/>
                    <a:pt x="7005" y="5459"/>
                    <a:pt x="6707" y="5297"/>
                  </a:cubicBezTo>
                  <a:cubicBezTo>
                    <a:pt x="4123" y="4020"/>
                    <a:pt x="2087" y="2136"/>
                    <a:pt x="202" y="8"/>
                  </a:cubicBezTo>
                  <a:cubicBezTo>
                    <a:pt x="191" y="3"/>
                    <a:pt x="178" y="0"/>
                    <a:pt x="163"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8"/>
            <p:cNvSpPr/>
            <p:nvPr/>
          </p:nvSpPr>
          <p:spPr>
            <a:xfrm>
              <a:off x="1119100" y="852500"/>
              <a:ext cx="93975" cy="156375"/>
            </a:xfrm>
            <a:custGeom>
              <a:avLst/>
              <a:gdLst/>
              <a:ahLst/>
              <a:cxnLst/>
              <a:rect l="l" t="t" r="r" b="b"/>
              <a:pathLst>
                <a:path w="3759" h="6255" extrusionOk="0">
                  <a:moveTo>
                    <a:pt x="177" y="0"/>
                  </a:moveTo>
                  <a:cubicBezTo>
                    <a:pt x="83" y="0"/>
                    <a:pt x="0" y="80"/>
                    <a:pt x="20" y="198"/>
                  </a:cubicBezTo>
                  <a:cubicBezTo>
                    <a:pt x="294" y="1262"/>
                    <a:pt x="932" y="2296"/>
                    <a:pt x="1540" y="3147"/>
                  </a:cubicBezTo>
                  <a:cubicBezTo>
                    <a:pt x="2239" y="4150"/>
                    <a:pt x="3333" y="5031"/>
                    <a:pt x="3607" y="6186"/>
                  </a:cubicBezTo>
                  <a:cubicBezTo>
                    <a:pt x="3637" y="6232"/>
                    <a:pt x="3675" y="6255"/>
                    <a:pt x="3705" y="6255"/>
                  </a:cubicBezTo>
                  <a:cubicBezTo>
                    <a:pt x="3736" y="6255"/>
                    <a:pt x="3759" y="6232"/>
                    <a:pt x="3759" y="6186"/>
                  </a:cubicBezTo>
                  <a:cubicBezTo>
                    <a:pt x="3576" y="5183"/>
                    <a:pt x="3029" y="4454"/>
                    <a:pt x="2421" y="3603"/>
                  </a:cubicBezTo>
                  <a:cubicBezTo>
                    <a:pt x="1631" y="2508"/>
                    <a:pt x="1114" y="1232"/>
                    <a:pt x="324" y="77"/>
                  </a:cubicBezTo>
                  <a:cubicBezTo>
                    <a:pt x="281" y="23"/>
                    <a:pt x="227" y="0"/>
                    <a:pt x="177"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8"/>
            <p:cNvSpPr/>
            <p:nvPr/>
          </p:nvSpPr>
          <p:spPr>
            <a:xfrm>
              <a:off x="1121875" y="942725"/>
              <a:ext cx="79825" cy="136675"/>
            </a:xfrm>
            <a:custGeom>
              <a:avLst/>
              <a:gdLst/>
              <a:ahLst/>
              <a:cxnLst/>
              <a:rect l="l" t="t" r="r" b="b"/>
              <a:pathLst>
                <a:path w="3193" h="5467" extrusionOk="0">
                  <a:moveTo>
                    <a:pt x="154" y="0"/>
                  </a:moveTo>
                  <a:cubicBezTo>
                    <a:pt x="71" y="0"/>
                    <a:pt x="0" y="74"/>
                    <a:pt x="0" y="206"/>
                  </a:cubicBezTo>
                  <a:cubicBezTo>
                    <a:pt x="91" y="1149"/>
                    <a:pt x="699" y="2121"/>
                    <a:pt x="1155" y="2972"/>
                  </a:cubicBezTo>
                  <a:cubicBezTo>
                    <a:pt x="1672" y="3823"/>
                    <a:pt x="2219" y="4675"/>
                    <a:pt x="2888" y="5434"/>
                  </a:cubicBezTo>
                  <a:cubicBezTo>
                    <a:pt x="2910" y="5457"/>
                    <a:pt x="2941" y="5466"/>
                    <a:pt x="2974" y="5466"/>
                  </a:cubicBezTo>
                  <a:cubicBezTo>
                    <a:pt x="3076" y="5466"/>
                    <a:pt x="3192" y="5374"/>
                    <a:pt x="3101" y="5282"/>
                  </a:cubicBezTo>
                  <a:cubicBezTo>
                    <a:pt x="2523" y="4492"/>
                    <a:pt x="2006" y="3641"/>
                    <a:pt x="1550" y="2790"/>
                  </a:cubicBezTo>
                  <a:cubicBezTo>
                    <a:pt x="1094" y="1909"/>
                    <a:pt x="821" y="906"/>
                    <a:pt x="304" y="85"/>
                  </a:cubicBezTo>
                  <a:cubicBezTo>
                    <a:pt x="258" y="27"/>
                    <a:pt x="204" y="0"/>
                    <a:pt x="154"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1" name="Google Shape;1311;p8"/>
            <p:cNvSpPr/>
            <p:nvPr/>
          </p:nvSpPr>
          <p:spPr>
            <a:xfrm>
              <a:off x="1059175" y="1034375"/>
              <a:ext cx="58575" cy="54500"/>
            </a:xfrm>
            <a:custGeom>
              <a:avLst/>
              <a:gdLst/>
              <a:ahLst/>
              <a:cxnLst/>
              <a:rect l="l" t="t" r="r" b="b"/>
              <a:pathLst>
                <a:path w="2343" h="2180" extrusionOk="0">
                  <a:moveTo>
                    <a:pt x="1179" y="1"/>
                  </a:moveTo>
                  <a:cubicBezTo>
                    <a:pt x="623" y="1"/>
                    <a:pt x="60" y="343"/>
                    <a:pt x="16" y="1039"/>
                  </a:cubicBezTo>
                  <a:cubicBezTo>
                    <a:pt x="0" y="1799"/>
                    <a:pt x="587" y="2179"/>
                    <a:pt x="1168" y="2179"/>
                  </a:cubicBezTo>
                  <a:cubicBezTo>
                    <a:pt x="1727" y="2179"/>
                    <a:pt x="2281" y="1830"/>
                    <a:pt x="2295" y="1130"/>
                  </a:cubicBezTo>
                  <a:cubicBezTo>
                    <a:pt x="2342" y="381"/>
                    <a:pt x="1765" y="1"/>
                    <a:pt x="117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8"/>
            <p:cNvSpPr/>
            <p:nvPr/>
          </p:nvSpPr>
          <p:spPr>
            <a:xfrm>
              <a:off x="918225" y="1173550"/>
              <a:ext cx="37250" cy="37275"/>
            </a:xfrm>
            <a:custGeom>
              <a:avLst/>
              <a:gdLst/>
              <a:ahLst/>
              <a:cxnLst/>
              <a:rect l="l" t="t" r="r" b="b"/>
              <a:pathLst>
                <a:path w="1490" h="1491" extrusionOk="0">
                  <a:moveTo>
                    <a:pt x="760" y="1"/>
                  </a:moveTo>
                  <a:cubicBezTo>
                    <a:pt x="335" y="1"/>
                    <a:pt x="0" y="305"/>
                    <a:pt x="0" y="730"/>
                  </a:cubicBezTo>
                  <a:cubicBezTo>
                    <a:pt x="0" y="1095"/>
                    <a:pt x="304" y="1490"/>
                    <a:pt x="730" y="1490"/>
                  </a:cubicBezTo>
                  <a:cubicBezTo>
                    <a:pt x="1125" y="1490"/>
                    <a:pt x="1490" y="1186"/>
                    <a:pt x="1490" y="761"/>
                  </a:cubicBezTo>
                  <a:cubicBezTo>
                    <a:pt x="1490" y="396"/>
                    <a:pt x="1186" y="1"/>
                    <a:pt x="76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8"/>
            <p:cNvSpPr/>
            <p:nvPr/>
          </p:nvSpPr>
          <p:spPr>
            <a:xfrm>
              <a:off x="1000650" y="1161300"/>
              <a:ext cx="33125" cy="31100"/>
            </a:xfrm>
            <a:custGeom>
              <a:avLst/>
              <a:gdLst/>
              <a:ahLst/>
              <a:cxnLst/>
              <a:rect l="l" t="t" r="r" b="b"/>
              <a:pathLst>
                <a:path w="1325" h="1244" extrusionOk="0">
                  <a:moveTo>
                    <a:pt x="662" y="0"/>
                  </a:moveTo>
                  <a:cubicBezTo>
                    <a:pt x="348" y="0"/>
                    <a:pt x="31" y="199"/>
                    <a:pt x="16" y="612"/>
                  </a:cubicBezTo>
                  <a:cubicBezTo>
                    <a:pt x="1" y="1030"/>
                    <a:pt x="324" y="1243"/>
                    <a:pt x="650" y="1243"/>
                  </a:cubicBezTo>
                  <a:cubicBezTo>
                    <a:pt x="963" y="1243"/>
                    <a:pt x="1278" y="1046"/>
                    <a:pt x="1293" y="643"/>
                  </a:cubicBezTo>
                  <a:cubicBezTo>
                    <a:pt x="1324" y="221"/>
                    <a:pt x="995" y="0"/>
                    <a:pt x="6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8"/>
            <p:cNvSpPr/>
            <p:nvPr/>
          </p:nvSpPr>
          <p:spPr>
            <a:xfrm>
              <a:off x="1058025" y="968375"/>
              <a:ext cx="18275" cy="17450"/>
            </a:xfrm>
            <a:custGeom>
              <a:avLst/>
              <a:gdLst/>
              <a:ahLst/>
              <a:cxnLst/>
              <a:rect l="l" t="t" r="r" b="b"/>
              <a:pathLst>
                <a:path w="731" h="698" extrusionOk="0">
                  <a:moveTo>
                    <a:pt x="349" y="1"/>
                  </a:moveTo>
                  <a:cubicBezTo>
                    <a:pt x="172" y="1"/>
                    <a:pt x="1" y="115"/>
                    <a:pt x="1" y="335"/>
                  </a:cubicBezTo>
                  <a:cubicBezTo>
                    <a:pt x="1" y="575"/>
                    <a:pt x="203" y="697"/>
                    <a:pt x="394" y="697"/>
                  </a:cubicBezTo>
                  <a:cubicBezTo>
                    <a:pt x="566" y="697"/>
                    <a:pt x="730" y="598"/>
                    <a:pt x="730" y="396"/>
                  </a:cubicBezTo>
                  <a:cubicBezTo>
                    <a:pt x="730" y="130"/>
                    <a:pt x="536" y="1"/>
                    <a:pt x="3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8"/>
            <p:cNvSpPr/>
            <p:nvPr/>
          </p:nvSpPr>
          <p:spPr>
            <a:xfrm>
              <a:off x="1066750" y="894850"/>
              <a:ext cx="30075" cy="28575"/>
            </a:xfrm>
            <a:custGeom>
              <a:avLst/>
              <a:gdLst/>
              <a:ahLst/>
              <a:cxnLst/>
              <a:rect l="l" t="t" r="r" b="b"/>
              <a:pathLst>
                <a:path w="1203" h="1143" extrusionOk="0">
                  <a:moveTo>
                    <a:pt x="574" y="0"/>
                  </a:moveTo>
                  <a:cubicBezTo>
                    <a:pt x="290" y="0"/>
                    <a:pt x="17" y="176"/>
                    <a:pt x="17" y="541"/>
                  </a:cubicBezTo>
                  <a:cubicBezTo>
                    <a:pt x="1" y="936"/>
                    <a:pt x="314" y="1142"/>
                    <a:pt x="622" y="1142"/>
                  </a:cubicBezTo>
                  <a:cubicBezTo>
                    <a:pt x="907" y="1142"/>
                    <a:pt x="1188" y="966"/>
                    <a:pt x="1202" y="602"/>
                  </a:cubicBezTo>
                  <a:cubicBezTo>
                    <a:pt x="1202" y="207"/>
                    <a:pt x="882"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8"/>
            <p:cNvSpPr/>
            <p:nvPr/>
          </p:nvSpPr>
          <p:spPr>
            <a:xfrm>
              <a:off x="1059550" y="1181925"/>
              <a:ext cx="650500" cy="469725"/>
            </a:xfrm>
            <a:custGeom>
              <a:avLst/>
              <a:gdLst/>
              <a:ahLst/>
              <a:cxnLst/>
              <a:rect l="l" t="t" r="r" b="b"/>
              <a:pathLst>
                <a:path w="26020" h="18789" extrusionOk="0">
                  <a:moveTo>
                    <a:pt x="14986" y="0"/>
                  </a:moveTo>
                  <a:cubicBezTo>
                    <a:pt x="13466" y="0"/>
                    <a:pt x="11946" y="122"/>
                    <a:pt x="10426" y="426"/>
                  </a:cubicBezTo>
                  <a:lnTo>
                    <a:pt x="9393" y="669"/>
                  </a:lnTo>
                  <a:cubicBezTo>
                    <a:pt x="7205" y="1277"/>
                    <a:pt x="6597" y="1885"/>
                    <a:pt x="5107" y="3617"/>
                  </a:cubicBezTo>
                  <a:cubicBezTo>
                    <a:pt x="4955" y="3800"/>
                    <a:pt x="4803" y="4012"/>
                    <a:pt x="4651" y="4164"/>
                  </a:cubicBezTo>
                  <a:cubicBezTo>
                    <a:pt x="1521" y="7873"/>
                    <a:pt x="1460" y="8146"/>
                    <a:pt x="274" y="14043"/>
                  </a:cubicBezTo>
                  <a:cubicBezTo>
                    <a:pt x="122" y="14712"/>
                    <a:pt x="1" y="16687"/>
                    <a:pt x="122" y="17387"/>
                  </a:cubicBezTo>
                  <a:cubicBezTo>
                    <a:pt x="244" y="18055"/>
                    <a:pt x="761" y="18754"/>
                    <a:pt x="1460" y="18785"/>
                  </a:cubicBezTo>
                  <a:cubicBezTo>
                    <a:pt x="1490" y="18787"/>
                    <a:pt x="1520" y="18788"/>
                    <a:pt x="1551" y="18788"/>
                  </a:cubicBezTo>
                  <a:cubicBezTo>
                    <a:pt x="2319" y="18788"/>
                    <a:pt x="3014" y="18085"/>
                    <a:pt x="3813" y="18085"/>
                  </a:cubicBezTo>
                  <a:cubicBezTo>
                    <a:pt x="3829" y="18085"/>
                    <a:pt x="3845" y="18085"/>
                    <a:pt x="3861" y="18086"/>
                  </a:cubicBezTo>
                  <a:cubicBezTo>
                    <a:pt x="4226" y="18146"/>
                    <a:pt x="4530" y="18329"/>
                    <a:pt x="4925" y="18390"/>
                  </a:cubicBezTo>
                  <a:cubicBezTo>
                    <a:pt x="5109" y="18441"/>
                    <a:pt x="5292" y="18464"/>
                    <a:pt x="5473" y="18464"/>
                  </a:cubicBezTo>
                  <a:cubicBezTo>
                    <a:pt x="6692" y="18464"/>
                    <a:pt x="7816" y="17386"/>
                    <a:pt x="8664" y="16353"/>
                  </a:cubicBezTo>
                  <a:cubicBezTo>
                    <a:pt x="9026" y="16740"/>
                    <a:pt x="9546" y="16922"/>
                    <a:pt x="10073" y="16922"/>
                  </a:cubicBezTo>
                  <a:cubicBezTo>
                    <a:pt x="10828" y="16922"/>
                    <a:pt x="11593" y="16547"/>
                    <a:pt x="11916" y="15867"/>
                  </a:cubicBezTo>
                  <a:cubicBezTo>
                    <a:pt x="12524" y="14499"/>
                    <a:pt x="11490" y="12675"/>
                    <a:pt x="12311" y="11399"/>
                  </a:cubicBezTo>
                  <a:lnTo>
                    <a:pt x="12311" y="11399"/>
                  </a:lnTo>
                  <a:cubicBezTo>
                    <a:pt x="13162" y="11946"/>
                    <a:pt x="14044" y="12523"/>
                    <a:pt x="15016" y="12706"/>
                  </a:cubicBezTo>
                  <a:cubicBezTo>
                    <a:pt x="15213" y="12741"/>
                    <a:pt x="15414" y="12760"/>
                    <a:pt x="15615" y="12760"/>
                  </a:cubicBezTo>
                  <a:cubicBezTo>
                    <a:pt x="16439" y="12760"/>
                    <a:pt x="17257" y="12453"/>
                    <a:pt x="17721" y="11794"/>
                  </a:cubicBezTo>
                  <a:cubicBezTo>
                    <a:pt x="17965" y="11399"/>
                    <a:pt x="18117" y="10912"/>
                    <a:pt x="18542" y="10760"/>
                  </a:cubicBezTo>
                  <a:cubicBezTo>
                    <a:pt x="18622" y="10736"/>
                    <a:pt x="18702" y="10726"/>
                    <a:pt x="18782" y="10726"/>
                  </a:cubicBezTo>
                  <a:cubicBezTo>
                    <a:pt x="19074" y="10726"/>
                    <a:pt x="19365" y="10854"/>
                    <a:pt x="19657" y="10854"/>
                  </a:cubicBezTo>
                  <a:cubicBezTo>
                    <a:pt x="19680" y="10854"/>
                    <a:pt x="19704" y="10853"/>
                    <a:pt x="19728" y="10851"/>
                  </a:cubicBezTo>
                  <a:cubicBezTo>
                    <a:pt x="21004" y="10791"/>
                    <a:pt x="21156" y="8724"/>
                    <a:pt x="22342" y="8268"/>
                  </a:cubicBezTo>
                  <a:cubicBezTo>
                    <a:pt x="22528" y="8198"/>
                    <a:pt x="22720" y="8174"/>
                    <a:pt x="22915" y="8174"/>
                  </a:cubicBezTo>
                  <a:cubicBezTo>
                    <a:pt x="23363" y="8174"/>
                    <a:pt x="23830" y="8302"/>
                    <a:pt x="24283" y="8302"/>
                  </a:cubicBezTo>
                  <a:cubicBezTo>
                    <a:pt x="24407" y="8302"/>
                    <a:pt x="24530" y="8292"/>
                    <a:pt x="24652" y="8268"/>
                  </a:cubicBezTo>
                  <a:cubicBezTo>
                    <a:pt x="25503" y="8055"/>
                    <a:pt x="26019" y="7143"/>
                    <a:pt x="25989" y="6323"/>
                  </a:cubicBezTo>
                  <a:cubicBezTo>
                    <a:pt x="25959" y="5441"/>
                    <a:pt x="25503" y="4681"/>
                    <a:pt x="24956" y="4012"/>
                  </a:cubicBezTo>
                  <a:cubicBezTo>
                    <a:pt x="22615" y="1125"/>
                    <a:pt x="18694" y="61"/>
                    <a:pt x="14986" y="0"/>
                  </a:cubicBezTo>
                  <a:close/>
                </a:path>
              </a:pathLst>
            </a:custGeom>
            <a:solidFill>
              <a:srgbClr val="46C7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8"/>
            <p:cNvSpPr/>
            <p:nvPr/>
          </p:nvSpPr>
          <p:spPr>
            <a:xfrm>
              <a:off x="1059550" y="1183450"/>
              <a:ext cx="650500" cy="469050"/>
            </a:xfrm>
            <a:custGeom>
              <a:avLst/>
              <a:gdLst/>
              <a:ahLst/>
              <a:cxnLst/>
              <a:rect l="l" t="t" r="r" b="b"/>
              <a:pathLst>
                <a:path w="26020" h="18762" extrusionOk="0">
                  <a:moveTo>
                    <a:pt x="14986" y="0"/>
                  </a:moveTo>
                  <a:cubicBezTo>
                    <a:pt x="13466" y="0"/>
                    <a:pt x="11946" y="91"/>
                    <a:pt x="10426" y="395"/>
                  </a:cubicBezTo>
                  <a:cubicBezTo>
                    <a:pt x="10761" y="365"/>
                    <a:pt x="11095" y="334"/>
                    <a:pt x="11369" y="334"/>
                  </a:cubicBezTo>
                  <a:cubicBezTo>
                    <a:pt x="11840" y="309"/>
                    <a:pt x="12314" y="296"/>
                    <a:pt x="12789" y="296"/>
                  </a:cubicBezTo>
                  <a:cubicBezTo>
                    <a:pt x="14028" y="296"/>
                    <a:pt x="15275" y="388"/>
                    <a:pt x="16506" y="608"/>
                  </a:cubicBezTo>
                  <a:cubicBezTo>
                    <a:pt x="19332" y="1064"/>
                    <a:pt x="22129" y="2219"/>
                    <a:pt x="24044" y="4347"/>
                  </a:cubicBezTo>
                  <a:cubicBezTo>
                    <a:pt x="24439" y="4742"/>
                    <a:pt x="24743" y="5198"/>
                    <a:pt x="24864" y="5714"/>
                  </a:cubicBezTo>
                  <a:cubicBezTo>
                    <a:pt x="24956" y="6262"/>
                    <a:pt x="24804" y="6869"/>
                    <a:pt x="24348" y="7173"/>
                  </a:cubicBezTo>
                  <a:cubicBezTo>
                    <a:pt x="24072" y="7357"/>
                    <a:pt x="23745" y="7388"/>
                    <a:pt x="23408" y="7388"/>
                  </a:cubicBezTo>
                  <a:cubicBezTo>
                    <a:pt x="23241" y="7388"/>
                    <a:pt x="23071" y="7380"/>
                    <a:pt x="22904" y="7380"/>
                  </a:cubicBezTo>
                  <a:cubicBezTo>
                    <a:pt x="22630" y="7380"/>
                    <a:pt x="22364" y="7401"/>
                    <a:pt x="22129" y="7508"/>
                  </a:cubicBezTo>
                  <a:cubicBezTo>
                    <a:pt x="21369" y="7842"/>
                    <a:pt x="21065" y="8876"/>
                    <a:pt x="20335" y="9210"/>
                  </a:cubicBezTo>
                  <a:cubicBezTo>
                    <a:pt x="19788" y="9483"/>
                    <a:pt x="19150" y="9331"/>
                    <a:pt x="18633" y="9514"/>
                  </a:cubicBezTo>
                  <a:cubicBezTo>
                    <a:pt x="17630" y="9879"/>
                    <a:pt x="17205" y="11094"/>
                    <a:pt x="16293" y="11611"/>
                  </a:cubicBezTo>
                  <a:cubicBezTo>
                    <a:pt x="15970" y="11795"/>
                    <a:pt x="15624" y="11870"/>
                    <a:pt x="15268" y="11870"/>
                  </a:cubicBezTo>
                  <a:cubicBezTo>
                    <a:pt x="14385" y="11870"/>
                    <a:pt x="13438" y="11406"/>
                    <a:pt x="12615" y="10973"/>
                  </a:cubicBezTo>
                  <a:cubicBezTo>
                    <a:pt x="12316" y="10797"/>
                    <a:pt x="11916" y="10642"/>
                    <a:pt x="11561" y="10642"/>
                  </a:cubicBezTo>
                  <a:cubicBezTo>
                    <a:pt x="11302" y="10642"/>
                    <a:pt x="11067" y="10724"/>
                    <a:pt x="10913" y="10942"/>
                  </a:cubicBezTo>
                  <a:cubicBezTo>
                    <a:pt x="10639" y="11277"/>
                    <a:pt x="10761" y="11763"/>
                    <a:pt x="10882" y="12189"/>
                  </a:cubicBezTo>
                  <a:cubicBezTo>
                    <a:pt x="10974" y="12797"/>
                    <a:pt x="11034" y="13435"/>
                    <a:pt x="10943" y="14043"/>
                  </a:cubicBezTo>
                  <a:cubicBezTo>
                    <a:pt x="10887" y="14718"/>
                    <a:pt x="10440" y="15549"/>
                    <a:pt x="9820" y="15549"/>
                  </a:cubicBezTo>
                  <a:cubicBezTo>
                    <a:pt x="9770" y="15549"/>
                    <a:pt x="9719" y="15544"/>
                    <a:pt x="9667" y="15532"/>
                  </a:cubicBezTo>
                  <a:cubicBezTo>
                    <a:pt x="9302" y="15441"/>
                    <a:pt x="8998" y="15137"/>
                    <a:pt x="8664" y="15137"/>
                  </a:cubicBezTo>
                  <a:cubicBezTo>
                    <a:pt x="8646" y="15136"/>
                    <a:pt x="8629" y="15135"/>
                    <a:pt x="8611" y="15135"/>
                  </a:cubicBezTo>
                  <a:cubicBezTo>
                    <a:pt x="7772" y="15135"/>
                    <a:pt x="7521" y="16567"/>
                    <a:pt x="6657" y="16657"/>
                  </a:cubicBezTo>
                  <a:cubicBezTo>
                    <a:pt x="6622" y="16662"/>
                    <a:pt x="6587" y="16664"/>
                    <a:pt x="6552" y="16664"/>
                  </a:cubicBezTo>
                  <a:cubicBezTo>
                    <a:pt x="6170" y="16664"/>
                    <a:pt x="5807" y="16407"/>
                    <a:pt x="5425" y="16407"/>
                  </a:cubicBezTo>
                  <a:cubicBezTo>
                    <a:pt x="5390" y="16407"/>
                    <a:pt x="5355" y="16409"/>
                    <a:pt x="5320" y="16414"/>
                  </a:cubicBezTo>
                  <a:cubicBezTo>
                    <a:pt x="4986" y="16444"/>
                    <a:pt x="4712" y="16657"/>
                    <a:pt x="4439" y="16870"/>
                  </a:cubicBezTo>
                  <a:cubicBezTo>
                    <a:pt x="4193" y="17006"/>
                    <a:pt x="3917" y="17069"/>
                    <a:pt x="3639" y="17069"/>
                  </a:cubicBezTo>
                  <a:cubicBezTo>
                    <a:pt x="2986" y="17069"/>
                    <a:pt x="2317" y="16724"/>
                    <a:pt x="1976" y="16170"/>
                  </a:cubicBezTo>
                  <a:cubicBezTo>
                    <a:pt x="1581" y="15441"/>
                    <a:pt x="1673" y="14590"/>
                    <a:pt x="1794" y="13769"/>
                  </a:cubicBezTo>
                  <a:cubicBezTo>
                    <a:pt x="2372" y="10487"/>
                    <a:pt x="3314" y="7204"/>
                    <a:pt x="4651" y="4134"/>
                  </a:cubicBezTo>
                  <a:lnTo>
                    <a:pt x="4651" y="4134"/>
                  </a:lnTo>
                  <a:cubicBezTo>
                    <a:pt x="1521" y="7842"/>
                    <a:pt x="1460" y="8116"/>
                    <a:pt x="274" y="14012"/>
                  </a:cubicBezTo>
                  <a:cubicBezTo>
                    <a:pt x="122" y="14681"/>
                    <a:pt x="1" y="16657"/>
                    <a:pt x="122" y="17356"/>
                  </a:cubicBezTo>
                  <a:cubicBezTo>
                    <a:pt x="244" y="18025"/>
                    <a:pt x="761" y="18724"/>
                    <a:pt x="1460" y="18754"/>
                  </a:cubicBezTo>
                  <a:cubicBezTo>
                    <a:pt x="1503" y="18759"/>
                    <a:pt x="1546" y="18761"/>
                    <a:pt x="1589" y="18761"/>
                  </a:cubicBezTo>
                  <a:cubicBezTo>
                    <a:pt x="2329" y="18761"/>
                    <a:pt x="3002" y="18082"/>
                    <a:pt x="3770" y="18082"/>
                  </a:cubicBezTo>
                  <a:cubicBezTo>
                    <a:pt x="3800" y="18082"/>
                    <a:pt x="3831" y="18083"/>
                    <a:pt x="3861" y="18085"/>
                  </a:cubicBezTo>
                  <a:cubicBezTo>
                    <a:pt x="4226" y="18116"/>
                    <a:pt x="4530" y="18298"/>
                    <a:pt x="4925" y="18389"/>
                  </a:cubicBezTo>
                  <a:cubicBezTo>
                    <a:pt x="5097" y="18433"/>
                    <a:pt x="5269" y="18454"/>
                    <a:pt x="5438" y="18454"/>
                  </a:cubicBezTo>
                  <a:cubicBezTo>
                    <a:pt x="6671" y="18454"/>
                    <a:pt x="7808" y="17365"/>
                    <a:pt x="8664" y="16322"/>
                  </a:cubicBezTo>
                  <a:cubicBezTo>
                    <a:pt x="9029" y="16714"/>
                    <a:pt x="9558" y="16900"/>
                    <a:pt x="10090" y="16900"/>
                  </a:cubicBezTo>
                  <a:cubicBezTo>
                    <a:pt x="10839" y="16900"/>
                    <a:pt x="11596" y="16529"/>
                    <a:pt x="11916" y="15836"/>
                  </a:cubicBezTo>
                  <a:cubicBezTo>
                    <a:pt x="12524" y="14468"/>
                    <a:pt x="11490" y="12645"/>
                    <a:pt x="12311" y="11398"/>
                  </a:cubicBezTo>
                  <a:lnTo>
                    <a:pt x="12311" y="11398"/>
                  </a:lnTo>
                  <a:cubicBezTo>
                    <a:pt x="13162" y="11915"/>
                    <a:pt x="14044" y="12493"/>
                    <a:pt x="15016" y="12675"/>
                  </a:cubicBezTo>
                  <a:cubicBezTo>
                    <a:pt x="15222" y="12712"/>
                    <a:pt x="15433" y="12732"/>
                    <a:pt x="15643" y="12732"/>
                  </a:cubicBezTo>
                  <a:cubicBezTo>
                    <a:pt x="16458" y="12732"/>
                    <a:pt x="17262" y="12440"/>
                    <a:pt x="17721" y="11763"/>
                  </a:cubicBezTo>
                  <a:cubicBezTo>
                    <a:pt x="17965" y="11398"/>
                    <a:pt x="18117" y="10882"/>
                    <a:pt x="18542" y="10730"/>
                  </a:cubicBezTo>
                  <a:cubicBezTo>
                    <a:pt x="18613" y="10713"/>
                    <a:pt x="18683" y="10707"/>
                    <a:pt x="18754" y="10707"/>
                  </a:cubicBezTo>
                  <a:cubicBezTo>
                    <a:pt x="19052" y="10707"/>
                    <a:pt x="19350" y="10824"/>
                    <a:pt x="19647" y="10824"/>
                  </a:cubicBezTo>
                  <a:cubicBezTo>
                    <a:pt x="19674" y="10824"/>
                    <a:pt x="19701" y="10823"/>
                    <a:pt x="19728" y="10821"/>
                  </a:cubicBezTo>
                  <a:cubicBezTo>
                    <a:pt x="21004" y="10790"/>
                    <a:pt x="21156" y="8693"/>
                    <a:pt x="22342" y="8237"/>
                  </a:cubicBezTo>
                  <a:cubicBezTo>
                    <a:pt x="22528" y="8167"/>
                    <a:pt x="22720" y="8143"/>
                    <a:pt x="22915" y="8143"/>
                  </a:cubicBezTo>
                  <a:cubicBezTo>
                    <a:pt x="23363" y="8143"/>
                    <a:pt x="23830" y="8271"/>
                    <a:pt x="24283" y="8271"/>
                  </a:cubicBezTo>
                  <a:cubicBezTo>
                    <a:pt x="24407" y="8271"/>
                    <a:pt x="24530" y="8262"/>
                    <a:pt x="24652" y="8237"/>
                  </a:cubicBezTo>
                  <a:cubicBezTo>
                    <a:pt x="25503" y="8055"/>
                    <a:pt x="26019" y="7143"/>
                    <a:pt x="25989" y="6292"/>
                  </a:cubicBezTo>
                  <a:cubicBezTo>
                    <a:pt x="25959" y="5410"/>
                    <a:pt x="25503" y="4651"/>
                    <a:pt x="24956" y="3982"/>
                  </a:cubicBezTo>
                  <a:cubicBezTo>
                    <a:pt x="22615" y="1094"/>
                    <a:pt x="18694" y="30"/>
                    <a:pt x="14986" y="0"/>
                  </a:cubicBezTo>
                  <a:close/>
                </a:path>
              </a:pathLst>
            </a:custGeom>
            <a:solidFill>
              <a:srgbClr val="17A5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8"/>
            <p:cNvSpPr/>
            <p:nvPr/>
          </p:nvSpPr>
          <p:spPr>
            <a:xfrm>
              <a:off x="1251050" y="1237450"/>
              <a:ext cx="421775" cy="107775"/>
            </a:xfrm>
            <a:custGeom>
              <a:avLst/>
              <a:gdLst/>
              <a:ahLst/>
              <a:cxnLst/>
              <a:rect l="l" t="t" r="r" b="b"/>
              <a:pathLst>
                <a:path w="16871" h="4311" extrusionOk="0">
                  <a:moveTo>
                    <a:pt x="6986" y="0"/>
                  </a:moveTo>
                  <a:cubicBezTo>
                    <a:pt x="4606" y="0"/>
                    <a:pt x="2245" y="253"/>
                    <a:pt x="396" y="332"/>
                  </a:cubicBezTo>
                  <a:cubicBezTo>
                    <a:pt x="31" y="332"/>
                    <a:pt x="0" y="940"/>
                    <a:pt x="396" y="940"/>
                  </a:cubicBezTo>
                  <a:cubicBezTo>
                    <a:pt x="836" y="972"/>
                    <a:pt x="1278" y="986"/>
                    <a:pt x="1721" y="986"/>
                  </a:cubicBezTo>
                  <a:cubicBezTo>
                    <a:pt x="4100" y="986"/>
                    <a:pt x="6512" y="598"/>
                    <a:pt x="8794" y="598"/>
                  </a:cubicBezTo>
                  <a:cubicBezTo>
                    <a:pt x="11756" y="598"/>
                    <a:pt x="14497" y="1251"/>
                    <a:pt x="16657" y="4254"/>
                  </a:cubicBezTo>
                  <a:cubicBezTo>
                    <a:pt x="16678" y="4294"/>
                    <a:pt x="16711" y="4311"/>
                    <a:pt x="16744" y="4311"/>
                  </a:cubicBezTo>
                  <a:cubicBezTo>
                    <a:pt x="16809" y="4311"/>
                    <a:pt x="16870" y="4243"/>
                    <a:pt x="16809" y="4162"/>
                  </a:cubicBezTo>
                  <a:cubicBezTo>
                    <a:pt x="15037" y="714"/>
                    <a:pt x="10984" y="0"/>
                    <a:pt x="6986"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8"/>
            <p:cNvSpPr/>
            <p:nvPr/>
          </p:nvSpPr>
          <p:spPr>
            <a:xfrm>
              <a:off x="1118825" y="1289750"/>
              <a:ext cx="96775" cy="289425"/>
            </a:xfrm>
            <a:custGeom>
              <a:avLst/>
              <a:gdLst/>
              <a:ahLst/>
              <a:cxnLst/>
              <a:rect l="l" t="t" r="r" b="b"/>
              <a:pathLst>
                <a:path w="3871" h="11577" extrusionOk="0">
                  <a:moveTo>
                    <a:pt x="3492" y="0"/>
                  </a:moveTo>
                  <a:cubicBezTo>
                    <a:pt x="3441" y="0"/>
                    <a:pt x="3389" y="19"/>
                    <a:pt x="3344" y="64"/>
                  </a:cubicBezTo>
                  <a:cubicBezTo>
                    <a:pt x="609" y="2921"/>
                    <a:pt x="153" y="7754"/>
                    <a:pt x="1" y="11463"/>
                  </a:cubicBezTo>
                  <a:cubicBezTo>
                    <a:pt x="1" y="11539"/>
                    <a:pt x="46" y="11577"/>
                    <a:pt x="92" y="11577"/>
                  </a:cubicBezTo>
                  <a:cubicBezTo>
                    <a:pt x="137" y="11577"/>
                    <a:pt x="183" y="11539"/>
                    <a:pt x="183" y="11463"/>
                  </a:cubicBezTo>
                  <a:cubicBezTo>
                    <a:pt x="578" y="7785"/>
                    <a:pt x="943" y="3225"/>
                    <a:pt x="3679" y="459"/>
                  </a:cubicBezTo>
                  <a:cubicBezTo>
                    <a:pt x="3870" y="268"/>
                    <a:pt x="3684" y="0"/>
                    <a:pt x="3492"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8"/>
            <p:cNvSpPr/>
            <p:nvPr/>
          </p:nvSpPr>
          <p:spPr>
            <a:xfrm>
              <a:off x="1216350" y="1268800"/>
              <a:ext cx="138750" cy="180750"/>
            </a:xfrm>
            <a:custGeom>
              <a:avLst/>
              <a:gdLst/>
              <a:ahLst/>
              <a:cxnLst/>
              <a:rect l="l" t="t" r="r" b="b"/>
              <a:pathLst>
                <a:path w="5550" h="7230" extrusionOk="0">
                  <a:moveTo>
                    <a:pt x="460" y="0"/>
                  </a:moveTo>
                  <a:cubicBezTo>
                    <a:pt x="244" y="0"/>
                    <a:pt x="0" y="203"/>
                    <a:pt x="81" y="446"/>
                  </a:cubicBezTo>
                  <a:cubicBezTo>
                    <a:pt x="993" y="3060"/>
                    <a:pt x="3243" y="5583"/>
                    <a:pt x="5401" y="7225"/>
                  </a:cubicBezTo>
                  <a:cubicBezTo>
                    <a:pt x="5411" y="7228"/>
                    <a:pt x="5420" y="7229"/>
                    <a:pt x="5429" y="7229"/>
                  </a:cubicBezTo>
                  <a:cubicBezTo>
                    <a:pt x="5504" y="7229"/>
                    <a:pt x="5549" y="7127"/>
                    <a:pt x="5522" y="7073"/>
                  </a:cubicBezTo>
                  <a:cubicBezTo>
                    <a:pt x="3547" y="5006"/>
                    <a:pt x="1784" y="2848"/>
                    <a:pt x="720" y="173"/>
                  </a:cubicBezTo>
                  <a:cubicBezTo>
                    <a:pt x="669" y="51"/>
                    <a:pt x="568" y="0"/>
                    <a:pt x="460"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8"/>
            <p:cNvSpPr/>
            <p:nvPr/>
          </p:nvSpPr>
          <p:spPr>
            <a:xfrm>
              <a:off x="1430525" y="1244775"/>
              <a:ext cx="150100" cy="103075"/>
            </a:xfrm>
            <a:custGeom>
              <a:avLst/>
              <a:gdLst/>
              <a:ahLst/>
              <a:cxnLst/>
              <a:rect l="l" t="t" r="r" b="b"/>
              <a:pathLst>
                <a:path w="6004" h="4123" extrusionOk="0">
                  <a:moveTo>
                    <a:pt x="55" y="1"/>
                  </a:moveTo>
                  <a:cubicBezTo>
                    <a:pt x="16" y="1"/>
                    <a:pt x="1" y="45"/>
                    <a:pt x="25" y="70"/>
                  </a:cubicBezTo>
                  <a:cubicBezTo>
                    <a:pt x="1180" y="465"/>
                    <a:pt x="2001" y="1590"/>
                    <a:pt x="2913" y="2350"/>
                  </a:cubicBezTo>
                  <a:cubicBezTo>
                    <a:pt x="3734" y="3049"/>
                    <a:pt x="4706" y="3778"/>
                    <a:pt x="5770" y="4112"/>
                  </a:cubicBezTo>
                  <a:cubicBezTo>
                    <a:pt x="5790" y="4119"/>
                    <a:pt x="5808" y="4122"/>
                    <a:pt x="5825" y="4122"/>
                  </a:cubicBezTo>
                  <a:cubicBezTo>
                    <a:pt x="5964" y="4122"/>
                    <a:pt x="6003" y="3917"/>
                    <a:pt x="5922" y="3809"/>
                  </a:cubicBezTo>
                  <a:cubicBezTo>
                    <a:pt x="4858" y="2957"/>
                    <a:pt x="3612" y="2350"/>
                    <a:pt x="2578" y="1498"/>
                  </a:cubicBezTo>
                  <a:cubicBezTo>
                    <a:pt x="1819" y="830"/>
                    <a:pt x="1089" y="222"/>
                    <a:pt x="86" y="9"/>
                  </a:cubicBezTo>
                  <a:cubicBezTo>
                    <a:pt x="74" y="3"/>
                    <a:pt x="64" y="1"/>
                    <a:pt x="55" y="1"/>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2" name="Google Shape;1322;p8"/>
            <p:cNvSpPr/>
            <p:nvPr/>
          </p:nvSpPr>
          <p:spPr>
            <a:xfrm>
              <a:off x="1358900" y="1251575"/>
              <a:ext cx="133525" cy="87750"/>
            </a:xfrm>
            <a:custGeom>
              <a:avLst/>
              <a:gdLst/>
              <a:ahLst/>
              <a:cxnLst/>
              <a:rect l="l" t="t" r="r" b="b"/>
              <a:pathLst>
                <a:path w="5341" h="3510" extrusionOk="0">
                  <a:moveTo>
                    <a:pt x="160" y="1"/>
                  </a:moveTo>
                  <a:cubicBezTo>
                    <a:pt x="68" y="1"/>
                    <a:pt x="1" y="130"/>
                    <a:pt x="94" y="223"/>
                  </a:cubicBezTo>
                  <a:cubicBezTo>
                    <a:pt x="793" y="923"/>
                    <a:pt x="1614" y="1561"/>
                    <a:pt x="2434" y="2078"/>
                  </a:cubicBezTo>
                  <a:cubicBezTo>
                    <a:pt x="3225" y="2625"/>
                    <a:pt x="4136" y="3293"/>
                    <a:pt x="5109" y="3506"/>
                  </a:cubicBezTo>
                  <a:cubicBezTo>
                    <a:pt x="5123" y="3508"/>
                    <a:pt x="5136" y="3510"/>
                    <a:pt x="5148" y="3510"/>
                  </a:cubicBezTo>
                  <a:cubicBezTo>
                    <a:pt x="5299" y="3510"/>
                    <a:pt x="5341" y="3345"/>
                    <a:pt x="5200" y="3233"/>
                  </a:cubicBezTo>
                  <a:cubicBezTo>
                    <a:pt x="4440" y="2625"/>
                    <a:pt x="3468" y="2290"/>
                    <a:pt x="2617" y="1774"/>
                  </a:cubicBezTo>
                  <a:cubicBezTo>
                    <a:pt x="1796" y="1257"/>
                    <a:pt x="1006" y="679"/>
                    <a:pt x="246" y="41"/>
                  </a:cubicBezTo>
                  <a:cubicBezTo>
                    <a:pt x="218" y="13"/>
                    <a:pt x="188" y="1"/>
                    <a:pt x="160" y="1"/>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8"/>
            <p:cNvSpPr/>
            <p:nvPr/>
          </p:nvSpPr>
          <p:spPr>
            <a:xfrm>
              <a:off x="1339575" y="1336450"/>
              <a:ext cx="57800" cy="54750"/>
            </a:xfrm>
            <a:custGeom>
              <a:avLst/>
              <a:gdLst/>
              <a:ahLst/>
              <a:cxnLst/>
              <a:rect l="l" t="t" r="r" b="b"/>
              <a:pathLst>
                <a:path w="2312" h="2190" extrusionOk="0">
                  <a:moveTo>
                    <a:pt x="1133" y="0"/>
                  </a:moveTo>
                  <a:cubicBezTo>
                    <a:pt x="579" y="0"/>
                    <a:pt x="31" y="343"/>
                    <a:pt x="16" y="1053"/>
                  </a:cubicBezTo>
                  <a:cubicBezTo>
                    <a:pt x="0" y="1810"/>
                    <a:pt x="580" y="2190"/>
                    <a:pt x="1159" y="2190"/>
                  </a:cubicBezTo>
                  <a:cubicBezTo>
                    <a:pt x="1720" y="2190"/>
                    <a:pt x="2280" y="1832"/>
                    <a:pt x="2295" y="1114"/>
                  </a:cubicBezTo>
                  <a:cubicBezTo>
                    <a:pt x="2311" y="381"/>
                    <a:pt x="1718" y="0"/>
                    <a:pt x="11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8"/>
            <p:cNvSpPr/>
            <p:nvPr/>
          </p:nvSpPr>
          <p:spPr>
            <a:xfrm>
              <a:off x="1209250" y="1487400"/>
              <a:ext cx="36500" cy="36500"/>
            </a:xfrm>
            <a:custGeom>
              <a:avLst/>
              <a:gdLst/>
              <a:ahLst/>
              <a:cxnLst/>
              <a:rect l="l" t="t" r="r" b="b"/>
              <a:pathLst>
                <a:path w="1460" h="1460" extrusionOk="0">
                  <a:moveTo>
                    <a:pt x="761" y="0"/>
                  </a:moveTo>
                  <a:cubicBezTo>
                    <a:pt x="365" y="0"/>
                    <a:pt x="1" y="304"/>
                    <a:pt x="1" y="699"/>
                  </a:cubicBezTo>
                  <a:cubicBezTo>
                    <a:pt x="1" y="1095"/>
                    <a:pt x="305" y="1459"/>
                    <a:pt x="700" y="1459"/>
                  </a:cubicBezTo>
                  <a:cubicBezTo>
                    <a:pt x="1125" y="1459"/>
                    <a:pt x="1460" y="1155"/>
                    <a:pt x="1460" y="760"/>
                  </a:cubicBezTo>
                  <a:cubicBezTo>
                    <a:pt x="1460" y="365"/>
                    <a:pt x="1156" y="0"/>
                    <a:pt x="7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8"/>
            <p:cNvSpPr/>
            <p:nvPr/>
          </p:nvSpPr>
          <p:spPr>
            <a:xfrm>
              <a:off x="1232425" y="1411025"/>
              <a:ext cx="33100" cy="31375"/>
            </a:xfrm>
            <a:custGeom>
              <a:avLst/>
              <a:gdLst/>
              <a:ahLst/>
              <a:cxnLst/>
              <a:rect l="l" t="t" r="r" b="b"/>
              <a:pathLst>
                <a:path w="1324" h="1255" extrusionOk="0">
                  <a:moveTo>
                    <a:pt x="671" y="0"/>
                  </a:moveTo>
                  <a:cubicBezTo>
                    <a:pt x="354" y="0"/>
                    <a:pt x="31" y="206"/>
                    <a:pt x="16" y="624"/>
                  </a:cubicBezTo>
                  <a:cubicBezTo>
                    <a:pt x="0" y="1042"/>
                    <a:pt x="324" y="1255"/>
                    <a:pt x="649" y="1255"/>
                  </a:cubicBezTo>
                  <a:cubicBezTo>
                    <a:pt x="963" y="1255"/>
                    <a:pt x="1278" y="1057"/>
                    <a:pt x="1293" y="654"/>
                  </a:cubicBezTo>
                  <a:cubicBezTo>
                    <a:pt x="1324" y="221"/>
                    <a:pt x="1000" y="0"/>
                    <a:pt x="6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6" name="Google Shape;1326;p8"/>
            <p:cNvSpPr/>
            <p:nvPr/>
          </p:nvSpPr>
          <p:spPr>
            <a:xfrm>
              <a:off x="1442550" y="1383375"/>
              <a:ext cx="18250" cy="18000"/>
            </a:xfrm>
            <a:custGeom>
              <a:avLst/>
              <a:gdLst/>
              <a:ahLst/>
              <a:cxnLst/>
              <a:rect l="l" t="t" r="r" b="b"/>
              <a:pathLst>
                <a:path w="730" h="720" extrusionOk="0">
                  <a:moveTo>
                    <a:pt x="340" y="0"/>
                  </a:moveTo>
                  <a:cubicBezTo>
                    <a:pt x="166" y="0"/>
                    <a:pt x="0" y="115"/>
                    <a:pt x="0" y="362"/>
                  </a:cubicBezTo>
                  <a:cubicBezTo>
                    <a:pt x="0" y="597"/>
                    <a:pt x="195" y="719"/>
                    <a:pt x="383" y="719"/>
                  </a:cubicBezTo>
                  <a:cubicBezTo>
                    <a:pt x="559" y="719"/>
                    <a:pt x="730" y="613"/>
                    <a:pt x="730" y="392"/>
                  </a:cubicBezTo>
                  <a:cubicBezTo>
                    <a:pt x="730" y="138"/>
                    <a:pt x="530" y="0"/>
                    <a:pt x="3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7" name="Google Shape;1327;p8"/>
            <p:cNvSpPr/>
            <p:nvPr/>
          </p:nvSpPr>
          <p:spPr>
            <a:xfrm>
              <a:off x="1505975" y="1367900"/>
              <a:ext cx="30050" cy="28525"/>
            </a:xfrm>
            <a:custGeom>
              <a:avLst/>
              <a:gdLst/>
              <a:ahLst/>
              <a:cxnLst/>
              <a:rect l="l" t="t" r="r" b="b"/>
              <a:pathLst>
                <a:path w="1202" h="1141" extrusionOk="0">
                  <a:moveTo>
                    <a:pt x="591" y="0"/>
                  </a:moveTo>
                  <a:cubicBezTo>
                    <a:pt x="301" y="0"/>
                    <a:pt x="16" y="183"/>
                    <a:pt x="16" y="555"/>
                  </a:cubicBezTo>
                  <a:cubicBezTo>
                    <a:pt x="1" y="943"/>
                    <a:pt x="294" y="1141"/>
                    <a:pt x="593" y="1141"/>
                  </a:cubicBezTo>
                  <a:cubicBezTo>
                    <a:pt x="880" y="1141"/>
                    <a:pt x="1172" y="958"/>
                    <a:pt x="1202" y="586"/>
                  </a:cubicBezTo>
                  <a:cubicBezTo>
                    <a:pt x="1202" y="198"/>
                    <a:pt x="894" y="0"/>
                    <a:pt x="59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8" name="Google Shape;1328;p8"/>
            <p:cNvSpPr/>
            <p:nvPr/>
          </p:nvSpPr>
          <p:spPr>
            <a:xfrm>
              <a:off x="1112750" y="1197850"/>
              <a:ext cx="147450" cy="130000"/>
            </a:xfrm>
            <a:custGeom>
              <a:avLst/>
              <a:gdLst/>
              <a:ahLst/>
              <a:cxnLst/>
              <a:rect l="l" t="t" r="r" b="b"/>
              <a:pathLst>
                <a:path w="5898" h="5200" extrusionOk="0">
                  <a:moveTo>
                    <a:pt x="4701" y="0"/>
                  </a:moveTo>
                  <a:cubicBezTo>
                    <a:pt x="4228" y="0"/>
                    <a:pt x="3821" y="785"/>
                    <a:pt x="3496" y="1035"/>
                  </a:cubicBezTo>
                  <a:cubicBezTo>
                    <a:pt x="2858" y="1521"/>
                    <a:pt x="2128" y="1916"/>
                    <a:pt x="1763" y="2312"/>
                  </a:cubicBezTo>
                  <a:cubicBezTo>
                    <a:pt x="1034" y="2980"/>
                    <a:pt x="973" y="3102"/>
                    <a:pt x="456" y="3892"/>
                  </a:cubicBezTo>
                  <a:cubicBezTo>
                    <a:pt x="152" y="4348"/>
                    <a:pt x="0" y="5078"/>
                    <a:pt x="213" y="5199"/>
                  </a:cubicBezTo>
                  <a:cubicBezTo>
                    <a:pt x="608" y="4834"/>
                    <a:pt x="791" y="4956"/>
                    <a:pt x="1216" y="4682"/>
                  </a:cubicBezTo>
                  <a:cubicBezTo>
                    <a:pt x="1338" y="4622"/>
                    <a:pt x="1885" y="4287"/>
                    <a:pt x="1976" y="4196"/>
                  </a:cubicBezTo>
                  <a:cubicBezTo>
                    <a:pt x="2432" y="3892"/>
                    <a:pt x="2584" y="3771"/>
                    <a:pt x="2979" y="3406"/>
                  </a:cubicBezTo>
                  <a:cubicBezTo>
                    <a:pt x="3253" y="3132"/>
                    <a:pt x="4073" y="2008"/>
                    <a:pt x="4195" y="1856"/>
                  </a:cubicBezTo>
                  <a:cubicBezTo>
                    <a:pt x="4590" y="1278"/>
                    <a:pt x="5897" y="883"/>
                    <a:pt x="5016" y="123"/>
                  </a:cubicBezTo>
                  <a:cubicBezTo>
                    <a:pt x="4908" y="37"/>
                    <a:pt x="4803" y="0"/>
                    <a:pt x="4701" y="0"/>
                  </a:cubicBezTo>
                  <a:close/>
                </a:path>
              </a:pathLst>
            </a:custGeom>
            <a:solidFill>
              <a:srgbClr val="170C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8"/>
            <p:cNvSpPr/>
            <p:nvPr/>
          </p:nvSpPr>
          <p:spPr>
            <a:xfrm>
              <a:off x="1229775" y="1040075"/>
              <a:ext cx="105125" cy="168000"/>
            </a:xfrm>
            <a:custGeom>
              <a:avLst/>
              <a:gdLst/>
              <a:ahLst/>
              <a:cxnLst/>
              <a:rect l="l" t="t" r="r" b="b"/>
              <a:pathLst>
                <a:path w="4205" h="6720" extrusionOk="0">
                  <a:moveTo>
                    <a:pt x="4090" y="1"/>
                  </a:moveTo>
                  <a:cubicBezTo>
                    <a:pt x="4074" y="1"/>
                    <a:pt x="4057" y="7"/>
                    <a:pt x="4043" y="21"/>
                  </a:cubicBezTo>
                  <a:cubicBezTo>
                    <a:pt x="2067" y="1632"/>
                    <a:pt x="1368" y="4580"/>
                    <a:pt x="0" y="6647"/>
                  </a:cubicBezTo>
                  <a:cubicBezTo>
                    <a:pt x="0" y="6691"/>
                    <a:pt x="17" y="6720"/>
                    <a:pt x="49" y="6720"/>
                  </a:cubicBezTo>
                  <a:cubicBezTo>
                    <a:pt x="61" y="6720"/>
                    <a:pt x="75" y="6716"/>
                    <a:pt x="92" y="6708"/>
                  </a:cubicBezTo>
                  <a:cubicBezTo>
                    <a:pt x="1611" y="4610"/>
                    <a:pt x="2462" y="2148"/>
                    <a:pt x="4134" y="142"/>
                  </a:cubicBezTo>
                  <a:cubicBezTo>
                    <a:pt x="4205" y="72"/>
                    <a:pt x="4148" y="1"/>
                    <a:pt x="4090" y="1"/>
                  </a:cubicBezTo>
                  <a:close/>
                </a:path>
              </a:pathLst>
            </a:custGeom>
            <a:solidFill>
              <a:srgbClr val="170C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8"/>
            <p:cNvSpPr/>
            <p:nvPr/>
          </p:nvSpPr>
          <p:spPr>
            <a:xfrm>
              <a:off x="1233675" y="1101825"/>
              <a:ext cx="176975" cy="112175"/>
            </a:xfrm>
            <a:custGeom>
              <a:avLst/>
              <a:gdLst/>
              <a:ahLst/>
              <a:cxnLst/>
              <a:rect l="l" t="t" r="r" b="b"/>
              <a:pathLst>
                <a:path w="7079" h="4487" extrusionOk="0">
                  <a:moveTo>
                    <a:pt x="7029" y="1"/>
                  </a:moveTo>
                  <a:cubicBezTo>
                    <a:pt x="7022" y="1"/>
                    <a:pt x="7018" y="5"/>
                    <a:pt x="7018" y="13"/>
                  </a:cubicBezTo>
                  <a:cubicBezTo>
                    <a:pt x="5164" y="2110"/>
                    <a:pt x="2215" y="2596"/>
                    <a:pt x="27" y="4359"/>
                  </a:cubicBezTo>
                  <a:cubicBezTo>
                    <a:pt x="1" y="4412"/>
                    <a:pt x="88" y="4487"/>
                    <a:pt x="131" y="4487"/>
                  </a:cubicBezTo>
                  <a:cubicBezTo>
                    <a:pt x="138" y="4487"/>
                    <a:pt x="144" y="4485"/>
                    <a:pt x="148" y="4481"/>
                  </a:cubicBezTo>
                  <a:cubicBezTo>
                    <a:pt x="2215" y="2870"/>
                    <a:pt x="5620" y="2384"/>
                    <a:pt x="7079" y="74"/>
                  </a:cubicBezTo>
                  <a:cubicBezTo>
                    <a:pt x="7079" y="29"/>
                    <a:pt x="7046" y="1"/>
                    <a:pt x="7029" y="1"/>
                  </a:cubicBezTo>
                  <a:close/>
                </a:path>
              </a:pathLst>
            </a:custGeom>
            <a:solidFill>
              <a:srgbClr val="170C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065528485"/>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331"/>
        <p:cNvGrpSpPr/>
        <p:nvPr/>
      </p:nvGrpSpPr>
      <p:grpSpPr>
        <a:xfrm>
          <a:off x="0" y="0"/>
          <a:ext cx="0" cy="0"/>
          <a:chOff x="0" y="0"/>
          <a:chExt cx="0" cy="0"/>
        </a:xfrm>
      </p:grpSpPr>
      <p:grpSp>
        <p:nvGrpSpPr>
          <p:cNvPr id="1332" name="Google Shape;1332;p9"/>
          <p:cNvGrpSpPr/>
          <p:nvPr/>
        </p:nvGrpSpPr>
        <p:grpSpPr>
          <a:xfrm>
            <a:off x="-507023" y="779700"/>
            <a:ext cx="12901852" cy="6516184"/>
            <a:chOff x="-380268" y="584775"/>
            <a:chExt cx="9676389" cy="4887138"/>
          </a:xfrm>
        </p:grpSpPr>
        <p:sp>
          <p:nvSpPr>
            <p:cNvPr id="1333" name="Google Shape;1333;p9"/>
            <p:cNvSpPr/>
            <p:nvPr/>
          </p:nvSpPr>
          <p:spPr>
            <a:xfrm>
              <a:off x="-38725" y="3994776"/>
              <a:ext cx="9209436" cy="11876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9"/>
            <p:cNvSpPr/>
            <p:nvPr/>
          </p:nvSpPr>
          <p:spPr>
            <a:xfrm>
              <a:off x="-65450" y="4046402"/>
              <a:ext cx="9209483" cy="113579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9"/>
            <p:cNvSpPr/>
            <p:nvPr/>
          </p:nvSpPr>
          <p:spPr>
            <a:xfrm>
              <a:off x="1418994" y="584775"/>
              <a:ext cx="668025" cy="32951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9"/>
            <p:cNvSpPr/>
            <p:nvPr/>
          </p:nvSpPr>
          <p:spPr>
            <a:xfrm>
              <a:off x="8255722" y="2125916"/>
              <a:ext cx="1040399" cy="578890"/>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9"/>
            <p:cNvSpPr/>
            <p:nvPr/>
          </p:nvSpPr>
          <p:spPr>
            <a:xfrm>
              <a:off x="0" y="2515286"/>
              <a:ext cx="890340" cy="435597"/>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38" name="Google Shape;1338;p9"/>
            <p:cNvGrpSpPr/>
            <p:nvPr/>
          </p:nvGrpSpPr>
          <p:grpSpPr>
            <a:xfrm flipH="1">
              <a:off x="325231" y="1022596"/>
              <a:ext cx="297026" cy="390176"/>
              <a:chOff x="4906125" y="1207000"/>
              <a:chExt cx="520550" cy="683800"/>
            </a:xfrm>
          </p:grpSpPr>
          <p:sp>
            <p:nvSpPr>
              <p:cNvPr id="1339" name="Google Shape;1339;p9"/>
              <p:cNvSpPr/>
              <p:nvPr/>
            </p:nvSpPr>
            <p:spPr>
              <a:xfrm>
                <a:off x="4935000" y="1585225"/>
                <a:ext cx="49425" cy="45250"/>
              </a:xfrm>
              <a:custGeom>
                <a:avLst/>
                <a:gdLst/>
                <a:ahLst/>
                <a:cxnLst/>
                <a:rect l="l" t="t" r="r" b="b"/>
                <a:pathLst>
                  <a:path w="1977" h="1810" extrusionOk="0">
                    <a:moveTo>
                      <a:pt x="1182" y="0"/>
                    </a:moveTo>
                    <a:cubicBezTo>
                      <a:pt x="1129" y="0"/>
                      <a:pt x="1083" y="57"/>
                      <a:pt x="1125" y="99"/>
                    </a:cubicBezTo>
                    <a:cubicBezTo>
                      <a:pt x="1217" y="312"/>
                      <a:pt x="1338" y="525"/>
                      <a:pt x="1460" y="738"/>
                    </a:cubicBezTo>
                    <a:cubicBezTo>
                      <a:pt x="1581" y="1011"/>
                      <a:pt x="1764" y="1315"/>
                      <a:pt x="1338" y="1407"/>
                    </a:cubicBezTo>
                    <a:cubicBezTo>
                      <a:pt x="1065" y="1437"/>
                      <a:pt x="852" y="1467"/>
                      <a:pt x="578" y="1498"/>
                    </a:cubicBezTo>
                    <a:cubicBezTo>
                      <a:pt x="518" y="1498"/>
                      <a:pt x="460" y="1494"/>
                      <a:pt x="404" y="1494"/>
                    </a:cubicBezTo>
                    <a:cubicBezTo>
                      <a:pt x="291" y="1494"/>
                      <a:pt x="183" y="1508"/>
                      <a:pt x="62" y="1589"/>
                    </a:cubicBezTo>
                    <a:cubicBezTo>
                      <a:pt x="1" y="1619"/>
                      <a:pt x="1" y="1650"/>
                      <a:pt x="62" y="1710"/>
                    </a:cubicBezTo>
                    <a:cubicBezTo>
                      <a:pt x="168" y="1786"/>
                      <a:pt x="320" y="1809"/>
                      <a:pt x="476" y="1809"/>
                    </a:cubicBezTo>
                    <a:cubicBezTo>
                      <a:pt x="632" y="1809"/>
                      <a:pt x="791" y="1786"/>
                      <a:pt x="913" y="1771"/>
                    </a:cubicBezTo>
                    <a:cubicBezTo>
                      <a:pt x="1186" y="1741"/>
                      <a:pt x="1642" y="1741"/>
                      <a:pt x="1825" y="1498"/>
                    </a:cubicBezTo>
                    <a:cubicBezTo>
                      <a:pt x="1977" y="1346"/>
                      <a:pt x="1916" y="1163"/>
                      <a:pt x="1825" y="1011"/>
                    </a:cubicBezTo>
                    <a:cubicBezTo>
                      <a:pt x="1673" y="677"/>
                      <a:pt x="1490" y="343"/>
                      <a:pt x="1247" y="39"/>
                    </a:cubicBezTo>
                    <a:cubicBezTo>
                      <a:pt x="1229" y="11"/>
                      <a:pt x="1205" y="0"/>
                      <a:pt x="11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9"/>
              <p:cNvSpPr/>
              <p:nvPr/>
            </p:nvSpPr>
            <p:spPr>
              <a:xfrm>
                <a:off x="4908400" y="1519450"/>
                <a:ext cx="57025" cy="43300"/>
              </a:xfrm>
              <a:custGeom>
                <a:avLst/>
                <a:gdLst/>
                <a:ahLst/>
                <a:cxnLst/>
                <a:rect l="l" t="t" r="r" b="b"/>
                <a:pathLst>
                  <a:path w="2281" h="1732" extrusionOk="0">
                    <a:moveTo>
                      <a:pt x="1556" y="1"/>
                    </a:moveTo>
                    <a:cubicBezTo>
                      <a:pt x="1404" y="1"/>
                      <a:pt x="1257" y="51"/>
                      <a:pt x="1126" y="116"/>
                    </a:cubicBezTo>
                    <a:cubicBezTo>
                      <a:pt x="761" y="268"/>
                      <a:pt x="305" y="420"/>
                      <a:pt x="31" y="694"/>
                    </a:cubicBezTo>
                    <a:cubicBezTo>
                      <a:pt x="1" y="724"/>
                      <a:pt x="31" y="785"/>
                      <a:pt x="92" y="785"/>
                    </a:cubicBezTo>
                    <a:cubicBezTo>
                      <a:pt x="548" y="724"/>
                      <a:pt x="913" y="390"/>
                      <a:pt x="1338" y="238"/>
                    </a:cubicBezTo>
                    <a:cubicBezTo>
                      <a:pt x="1400" y="219"/>
                      <a:pt x="1453" y="211"/>
                      <a:pt x="1501" y="211"/>
                    </a:cubicBezTo>
                    <a:cubicBezTo>
                      <a:pt x="1762" y="211"/>
                      <a:pt x="1839" y="467"/>
                      <a:pt x="1916" y="724"/>
                    </a:cubicBezTo>
                    <a:cubicBezTo>
                      <a:pt x="1977" y="1028"/>
                      <a:pt x="1977" y="1332"/>
                      <a:pt x="1977" y="1636"/>
                    </a:cubicBezTo>
                    <a:cubicBezTo>
                      <a:pt x="2009" y="1701"/>
                      <a:pt x="2051" y="1732"/>
                      <a:pt x="2082" y="1732"/>
                    </a:cubicBezTo>
                    <a:cubicBezTo>
                      <a:pt x="2109" y="1732"/>
                      <a:pt x="2129" y="1709"/>
                      <a:pt x="2129" y="1667"/>
                    </a:cubicBezTo>
                    <a:cubicBezTo>
                      <a:pt x="2220" y="1241"/>
                      <a:pt x="2281" y="238"/>
                      <a:pt x="1734" y="25"/>
                    </a:cubicBezTo>
                    <a:cubicBezTo>
                      <a:pt x="1674" y="8"/>
                      <a:pt x="1615" y="1"/>
                      <a:pt x="1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9"/>
              <p:cNvSpPr/>
              <p:nvPr/>
            </p:nvSpPr>
            <p:spPr>
              <a:xfrm>
                <a:off x="4955525" y="1526100"/>
                <a:ext cx="145925" cy="66900"/>
              </a:xfrm>
              <a:custGeom>
                <a:avLst/>
                <a:gdLst/>
                <a:ahLst/>
                <a:cxnLst/>
                <a:rect l="l" t="t" r="r" b="b"/>
                <a:pathLst>
                  <a:path w="5837" h="2676" extrusionOk="0">
                    <a:moveTo>
                      <a:pt x="4590" y="1"/>
                    </a:moveTo>
                    <a:cubicBezTo>
                      <a:pt x="4463" y="1"/>
                      <a:pt x="4355" y="2"/>
                      <a:pt x="4286" y="2"/>
                    </a:cubicBezTo>
                    <a:cubicBezTo>
                      <a:pt x="3435" y="33"/>
                      <a:pt x="3253" y="154"/>
                      <a:pt x="2463" y="306"/>
                    </a:cubicBezTo>
                    <a:cubicBezTo>
                      <a:pt x="2007" y="367"/>
                      <a:pt x="1520" y="489"/>
                      <a:pt x="1064" y="580"/>
                    </a:cubicBezTo>
                    <a:cubicBezTo>
                      <a:pt x="943" y="610"/>
                      <a:pt x="791" y="610"/>
                      <a:pt x="669" y="671"/>
                    </a:cubicBezTo>
                    <a:cubicBezTo>
                      <a:pt x="548" y="762"/>
                      <a:pt x="426" y="914"/>
                      <a:pt x="396" y="1066"/>
                    </a:cubicBezTo>
                    <a:cubicBezTo>
                      <a:pt x="183" y="1553"/>
                      <a:pt x="1" y="1887"/>
                      <a:pt x="396" y="2282"/>
                    </a:cubicBezTo>
                    <a:cubicBezTo>
                      <a:pt x="597" y="2528"/>
                      <a:pt x="963" y="2676"/>
                      <a:pt x="1324" y="2676"/>
                    </a:cubicBezTo>
                    <a:cubicBezTo>
                      <a:pt x="1454" y="2676"/>
                      <a:pt x="1582" y="2657"/>
                      <a:pt x="1703" y="2616"/>
                    </a:cubicBezTo>
                    <a:cubicBezTo>
                      <a:pt x="1976" y="2556"/>
                      <a:pt x="2189" y="2404"/>
                      <a:pt x="2463" y="2313"/>
                    </a:cubicBezTo>
                    <a:cubicBezTo>
                      <a:pt x="2645" y="2252"/>
                      <a:pt x="2888" y="2252"/>
                      <a:pt x="3101" y="2191"/>
                    </a:cubicBezTo>
                    <a:cubicBezTo>
                      <a:pt x="3587" y="2130"/>
                      <a:pt x="4043" y="1978"/>
                      <a:pt x="4499" y="1796"/>
                    </a:cubicBezTo>
                    <a:cubicBezTo>
                      <a:pt x="4621" y="1735"/>
                      <a:pt x="4712" y="1705"/>
                      <a:pt x="4803" y="1674"/>
                    </a:cubicBezTo>
                    <a:cubicBezTo>
                      <a:pt x="4894" y="1644"/>
                      <a:pt x="5016" y="1553"/>
                      <a:pt x="5077" y="1492"/>
                    </a:cubicBezTo>
                    <a:cubicBezTo>
                      <a:pt x="5320" y="1279"/>
                      <a:pt x="5533" y="1127"/>
                      <a:pt x="5654" y="914"/>
                    </a:cubicBezTo>
                    <a:cubicBezTo>
                      <a:pt x="5806" y="671"/>
                      <a:pt x="5837" y="337"/>
                      <a:pt x="5654" y="154"/>
                    </a:cubicBezTo>
                    <a:cubicBezTo>
                      <a:pt x="5517" y="18"/>
                      <a:pt x="497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9"/>
              <p:cNvSpPr/>
              <p:nvPr/>
            </p:nvSpPr>
            <p:spPr>
              <a:xfrm>
                <a:off x="5086000" y="1446175"/>
                <a:ext cx="340675" cy="99100"/>
              </a:xfrm>
              <a:custGeom>
                <a:avLst/>
                <a:gdLst/>
                <a:ahLst/>
                <a:cxnLst/>
                <a:rect l="l" t="t" r="r" b="b"/>
                <a:pathLst>
                  <a:path w="13627" h="3964" extrusionOk="0">
                    <a:moveTo>
                      <a:pt x="13021" y="0"/>
                    </a:moveTo>
                    <a:cubicBezTo>
                      <a:pt x="12991" y="0"/>
                      <a:pt x="12960" y="3"/>
                      <a:pt x="12928" y="8"/>
                    </a:cubicBezTo>
                    <a:cubicBezTo>
                      <a:pt x="10800" y="342"/>
                      <a:pt x="8703" y="981"/>
                      <a:pt x="6666" y="1528"/>
                    </a:cubicBezTo>
                    <a:cubicBezTo>
                      <a:pt x="4569" y="2044"/>
                      <a:pt x="2472" y="2622"/>
                      <a:pt x="435" y="3260"/>
                    </a:cubicBezTo>
                    <a:cubicBezTo>
                      <a:pt x="1" y="3405"/>
                      <a:pt x="118" y="3964"/>
                      <a:pt x="524" y="3964"/>
                    </a:cubicBezTo>
                    <a:cubicBezTo>
                      <a:pt x="545" y="3964"/>
                      <a:pt x="566" y="3962"/>
                      <a:pt x="587" y="3959"/>
                    </a:cubicBezTo>
                    <a:cubicBezTo>
                      <a:pt x="2715" y="3564"/>
                      <a:pt x="4812" y="3108"/>
                      <a:pt x="6879" y="2592"/>
                    </a:cubicBezTo>
                    <a:cubicBezTo>
                      <a:pt x="8976" y="2044"/>
                      <a:pt x="11104" y="1649"/>
                      <a:pt x="13110" y="889"/>
                    </a:cubicBezTo>
                    <a:cubicBezTo>
                      <a:pt x="13627" y="689"/>
                      <a:pt x="13520" y="0"/>
                      <a:pt x="13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9"/>
              <p:cNvSpPr/>
              <p:nvPr/>
            </p:nvSpPr>
            <p:spPr>
              <a:xfrm>
                <a:off x="4906125" y="1545675"/>
                <a:ext cx="59300" cy="62000"/>
              </a:xfrm>
              <a:custGeom>
                <a:avLst/>
                <a:gdLst/>
                <a:ahLst/>
                <a:cxnLst/>
                <a:rect l="l" t="t" r="r" b="b"/>
                <a:pathLst>
                  <a:path w="2372" h="2480" extrusionOk="0">
                    <a:moveTo>
                      <a:pt x="1340" y="0"/>
                    </a:moveTo>
                    <a:cubicBezTo>
                      <a:pt x="979" y="0"/>
                      <a:pt x="662" y="263"/>
                      <a:pt x="487" y="587"/>
                    </a:cubicBezTo>
                    <a:cubicBezTo>
                      <a:pt x="457" y="648"/>
                      <a:pt x="396" y="709"/>
                      <a:pt x="396" y="770"/>
                    </a:cubicBezTo>
                    <a:cubicBezTo>
                      <a:pt x="244" y="861"/>
                      <a:pt x="153" y="1013"/>
                      <a:pt x="62" y="1165"/>
                    </a:cubicBezTo>
                    <a:cubicBezTo>
                      <a:pt x="1" y="1317"/>
                      <a:pt x="1" y="1408"/>
                      <a:pt x="31" y="1560"/>
                    </a:cubicBezTo>
                    <a:cubicBezTo>
                      <a:pt x="31" y="1621"/>
                      <a:pt x="62" y="1651"/>
                      <a:pt x="62" y="1681"/>
                    </a:cubicBezTo>
                    <a:cubicBezTo>
                      <a:pt x="92" y="1712"/>
                      <a:pt x="92" y="1773"/>
                      <a:pt x="153" y="1803"/>
                    </a:cubicBezTo>
                    <a:cubicBezTo>
                      <a:pt x="220" y="1916"/>
                      <a:pt x="355" y="1978"/>
                      <a:pt x="494" y="1978"/>
                    </a:cubicBezTo>
                    <a:cubicBezTo>
                      <a:pt x="543" y="1978"/>
                      <a:pt x="592" y="1971"/>
                      <a:pt x="639" y="1955"/>
                    </a:cubicBezTo>
                    <a:cubicBezTo>
                      <a:pt x="639" y="1955"/>
                      <a:pt x="670" y="1955"/>
                      <a:pt x="670" y="1925"/>
                    </a:cubicBezTo>
                    <a:lnTo>
                      <a:pt x="821" y="2077"/>
                    </a:lnTo>
                    <a:cubicBezTo>
                      <a:pt x="821" y="2137"/>
                      <a:pt x="821" y="2168"/>
                      <a:pt x="913" y="2259"/>
                    </a:cubicBezTo>
                    <a:cubicBezTo>
                      <a:pt x="1019" y="2411"/>
                      <a:pt x="1186" y="2479"/>
                      <a:pt x="1361" y="2479"/>
                    </a:cubicBezTo>
                    <a:cubicBezTo>
                      <a:pt x="1536" y="2479"/>
                      <a:pt x="1718" y="2411"/>
                      <a:pt x="1855" y="2289"/>
                    </a:cubicBezTo>
                    <a:cubicBezTo>
                      <a:pt x="2189" y="2016"/>
                      <a:pt x="2372" y="1621"/>
                      <a:pt x="2220" y="1074"/>
                    </a:cubicBezTo>
                    <a:cubicBezTo>
                      <a:pt x="2129" y="648"/>
                      <a:pt x="2037" y="162"/>
                      <a:pt x="1581" y="40"/>
                    </a:cubicBezTo>
                    <a:cubicBezTo>
                      <a:pt x="1500" y="13"/>
                      <a:pt x="1419" y="0"/>
                      <a:pt x="1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9"/>
              <p:cNvSpPr/>
              <p:nvPr/>
            </p:nvSpPr>
            <p:spPr>
              <a:xfrm>
                <a:off x="5005675" y="1564700"/>
                <a:ext cx="110225" cy="326100"/>
              </a:xfrm>
              <a:custGeom>
                <a:avLst/>
                <a:gdLst/>
                <a:ahLst/>
                <a:cxnLst/>
                <a:rect l="l" t="t" r="r" b="b"/>
                <a:pathLst>
                  <a:path w="4409" h="13044" extrusionOk="0">
                    <a:moveTo>
                      <a:pt x="797" y="1"/>
                    </a:moveTo>
                    <a:cubicBezTo>
                      <a:pt x="690" y="1"/>
                      <a:pt x="585" y="75"/>
                      <a:pt x="487" y="252"/>
                    </a:cubicBezTo>
                    <a:cubicBezTo>
                      <a:pt x="1" y="1164"/>
                      <a:pt x="213" y="2714"/>
                      <a:pt x="335" y="3626"/>
                    </a:cubicBezTo>
                    <a:cubicBezTo>
                      <a:pt x="578" y="5024"/>
                      <a:pt x="761" y="6392"/>
                      <a:pt x="943" y="7760"/>
                    </a:cubicBezTo>
                    <a:cubicBezTo>
                      <a:pt x="1247" y="9674"/>
                      <a:pt x="1672" y="11620"/>
                      <a:pt x="2979" y="13018"/>
                    </a:cubicBezTo>
                    <a:cubicBezTo>
                      <a:pt x="3082" y="13035"/>
                      <a:pt x="3180" y="13044"/>
                      <a:pt x="3272" y="13044"/>
                    </a:cubicBezTo>
                    <a:cubicBezTo>
                      <a:pt x="3995" y="13044"/>
                      <a:pt x="4381" y="12509"/>
                      <a:pt x="4408" y="11377"/>
                    </a:cubicBezTo>
                    <a:cubicBezTo>
                      <a:pt x="4408" y="10617"/>
                      <a:pt x="4286" y="9857"/>
                      <a:pt x="4074" y="9097"/>
                    </a:cubicBezTo>
                    <a:cubicBezTo>
                      <a:pt x="3314" y="6635"/>
                      <a:pt x="2584" y="4142"/>
                      <a:pt x="1824" y="1680"/>
                    </a:cubicBezTo>
                    <a:cubicBezTo>
                      <a:pt x="1679" y="1170"/>
                      <a:pt x="1222" y="1"/>
                      <a:pt x="7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9"/>
              <p:cNvSpPr/>
              <p:nvPr/>
            </p:nvSpPr>
            <p:spPr>
              <a:xfrm>
                <a:off x="5030750" y="1553500"/>
                <a:ext cx="256875" cy="268375"/>
              </a:xfrm>
              <a:custGeom>
                <a:avLst/>
                <a:gdLst/>
                <a:ahLst/>
                <a:cxnLst/>
                <a:rect l="l" t="t" r="r" b="b"/>
                <a:pathLst>
                  <a:path w="10275" h="10735" extrusionOk="0">
                    <a:moveTo>
                      <a:pt x="1707" y="0"/>
                    </a:moveTo>
                    <a:cubicBezTo>
                      <a:pt x="1442" y="0"/>
                      <a:pt x="1176" y="13"/>
                      <a:pt x="913" y="31"/>
                    </a:cubicBezTo>
                    <a:cubicBezTo>
                      <a:pt x="1" y="153"/>
                      <a:pt x="517" y="548"/>
                      <a:pt x="973" y="1004"/>
                    </a:cubicBezTo>
                    <a:cubicBezTo>
                      <a:pt x="2341" y="2463"/>
                      <a:pt x="3435" y="4226"/>
                      <a:pt x="4651" y="5806"/>
                    </a:cubicBezTo>
                    <a:cubicBezTo>
                      <a:pt x="5290" y="6779"/>
                      <a:pt x="5989" y="7660"/>
                      <a:pt x="6657" y="8603"/>
                    </a:cubicBezTo>
                    <a:cubicBezTo>
                      <a:pt x="7326" y="9454"/>
                      <a:pt x="8025" y="10366"/>
                      <a:pt x="9089" y="10670"/>
                    </a:cubicBezTo>
                    <a:cubicBezTo>
                      <a:pt x="9202" y="10712"/>
                      <a:pt x="9315" y="10735"/>
                      <a:pt x="9428" y="10735"/>
                    </a:cubicBezTo>
                    <a:cubicBezTo>
                      <a:pt x="9558" y="10735"/>
                      <a:pt x="9688" y="10704"/>
                      <a:pt x="9819" y="10639"/>
                    </a:cubicBezTo>
                    <a:cubicBezTo>
                      <a:pt x="10001" y="10518"/>
                      <a:pt x="10122" y="10305"/>
                      <a:pt x="10153" y="10062"/>
                    </a:cubicBezTo>
                    <a:cubicBezTo>
                      <a:pt x="10274" y="9606"/>
                      <a:pt x="10214" y="9150"/>
                      <a:pt x="10122" y="8694"/>
                    </a:cubicBezTo>
                    <a:cubicBezTo>
                      <a:pt x="9819" y="7235"/>
                      <a:pt x="9059" y="5897"/>
                      <a:pt x="8147" y="4712"/>
                    </a:cubicBezTo>
                    <a:cubicBezTo>
                      <a:pt x="7235" y="3527"/>
                      <a:pt x="6141" y="2524"/>
                      <a:pt x="5016" y="1460"/>
                    </a:cubicBezTo>
                    <a:cubicBezTo>
                      <a:pt x="4560" y="1004"/>
                      <a:pt x="4074" y="578"/>
                      <a:pt x="3496" y="305"/>
                    </a:cubicBezTo>
                    <a:cubicBezTo>
                      <a:pt x="2942" y="70"/>
                      <a:pt x="2328" y="0"/>
                      <a:pt x="1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9"/>
              <p:cNvSpPr/>
              <p:nvPr/>
            </p:nvSpPr>
            <p:spPr>
              <a:xfrm>
                <a:off x="5032275" y="1649825"/>
                <a:ext cx="49425" cy="214975"/>
              </a:xfrm>
              <a:custGeom>
                <a:avLst/>
                <a:gdLst/>
                <a:ahLst/>
                <a:cxnLst/>
                <a:rect l="l" t="t" r="r" b="b"/>
                <a:pathLst>
                  <a:path w="1977" h="8599" extrusionOk="0">
                    <a:moveTo>
                      <a:pt x="95" y="0"/>
                    </a:moveTo>
                    <a:cubicBezTo>
                      <a:pt x="61" y="0"/>
                      <a:pt x="31" y="23"/>
                      <a:pt x="31" y="69"/>
                    </a:cubicBezTo>
                    <a:cubicBezTo>
                      <a:pt x="0" y="707"/>
                      <a:pt x="213" y="1406"/>
                      <a:pt x="335" y="2044"/>
                    </a:cubicBezTo>
                    <a:cubicBezTo>
                      <a:pt x="456" y="2774"/>
                      <a:pt x="608" y="3534"/>
                      <a:pt x="760" y="4233"/>
                    </a:cubicBezTo>
                    <a:cubicBezTo>
                      <a:pt x="1064" y="5692"/>
                      <a:pt x="1399" y="7090"/>
                      <a:pt x="1824" y="8488"/>
                    </a:cubicBezTo>
                    <a:cubicBezTo>
                      <a:pt x="1857" y="8570"/>
                      <a:pt x="1898" y="8599"/>
                      <a:pt x="1930" y="8599"/>
                    </a:cubicBezTo>
                    <a:cubicBezTo>
                      <a:pt x="1957" y="8599"/>
                      <a:pt x="1976" y="8577"/>
                      <a:pt x="1976" y="8549"/>
                    </a:cubicBezTo>
                    <a:cubicBezTo>
                      <a:pt x="1642" y="7121"/>
                      <a:pt x="1277" y="5722"/>
                      <a:pt x="973" y="4324"/>
                    </a:cubicBezTo>
                    <a:cubicBezTo>
                      <a:pt x="821" y="3595"/>
                      <a:pt x="730" y="2926"/>
                      <a:pt x="548" y="2196"/>
                    </a:cubicBezTo>
                    <a:cubicBezTo>
                      <a:pt x="456" y="1497"/>
                      <a:pt x="396" y="707"/>
                      <a:pt x="183" y="69"/>
                    </a:cubicBezTo>
                    <a:cubicBezTo>
                      <a:pt x="168" y="23"/>
                      <a:pt x="130"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9"/>
              <p:cNvSpPr/>
              <p:nvPr/>
            </p:nvSpPr>
            <p:spPr>
              <a:xfrm>
                <a:off x="5042150" y="1642425"/>
                <a:ext cx="58550" cy="198250"/>
              </a:xfrm>
              <a:custGeom>
                <a:avLst/>
                <a:gdLst/>
                <a:ahLst/>
                <a:cxnLst/>
                <a:rect l="l" t="t" r="r" b="b"/>
                <a:pathLst>
                  <a:path w="2342" h="7930" extrusionOk="0">
                    <a:moveTo>
                      <a:pt x="244" y="1"/>
                    </a:moveTo>
                    <a:cubicBezTo>
                      <a:pt x="181" y="1"/>
                      <a:pt x="111" y="52"/>
                      <a:pt x="92" y="91"/>
                    </a:cubicBezTo>
                    <a:cubicBezTo>
                      <a:pt x="1" y="669"/>
                      <a:pt x="365" y="1277"/>
                      <a:pt x="578" y="1763"/>
                    </a:cubicBezTo>
                    <a:cubicBezTo>
                      <a:pt x="852" y="2401"/>
                      <a:pt x="1004" y="3070"/>
                      <a:pt x="1125" y="3739"/>
                    </a:cubicBezTo>
                    <a:cubicBezTo>
                      <a:pt x="1308" y="5106"/>
                      <a:pt x="1824" y="6413"/>
                      <a:pt x="2037" y="7781"/>
                    </a:cubicBezTo>
                    <a:cubicBezTo>
                      <a:pt x="2052" y="7884"/>
                      <a:pt x="2123" y="7930"/>
                      <a:pt x="2192" y="7930"/>
                    </a:cubicBezTo>
                    <a:cubicBezTo>
                      <a:pt x="2267" y="7930"/>
                      <a:pt x="2341" y="7876"/>
                      <a:pt x="2341" y="7781"/>
                    </a:cubicBezTo>
                    <a:cubicBezTo>
                      <a:pt x="2159" y="6413"/>
                      <a:pt x="1642" y="5076"/>
                      <a:pt x="1460" y="3708"/>
                    </a:cubicBezTo>
                    <a:cubicBezTo>
                      <a:pt x="1399" y="3100"/>
                      <a:pt x="1277" y="2523"/>
                      <a:pt x="1034" y="1945"/>
                    </a:cubicBezTo>
                    <a:cubicBezTo>
                      <a:pt x="882" y="1611"/>
                      <a:pt x="730" y="1277"/>
                      <a:pt x="578" y="881"/>
                    </a:cubicBezTo>
                    <a:cubicBezTo>
                      <a:pt x="457" y="638"/>
                      <a:pt x="426" y="334"/>
                      <a:pt x="335" y="61"/>
                    </a:cubicBezTo>
                    <a:cubicBezTo>
                      <a:pt x="313" y="17"/>
                      <a:pt x="27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9"/>
              <p:cNvSpPr/>
              <p:nvPr/>
            </p:nvSpPr>
            <p:spPr>
              <a:xfrm>
                <a:off x="5116750" y="1617900"/>
                <a:ext cx="126750" cy="159950"/>
              </a:xfrm>
              <a:custGeom>
                <a:avLst/>
                <a:gdLst/>
                <a:ahLst/>
                <a:cxnLst/>
                <a:rect l="l" t="t" r="r" b="b"/>
                <a:pathLst>
                  <a:path w="5070" h="6398" extrusionOk="0">
                    <a:moveTo>
                      <a:pt x="142" y="1"/>
                    </a:moveTo>
                    <a:cubicBezTo>
                      <a:pt x="80" y="1"/>
                      <a:pt x="1" y="60"/>
                      <a:pt x="26" y="160"/>
                    </a:cubicBezTo>
                    <a:cubicBezTo>
                      <a:pt x="147" y="434"/>
                      <a:pt x="330" y="586"/>
                      <a:pt x="543" y="768"/>
                    </a:cubicBezTo>
                    <a:cubicBezTo>
                      <a:pt x="755" y="1042"/>
                      <a:pt x="998" y="1285"/>
                      <a:pt x="1181" y="1558"/>
                    </a:cubicBezTo>
                    <a:cubicBezTo>
                      <a:pt x="1606" y="2106"/>
                      <a:pt x="1971" y="2653"/>
                      <a:pt x="2305" y="3230"/>
                    </a:cubicBezTo>
                    <a:cubicBezTo>
                      <a:pt x="3035" y="4324"/>
                      <a:pt x="3734" y="5449"/>
                      <a:pt x="4676" y="6361"/>
                    </a:cubicBezTo>
                    <a:cubicBezTo>
                      <a:pt x="4715" y="6387"/>
                      <a:pt x="4757" y="6398"/>
                      <a:pt x="4797" y="6398"/>
                    </a:cubicBezTo>
                    <a:cubicBezTo>
                      <a:pt x="4944" y="6398"/>
                      <a:pt x="5070" y="6250"/>
                      <a:pt x="4950" y="6179"/>
                    </a:cubicBezTo>
                    <a:cubicBezTo>
                      <a:pt x="3947" y="5176"/>
                      <a:pt x="3278" y="3990"/>
                      <a:pt x="2518" y="2805"/>
                    </a:cubicBezTo>
                    <a:cubicBezTo>
                      <a:pt x="2154" y="2288"/>
                      <a:pt x="1850" y="1802"/>
                      <a:pt x="1485" y="1285"/>
                    </a:cubicBezTo>
                    <a:cubicBezTo>
                      <a:pt x="1181" y="890"/>
                      <a:pt x="725" y="160"/>
                      <a:pt x="178" y="8"/>
                    </a:cubicBezTo>
                    <a:cubicBezTo>
                      <a:pt x="167" y="3"/>
                      <a:pt x="155"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9" name="Google Shape;1349;p9"/>
              <p:cNvSpPr/>
              <p:nvPr/>
            </p:nvSpPr>
            <p:spPr>
              <a:xfrm>
                <a:off x="5074825" y="1568200"/>
                <a:ext cx="182575" cy="182725"/>
              </a:xfrm>
              <a:custGeom>
                <a:avLst/>
                <a:gdLst/>
                <a:ahLst/>
                <a:cxnLst/>
                <a:rect l="l" t="t" r="r" b="b"/>
                <a:pathLst>
                  <a:path w="7303" h="7309" extrusionOk="0">
                    <a:moveTo>
                      <a:pt x="515" y="0"/>
                    </a:moveTo>
                    <a:cubicBezTo>
                      <a:pt x="415" y="0"/>
                      <a:pt x="315" y="7"/>
                      <a:pt x="213" y="21"/>
                    </a:cubicBezTo>
                    <a:cubicBezTo>
                      <a:pt x="1" y="51"/>
                      <a:pt x="31" y="416"/>
                      <a:pt x="274" y="416"/>
                    </a:cubicBezTo>
                    <a:cubicBezTo>
                      <a:pt x="1065" y="446"/>
                      <a:pt x="1703" y="659"/>
                      <a:pt x="2372" y="1176"/>
                    </a:cubicBezTo>
                    <a:cubicBezTo>
                      <a:pt x="3010" y="1662"/>
                      <a:pt x="3527" y="2270"/>
                      <a:pt x="4074" y="2878"/>
                    </a:cubicBezTo>
                    <a:cubicBezTo>
                      <a:pt x="5198" y="4215"/>
                      <a:pt x="6201" y="5644"/>
                      <a:pt x="7022" y="7194"/>
                    </a:cubicBezTo>
                    <a:cubicBezTo>
                      <a:pt x="7057" y="7276"/>
                      <a:pt x="7111" y="7308"/>
                      <a:pt x="7159" y="7308"/>
                    </a:cubicBezTo>
                    <a:cubicBezTo>
                      <a:pt x="7237" y="7308"/>
                      <a:pt x="7303" y="7227"/>
                      <a:pt x="7265" y="7133"/>
                    </a:cubicBezTo>
                    <a:cubicBezTo>
                      <a:pt x="6414" y="5370"/>
                      <a:pt x="5350" y="3790"/>
                      <a:pt x="4074" y="2331"/>
                    </a:cubicBezTo>
                    <a:cubicBezTo>
                      <a:pt x="3220" y="1392"/>
                      <a:pt x="1967"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9"/>
              <p:cNvSpPr/>
              <p:nvPr/>
            </p:nvSpPr>
            <p:spPr>
              <a:xfrm>
                <a:off x="5241250" y="1759425"/>
                <a:ext cx="11425" cy="12950"/>
              </a:xfrm>
              <a:custGeom>
                <a:avLst/>
                <a:gdLst/>
                <a:ahLst/>
                <a:cxnLst/>
                <a:rect l="l" t="t" r="r" b="b"/>
                <a:pathLst>
                  <a:path w="457" h="518" extrusionOk="0">
                    <a:moveTo>
                      <a:pt x="183" y="1"/>
                    </a:moveTo>
                    <a:cubicBezTo>
                      <a:pt x="152" y="1"/>
                      <a:pt x="61" y="62"/>
                      <a:pt x="31" y="122"/>
                    </a:cubicBezTo>
                    <a:cubicBezTo>
                      <a:pt x="0" y="214"/>
                      <a:pt x="0" y="274"/>
                      <a:pt x="31" y="366"/>
                    </a:cubicBezTo>
                    <a:lnTo>
                      <a:pt x="31" y="396"/>
                    </a:lnTo>
                    <a:cubicBezTo>
                      <a:pt x="61" y="457"/>
                      <a:pt x="183" y="518"/>
                      <a:pt x="274" y="518"/>
                    </a:cubicBezTo>
                    <a:cubicBezTo>
                      <a:pt x="365" y="457"/>
                      <a:pt x="456" y="396"/>
                      <a:pt x="456" y="274"/>
                    </a:cubicBezTo>
                    <a:lnTo>
                      <a:pt x="456" y="244"/>
                    </a:lnTo>
                    <a:cubicBezTo>
                      <a:pt x="456" y="153"/>
                      <a:pt x="395" y="92"/>
                      <a:pt x="335" y="62"/>
                    </a:cubicBezTo>
                    <a:cubicBezTo>
                      <a:pt x="304" y="1"/>
                      <a:pt x="213"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9"/>
              <p:cNvSpPr/>
              <p:nvPr/>
            </p:nvSpPr>
            <p:spPr>
              <a:xfrm>
                <a:off x="5223975" y="1731250"/>
                <a:ext cx="12725" cy="11575"/>
              </a:xfrm>
              <a:custGeom>
                <a:avLst/>
                <a:gdLst/>
                <a:ahLst/>
                <a:cxnLst/>
                <a:rect l="l" t="t" r="r" b="b"/>
                <a:pathLst>
                  <a:path w="509" h="463" extrusionOk="0">
                    <a:moveTo>
                      <a:pt x="253" y="1"/>
                    </a:moveTo>
                    <a:cubicBezTo>
                      <a:pt x="186" y="1"/>
                      <a:pt x="133" y="26"/>
                      <a:pt x="114" y="64"/>
                    </a:cubicBezTo>
                    <a:lnTo>
                      <a:pt x="114" y="125"/>
                    </a:lnTo>
                    <a:cubicBezTo>
                      <a:pt x="0" y="267"/>
                      <a:pt x="179" y="462"/>
                      <a:pt x="302" y="462"/>
                    </a:cubicBezTo>
                    <a:cubicBezTo>
                      <a:pt x="310" y="462"/>
                      <a:pt x="319" y="461"/>
                      <a:pt x="327" y="459"/>
                    </a:cubicBezTo>
                    <a:cubicBezTo>
                      <a:pt x="418" y="429"/>
                      <a:pt x="479" y="368"/>
                      <a:pt x="479" y="307"/>
                    </a:cubicBezTo>
                    <a:cubicBezTo>
                      <a:pt x="509" y="216"/>
                      <a:pt x="448" y="125"/>
                      <a:pt x="387" y="34"/>
                    </a:cubicBezTo>
                    <a:cubicBezTo>
                      <a:pt x="341" y="10"/>
                      <a:pt x="294" y="1"/>
                      <a:pt x="25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9"/>
              <p:cNvSpPr/>
              <p:nvPr/>
            </p:nvSpPr>
            <p:spPr>
              <a:xfrm>
                <a:off x="5210375" y="1704850"/>
                <a:ext cx="6750" cy="6600"/>
              </a:xfrm>
              <a:custGeom>
                <a:avLst/>
                <a:gdLst/>
                <a:ahLst/>
                <a:cxnLst/>
                <a:rect l="l" t="t" r="r" b="b"/>
                <a:pathLst>
                  <a:path w="270" h="264" extrusionOk="0">
                    <a:moveTo>
                      <a:pt x="139" y="0"/>
                    </a:moveTo>
                    <a:cubicBezTo>
                      <a:pt x="73" y="0"/>
                      <a:pt x="1" y="66"/>
                      <a:pt x="19" y="178"/>
                    </a:cubicBezTo>
                    <a:cubicBezTo>
                      <a:pt x="31" y="237"/>
                      <a:pt x="75" y="264"/>
                      <a:pt x="121" y="264"/>
                    </a:cubicBezTo>
                    <a:cubicBezTo>
                      <a:pt x="193" y="264"/>
                      <a:pt x="269" y="198"/>
                      <a:pt x="232" y="87"/>
                    </a:cubicBezTo>
                    <a:cubicBezTo>
                      <a:pt x="220" y="27"/>
                      <a:pt x="181" y="0"/>
                      <a:pt x="13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9"/>
              <p:cNvSpPr/>
              <p:nvPr/>
            </p:nvSpPr>
            <p:spPr>
              <a:xfrm>
                <a:off x="5177425" y="1667500"/>
                <a:ext cx="15975" cy="15600"/>
              </a:xfrm>
              <a:custGeom>
                <a:avLst/>
                <a:gdLst/>
                <a:ahLst/>
                <a:cxnLst/>
                <a:rect l="l" t="t" r="r" b="b"/>
                <a:pathLst>
                  <a:path w="639" h="624" extrusionOk="0">
                    <a:moveTo>
                      <a:pt x="334" y="0"/>
                    </a:moveTo>
                    <a:cubicBezTo>
                      <a:pt x="274" y="0"/>
                      <a:pt x="182" y="0"/>
                      <a:pt x="122" y="30"/>
                    </a:cubicBezTo>
                    <a:cubicBezTo>
                      <a:pt x="30" y="61"/>
                      <a:pt x="0" y="152"/>
                      <a:pt x="0" y="243"/>
                    </a:cubicBezTo>
                    <a:lnTo>
                      <a:pt x="0" y="304"/>
                    </a:lnTo>
                    <a:cubicBezTo>
                      <a:pt x="0" y="426"/>
                      <a:pt x="30" y="547"/>
                      <a:pt x="152" y="578"/>
                    </a:cubicBezTo>
                    <a:cubicBezTo>
                      <a:pt x="213" y="608"/>
                      <a:pt x="281" y="623"/>
                      <a:pt x="342" y="623"/>
                    </a:cubicBezTo>
                    <a:cubicBezTo>
                      <a:pt x="403" y="623"/>
                      <a:pt x="456" y="608"/>
                      <a:pt x="486" y="578"/>
                    </a:cubicBezTo>
                    <a:cubicBezTo>
                      <a:pt x="578" y="486"/>
                      <a:pt x="638" y="395"/>
                      <a:pt x="608" y="274"/>
                    </a:cubicBezTo>
                    <a:cubicBezTo>
                      <a:pt x="608" y="182"/>
                      <a:pt x="578" y="152"/>
                      <a:pt x="517" y="122"/>
                    </a:cubicBezTo>
                    <a:cubicBezTo>
                      <a:pt x="547" y="91"/>
                      <a:pt x="456" y="0"/>
                      <a:pt x="42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9"/>
              <p:cNvSpPr/>
              <p:nvPr/>
            </p:nvSpPr>
            <p:spPr>
              <a:xfrm>
                <a:off x="5138100" y="1626200"/>
                <a:ext cx="17075" cy="14000"/>
              </a:xfrm>
              <a:custGeom>
                <a:avLst/>
                <a:gdLst/>
                <a:ahLst/>
                <a:cxnLst/>
                <a:rect l="l" t="t" r="r" b="b"/>
                <a:pathLst>
                  <a:path w="683" h="560" extrusionOk="0">
                    <a:moveTo>
                      <a:pt x="339" y="1"/>
                    </a:moveTo>
                    <a:cubicBezTo>
                      <a:pt x="169" y="1"/>
                      <a:pt x="1" y="123"/>
                      <a:pt x="53" y="315"/>
                    </a:cubicBezTo>
                    <a:cubicBezTo>
                      <a:pt x="106" y="485"/>
                      <a:pt x="238" y="559"/>
                      <a:pt x="363" y="559"/>
                    </a:cubicBezTo>
                    <a:cubicBezTo>
                      <a:pt x="528" y="559"/>
                      <a:pt x="683" y="431"/>
                      <a:pt x="631" y="223"/>
                    </a:cubicBezTo>
                    <a:cubicBezTo>
                      <a:pt x="592" y="68"/>
                      <a:pt x="465" y="1"/>
                      <a:pt x="33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5" name="Google Shape;1355;p9"/>
              <p:cNvSpPr/>
              <p:nvPr/>
            </p:nvSpPr>
            <p:spPr>
              <a:xfrm>
                <a:off x="5079400" y="1815600"/>
                <a:ext cx="9125" cy="11500"/>
              </a:xfrm>
              <a:custGeom>
                <a:avLst/>
                <a:gdLst/>
                <a:ahLst/>
                <a:cxnLst/>
                <a:rect l="l" t="t" r="r" b="b"/>
                <a:pathLst>
                  <a:path w="365" h="460" extrusionOk="0">
                    <a:moveTo>
                      <a:pt x="117" y="0"/>
                    </a:moveTo>
                    <a:cubicBezTo>
                      <a:pt x="58" y="0"/>
                      <a:pt x="0" y="26"/>
                      <a:pt x="0" y="64"/>
                    </a:cubicBezTo>
                    <a:lnTo>
                      <a:pt x="0" y="216"/>
                    </a:lnTo>
                    <a:lnTo>
                      <a:pt x="0" y="338"/>
                    </a:lnTo>
                    <a:cubicBezTo>
                      <a:pt x="0" y="429"/>
                      <a:pt x="122" y="459"/>
                      <a:pt x="213" y="459"/>
                    </a:cubicBezTo>
                    <a:cubicBezTo>
                      <a:pt x="274" y="429"/>
                      <a:pt x="365" y="338"/>
                      <a:pt x="304" y="277"/>
                    </a:cubicBezTo>
                    <a:cubicBezTo>
                      <a:pt x="304" y="246"/>
                      <a:pt x="274" y="186"/>
                      <a:pt x="274" y="155"/>
                    </a:cubicBezTo>
                    <a:cubicBezTo>
                      <a:pt x="274" y="125"/>
                      <a:pt x="243" y="94"/>
                      <a:pt x="213" y="34"/>
                    </a:cubicBezTo>
                    <a:cubicBezTo>
                      <a:pt x="190" y="10"/>
                      <a:pt x="153" y="0"/>
                      <a:pt x="117"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6" name="Google Shape;1356;p9"/>
              <p:cNvSpPr/>
              <p:nvPr/>
            </p:nvSpPr>
            <p:spPr>
              <a:xfrm>
                <a:off x="5071025" y="1784500"/>
                <a:ext cx="8400" cy="7175"/>
              </a:xfrm>
              <a:custGeom>
                <a:avLst/>
                <a:gdLst/>
                <a:ahLst/>
                <a:cxnLst/>
                <a:rect l="l" t="t" r="r" b="b"/>
                <a:pathLst>
                  <a:path w="336" h="287" extrusionOk="0">
                    <a:moveTo>
                      <a:pt x="183" y="1"/>
                    </a:moveTo>
                    <a:cubicBezTo>
                      <a:pt x="153" y="1"/>
                      <a:pt x="122" y="1"/>
                      <a:pt x="92" y="31"/>
                    </a:cubicBezTo>
                    <a:lnTo>
                      <a:pt x="31" y="62"/>
                    </a:lnTo>
                    <a:cubicBezTo>
                      <a:pt x="1" y="123"/>
                      <a:pt x="1" y="183"/>
                      <a:pt x="31" y="214"/>
                    </a:cubicBezTo>
                    <a:cubicBezTo>
                      <a:pt x="76" y="258"/>
                      <a:pt x="104" y="286"/>
                      <a:pt x="140" y="286"/>
                    </a:cubicBezTo>
                    <a:cubicBezTo>
                      <a:pt x="153" y="286"/>
                      <a:pt x="167" y="283"/>
                      <a:pt x="183" y="275"/>
                    </a:cubicBezTo>
                    <a:cubicBezTo>
                      <a:pt x="244" y="275"/>
                      <a:pt x="274" y="214"/>
                      <a:pt x="305" y="153"/>
                    </a:cubicBezTo>
                    <a:cubicBezTo>
                      <a:pt x="335" y="153"/>
                      <a:pt x="305" y="62"/>
                      <a:pt x="274" y="31"/>
                    </a:cubicBezTo>
                    <a:cubicBezTo>
                      <a:pt x="244" y="31"/>
                      <a:pt x="244" y="3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9"/>
              <p:cNvSpPr/>
              <p:nvPr/>
            </p:nvSpPr>
            <p:spPr>
              <a:xfrm>
                <a:off x="5055075" y="1744425"/>
                <a:ext cx="12950" cy="14475"/>
              </a:xfrm>
              <a:custGeom>
                <a:avLst/>
                <a:gdLst/>
                <a:ahLst/>
                <a:cxnLst/>
                <a:rect l="l" t="t" r="r" b="b"/>
                <a:pathLst>
                  <a:path w="518" h="579" extrusionOk="0">
                    <a:moveTo>
                      <a:pt x="247" y="1"/>
                    </a:moveTo>
                    <a:cubicBezTo>
                      <a:pt x="183" y="1"/>
                      <a:pt x="116" y="41"/>
                      <a:pt x="61" y="115"/>
                    </a:cubicBezTo>
                    <a:cubicBezTo>
                      <a:pt x="0" y="206"/>
                      <a:pt x="31" y="297"/>
                      <a:pt x="31" y="388"/>
                    </a:cubicBezTo>
                    <a:cubicBezTo>
                      <a:pt x="56" y="515"/>
                      <a:pt x="166" y="578"/>
                      <a:pt x="272" y="578"/>
                    </a:cubicBezTo>
                    <a:cubicBezTo>
                      <a:pt x="293" y="578"/>
                      <a:pt x="314" y="576"/>
                      <a:pt x="335" y="571"/>
                    </a:cubicBezTo>
                    <a:cubicBezTo>
                      <a:pt x="456" y="571"/>
                      <a:pt x="517" y="419"/>
                      <a:pt x="517" y="267"/>
                    </a:cubicBezTo>
                    <a:cubicBezTo>
                      <a:pt x="487" y="145"/>
                      <a:pt x="456" y="84"/>
                      <a:pt x="365" y="54"/>
                    </a:cubicBezTo>
                    <a:cubicBezTo>
                      <a:pt x="329" y="18"/>
                      <a:pt x="288" y="1"/>
                      <a:pt x="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9"/>
              <p:cNvSpPr/>
              <p:nvPr/>
            </p:nvSpPr>
            <p:spPr>
              <a:xfrm>
                <a:off x="5046725" y="1700900"/>
                <a:ext cx="13700" cy="16150"/>
              </a:xfrm>
              <a:custGeom>
                <a:avLst/>
                <a:gdLst/>
                <a:ahLst/>
                <a:cxnLst/>
                <a:rect l="l" t="t" r="r" b="b"/>
                <a:pathLst>
                  <a:path w="548" h="646" extrusionOk="0">
                    <a:moveTo>
                      <a:pt x="223" y="0"/>
                    </a:moveTo>
                    <a:cubicBezTo>
                      <a:pt x="151" y="0"/>
                      <a:pt x="80" y="34"/>
                      <a:pt x="61" y="93"/>
                    </a:cubicBezTo>
                    <a:cubicBezTo>
                      <a:pt x="30" y="184"/>
                      <a:pt x="0" y="214"/>
                      <a:pt x="30" y="305"/>
                    </a:cubicBezTo>
                    <a:cubicBezTo>
                      <a:pt x="30" y="336"/>
                      <a:pt x="30" y="366"/>
                      <a:pt x="61" y="457"/>
                    </a:cubicBezTo>
                    <a:cubicBezTo>
                      <a:pt x="87" y="563"/>
                      <a:pt x="182" y="646"/>
                      <a:pt x="307" y="646"/>
                    </a:cubicBezTo>
                    <a:cubicBezTo>
                      <a:pt x="325" y="646"/>
                      <a:pt x="345" y="644"/>
                      <a:pt x="365" y="640"/>
                    </a:cubicBezTo>
                    <a:cubicBezTo>
                      <a:pt x="486" y="609"/>
                      <a:pt x="547" y="488"/>
                      <a:pt x="517" y="336"/>
                    </a:cubicBezTo>
                    <a:cubicBezTo>
                      <a:pt x="517" y="305"/>
                      <a:pt x="486" y="275"/>
                      <a:pt x="486" y="184"/>
                    </a:cubicBezTo>
                    <a:cubicBezTo>
                      <a:pt x="456" y="123"/>
                      <a:pt x="395" y="62"/>
                      <a:pt x="334" y="32"/>
                    </a:cubicBezTo>
                    <a:cubicBezTo>
                      <a:pt x="302" y="10"/>
                      <a:pt x="262" y="0"/>
                      <a:pt x="223"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9" name="Google Shape;1359;p9"/>
              <p:cNvSpPr/>
              <p:nvPr/>
            </p:nvSpPr>
            <p:spPr>
              <a:xfrm>
                <a:off x="5096100" y="1610500"/>
                <a:ext cx="16750" cy="14450"/>
              </a:xfrm>
              <a:custGeom>
                <a:avLst/>
                <a:gdLst/>
                <a:ahLst/>
                <a:cxnLst/>
                <a:rect l="l" t="t" r="r" b="b"/>
                <a:pathLst>
                  <a:path w="670" h="578" extrusionOk="0">
                    <a:moveTo>
                      <a:pt x="183" y="0"/>
                    </a:moveTo>
                    <a:cubicBezTo>
                      <a:pt x="62" y="0"/>
                      <a:pt x="1" y="152"/>
                      <a:pt x="31" y="274"/>
                    </a:cubicBezTo>
                    <a:cubicBezTo>
                      <a:pt x="62" y="335"/>
                      <a:pt x="92" y="426"/>
                      <a:pt x="183" y="456"/>
                    </a:cubicBezTo>
                    <a:cubicBezTo>
                      <a:pt x="214" y="487"/>
                      <a:pt x="244" y="487"/>
                      <a:pt x="274" y="547"/>
                    </a:cubicBezTo>
                    <a:cubicBezTo>
                      <a:pt x="315" y="568"/>
                      <a:pt x="359" y="578"/>
                      <a:pt x="403" y="578"/>
                    </a:cubicBezTo>
                    <a:cubicBezTo>
                      <a:pt x="490" y="578"/>
                      <a:pt x="578" y="537"/>
                      <a:pt x="639" y="456"/>
                    </a:cubicBezTo>
                    <a:cubicBezTo>
                      <a:pt x="669" y="335"/>
                      <a:pt x="639" y="183"/>
                      <a:pt x="517" y="122"/>
                    </a:cubicBezTo>
                    <a:cubicBezTo>
                      <a:pt x="487" y="92"/>
                      <a:pt x="426" y="92"/>
                      <a:pt x="396" y="31"/>
                    </a:cubicBezTo>
                    <a:cubicBezTo>
                      <a:pt x="335" y="0"/>
                      <a:pt x="244" y="0"/>
                      <a:pt x="1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0" name="Google Shape;1360;p9"/>
              <p:cNvSpPr/>
              <p:nvPr/>
            </p:nvSpPr>
            <p:spPr>
              <a:xfrm>
                <a:off x="5080300" y="1590075"/>
                <a:ext cx="17225" cy="13725"/>
              </a:xfrm>
              <a:custGeom>
                <a:avLst/>
                <a:gdLst/>
                <a:ahLst/>
                <a:cxnLst/>
                <a:rect l="l" t="t" r="r" b="b"/>
                <a:pathLst>
                  <a:path w="689" h="549" extrusionOk="0">
                    <a:moveTo>
                      <a:pt x="364" y="0"/>
                    </a:moveTo>
                    <a:cubicBezTo>
                      <a:pt x="187" y="0"/>
                      <a:pt x="1" y="143"/>
                      <a:pt x="55" y="361"/>
                    </a:cubicBezTo>
                    <a:cubicBezTo>
                      <a:pt x="103" y="492"/>
                      <a:pt x="216" y="549"/>
                      <a:pt x="330" y="549"/>
                    </a:cubicBezTo>
                    <a:cubicBezTo>
                      <a:pt x="507" y="549"/>
                      <a:pt x="688" y="413"/>
                      <a:pt x="633" y="209"/>
                    </a:cubicBezTo>
                    <a:cubicBezTo>
                      <a:pt x="596" y="64"/>
                      <a:pt x="482" y="0"/>
                      <a:pt x="3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1" name="Google Shape;1361;p9"/>
              <p:cNvSpPr/>
              <p:nvPr/>
            </p:nvSpPr>
            <p:spPr>
              <a:xfrm>
                <a:off x="5027725" y="1677750"/>
                <a:ext cx="7025" cy="23775"/>
              </a:xfrm>
              <a:custGeom>
                <a:avLst/>
                <a:gdLst/>
                <a:ahLst/>
                <a:cxnLst/>
                <a:rect l="l" t="t" r="r" b="b"/>
                <a:pathLst>
                  <a:path w="281" h="951" extrusionOk="0">
                    <a:moveTo>
                      <a:pt x="46" y="0"/>
                    </a:moveTo>
                    <a:cubicBezTo>
                      <a:pt x="23" y="0"/>
                      <a:pt x="0" y="16"/>
                      <a:pt x="0" y="46"/>
                    </a:cubicBezTo>
                    <a:cubicBezTo>
                      <a:pt x="0" y="320"/>
                      <a:pt x="61" y="623"/>
                      <a:pt x="91" y="897"/>
                    </a:cubicBezTo>
                    <a:cubicBezTo>
                      <a:pt x="91" y="933"/>
                      <a:pt x="124" y="950"/>
                      <a:pt x="161" y="950"/>
                    </a:cubicBezTo>
                    <a:cubicBezTo>
                      <a:pt x="217" y="950"/>
                      <a:pt x="280" y="910"/>
                      <a:pt x="243" y="836"/>
                    </a:cubicBezTo>
                    <a:cubicBezTo>
                      <a:pt x="213" y="593"/>
                      <a:pt x="182" y="320"/>
                      <a:pt x="91" y="46"/>
                    </a:cubicBezTo>
                    <a:cubicBezTo>
                      <a:pt x="91" y="16"/>
                      <a:pt x="69" y="0"/>
                      <a:pt x="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2" name="Google Shape;1362;p9"/>
              <p:cNvSpPr/>
              <p:nvPr/>
            </p:nvSpPr>
            <p:spPr>
              <a:xfrm>
                <a:off x="5017700" y="1643650"/>
                <a:ext cx="12025" cy="10675"/>
              </a:xfrm>
              <a:custGeom>
                <a:avLst/>
                <a:gdLst/>
                <a:ahLst/>
                <a:cxnLst/>
                <a:rect l="l" t="t" r="r" b="b"/>
                <a:pathLst>
                  <a:path w="481" h="427" extrusionOk="0">
                    <a:moveTo>
                      <a:pt x="262" y="1"/>
                    </a:moveTo>
                    <a:cubicBezTo>
                      <a:pt x="134" y="1"/>
                      <a:pt x="1" y="106"/>
                      <a:pt x="36"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3" name="Google Shape;1363;p9"/>
              <p:cNvSpPr/>
              <p:nvPr/>
            </p:nvSpPr>
            <p:spPr>
              <a:xfrm>
                <a:off x="5016950" y="1604600"/>
                <a:ext cx="16275" cy="13650"/>
              </a:xfrm>
              <a:custGeom>
                <a:avLst/>
                <a:gdLst/>
                <a:ahLst/>
                <a:cxnLst/>
                <a:rect l="l" t="t" r="r" b="b"/>
                <a:pathLst>
                  <a:path w="651" h="546" extrusionOk="0">
                    <a:moveTo>
                      <a:pt x="338" y="1"/>
                    </a:moveTo>
                    <a:cubicBezTo>
                      <a:pt x="171" y="1"/>
                      <a:pt x="1" y="128"/>
                      <a:pt x="36" y="358"/>
                    </a:cubicBezTo>
                    <a:cubicBezTo>
                      <a:pt x="84" y="489"/>
                      <a:pt x="192" y="545"/>
                      <a:pt x="302" y="545"/>
                    </a:cubicBezTo>
                    <a:cubicBezTo>
                      <a:pt x="474" y="545"/>
                      <a:pt x="650" y="409"/>
                      <a:pt x="613" y="206"/>
                    </a:cubicBezTo>
                    <a:cubicBezTo>
                      <a:pt x="575" y="66"/>
                      <a:pt x="458" y="1"/>
                      <a:pt x="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4" name="Google Shape;1364;p9"/>
              <p:cNvSpPr/>
              <p:nvPr/>
            </p:nvSpPr>
            <p:spPr>
              <a:xfrm>
                <a:off x="4909925" y="1225900"/>
                <a:ext cx="122675" cy="322100"/>
              </a:xfrm>
              <a:custGeom>
                <a:avLst/>
                <a:gdLst/>
                <a:ahLst/>
                <a:cxnLst/>
                <a:rect l="l" t="t" r="r" b="b"/>
                <a:pathLst>
                  <a:path w="4907" h="12884" extrusionOk="0">
                    <a:moveTo>
                      <a:pt x="1360" y="0"/>
                    </a:moveTo>
                    <a:cubicBezTo>
                      <a:pt x="1124" y="0"/>
                      <a:pt x="876" y="105"/>
                      <a:pt x="609" y="308"/>
                    </a:cubicBezTo>
                    <a:cubicBezTo>
                      <a:pt x="1" y="2101"/>
                      <a:pt x="548" y="4077"/>
                      <a:pt x="1125" y="5901"/>
                    </a:cubicBezTo>
                    <a:cubicBezTo>
                      <a:pt x="1551" y="7208"/>
                      <a:pt x="2007" y="8545"/>
                      <a:pt x="2463" y="9792"/>
                    </a:cubicBezTo>
                    <a:cubicBezTo>
                      <a:pt x="2797" y="10673"/>
                      <a:pt x="3253" y="12193"/>
                      <a:pt x="4135" y="12770"/>
                    </a:cubicBezTo>
                    <a:cubicBezTo>
                      <a:pt x="4246" y="12849"/>
                      <a:pt x="4339" y="12883"/>
                      <a:pt x="4415" y="12883"/>
                    </a:cubicBezTo>
                    <a:cubicBezTo>
                      <a:pt x="4907" y="12883"/>
                      <a:pt x="4756" y="11468"/>
                      <a:pt x="4651" y="10916"/>
                    </a:cubicBezTo>
                    <a:cubicBezTo>
                      <a:pt x="4195" y="8363"/>
                      <a:pt x="3739" y="5840"/>
                      <a:pt x="3284" y="3317"/>
                    </a:cubicBezTo>
                    <a:cubicBezTo>
                      <a:pt x="3132" y="2557"/>
                      <a:pt x="2919" y="1828"/>
                      <a:pt x="2584" y="1129"/>
                    </a:cubicBezTo>
                    <a:cubicBezTo>
                      <a:pt x="2190" y="360"/>
                      <a:pt x="1796" y="0"/>
                      <a:pt x="13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5" name="Google Shape;1365;p9"/>
              <p:cNvSpPr/>
              <p:nvPr/>
            </p:nvSpPr>
            <p:spPr>
              <a:xfrm>
                <a:off x="5033750" y="1207000"/>
                <a:ext cx="134575" cy="337975"/>
              </a:xfrm>
              <a:custGeom>
                <a:avLst/>
                <a:gdLst/>
                <a:ahLst/>
                <a:cxnLst/>
                <a:rect l="l" t="t" r="r" b="b"/>
                <a:pathLst>
                  <a:path w="5383" h="13519" extrusionOk="0">
                    <a:moveTo>
                      <a:pt x="3863" y="0"/>
                    </a:moveTo>
                    <a:cubicBezTo>
                      <a:pt x="3619" y="0"/>
                      <a:pt x="3407" y="152"/>
                      <a:pt x="3194" y="304"/>
                    </a:cubicBezTo>
                    <a:cubicBezTo>
                      <a:pt x="2404" y="1064"/>
                      <a:pt x="2191" y="2189"/>
                      <a:pt x="1978" y="3253"/>
                    </a:cubicBezTo>
                    <a:cubicBezTo>
                      <a:pt x="1765" y="4408"/>
                      <a:pt x="1583" y="5532"/>
                      <a:pt x="1431" y="6596"/>
                    </a:cubicBezTo>
                    <a:cubicBezTo>
                      <a:pt x="1066" y="8572"/>
                      <a:pt x="853" y="10669"/>
                      <a:pt x="306" y="12584"/>
                    </a:cubicBezTo>
                    <a:cubicBezTo>
                      <a:pt x="183" y="13052"/>
                      <a:pt x="0" y="13519"/>
                      <a:pt x="370" y="13519"/>
                    </a:cubicBezTo>
                    <a:cubicBezTo>
                      <a:pt x="458" y="13519"/>
                      <a:pt x="575" y="13493"/>
                      <a:pt x="732" y="13435"/>
                    </a:cubicBezTo>
                    <a:cubicBezTo>
                      <a:pt x="1522" y="13192"/>
                      <a:pt x="2373" y="12766"/>
                      <a:pt x="2890" y="12067"/>
                    </a:cubicBezTo>
                    <a:cubicBezTo>
                      <a:pt x="3285" y="11581"/>
                      <a:pt x="3498" y="10973"/>
                      <a:pt x="3741" y="10365"/>
                    </a:cubicBezTo>
                    <a:cubicBezTo>
                      <a:pt x="4227" y="8967"/>
                      <a:pt x="4714" y="7569"/>
                      <a:pt x="5018" y="6079"/>
                    </a:cubicBezTo>
                    <a:cubicBezTo>
                      <a:pt x="5291" y="4590"/>
                      <a:pt x="5382" y="3040"/>
                      <a:pt x="4987" y="1581"/>
                    </a:cubicBezTo>
                    <a:cubicBezTo>
                      <a:pt x="4866" y="1125"/>
                      <a:pt x="4714" y="669"/>
                      <a:pt x="4410" y="335"/>
                    </a:cubicBezTo>
                    <a:cubicBezTo>
                      <a:pt x="4258" y="183"/>
                      <a:pt x="4075" y="31"/>
                      <a:pt x="38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6" name="Google Shape;1366;p9"/>
              <p:cNvSpPr/>
              <p:nvPr/>
            </p:nvSpPr>
            <p:spPr>
              <a:xfrm>
                <a:off x="4933875" y="1256000"/>
                <a:ext cx="59675" cy="211300"/>
              </a:xfrm>
              <a:custGeom>
                <a:avLst/>
                <a:gdLst/>
                <a:ahLst/>
                <a:cxnLst/>
                <a:rect l="l" t="t" r="r" b="b"/>
                <a:pathLst>
                  <a:path w="2387" h="8452" extrusionOk="0">
                    <a:moveTo>
                      <a:pt x="50" y="1"/>
                    </a:moveTo>
                    <a:cubicBezTo>
                      <a:pt x="23" y="1"/>
                      <a:pt x="0" y="16"/>
                      <a:pt x="15" y="46"/>
                    </a:cubicBezTo>
                    <a:cubicBezTo>
                      <a:pt x="289" y="1505"/>
                      <a:pt x="623" y="2934"/>
                      <a:pt x="1019" y="4332"/>
                    </a:cubicBezTo>
                    <a:cubicBezTo>
                      <a:pt x="1201" y="5031"/>
                      <a:pt x="1383" y="5700"/>
                      <a:pt x="1566" y="6429"/>
                    </a:cubicBezTo>
                    <a:cubicBezTo>
                      <a:pt x="1778" y="7068"/>
                      <a:pt x="1930" y="7828"/>
                      <a:pt x="2234" y="8405"/>
                    </a:cubicBezTo>
                    <a:cubicBezTo>
                      <a:pt x="2246" y="8439"/>
                      <a:pt x="2269" y="8452"/>
                      <a:pt x="2294" y="8452"/>
                    </a:cubicBezTo>
                    <a:cubicBezTo>
                      <a:pt x="2338" y="8452"/>
                      <a:pt x="2386" y="8413"/>
                      <a:pt x="2386" y="8375"/>
                    </a:cubicBezTo>
                    <a:cubicBezTo>
                      <a:pt x="2295" y="7676"/>
                      <a:pt x="1961" y="6977"/>
                      <a:pt x="1718" y="6308"/>
                    </a:cubicBezTo>
                    <a:cubicBezTo>
                      <a:pt x="1505" y="5639"/>
                      <a:pt x="1292" y="4940"/>
                      <a:pt x="1110" y="4241"/>
                    </a:cubicBezTo>
                    <a:cubicBezTo>
                      <a:pt x="745" y="2873"/>
                      <a:pt x="411" y="1445"/>
                      <a:pt x="107" y="46"/>
                    </a:cubicBezTo>
                    <a:cubicBezTo>
                      <a:pt x="107" y="16"/>
                      <a:pt x="76" y="1"/>
                      <a:pt x="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7" name="Google Shape;1367;p9"/>
              <p:cNvSpPr/>
              <p:nvPr/>
            </p:nvSpPr>
            <p:spPr>
              <a:xfrm>
                <a:off x="4958000" y="1269700"/>
                <a:ext cx="51500" cy="198825"/>
              </a:xfrm>
              <a:custGeom>
                <a:avLst/>
                <a:gdLst/>
                <a:ahLst/>
                <a:cxnLst/>
                <a:rect l="l" t="t" r="r" b="b"/>
                <a:pathLst>
                  <a:path w="2060" h="7953" extrusionOk="0">
                    <a:moveTo>
                      <a:pt x="163" y="1"/>
                    </a:moveTo>
                    <a:cubicBezTo>
                      <a:pt x="71" y="1"/>
                      <a:pt x="0" y="48"/>
                      <a:pt x="54" y="137"/>
                    </a:cubicBezTo>
                    <a:cubicBezTo>
                      <a:pt x="509" y="1474"/>
                      <a:pt x="601" y="2842"/>
                      <a:pt x="1057" y="4179"/>
                    </a:cubicBezTo>
                    <a:cubicBezTo>
                      <a:pt x="1300" y="4848"/>
                      <a:pt x="1452" y="5456"/>
                      <a:pt x="1482" y="6185"/>
                    </a:cubicBezTo>
                    <a:cubicBezTo>
                      <a:pt x="1513" y="6733"/>
                      <a:pt x="1482" y="7432"/>
                      <a:pt x="1816" y="7888"/>
                    </a:cubicBezTo>
                    <a:cubicBezTo>
                      <a:pt x="1845" y="7930"/>
                      <a:pt x="1899" y="7953"/>
                      <a:pt x="1949" y="7953"/>
                    </a:cubicBezTo>
                    <a:cubicBezTo>
                      <a:pt x="2007" y="7953"/>
                      <a:pt x="2060" y="7922"/>
                      <a:pt x="2060" y="7857"/>
                    </a:cubicBezTo>
                    <a:cubicBezTo>
                      <a:pt x="2060" y="7553"/>
                      <a:pt x="1938" y="7280"/>
                      <a:pt x="1908" y="6976"/>
                    </a:cubicBezTo>
                    <a:cubicBezTo>
                      <a:pt x="1877" y="6611"/>
                      <a:pt x="1877" y="6216"/>
                      <a:pt x="1816" y="5851"/>
                    </a:cubicBezTo>
                    <a:cubicBezTo>
                      <a:pt x="1786" y="5243"/>
                      <a:pt x="1604" y="4666"/>
                      <a:pt x="1421" y="4088"/>
                    </a:cubicBezTo>
                    <a:cubicBezTo>
                      <a:pt x="965" y="2781"/>
                      <a:pt x="813" y="1413"/>
                      <a:pt x="357" y="76"/>
                    </a:cubicBezTo>
                    <a:cubicBezTo>
                      <a:pt x="307" y="25"/>
                      <a:pt x="229"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8" name="Google Shape;1368;p9"/>
              <p:cNvSpPr/>
              <p:nvPr/>
            </p:nvSpPr>
            <p:spPr>
              <a:xfrm>
                <a:off x="5078625" y="1261925"/>
                <a:ext cx="41925" cy="195725"/>
              </a:xfrm>
              <a:custGeom>
                <a:avLst/>
                <a:gdLst/>
                <a:ahLst/>
                <a:cxnLst/>
                <a:rect l="l" t="t" r="r" b="b"/>
                <a:pathLst>
                  <a:path w="1677" h="7829" extrusionOk="0">
                    <a:moveTo>
                      <a:pt x="1536" y="1"/>
                    </a:moveTo>
                    <a:cubicBezTo>
                      <a:pt x="1476" y="1"/>
                      <a:pt x="1408" y="34"/>
                      <a:pt x="1368" y="113"/>
                    </a:cubicBezTo>
                    <a:cubicBezTo>
                      <a:pt x="943" y="1360"/>
                      <a:pt x="791" y="2667"/>
                      <a:pt x="700" y="3943"/>
                    </a:cubicBezTo>
                    <a:cubicBezTo>
                      <a:pt x="609" y="4642"/>
                      <a:pt x="548" y="5311"/>
                      <a:pt x="426" y="5949"/>
                    </a:cubicBezTo>
                    <a:cubicBezTo>
                      <a:pt x="335" y="6314"/>
                      <a:pt x="274" y="6648"/>
                      <a:pt x="183" y="6952"/>
                    </a:cubicBezTo>
                    <a:cubicBezTo>
                      <a:pt x="122" y="7226"/>
                      <a:pt x="1" y="7439"/>
                      <a:pt x="1" y="7743"/>
                    </a:cubicBezTo>
                    <a:cubicBezTo>
                      <a:pt x="1" y="7796"/>
                      <a:pt x="52" y="7828"/>
                      <a:pt x="101" y="7828"/>
                    </a:cubicBezTo>
                    <a:cubicBezTo>
                      <a:pt x="136" y="7828"/>
                      <a:pt x="170" y="7811"/>
                      <a:pt x="183" y="7773"/>
                    </a:cubicBezTo>
                    <a:cubicBezTo>
                      <a:pt x="609" y="7439"/>
                      <a:pt x="700" y="6557"/>
                      <a:pt x="761" y="6041"/>
                    </a:cubicBezTo>
                    <a:cubicBezTo>
                      <a:pt x="882" y="5433"/>
                      <a:pt x="943" y="4825"/>
                      <a:pt x="1004" y="4217"/>
                    </a:cubicBezTo>
                    <a:cubicBezTo>
                      <a:pt x="1095" y="2849"/>
                      <a:pt x="1216" y="1481"/>
                      <a:pt x="1642" y="144"/>
                    </a:cubicBezTo>
                    <a:cubicBezTo>
                      <a:pt x="1676" y="58"/>
                      <a:pt x="161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9" name="Google Shape;1369;p9"/>
              <p:cNvSpPr/>
              <p:nvPr/>
            </p:nvSpPr>
            <p:spPr>
              <a:xfrm>
                <a:off x="5061075" y="1279375"/>
                <a:ext cx="85975" cy="240375"/>
              </a:xfrm>
              <a:custGeom>
                <a:avLst/>
                <a:gdLst/>
                <a:ahLst/>
                <a:cxnLst/>
                <a:rect l="l" t="t" r="r" b="b"/>
                <a:pathLst>
                  <a:path w="3439" h="9615" extrusionOk="0">
                    <a:moveTo>
                      <a:pt x="3260" y="0"/>
                    </a:moveTo>
                    <a:cubicBezTo>
                      <a:pt x="3195" y="0"/>
                      <a:pt x="3134" y="38"/>
                      <a:pt x="3134" y="114"/>
                    </a:cubicBezTo>
                    <a:cubicBezTo>
                      <a:pt x="3104" y="1847"/>
                      <a:pt x="2861" y="3610"/>
                      <a:pt x="2466" y="5312"/>
                    </a:cubicBezTo>
                    <a:cubicBezTo>
                      <a:pt x="2253" y="6102"/>
                      <a:pt x="2040" y="6893"/>
                      <a:pt x="1706" y="7622"/>
                    </a:cubicBezTo>
                    <a:cubicBezTo>
                      <a:pt x="1341" y="8352"/>
                      <a:pt x="885" y="8868"/>
                      <a:pt x="186" y="9264"/>
                    </a:cubicBezTo>
                    <a:cubicBezTo>
                      <a:pt x="0" y="9370"/>
                      <a:pt x="69" y="9615"/>
                      <a:pt x="251" y="9615"/>
                    </a:cubicBezTo>
                    <a:cubicBezTo>
                      <a:pt x="278" y="9615"/>
                      <a:pt x="307" y="9609"/>
                      <a:pt x="338" y="9598"/>
                    </a:cubicBezTo>
                    <a:cubicBezTo>
                      <a:pt x="1858" y="9112"/>
                      <a:pt x="2344" y="7166"/>
                      <a:pt x="2709" y="5798"/>
                    </a:cubicBezTo>
                    <a:cubicBezTo>
                      <a:pt x="3195" y="3944"/>
                      <a:pt x="3438" y="2029"/>
                      <a:pt x="3408" y="114"/>
                    </a:cubicBezTo>
                    <a:cubicBezTo>
                      <a:pt x="3393" y="38"/>
                      <a:pt x="3324" y="0"/>
                      <a:pt x="3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0" name="Google Shape;1370;p9"/>
              <p:cNvSpPr/>
              <p:nvPr/>
            </p:nvSpPr>
            <p:spPr>
              <a:xfrm>
                <a:off x="5123450" y="1263225"/>
                <a:ext cx="11425" cy="12175"/>
              </a:xfrm>
              <a:custGeom>
                <a:avLst/>
                <a:gdLst/>
                <a:ahLst/>
                <a:cxnLst/>
                <a:rect l="l" t="t" r="r" b="b"/>
                <a:pathLst>
                  <a:path w="457" h="487" extrusionOk="0">
                    <a:moveTo>
                      <a:pt x="183" y="1"/>
                    </a:moveTo>
                    <a:cubicBezTo>
                      <a:pt x="62" y="31"/>
                      <a:pt x="1" y="92"/>
                      <a:pt x="1" y="213"/>
                    </a:cubicBezTo>
                    <a:lnTo>
                      <a:pt x="1" y="244"/>
                    </a:lnTo>
                    <a:cubicBezTo>
                      <a:pt x="1" y="335"/>
                      <a:pt x="31" y="396"/>
                      <a:pt x="92" y="457"/>
                    </a:cubicBezTo>
                    <a:cubicBezTo>
                      <a:pt x="153" y="487"/>
                      <a:pt x="214" y="487"/>
                      <a:pt x="244" y="487"/>
                    </a:cubicBezTo>
                    <a:cubicBezTo>
                      <a:pt x="305" y="487"/>
                      <a:pt x="366" y="457"/>
                      <a:pt x="396" y="365"/>
                    </a:cubicBezTo>
                    <a:cubicBezTo>
                      <a:pt x="457" y="274"/>
                      <a:pt x="457" y="213"/>
                      <a:pt x="396" y="153"/>
                    </a:cubicBezTo>
                    <a:lnTo>
                      <a:pt x="396" y="92"/>
                    </a:lnTo>
                    <a:cubicBezTo>
                      <a:pt x="366" y="31"/>
                      <a:pt x="244"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1" name="Google Shape;1371;p9"/>
              <p:cNvSpPr/>
              <p:nvPr/>
            </p:nvSpPr>
            <p:spPr>
              <a:xfrm>
                <a:off x="5120425" y="1295825"/>
                <a:ext cx="13525" cy="11900"/>
              </a:xfrm>
              <a:custGeom>
                <a:avLst/>
                <a:gdLst/>
                <a:ahLst/>
                <a:cxnLst/>
                <a:rect l="l" t="t" r="r" b="b"/>
                <a:pathLst>
                  <a:path w="541" h="476" extrusionOk="0">
                    <a:moveTo>
                      <a:pt x="210" y="1"/>
                    </a:moveTo>
                    <a:cubicBezTo>
                      <a:pt x="201" y="1"/>
                      <a:pt x="192" y="2"/>
                      <a:pt x="183" y="4"/>
                    </a:cubicBezTo>
                    <a:cubicBezTo>
                      <a:pt x="122" y="64"/>
                      <a:pt x="31" y="95"/>
                      <a:pt x="31" y="156"/>
                    </a:cubicBezTo>
                    <a:cubicBezTo>
                      <a:pt x="0" y="277"/>
                      <a:pt x="31" y="399"/>
                      <a:pt x="152" y="429"/>
                    </a:cubicBezTo>
                    <a:cubicBezTo>
                      <a:pt x="197" y="463"/>
                      <a:pt x="242" y="476"/>
                      <a:pt x="282" y="476"/>
                    </a:cubicBezTo>
                    <a:cubicBezTo>
                      <a:pt x="351" y="476"/>
                      <a:pt x="407" y="437"/>
                      <a:pt x="426" y="399"/>
                    </a:cubicBezTo>
                    <a:lnTo>
                      <a:pt x="426" y="368"/>
                    </a:lnTo>
                    <a:cubicBezTo>
                      <a:pt x="540" y="225"/>
                      <a:pt x="358" y="1"/>
                      <a:pt x="210"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9"/>
              <p:cNvSpPr/>
              <p:nvPr/>
            </p:nvSpPr>
            <p:spPr>
              <a:xfrm>
                <a:off x="5120750" y="1332975"/>
                <a:ext cx="6975" cy="5850"/>
              </a:xfrm>
              <a:custGeom>
                <a:avLst/>
                <a:gdLst/>
                <a:ahLst/>
                <a:cxnLst/>
                <a:rect l="l" t="t" r="r" b="b"/>
                <a:pathLst>
                  <a:path w="279" h="234" extrusionOk="0">
                    <a:moveTo>
                      <a:pt x="142" y="1"/>
                    </a:moveTo>
                    <a:cubicBezTo>
                      <a:pt x="71" y="1"/>
                      <a:pt x="1" y="55"/>
                      <a:pt x="18" y="159"/>
                    </a:cubicBezTo>
                    <a:cubicBezTo>
                      <a:pt x="43" y="210"/>
                      <a:pt x="95" y="234"/>
                      <a:pt x="145" y="234"/>
                    </a:cubicBezTo>
                    <a:cubicBezTo>
                      <a:pt x="214" y="234"/>
                      <a:pt x="279" y="187"/>
                      <a:pt x="261" y="98"/>
                    </a:cubicBezTo>
                    <a:cubicBezTo>
                      <a:pt x="248" y="32"/>
                      <a:pt x="195" y="1"/>
                      <a:pt x="142"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9"/>
              <p:cNvSpPr/>
              <p:nvPr/>
            </p:nvSpPr>
            <p:spPr>
              <a:xfrm>
                <a:off x="5105975" y="1370375"/>
                <a:ext cx="16750" cy="15975"/>
              </a:xfrm>
              <a:custGeom>
                <a:avLst/>
                <a:gdLst/>
                <a:ahLst/>
                <a:cxnLst/>
                <a:rect l="l" t="t" r="r" b="b"/>
                <a:pathLst>
                  <a:path w="670" h="639" extrusionOk="0">
                    <a:moveTo>
                      <a:pt x="396" y="0"/>
                    </a:moveTo>
                    <a:cubicBezTo>
                      <a:pt x="274" y="0"/>
                      <a:pt x="153" y="31"/>
                      <a:pt x="92" y="122"/>
                    </a:cubicBezTo>
                    <a:cubicBezTo>
                      <a:pt x="1" y="183"/>
                      <a:pt x="1" y="335"/>
                      <a:pt x="62" y="456"/>
                    </a:cubicBezTo>
                    <a:cubicBezTo>
                      <a:pt x="62" y="487"/>
                      <a:pt x="92" y="487"/>
                      <a:pt x="92" y="517"/>
                    </a:cubicBezTo>
                    <a:cubicBezTo>
                      <a:pt x="122" y="608"/>
                      <a:pt x="214" y="639"/>
                      <a:pt x="274" y="639"/>
                    </a:cubicBezTo>
                    <a:cubicBezTo>
                      <a:pt x="366" y="639"/>
                      <a:pt x="426" y="639"/>
                      <a:pt x="518" y="578"/>
                    </a:cubicBezTo>
                    <a:cubicBezTo>
                      <a:pt x="548" y="578"/>
                      <a:pt x="548" y="517"/>
                      <a:pt x="578" y="517"/>
                    </a:cubicBezTo>
                    <a:cubicBezTo>
                      <a:pt x="609" y="487"/>
                      <a:pt x="670" y="456"/>
                      <a:pt x="670" y="365"/>
                    </a:cubicBezTo>
                    <a:lnTo>
                      <a:pt x="670" y="213"/>
                    </a:lnTo>
                    <a:cubicBezTo>
                      <a:pt x="609" y="122"/>
                      <a:pt x="518" y="0"/>
                      <a:pt x="39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4" name="Google Shape;1374;p9"/>
              <p:cNvSpPr/>
              <p:nvPr/>
            </p:nvSpPr>
            <p:spPr>
              <a:xfrm>
                <a:off x="5091000" y="1424850"/>
                <a:ext cx="16300" cy="13975"/>
              </a:xfrm>
              <a:custGeom>
                <a:avLst/>
                <a:gdLst/>
                <a:ahLst/>
                <a:cxnLst/>
                <a:rect l="l" t="t" r="r" b="b"/>
                <a:pathLst>
                  <a:path w="652" h="559" extrusionOk="0">
                    <a:moveTo>
                      <a:pt x="332" y="0"/>
                    </a:moveTo>
                    <a:cubicBezTo>
                      <a:pt x="168" y="0"/>
                      <a:pt x="0" y="122"/>
                      <a:pt x="53" y="314"/>
                    </a:cubicBezTo>
                    <a:cubicBezTo>
                      <a:pt x="79" y="484"/>
                      <a:pt x="202" y="559"/>
                      <a:pt x="325" y="559"/>
                    </a:cubicBezTo>
                    <a:cubicBezTo>
                      <a:pt x="488" y="559"/>
                      <a:pt x="652" y="430"/>
                      <a:pt x="600" y="223"/>
                    </a:cubicBezTo>
                    <a:cubicBezTo>
                      <a:pt x="574" y="67"/>
                      <a:pt x="454" y="0"/>
                      <a:pt x="33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5" name="Google Shape;1375;p9"/>
              <p:cNvSpPr/>
              <p:nvPr/>
            </p:nvSpPr>
            <p:spPr>
              <a:xfrm>
                <a:off x="4953250" y="1287550"/>
                <a:ext cx="7625" cy="11475"/>
              </a:xfrm>
              <a:custGeom>
                <a:avLst/>
                <a:gdLst/>
                <a:ahLst/>
                <a:cxnLst/>
                <a:rect l="l" t="t" r="r" b="b"/>
                <a:pathLst>
                  <a:path w="305" h="459" extrusionOk="0">
                    <a:moveTo>
                      <a:pt x="122" y="0"/>
                    </a:moveTo>
                    <a:cubicBezTo>
                      <a:pt x="31" y="31"/>
                      <a:pt x="0" y="122"/>
                      <a:pt x="0" y="183"/>
                    </a:cubicBezTo>
                    <a:cubicBezTo>
                      <a:pt x="0" y="243"/>
                      <a:pt x="31" y="274"/>
                      <a:pt x="31" y="304"/>
                    </a:cubicBezTo>
                    <a:cubicBezTo>
                      <a:pt x="31" y="335"/>
                      <a:pt x="92" y="395"/>
                      <a:pt x="122" y="426"/>
                    </a:cubicBezTo>
                    <a:cubicBezTo>
                      <a:pt x="134" y="449"/>
                      <a:pt x="163" y="459"/>
                      <a:pt x="195" y="459"/>
                    </a:cubicBezTo>
                    <a:cubicBezTo>
                      <a:pt x="246" y="459"/>
                      <a:pt x="304" y="433"/>
                      <a:pt x="304" y="395"/>
                    </a:cubicBezTo>
                    <a:lnTo>
                      <a:pt x="304" y="243"/>
                    </a:lnTo>
                    <a:lnTo>
                      <a:pt x="304" y="122"/>
                    </a:lnTo>
                    <a:cubicBezTo>
                      <a:pt x="304" y="31"/>
                      <a:pt x="183" y="0"/>
                      <a:pt x="1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6" name="Google Shape;1376;p9"/>
              <p:cNvSpPr/>
              <p:nvPr/>
            </p:nvSpPr>
            <p:spPr>
              <a:xfrm>
                <a:off x="4961600" y="1323375"/>
                <a:ext cx="9150" cy="6750"/>
              </a:xfrm>
              <a:custGeom>
                <a:avLst/>
                <a:gdLst/>
                <a:ahLst/>
                <a:cxnLst/>
                <a:rect l="l" t="t" r="r" b="b"/>
                <a:pathLst>
                  <a:path w="366" h="270" extrusionOk="0">
                    <a:moveTo>
                      <a:pt x="222" y="0"/>
                    </a:moveTo>
                    <a:cubicBezTo>
                      <a:pt x="203" y="0"/>
                      <a:pt x="181" y="7"/>
                      <a:pt x="153" y="26"/>
                    </a:cubicBezTo>
                    <a:cubicBezTo>
                      <a:pt x="122" y="26"/>
                      <a:pt x="92" y="57"/>
                      <a:pt x="61" y="117"/>
                    </a:cubicBezTo>
                    <a:cubicBezTo>
                      <a:pt x="1" y="117"/>
                      <a:pt x="1" y="209"/>
                      <a:pt x="92" y="239"/>
                    </a:cubicBezTo>
                    <a:cubicBezTo>
                      <a:pt x="122" y="239"/>
                      <a:pt x="122" y="239"/>
                      <a:pt x="153" y="269"/>
                    </a:cubicBezTo>
                    <a:cubicBezTo>
                      <a:pt x="213" y="269"/>
                      <a:pt x="244" y="269"/>
                      <a:pt x="274" y="239"/>
                    </a:cubicBezTo>
                    <a:lnTo>
                      <a:pt x="305" y="209"/>
                    </a:lnTo>
                    <a:cubicBezTo>
                      <a:pt x="365" y="178"/>
                      <a:pt x="365" y="87"/>
                      <a:pt x="305" y="57"/>
                    </a:cubicBezTo>
                    <a:cubicBezTo>
                      <a:pt x="284" y="36"/>
                      <a:pt x="263" y="0"/>
                      <a:pt x="2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7" name="Google Shape;1377;p9"/>
              <p:cNvSpPr/>
              <p:nvPr/>
            </p:nvSpPr>
            <p:spPr>
              <a:xfrm>
                <a:off x="4961600" y="1357725"/>
                <a:ext cx="13700" cy="14550"/>
              </a:xfrm>
              <a:custGeom>
                <a:avLst/>
                <a:gdLst/>
                <a:ahLst/>
                <a:cxnLst/>
                <a:rect l="l" t="t" r="r" b="b"/>
                <a:pathLst>
                  <a:path w="548" h="582" extrusionOk="0">
                    <a:moveTo>
                      <a:pt x="279" y="1"/>
                    </a:moveTo>
                    <a:cubicBezTo>
                      <a:pt x="255" y="1"/>
                      <a:pt x="233" y="7"/>
                      <a:pt x="213" y="20"/>
                    </a:cubicBezTo>
                    <a:cubicBezTo>
                      <a:pt x="92" y="50"/>
                      <a:pt x="1" y="202"/>
                      <a:pt x="1" y="324"/>
                    </a:cubicBezTo>
                    <a:cubicBezTo>
                      <a:pt x="61" y="415"/>
                      <a:pt x="92" y="506"/>
                      <a:pt x="153" y="537"/>
                    </a:cubicBezTo>
                    <a:cubicBezTo>
                      <a:pt x="195" y="569"/>
                      <a:pt x="237" y="582"/>
                      <a:pt x="277" y="582"/>
                    </a:cubicBezTo>
                    <a:cubicBezTo>
                      <a:pt x="352" y="582"/>
                      <a:pt x="417" y="535"/>
                      <a:pt x="457" y="476"/>
                    </a:cubicBezTo>
                    <a:cubicBezTo>
                      <a:pt x="548" y="385"/>
                      <a:pt x="517" y="263"/>
                      <a:pt x="517" y="202"/>
                    </a:cubicBezTo>
                    <a:cubicBezTo>
                      <a:pt x="470" y="83"/>
                      <a:pt x="365" y="1"/>
                      <a:pt x="27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9"/>
              <p:cNvSpPr/>
              <p:nvPr/>
            </p:nvSpPr>
            <p:spPr>
              <a:xfrm>
                <a:off x="4974525" y="1398375"/>
                <a:ext cx="12950" cy="16650"/>
              </a:xfrm>
              <a:custGeom>
                <a:avLst/>
                <a:gdLst/>
                <a:ahLst/>
                <a:cxnLst/>
                <a:rect l="l" t="t" r="r" b="b"/>
                <a:pathLst>
                  <a:path w="518" h="666" extrusionOk="0">
                    <a:moveTo>
                      <a:pt x="199" y="0"/>
                    </a:moveTo>
                    <a:cubicBezTo>
                      <a:pt x="184" y="0"/>
                      <a:pt x="168" y="2"/>
                      <a:pt x="152" y="5"/>
                    </a:cubicBezTo>
                    <a:cubicBezTo>
                      <a:pt x="61" y="66"/>
                      <a:pt x="0" y="218"/>
                      <a:pt x="0" y="309"/>
                    </a:cubicBezTo>
                    <a:cubicBezTo>
                      <a:pt x="0" y="370"/>
                      <a:pt x="31" y="400"/>
                      <a:pt x="31" y="461"/>
                    </a:cubicBezTo>
                    <a:cubicBezTo>
                      <a:pt x="61" y="552"/>
                      <a:pt x="92" y="583"/>
                      <a:pt x="183" y="613"/>
                    </a:cubicBezTo>
                    <a:cubicBezTo>
                      <a:pt x="207" y="649"/>
                      <a:pt x="245" y="666"/>
                      <a:pt x="286" y="666"/>
                    </a:cubicBezTo>
                    <a:cubicBezTo>
                      <a:pt x="349" y="666"/>
                      <a:pt x="420" y="626"/>
                      <a:pt x="456" y="552"/>
                    </a:cubicBezTo>
                    <a:cubicBezTo>
                      <a:pt x="487" y="461"/>
                      <a:pt x="517" y="431"/>
                      <a:pt x="487" y="370"/>
                    </a:cubicBezTo>
                    <a:cubicBezTo>
                      <a:pt x="487" y="309"/>
                      <a:pt x="487" y="279"/>
                      <a:pt x="456" y="218"/>
                    </a:cubicBezTo>
                    <a:cubicBezTo>
                      <a:pt x="402" y="109"/>
                      <a:pt x="323" y="0"/>
                      <a:pt x="19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9" name="Google Shape;1379;p9"/>
              <p:cNvSpPr/>
              <p:nvPr/>
            </p:nvSpPr>
            <p:spPr>
              <a:xfrm>
                <a:off x="5061900" y="1457750"/>
                <a:ext cx="15225" cy="15425"/>
              </a:xfrm>
              <a:custGeom>
                <a:avLst/>
                <a:gdLst/>
                <a:ahLst/>
                <a:cxnLst/>
                <a:rect l="l" t="t" r="r" b="b"/>
                <a:pathLst>
                  <a:path w="609" h="617" extrusionOk="0">
                    <a:moveTo>
                      <a:pt x="457" y="1"/>
                    </a:moveTo>
                    <a:cubicBezTo>
                      <a:pt x="305" y="1"/>
                      <a:pt x="183" y="31"/>
                      <a:pt x="92" y="122"/>
                    </a:cubicBezTo>
                    <a:cubicBezTo>
                      <a:pt x="62" y="153"/>
                      <a:pt x="62" y="183"/>
                      <a:pt x="31" y="214"/>
                    </a:cubicBezTo>
                    <a:cubicBezTo>
                      <a:pt x="1" y="305"/>
                      <a:pt x="1" y="366"/>
                      <a:pt x="1" y="457"/>
                    </a:cubicBezTo>
                    <a:cubicBezTo>
                      <a:pt x="1" y="558"/>
                      <a:pt x="105" y="617"/>
                      <a:pt x="193" y="617"/>
                    </a:cubicBezTo>
                    <a:cubicBezTo>
                      <a:pt x="211" y="617"/>
                      <a:pt x="228" y="614"/>
                      <a:pt x="244" y="609"/>
                    </a:cubicBezTo>
                    <a:cubicBezTo>
                      <a:pt x="335" y="578"/>
                      <a:pt x="396" y="518"/>
                      <a:pt x="457" y="457"/>
                    </a:cubicBezTo>
                    <a:cubicBezTo>
                      <a:pt x="487" y="426"/>
                      <a:pt x="487" y="366"/>
                      <a:pt x="518" y="335"/>
                    </a:cubicBezTo>
                    <a:cubicBezTo>
                      <a:pt x="609" y="214"/>
                      <a:pt x="548" y="62"/>
                      <a:pt x="4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0" name="Google Shape;1380;p9"/>
              <p:cNvSpPr/>
              <p:nvPr/>
            </p:nvSpPr>
            <p:spPr>
              <a:xfrm>
                <a:off x="5055675" y="1484450"/>
                <a:ext cx="16750" cy="14275"/>
              </a:xfrm>
              <a:custGeom>
                <a:avLst/>
                <a:gdLst/>
                <a:ahLst/>
                <a:cxnLst/>
                <a:rect l="l" t="t" r="r" b="b"/>
                <a:pathLst>
                  <a:path w="670" h="571" extrusionOk="0">
                    <a:moveTo>
                      <a:pt x="368" y="0"/>
                    </a:moveTo>
                    <a:cubicBezTo>
                      <a:pt x="194" y="0"/>
                      <a:pt x="1" y="143"/>
                      <a:pt x="37" y="361"/>
                    </a:cubicBezTo>
                    <a:cubicBezTo>
                      <a:pt x="74" y="507"/>
                      <a:pt x="188" y="571"/>
                      <a:pt x="306" y="571"/>
                    </a:cubicBezTo>
                    <a:cubicBezTo>
                      <a:pt x="483" y="571"/>
                      <a:pt x="669" y="428"/>
                      <a:pt x="615" y="209"/>
                    </a:cubicBezTo>
                    <a:cubicBezTo>
                      <a:pt x="590" y="64"/>
                      <a:pt x="483" y="0"/>
                      <a:pt x="3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1" name="Google Shape;1381;p9"/>
              <p:cNvSpPr/>
              <p:nvPr/>
            </p:nvSpPr>
            <p:spPr>
              <a:xfrm>
                <a:off x="4964200" y="1422625"/>
                <a:ext cx="10350" cy="23800"/>
              </a:xfrm>
              <a:custGeom>
                <a:avLst/>
                <a:gdLst/>
                <a:ahLst/>
                <a:cxnLst/>
                <a:rect l="l" t="t" r="r" b="b"/>
                <a:pathLst>
                  <a:path w="414" h="952" extrusionOk="0">
                    <a:moveTo>
                      <a:pt x="95" y="0"/>
                    </a:moveTo>
                    <a:cubicBezTo>
                      <a:pt x="47" y="0"/>
                      <a:pt x="0" y="44"/>
                      <a:pt x="18" y="99"/>
                    </a:cubicBezTo>
                    <a:cubicBezTo>
                      <a:pt x="109" y="372"/>
                      <a:pt x="170" y="646"/>
                      <a:pt x="292" y="920"/>
                    </a:cubicBezTo>
                    <a:cubicBezTo>
                      <a:pt x="303" y="941"/>
                      <a:pt x="321" y="951"/>
                      <a:pt x="340" y="951"/>
                    </a:cubicBezTo>
                    <a:cubicBezTo>
                      <a:pt x="375" y="951"/>
                      <a:pt x="413" y="918"/>
                      <a:pt x="413" y="859"/>
                    </a:cubicBezTo>
                    <a:cubicBezTo>
                      <a:pt x="353" y="616"/>
                      <a:pt x="261" y="342"/>
                      <a:pt x="170" y="68"/>
                    </a:cubicBezTo>
                    <a:cubicBezTo>
                      <a:pt x="158" y="20"/>
                      <a:pt x="126" y="0"/>
                      <a:pt x="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2" name="Google Shape;1382;p9"/>
              <p:cNvSpPr/>
              <p:nvPr/>
            </p:nvSpPr>
            <p:spPr>
              <a:xfrm>
                <a:off x="4975900" y="1468875"/>
                <a:ext cx="12025" cy="10675"/>
              </a:xfrm>
              <a:custGeom>
                <a:avLst/>
                <a:gdLst/>
                <a:ahLst/>
                <a:cxnLst/>
                <a:rect l="l" t="t" r="r" b="b"/>
                <a:pathLst>
                  <a:path w="481" h="427" extrusionOk="0">
                    <a:moveTo>
                      <a:pt x="262" y="1"/>
                    </a:moveTo>
                    <a:cubicBezTo>
                      <a:pt x="134" y="1"/>
                      <a:pt x="1" y="106"/>
                      <a:pt x="37"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3" name="Google Shape;1383;p9"/>
              <p:cNvSpPr/>
              <p:nvPr/>
            </p:nvSpPr>
            <p:spPr>
              <a:xfrm>
                <a:off x="4992175" y="1500950"/>
                <a:ext cx="16425" cy="13950"/>
              </a:xfrm>
              <a:custGeom>
                <a:avLst/>
                <a:gdLst/>
                <a:ahLst/>
                <a:cxnLst/>
                <a:rect l="l" t="t" r="r" b="b"/>
                <a:pathLst>
                  <a:path w="657" h="558" extrusionOk="0">
                    <a:moveTo>
                      <a:pt x="346" y="0"/>
                    </a:moveTo>
                    <a:cubicBezTo>
                      <a:pt x="178" y="0"/>
                      <a:pt x="1" y="138"/>
                      <a:pt x="54" y="370"/>
                    </a:cubicBezTo>
                    <a:cubicBezTo>
                      <a:pt x="90" y="501"/>
                      <a:pt x="196" y="557"/>
                      <a:pt x="306" y="557"/>
                    </a:cubicBezTo>
                    <a:cubicBezTo>
                      <a:pt x="476" y="557"/>
                      <a:pt x="657" y="422"/>
                      <a:pt x="601" y="218"/>
                    </a:cubicBezTo>
                    <a:cubicBezTo>
                      <a:pt x="576" y="68"/>
                      <a:pt x="46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84" name="Google Shape;1384;p9"/>
            <p:cNvGrpSpPr/>
            <p:nvPr/>
          </p:nvGrpSpPr>
          <p:grpSpPr>
            <a:xfrm rot="-1067620" flipH="1">
              <a:off x="516673" y="1549204"/>
              <a:ext cx="180904" cy="237637"/>
              <a:chOff x="4906125" y="1207000"/>
              <a:chExt cx="520550" cy="683800"/>
            </a:xfrm>
          </p:grpSpPr>
          <p:sp>
            <p:nvSpPr>
              <p:cNvPr id="1385" name="Google Shape;1385;p9"/>
              <p:cNvSpPr/>
              <p:nvPr/>
            </p:nvSpPr>
            <p:spPr>
              <a:xfrm>
                <a:off x="4935000" y="1585225"/>
                <a:ext cx="49425" cy="45250"/>
              </a:xfrm>
              <a:custGeom>
                <a:avLst/>
                <a:gdLst/>
                <a:ahLst/>
                <a:cxnLst/>
                <a:rect l="l" t="t" r="r" b="b"/>
                <a:pathLst>
                  <a:path w="1977" h="1810" extrusionOk="0">
                    <a:moveTo>
                      <a:pt x="1182" y="0"/>
                    </a:moveTo>
                    <a:cubicBezTo>
                      <a:pt x="1129" y="0"/>
                      <a:pt x="1083" y="57"/>
                      <a:pt x="1125" y="99"/>
                    </a:cubicBezTo>
                    <a:cubicBezTo>
                      <a:pt x="1217" y="312"/>
                      <a:pt x="1338" y="525"/>
                      <a:pt x="1460" y="738"/>
                    </a:cubicBezTo>
                    <a:cubicBezTo>
                      <a:pt x="1581" y="1011"/>
                      <a:pt x="1764" y="1315"/>
                      <a:pt x="1338" y="1407"/>
                    </a:cubicBezTo>
                    <a:cubicBezTo>
                      <a:pt x="1065" y="1437"/>
                      <a:pt x="852" y="1467"/>
                      <a:pt x="578" y="1498"/>
                    </a:cubicBezTo>
                    <a:cubicBezTo>
                      <a:pt x="518" y="1498"/>
                      <a:pt x="460" y="1494"/>
                      <a:pt x="404" y="1494"/>
                    </a:cubicBezTo>
                    <a:cubicBezTo>
                      <a:pt x="291" y="1494"/>
                      <a:pt x="183" y="1508"/>
                      <a:pt x="62" y="1589"/>
                    </a:cubicBezTo>
                    <a:cubicBezTo>
                      <a:pt x="1" y="1619"/>
                      <a:pt x="1" y="1650"/>
                      <a:pt x="62" y="1710"/>
                    </a:cubicBezTo>
                    <a:cubicBezTo>
                      <a:pt x="168" y="1786"/>
                      <a:pt x="320" y="1809"/>
                      <a:pt x="476" y="1809"/>
                    </a:cubicBezTo>
                    <a:cubicBezTo>
                      <a:pt x="632" y="1809"/>
                      <a:pt x="791" y="1786"/>
                      <a:pt x="913" y="1771"/>
                    </a:cubicBezTo>
                    <a:cubicBezTo>
                      <a:pt x="1186" y="1741"/>
                      <a:pt x="1642" y="1741"/>
                      <a:pt x="1825" y="1498"/>
                    </a:cubicBezTo>
                    <a:cubicBezTo>
                      <a:pt x="1977" y="1346"/>
                      <a:pt x="1916" y="1163"/>
                      <a:pt x="1825" y="1011"/>
                    </a:cubicBezTo>
                    <a:cubicBezTo>
                      <a:pt x="1673" y="677"/>
                      <a:pt x="1490" y="343"/>
                      <a:pt x="1247" y="39"/>
                    </a:cubicBezTo>
                    <a:cubicBezTo>
                      <a:pt x="1229" y="11"/>
                      <a:pt x="1205" y="0"/>
                      <a:pt x="11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6" name="Google Shape;1386;p9"/>
              <p:cNvSpPr/>
              <p:nvPr/>
            </p:nvSpPr>
            <p:spPr>
              <a:xfrm>
                <a:off x="4908400" y="1519450"/>
                <a:ext cx="57025" cy="43300"/>
              </a:xfrm>
              <a:custGeom>
                <a:avLst/>
                <a:gdLst/>
                <a:ahLst/>
                <a:cxnLst/>
                <a:rect l="l" t="t" r="r" b="b"/>
                <a:pathLst>
                  <a:path w="2281" h="1732" extrusionOk="0">
                    <a:moveTo>
                      <a:pt x="1556" y="1"/>
                    </a:moveTo>
                    <a:cubicBezTo>
                      <a:pt x="1404" y="1"/>
                      <a:pt x="1257" y="51"/>
                      <a:pt x="1126" y="116"/>
                    </a:cubicBezTo>
                    <a:cubicBezTo>
                      <a:pt x="761" y="268"/>
                      <a:pt x="305" y="420"/>
                      <a:pt x="31" y="694"/>
                    </a:cubicBezTo>
                    <a:cubicBezTo>
                      <a:pt x="1" y="724"/>
                      <a:pt x="31" y="785"/>
                      <a:pt x="92" y="785"/>
                    </a:cubicBezTo>
                    <a:cubicBezTo>
                      <a:pt x="548" y="724"/>
                      <a:pt x="913" y="390"/>
                      <a:pt x="1338" y="238"/>
                    </a:cubicBezTo>
                    <a:cubicBezTo>
                      <a:pt x="1400" y="219"/>
                      <a:pt x="1453" y="211"/>
                      <a:pt x="1501" y="211"/>
                    </a:cubicBezTo>
                    <a:cubicBezTo>
                      <a:pt x="1762" y="211"/>
                      <a:pt x="1839" y="467"/>
                      <a:pt x="1916" y="724"/>
                    </a:cubicBezTo>
                    <a:cubicBezTo>
                      <a:pt x="1977" y="1028"/>
                      <a:pt x="1977" y="1332"/>
                      <a:pt x="1977" y="1636"/>
                    </a:cubicBezTo>
                    <a:cubicBezTo>
                      <a:pt x="2009" y="1701"/>
                      <a:pt x="2051" y="1732"/>
                      <a:pt x="2082" y="1732"/>
                    </a:cubicBezTo>
                    <a:cubicBezTo>
                      <a:pt x="2109" y="1732"/>
                      <a:pt x="2129" y="1709"/>
                      <a:pt x="2129" y="1667"/>
                    </a:cubicBezTo>
                    <a:cubicBezTo>
                      <a:pt x="2220" y="1241"/>
                      <a:pt x="2281" y="238"/>
                      <a:pt x="1734" y="25"/>
                    </a:cubicBezTo>
                    <a:cubicBezTo>
                      <a:pt x="1674" y="8"/>
                      <a:pt x="1615" y="1"/>
                      <a:pt x="1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9"/>
              <p:cNvSpPr/>
              <p:nvPr/>
            </p:nvSpPr>
            <p:spPr>
              <a:xfrm>
                <a:off x="4955525" y="1526100"/>
                <a:ext cx="145925" cy="66900"/>
              </a:xfrm>
              <a:custGeom>
                <a:avLst/>
                <a:gdLst/>
                <a:ahLst/>
                <a:cxnLst/>
                <a:rect l="l" t="t" r="r" b="b"/>
                <a:pathLst>
                  <a:path w="5837" h="2676" extrusionOk="0">
                    <a:moveTo>
                      <a:pt x="4590" y="1"/>
                    </a:moveTo>
                    <a:cubicBezTo>
                      <a:pt x="4463" y="1"/>
                      <a:pt x="4355" y="2"/>
                      <a:pt x="4286" y="2"/>
                    </a:cubicBezTo>
                    <a:cubicBezTo>
                      <a:pt x="3435" y="33"/>
                      <a:pt x="3253" y="154"/>
                      <a:pt x="2463" y="306"/>
                    </a:cubicBezTo>
                    <a:cubicBezTo>
                      <a:pt x="2007" y="367"/>
                      <a:pt x="1520" y="489"/>
                      <a:pt x="1064" y="580"/>
                    </a:cubicBezTo>
                    <a:cubicBezTo>
                      <a:pt x="943" y="610"/>
                      <a:pt x="791" y="610"/>
                      <a:pt x="669" y="671"/>
                    </a:cubicBezTo>
                    <a:cubicBezTo>
                      <a:pt x="548" y="762"/>
                      <a:pt x="426" y="914"/>
                      <a:pt x="396" y="1066"/>
                    </a:cubicBezTo>
                    <a:cubicBezTo>
                      <a:pt x="183" y="1553"/>
                      <a:pt x="1" y="1887"/>
                      <a:pt x="396" y="2282"/>
                    </a:cubicBezTo>
                    <a:cubicBezTo>
                      <a:pt x="597" y="2528"/>
                      <a:pt x="963" y="2676"/>
                      <a:pt x="1324" y="2676"/>
                    </a:cubicBezTo>
                    <a:cubicBezTo>
                      <a:pt x="1454" y="2676"/>
                      <a:pt x="1582" y="2657"/>
                      <a:pt x="1703" y="2616"/>
                    </a:cubicBezTo>
                    <a:cubicBezTo>
                      <a:pt x="1976" y="2556"/>
                      <a:pt x="2189" y="2404"/>
                      <a:pt x="2463" y="2313"/>
                    </a:cubicBezTo>
                    <a:cubicBezTo>
                      <a:pt x="2645" y="2252"/>
                      <a:pt x="2888" y="2252"/>
                      <a:pt x="3101" y="2191"/>
                    </a:cubicBezTo>
                    <a:cubicBezTo>
                      <a:pt x="3587" y="2130"/>
                      <a:pt x="4043" y="1978"/>
                      <a:pt x="4499" y="1796"/>
                    </a:cubicBezTo>
                    <a:cubicBezTo>
                      <a:pt x="4621" y="1735"/>
                      <a:pt x="4712" y="1705"/>
                      <a:pt x="4803" y="1674"/>
                    </a:cubicBezTo>
                    <a:cubicBezTo>
                      <a:pt x="4894" y="1644"/>
                      <a:pt x="5016" y="1553"/>
                      <a:pt x="5077" y="1492"/>
                    </a:cubicBezTo>
                    <a:cubicBezTo>
                      <a:pt x="5320" y="1279"/>
                      <a:pt x="5533" y="1127"/>
                      <a:pt x="5654" y="914"/>
                    </a:cubicBezTo>
                    <a:cubicBezTo>
                      <a:pt x="5806" y="671"/>
                      <a:pt x="5837" y="337"/>
                      <a:pt x="5654" y="154"/>
                    </a:cubicBezTo>
                    <a:cubicBezTo>
                      <a:pt x="5517" y="18"/>
                      <a:pt x="497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9"/>
              <p:cNvSpPr/>
              <p:nvPr/>
            </p:nvSpPr>
            <p:spPr>
              <a:xfrm>
                <a:off x="5086000" y="1446175"/>
                <a:ext cx="340675" cy="99100"/>
              </a:xfrm>
              <a:custGeom>
                <a:avLst/>
                <a:gdLst/>
                <a:ahLst/>
                <a:cxnLst/>
                <a:rect l="l" t="t" r="r" b="b"/>
                <a:pathLst>
                  <a:path w="13627" h="3964" extrusionOk="0">
                    <a:moveTo>
                      <a:pt x="13021" y="0"/>
                    </a:moveTo>
                    <a:cubicBezTo>
                      <a:pt x="12991" y="0"/>
                      <a:pt x="12960" y="3"/>
                      <a:pt x="12928" y="8"/>
                    </a:cubicBezTo>
                    <a:cubicBezTo>
                      <a:pt x="10800" y="342"/>
                      <a:pt x="8703" y="981"/>
                      <a:pt x="6666" y="1528"/>
                    </a:cubicBezTo>
                    <a:cubicBezTo>
                      <a:pt x="4569" y="2044"/>
                      <a:pt x="2472" y="2622"/>
                      <a:pt x="435" y="3260"/>
                    </a:cubicBezTo>
                    <a:cubicBezTo>
                      <a:pt x="1" y="3405"/>
                      <a:pt x="118" y="3964"/>
                      <a:pt x="524" y="3964"/>
                    </a:cubicBezTo>
                    <a:cubicBezTo>
                      <a:pt x="545" y="3964"/>
                      <a:pt x="566" y="3962"/>
                      <a:pt x="587" y="3959"/>
                    </a:cubicBezTo>
                    <a:cubicBezTo>
                      <a:pt x="2715" y="3564"/>
                      <a:pt x="4812" y="3108"/>
                      <a:pt x="6879" y="2592"/>
                    </a:cubicBezTo>
                    <a:cubicBezTo>
                      <a:pt x="8976" y="2044"/>
                      <a:pt x="11104" y="1649"/>
                      <a:pt x="13110" y="889"/>
                    </a:cubicBezTo>
                    <a:cubicBezTo>
                      <a:pt x="13627" y="689"/>
                      <a:pt x="13520" y="0"/>
                      <a:pt x="13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9" name="Google Shape;1389;p9"/>
              <p:cNvSpPr/>
              <p:nvPr/>
            </p:nvSpPr>
            <p:spPr>
              <a:xfrm>
                <a:off x="4906125" y="1545675"/>
                <a:ext cx="59300" cy="62000"/>
              </a:xfrm>
              <a:custGeom>
                <a:avLst/>
                <a:gdLst/>
                <a:ahLst/>
                <a:cxnLst/>
                <a:rect l="l" t="t" r="r" b="b"/>
                <a:pathLst>
                  <a:path w="2372" h="2480" extrusionOk="0">
                    <a:moveTo>
                      <a:pt x="1340" y="0"/>
                    </a:moveTo>
                    <a:cubicBezTo>
                      <a:pt x="979" y="0"/>
                      <a:pt x="662" y="263"/>
                      <a:pt x="487" y="587"/>
                    </a:cubicBezTo>
                    <a:cubicBezTo>
                      <a:pt x="457" y="648"/>
                      <a:pt x="396" y="709"/>
                      <a:pt x="396" y="770"/>
                    </a:cubicBezTo>
                    <a:cubicBezTo>
                      <a:pt x="244" y="861"/>
                      <a:pt x="153" y="1013"/>
                      <a:pt x="62" y="1165"/>
                    </a:cubicBezTo>
                    <a:cubicBezTo>
                      <a:pt x="1" y="1317"/>
                      <a:pt x="1" y="1408"/>
                      <a:pt x="31" y="1560"/>
                    </a:cubicBezTo>
                    <a:cubicBezTo>
                      <a:pt x="31" y="1621"/>
                      <a:pt x="62" y="1651"/>
                      <a:pt x="62" y="1681"/>
                    </a:cubicBezTo>
                    <a:cubicBezTo>
                      <a:pt x="92" y="1712"/>
                      <a:pt x="92" y="1773"/>
                      <a:pt x="153" y="1803"/>
                    </a:cubicBezTo>
                    <a:cubicBezTo>
                      <a:pt x="220" y="1916"/>
                      <a:pt x="355" y="1978"/>
                      <a:pt x="494" y="1978"/>
                    </a:cubicBezTo>
                    <a:cubicBezTo>
                      <a:pt x="543" y="1978"/>
                      <a:pt x="592" y="1971"/>
                      <a:pt x="639" y="1955"/>
                    </a:cubicBezTo>
                    <a:cubicBezTo>
                      <a:pt x="639" y="1955"/>
                      <a:pt x="670" y="1955"/>
                      <a:pt x="670" y="1925"/>
                    </a:cubicBezTo>
                    <a:lnTo>
                      <a:pt x="821" y="2077"/>
                    </a:lnTo>
                    <a:cubicBezTo>
                      <a:pt x="821" y="2137"/>
                      <a:pt x="821" y="2168"/>
                      <a:pt x="913" y="2259"/>
                    </a:cubicBezTo>
                    <a:cubicBezTo>
                      <a:pt x="1019" y="2411"/>
                      <a:pt x="1186" y="2479"/>
                      <a:pt x="1361" y="2479"/>
                    </a:cubicBezTo>
                    <a:cubicBezTo>
                      <a:pt x="1536" y="2479"/>
                      <a:pt x="1718" y="2411"/>
                      <a:pt x="1855" y="2289"/>
                    </a:cubicBezTo>
                    <a:cubicBezTo>
                      <a:pt x="2189" y="2016"/>
                      <a:pt x="2372" y="1621"/>
                      <a:pt x="2220" y="1074"/>
                    </a:cubicBezTo>
                    <a:cubicBezTo>
                      <a:pt x="2129" y="648"/>
                      <a:pt x="2037" y="162"/>
                      <a:pt x="1581" y="40"/>
                    </a:cubicBezTo>
                    <a:cubicBezTo>
                      <a:pt x="1500" y="13"/>
                      <a:pt x="1419" y="0"/>
                      <a:pt x="1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0" name="Google Shape;1390;p9"/>
              <p:cNvSpPr/>
              <p:nvPr/>
            </p:nvSpPr>
            <p:spPr>
              <a:xfrm>
                <a:off x="5005675" y="1564700"/>
                <a:ext cx="110225" cy="326100"/>
              </a:xfrm>
              <a:custGeom>
                <a:avLst/>
                <a:gdLst/>
                <a:ahLst/>
                <a:cxnLst/>
                <a:rect l="l" t="t" r="r" b="b"/>
                <a:pathLst>
                  <a:path w="4409" h="13044" extrusionOk="0">
                    <a:moveTo>
                      <a:pt x="797" y="1"/>
                    </a:moveTo>
                    <a:cubicBezTo>
                      <a:pt x="690" y="1"/>
                      <a:pt x="585" y="75"/>
                      <a:pt x="487" y="252"/>
                    </a:cubicBezTo>
                    <a:cubicBezTo>
                      <a:pt x="1" y="1164"/>
                      <a:pt x="213" y="2714"/>
                      <a:pt x="335" y="3626"/>
                    </a:cubicBezTo>
                    <a:cubicBezTo>
                      <a:pt x="578" y="5024"/>
                      <a:pt x="761" y="6392"/>
                      <a:pt x="943" y="7760"/>
                    </a:cubicBezTo>
                    <a:cubicBezTo>
                      <a:pt x="1247" y="9674"/>
                      <a:pt x="1672" y="11620"/>
                      <a:pt x="2979" y="13018"/>
                    </a:cubicBezTo>
                    <a:cubicBezTo>
                      <a:pt x="3082" y="13035"/>
                      <a:pt x="3180" y="13044"/>
                      <a:pt x="3272" y="13044"/>
                    </a:cubicBezTo>
                    <a:cubicBezTo>
                      <a:pt x="3995" y="13044"/>
                      <a:pt x="4381" y="12509"/>
                      <a:pt x="4408" y="11377"/>
                    </a:cubicBezTo>
                    <a:cubicBezTo>
                      <a:pt x="4408" y="10617"/>
                      <a:pt x="4286" y="9857"/>
                      <a:pt x="4074" y="9097"/>
                    </a:cubicBezTo>
                    <a:cubicBezTo>
                      <a:pt x="3314" y="6635"/>
                      <a:pt x="2584" y="4142"/>
                      <a:pt x="1824" y="1680"/>
                    </a:cubicBezTo>
                    <a:cubicBezTo>
                      <a:pt x="1679" y="1170"/>
                      <a:pt x="1222" y="1"/>
                      <a:pt x="797" y="1"/>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9"/>
              <p:cNvSpPr/>
              <p:nvPr/>
            </p:nvSpPr>
            <p:spPr>
              <a:xfrm>
                <a:off x="5030750" y="1553500"/>
                <a:ext cx="256875" cy="268375"/>
              </a:xfrm>
              <a:custGeom>
                <a:avLst/>
                <a:gdLst/>
                <a:ahLst/>
                <a:cxnLst/>
                <a:rect l="l" t="t" r="r" b="b"/>
                <a:pathLst>
                  <a:path w="10275" h="10735" extrusionOk="0">
                    <a:moveTo>
                      <a:pt x="1707" y="0"/>
                    </a:moveTo>
                    <a:cubicBezTo>
                      <a:pt x="1442" y="0"/>
                      <a:pt x="1176" y="13"/>
                      <a:pt x="913" y="31"/>
                    </a:cubicBezTo>
                    <a:cubicBezTo>
                      <a:pt x="1" y="153"/>
                      <a:pt x="517" y="548"/>
                      <a:pt x="973" y="1004"/>
                    </a:cubicBezTo>
                    <a:cubicBezTo>
                      <a:pt x="2341" y="2463"/>
                      <a:pt x="3435" y="4226"/>
                      <a:pt x="4651" y="5806"/>
                    </a:cubicBezTo>
                    <a:cubicBezTo>
                      <a:pt x="5290" y="6779"/>
                      <a:pt x="5989" y="7660"/>
                      <a:pt x="6657" y="8603"/>
                    </a:cubicBezTo>
                    <a:cubicBezTo>
                      <a:pt x="7326" y="9454"/>
                      <a:pt x="8025" y="10366"/>
                      <a:pt x="9089" y="10670"/>
                    </a:cubicBezTo>
                    <a:cubicBezTo>
                      <a:pt x="9202" y="10712"/>
                      <a:pt x="9315" y="10735"/>
                      <a:pt x="9428" y="10735"/>
                    </a:cubicBezTo>
                    <a:cubicBezTo>
                      <a:pt x="9558" y="10735"/>
                      <a:pt x="9688" y="10704"/>
                      <a:pt x="9819" y="10639"/>
                    </a:cubicBezTo>
                    <a:cubicBezTo>
                      <a:pt x="10001" y="10518"/>
                      <a:pt x="10122" y="10305"/>
                      <a:pt x="10153" y="10062"/>
                    </a:cubicBezTo>
                    <a:cubicBezTo>
                      <a:pt x="10274" y="9606"/>
                      <a:pt x="10214" y="9150"/>
                      <a:pt x="10122" y="8694"/>
                    </a:cubicBezTo>
                    <a:cubicBezTo>
                      <a:pt x="9819" y="7235"/>
                      <a:pt x="9059" y="5897"/>
                      <a:pt x="8147" y="4712"/>
                    </a:cubicBezTo>
                    <a:cubicBezTo>
                      <a:pt x="7235" y="3527"/>
                      <a:pt x="6141" y="2524"/>
                      <a:pt x="5016" y="1460"/>
                    </a:cubicBezTo>
                    <a:cubicBezTo>
                      <a:pt x="4560" y="1004"/>
                      <a:pt x="4074" y="578"/>
                      <a:pt x="3496" y="305"/>
                    </a:cubicBezTo>
                    <a:cubicBezTo>
                      <a:pt x="2942" y="70"/>
                      <a:pt x="2328" y="0"/>
                      <a:pt x="1707"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9"/>
              <p:cNvSpPr/>
              <p:nvPr/>
            </p:nvSpPr>
            <p:spPr>
              <a:xfrm>
                <a:off x="5032275" y="1649825"/>
                <a:ext cx="49425" cy="214975"/>
              </a:xfrm>
              <a:custGeom>
                <a:avLst/>
                <a:gdLst/>
                <a:ahLst/>
                <a:cxnLst/>
                <a:rect l="l" t="t" r="r" b="b"/>
                <a:pathLst>
                  <a:path w="1977" h="8599" extrusionOk="0">
                    <a:moveTo>
                      <a:pt x="95" y="0"/>
                    </a:moveTo>
                    <a:cubicBezTo>
                      <a:pt x="61" y="0"/>
                      <a:pt x="31" y="23"/>
                      <a:pt x="31" y="69"/>
                    </a:cubicBezTo>
                    <a:cubicBezTo>
                      <a:pt x="0" y="707"/>
                      <a:pt x="213" y="1406"/>
                      <a:pt x="335" y="2044"/>
                    </a:cubicBezTo>
                    <a:cubicBezTo>
                      <a:pt x="456" y="2774"/>
                      <a:pt x="608" y="3534"/>
                      <a:pt x="760" y="4233"/>
                    </a:cubicBezTo>
                    <a:cubicBezTo>
                      <a:pt x="1064" y="5692"/>
                      <a:pt x="1399" y="7090"/>
                      <a:pt x="1824" y="8488"/>
                    </a:cubicBezTo>
                    <a:cubicBezTo>
                      <a:pt x="1857" y="8570"/>
                      <a:pt x="1898" y="8599"/>
                      <a:pt x="1930" y="8599"/>
                    </a:cubicBezTo>
                    <a:cubicBezTo>
                      <a:pt x="1957" y="8599"/>
                      <a:pt x="1976" y="8577"/>
                      <a:pt x="1976" y="8549"/>
                    </a:cubicBezTo>
                    <a:cubicBezTo>
                      <a:pt x="1642" y="7121"/>
                      <a:pt x="1277" y="5722"/>
                      <a:pt x="973" y="4324"/>
                    </a:cubicBezTo>
                    <a:cubicBezTo>
                      <a:pt x="821" y="3595"/>
                      <a:pt x="730" y="2926"/>
                      <a:pt x="548" y="2196"/>
                    </a:cubicBezTo>
                    <a:cubicBezTo>
                      <a:pt x="456" y="1497"/>
                      <a:pt x="396" y="707"/>
                      <a:pt x="183" y="69"/>
                    </a:cubicBezTo>
                    <a:cubicBezTo>
                      <a:pt x="168" y="23"/>
                      <a:pt x="130"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3" name="Google Shape;1393;p9"/>
              <p:cNvSpPr/>
              <p:nvPr/>
            </p:nvSpPr>
            <p:spPr>
              <a:xfrm>
                <a:off x="5042150" y="1642425"/>
                <a:ext cx="58550" cy="198250"/>
              </a:xfrm>
              <a:custGeom>
                <a:avLst/>
                <a:gdLst/>
                <a:ahLst/>
                <a:cxnLst/>
                <a:rect l="l" t="t" r="r" b="b"/>
                <a:pathLst>
                  <a:path w="2342" h="7930" extrusionOk="0">
                    <a:moveTo>
                      <a:pt x="244" y="1"/>
                    </a:moveTo>
                    <a:cubicBezTo>
                      <a:pt x="181" y="1"/>
                      <a:pt x="111" y="52"/>
                      <a:pt x="92" y="91"/>
                    </a:cubicBezTo>
                    <a:cubicBezTo>
                      <a:pt x="1" y="669"/>
                      <a:pt x="365" y="1277"/>
                      <a:pt x="578" y="1763"/>
                    </a:cubicBezTo>
                    <a:cubicBezTo>
                      <a:pt x="852" y="2401"/>
                      <a:pt x="1004" y="3070"/>
                      <a:pt x="1125" y="3739"/>
                    </a:cubicBezTo>
                    <a:cubicBezTo>
                      <a:pt x="1308" y="5106"/>
                      <a:pt x="1824" y="6413"/>
                      <a:pt x="2037" y="7781"/>
                    </a:cubicBezTo>
                    <a:cubicBezTo>
                      <a:pt x="2052" y="7884"/>
                      <a:pt x="2123" y="7930"/>
                      <a:pt x="2192" y="7930"/>
                    </a:cubicBezTo>
                    <a:cubicBezTo>
                      <a:pt x="2267" y="7930"/>
                      <a:pt x="2341" y="7876"/>
                      <a:pt x="2341" y="7781"/>
                    </a:cubicBezTo>
                    <a:cubicBezTo>
                      <a:pt x="2159" y="6413"/>
                      <a:pt x="1642" y="5076"/>
                      <a:pt x="1460" y="3708"/>
                    </a:cubicBezTo>
                    <a:cubicBezTo>
                      <a:pt x="1399" y="3100"/>
                      <a:pt x="1277" y="2523"/>
                      <a:pt x="1034" y="1945"/>
                    </a:cubicBezTo>
                    <a:cubicBezTo>
                      <a:pt x="882" y="1611"/>
                      <a:pt x="730" y="1277"/>
                      <a:pt x="578" y="881"/>
                    </a:cubicBezTo>
                    <a:cubicBezTo>
                      <a:pt x="457" y="638"/>
                      <a:pt x="426" y="334"/>
                      <a:pt x="335" y="61"/>
                    </a:cubicBezTo>
                    <a:cubicBezTo>
                      <a:pt x="313" y="17"/>
                      <a:pt x="27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4" name="Google Shape;1394;p9"/>
              <p:cNvSpPr/>
              <p:nvPr/>
            </p:nvSpPr>
            <p:spPr>
              <a:xfrm>
                <a:off x="5116750" y="1617900"/>
                <a:ext cx="126750" cy="159950"/>
              </a:xfrm>
              <a:custGeom>
                <a:avLst/>
                <a:gdLst/>
                <a:ahLst/>
                <a:cxnLst/>
                <a:rect l="l" t="t" r="r" b="b"/>
                <a:pathLst>
                  <a:path w="5070" h="6398" extrusionOk="0">
                    <a:moveTo>
                      <a:pt x="142" y="1"/>
                    </a:moveTo>
                    <a:cubicBezTo>
                      <a:pt x="80" y="1"/>
                      <a:pt x="1" y="60"/>
                      <a:pt x="26" y="160"/>
                    </a:cubicBezTo>
                    <a:cubicBezTo>
                      <a:pt x="147" y="434"/>
                      <a:pt x="330" y="586"/>
                      <a:pt x="543" y="768"/>
                    </a:cubicBezTo>
                    <a:cubicBezTo>
                      <a:pt x="755" y="1042"/>
                      <a:pt x="998" y="1285"/>
                      <a:pt x="1181" y="1558"/>
                    </a:cubicBezTo>
                    <a:cubicBezTo>
                      <a:pt x="1606" y="2106"/>
                      <a:pt x="1971" y="2653"/>
                      <a:pt x="2305" y="3230"/>
                    </a:cubicBezTo>
                    <a:cubicBezTo>
                      <a:pt x="3035" y="4324"/>
                      <a:pt x="3734" y="5449"/>
                      <a:pt x="4676" y="6361"/>
                    </a:cubicBezTo>
                    <a:cubicBezTo>
                      <a:pt x="4715" y="6387"/>
                      <a:pt x="4757" y="6398"/>
                      <a:pt x="4797" y="6398"/>
                    </a:cubicBezTo>
                    <a:cubicBezTo>
                      <a:pt x="4944" y="6398"/>
                      <a:pt x="5070" y="6250"/>
                      <a:pt x="4950" y="6179"/>
                    </a:cubicBezTo>
                    <a:cubicBezTo>
                      <a:pt x="3947" y="5176"/>
                      <a:pt x="3278" y="3990"/>
                      <a:pt x="2518" y="2805"/>
                    </a:cubicBezTo>
                    <a:cubicBezTo>
                      <a:pt x="2154" y="2288"/>
                      <a:pt x="1850" y="1802"/>
                      <a:pt x="1485" y="1285"/>
                    </a:cubicBezTo>
                    <a:cubicBezTo>
                      <a:pt x="1181" y="890"/>
                      <a:pt x="725" y="160"/>
                      <a:pt x="178" y="8"/>
                    </a:cubicBezTo>
                    <a:cubicBezTo>
                      <a:pt x="167" y="3"/>
                      <a:pt x="155"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5" name="Google Shape;1395;p9"/>
              <p:cNvSpPr/>
              <p:nvPr/>
            </p:nvSpPr>
            <p:spPr>
              <a:xfrm>
                <a:off x="5074825" y="1568200"/>
                <a:ext cx="182575" cy="182725"/>
              </a:xfrm>
              <a:custGeom>
                <a:avLst/>
                <a:gdLst/>
                <a:ahLst/>
                <a:cxnLst/>
                <a:rect l="l" t="t" r="r" b="b"/>
                <a:pathLst>
                  <a:path w="7303" h="7309" extrusionOk="0">
                    <a:moveTo>
                      <a:pt x="515" y="0"/>
                    </a:moveTo>
                    <a:cubicBezTo>
                      <a:pt x="415" y="0"/>
                      <a:pt x="315" y="7"/>
                      <a:pt x="213" y="21"/>
                    </a:cubicBezTo>
                    <a:cubicBezTo>
                      <a:pt x="1" y="51"/>
                      <a:pt x="31" y="416"/>
                      <a:pt x="274" y="416"/>
                    </a:cubicBezTo>
                    <a:cubicBezTo>
                      <a:pt x="1065" y="446"/>
                      <a:pt x="1703" y="659"/>
                      <a:pt x="2372" y="1176"/>
                    </a:cubicBezTo>
                    <a:cubicBezTo>
                      <a:pt x="3010" y="1662"/>
                      <a:pt x="3527" y="2270"/>
                      <a:pt x="4074" y="2878"/>
                    </a:cubicBezTo>
                    <a:cubicBezTo>
                      <a:pt x="5198" y="4215"/>
                      <a:pt x="6201" y="5644"/>
                      <a:pt x="7022" y="7194"/>
                    </a:cubicBezTo>
                    <a:cubicBezTo>
                      <a:pt x="7057" y="7276"/>
                      <a:pt x="7111" y="7308"/>
                      <a:pt x="7159" y="7308"/>
                    </a:cubicBezTo>
                    <a:cubicBezTo>
                      <a:pt x="7237" y="7308"/>
                      <a:pt x="7303" y="7227"/>
                      <a:pt x="7265" y="7133"/>
                    </a:cubicBezTo>
                    <a:cubicBezTo>
                      <a:pt x="6414" y="5370"/>
                      <a:pt x="5350" y="3790"/>
                      <a:pt x="4074" y="2331"/>
                    </a:cubicBezTo>
                    <a:cubicBezTo>
                      <a:pt x="3220" y="1392"/>
                      <a:pt x="1967"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6" name="Google Shape;1396;p9"/>
              <p:cNvSpPr/>
              <p:nvPr/>
            </p:nvSpPr>
            <p:spPr>
              <a:xfrm>
                <a:off x="5241250" y="1759425"/>
                <a:ext cx="11425" cy="12950"/>
              </a:xfrm>
              <a:custGeom>
                <a:avLst/>
                <a:gdLst/>
                <a:ahLst/>
                <a:cxnLst/>
                <a:rect l="l" t="t" r="r" b="b"/>
                <a:pathLst>
                  <a:path w="457" h="518" extrusionOk="0">
                    <a:moveTo>
                      <a:pt x="183" y="1"/>
                    </a:moveTo>
                    <a:cubicBezTo>
                      <a:pt x="152" y="1"/>
                      <a:pt x="61" y="62"/>
                      <a:pt x="31" y="122"/>
                    </a:cubicBezTo>
                    <a:cubicBezTo>
                      <a:pt x="0" y="214"/>
                      <a:pt x="0" y="274"/>
                      <a:pt x="31" y="366"/>
                    </a:cubicBezTo>
                    <a:lnTo>
                      <a:pt x="31" y="396"/>
                    </a:lnTo>
                    <a:cubicBezTo>
                      <a:pt x="61" y="457"/>
                      <a:pt x="183" y="518"/>
                      <a:pt x="274" y="518"/>
                    </a:cubicBezTo>
                    <a:cubicBezTo>
                      <a:pt x="365" y="457"/>
                      <a:pt x="456" y="396"/>
                      <a:pt x="456" y="274"/>
                    </a:cubicBezTo>
                    <a:lnTo>
                      <a:pt x="456" y="244"/>
                    </a:lnTo>
                    <a:cubicBezTo>
                      <a:pt x="456" y="153"/>
                      <a:pt x="395" y="92"/>
                      <a:pt x="335" y="62"/>
                    </a:cubicBezTo>
                    <a:cubicBezTo>
                      <a:pt x="304" y="1"/>
                      <a:pt x="213"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7" name="Google Shape;1397;p9"/>
              <p:cNvSpPr/>
              <p:nvPr/>
            </p:nvSpPr>
            <p:spPr>
              <a:xfrm>
                <a:off x="5223975" y="1731250"/>
                <a:ext cx="12725" cy="11575"/>
              </a:xfrm>
              <a:custGeom>
                <a:avLst/>
                <a:gdLst/>
                <a:ahLst/>
                <a:cxnLst/>
                <a:rect l="l" t="t" r="r" b="b"/>
                <a:pathLst>
                  <a:path w="509" h="463" extrusionOk="0">
                    <a:moveTo>
                      <a:pt x="253" y="1"/>
                    </a:moveTo>
                    <a:cubicBezTo>
                      <a:pt x="186" y="1"/>
                      <a:pt x="133" y="26"/>
                      <a:pt x="114" y="64"/>
                    </a:cubicBezTo>
                    <a:lnTo>
                      <a:pt x="114" y="125"/>
                    </a:lnTo>
                    <a:cubicBezTo>
                      <a:pt x="0" y="267"/>
                      <a:pt x="179" y="462"/>
                      <a:pt x="302" y="462"/>
                    </a:cubicBezTo>
                    <a:cubicBezTo>
                      <a:pt x="310" y="462"/>
                      <a:pt x="319" y="461"/>
                      <a:pt x="327" y="459"/>
                    </a:cubicBezTo>
                    <a:cubicBezTo>
                      <a:pt x="418" y="429"/>
                      <a:pt x="479" y="368"/>
                      <a:pt x="479" y="307"/>
                    </a:cubicBezTo>
                    <a:cubicBezTo>
                      <a:pt x="509" y="216"/>
                      <a:pt x="448" y="125"/>
                      <a:pt x="387" y="34"/>
                    </a:cubicBezTo>
                    <a:cubicBezTo>
                      <a:pt x="341" y="10"/>
                      <a:pt x="294" y="1"/>
                      <a:pt x="25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8" name="Google Shape;1398;p9"/>
              <p:cNvSpPr/>
              <p:nvPr/>
            </p:nvSpPr>
            <p:spPr>
              <a:xfrm>
                <a:off x="5210375" y="1704850"/>
                <a:ext cx="6750" cy="6600"/>
              </a:xfrm>
              <a:custGeom>
                <a:avLst/>
                <a:gdLst/>
                <a:ahLst/>
                <a:cxnLst/>
                <a:rect l="l" t="t" r="r" b="b"/>
                <a:pathLst>
                  <a:path w="270" h="264" extrusionOk="0">
                    <a:moveTo>
                      <a:pt x="139" y="0"/>
                    </a:moveTo>
                    <a:cubicBezTo>
                      <a:pt x="73" y="0"/>
                      <a:pt x="1" y="66"/>
                      <a:pt x="19" y="178"/>
                    </a:cubicBezTo>
                    <a:cubicBezTo>
                      <a:pt x="31" y="237"/>
                      <a:pt x="75" y="264"/>
                      <a:pt x="121" y="264"/>
                    </a:cubicBezTo>
                    <a:cubicBezTo>
                      <a:pt x="193" y="264"/>
                      <a:pt x="269" y="198"/>
                      <a:pt x="232" y="87"/>
                    </a:cubicBezTo>
                    <a:cubicBezTo>
                      <a:pt x="220" y="27"/>
                      <a:pt x="181" y="0"/>
                      <a:pt x="13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9" name="Google Shape;1399;p9"/>
              <p:cNvSpPr/>
              <p:nvPr/>
            </p:nvSpPr>
            <p:spPr>
              <a:xfrm>
                <a:off x="5177425" y="1667500"/>
                <a:ext cx="15975" cy="15600"/>
              </a:xfrm>
              <a:custGeom>
                <a:avLst/>
                <a:gdLst/>
                <a:ahLst/>
                <a:cxnLst/>
                <a:rect l="l" t="t" r="r" b="b"/>
                <a:pathLst>
                  <a:path w="639" h="624" extrusionOk="0">
                    <a:moveTo>
                      <a:pt x="334" y="0"/>
                    </a:moveTo>
                    <a:cubicBezTo>
                      <a:pt x="274" y="0"/>
                      <a:pt x="182" y="0"/>
                      <a:pt x="122" y="30"/>
                    </a:cubicBezTo>
                    <a:cubicBezTo>
                      <a:pt x="30" y="61"/>
                      <a:pt x="0" y="152"/>
                      <a:pt x="0" y="243"/>
                    </a:cubicBezTo>
                    <a:lnTo>
                      <a:pt x="0" y="304"/>
                    </a:lnTo>
                    <a:cubicBezTo>
                      <a:pt x="0" y="426"/>
                      <a:pt x="30" y="547"/>
                      <a:pt x="152" y="578"/>
                    </a:cubicBezTo>
                    <a:cubicBezTo>
                      <a:pt x="213" y="608"/>
                      <a:pt x="281" y="623"/>
                      <a:pt x="342" y="623"/>
                    </a:cubicBezTo>
                    <a:cubicBezTo>
                      <a:pt x="403" y="623"/>
                      <a:pt x="456" y="608"/>
                      <a:pt x="486" y="578"/>
                    </a:cubicBezTo>
                    <a:cubicBezTo>
                      <a:pt x="578" y="486"/>
                      <a:pt x="638" y="395"/>
                      <a:pt x="608" y="274"/>
                    </a:cubicBezTo>
                    <a:cubicBezTo>
                      <a:pt x="608" y="182"/>
                      <a:pt x="578" y="152"/>
                      <a:pt x="517" y="122"/>
                    </a:cubicBezTo>
                    <a:cubicBezTo>
                      <a:pt x="547" y="91"/>
                      <a:pt x="456" y="0"/>
                      <a:pt x="42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0" name="Google Shape;1400;p9"/>
              <p:cNvSpPr/>
              <p:nvPr/>
            </p:nvSpPr>
            <p:spPr>
              <a:xfrm>
                <a:off x="5138100" y="1626200"/>
                <a:ext cx="17075" cy="14000"/>
              </a:xfrm>
              <a:custGeom>
                <a:avLst/>
                <a:gdLst/>
                <a:ahLst/>
                <a:cxnLst/>
                <a:rect l="l" t="t" r="r" b="b"/>
                <a:pathLst>
                  <a:path w="683" h="560" extrusionOk="0">
                    <a:moveTo>
                      <a:pt x="339" y="1"/>
                    </a:moveTo>
                    <a:cubicBezTo>
                      <a:pt x="169" y="1"/>
                      <a:pt x="1" y="123"/>
                      <a:pt x="53" y="315"/>
                    </a:cubicBezTo>
                    <a:cubicBezTo>
                      <a:pt x="106" y="485"/>
                      <a:pt x="238" y="559"/>
                      <a:pt x="363" y="559"/>
                    </a:cubicBezTo>
                    <a:cubicBezTo>
                      <a:pt x="528" y="559"/>
                      <a:pt x="683" y="431"/>
                      <a:pt x="631" y="223"/>
                    </a:cubicBezTo>
                    <a:cubicBezTo>
                      <a:pt x="592" y="68"/>
                      <a:pt x="465" y="1"/>
                      <a:pt x="33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1" name="Google Shape;1401;p9"/>
              <p:cNvSpPr/>
              <p:nvPr/>
            </p:nvSpPr>
            <p:spPr>
              <a:xfrm>
                <a:off x="5079400" y="1815600"/>
                <a:ext cx="9125" cy="11500"/>
              </a:xfrm>
              <a:custGeom>
                <a:avLst/>
                <a:gdLst/>
                <a:ahLst/>
                <a:cxnLst/>
                <a:rect l="l" t="t" r="r" b="b"/>
                <a:pathLst>
                  <a:path w="365" h="460" extrusionOk="0">
                    <a:moveTo>
                      <a:pt x="117" y="0"/>
                    </a:moveTo>
                    <a:cubicBezTo>
                      <a:pt x="58" y="0"/>
                      <a:pt x="0" y="26"/>
                      <a:pt x="0" y="64"/>
                    </a:cubicBezTo>
                    <a:lnTo>
                      <a:pt x="0" y="216"/>
                    </a:lnTo>
                    <a:lnTo>
                      <a:pt x="0" y="338"/>
                    </a:lnTo>
                    <a:cubicBezTo>
                      <a:pt x="0" y="429"/>
                      <a:pt x="122" y="459"/>
                      <a:pt x="213" y="459"/>
                    </a:cubicBezTo>
                    <a:cubicBezTo>
                      <a:pt x="274" y="429"/>
                      <a:pt x="365" y="338"/>
                      <a:pt x="304" y="277"/>
                    </a:cubicBezTo>
                    <a:cubicBezTo>
                      <a:pt x="304" y="246"/>
                      <a:pt x="274" y="186"/>
                      <a:pt x="274" y="155"/>
                    </a:cubicBezTo>
                    <a:cubicBezTo>
                      <a:pt x="274" y="125"/>
                      <a:pt x="243" y="94"/>
                      <a:pt x="213" y="34"/>
                    </a:cubicBezTo>
                    <a:cubicBezTo>
                      <a:pt x="190" y="10"/>
                      <a:pt x="153" y="0"/>
                      <a:pt x="117"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2" name="Google Shape;1402;p9"/>
              <p:cNvSpPr/>
              <p:nvPr/>
            </p:nvSpPr>
            <p:spPr>
              <a:xfrm>
                <a:off x="5071025" y="1784500"/>
                <a:ext cx="8400" cy="7175"/>
              </a:xfrm>
              <a:custGeom>
                <a:avLst/>
                <a:gdLst/>
                <a:ahLst/>
                <a:cxnLst/>
                <a:rect l="l" t="t" r="r" b="b"/>
                <a:pathLst>
                  <a:path w="336" h="287" extrusionOk="0">
                    <a:moveTo>
                      <a:pt x="183" y="1"/>
                    </a:moveTo>
                    <a:cubicBezTo>
                      <a:pt x="153" y="1"/>
                      <a:pt x="122" y="1"/>
                      <a:pt x="92" y="31"/>
                    </a:cubicBezTo>
                    <a:lnTo>
                      <a:pt x="31" y="62"/>
                    </a:lnTo>
                    <a:cubicBezTo>
                      <a:pt x="1" y="123"/>
                      <a:pt x="1" y="183"/>
                      <a:pt x="31" y="214"/>
                    </a:cubicBezTo>
                    <a:cubicBezTo>
                      <a:pt x="76" y="258"/>
                      <a:pt x="104" y="286"/>
                      <a:pt x="140" y="286"/>
                    </a:cubicBezTo>
                    <a:cubicBezTo>
                      <a:pt x="153" y="286"/>
                      <a:pt x="167" y="283"/>
                      <a:pt x="183" y="275"/>
                    </a:cubicBezTo>
                    <a:cubicBezTo>
                      <a:pt x="244" y="275"/>
                      <a:pt x="274" y="214"/>
                      <a:pt x="305" y="153"/>
                    </a:cubicBezTo>
                    <a:cubicBezTo>
                      <a:pt x="335" y="153"/>
                      <a:pt x="305" y="62"/>
                      <a:pt x="274" y="31"/>
                    </a:cubicBezTo>
                    <a:cubicBezTo>
                      <a:pt x="244" y="31"/>
                      <a:pt x="244" y="3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3" name="Google Shape;1403;p9"/>
              <p:cNvSpPr/>
              <p:nvPr/>
            </p:nvSpPr>
            <p:spPr>
              <a:xfrm>
                <a:off x="5055075" y="1744425"/>
                <a:ext cx="12950" cy="14475"/>
              </a:xfrm>
              <a:custGeom>
                <a:avLst/>
                <a:gdLst/>
                <a:ahLst/>
                <a:cxnLst/>
                <a:rect l="l" t="t" r="r" b="b"/>
                <a:pathLst>
                  <a:path w="518" h="579" extrusionOk="0">
                    <a:moveTo>
                      <a:pt x="247" y="1"/>
                    </a:moveTo>
                    <a:cubicBezTo>
                      <a:pt x="183" y="1"/>
                      <a:pt x="116" y="41"/>
                      <a:pt x="61" y="115"/>
                    </a:cubicBezTo>
                    <a:cubicBezTo>
                      <a:pt x="0" y="206"/>
                      <a:pt x="31" y="297"/>
                      <a:pt x="31" y="388"/>
                    </a:cubicBezTo>
                    <a:cubicBezTo>
                      <a:pt x="56" y="515"/>
                      <a:pt x="166" y="578"/>
                      <a:pt x="272" y="578"/>
                    </a:cubicBezTo>
                    <a:cubicBezTo>
                      <a:pt x="293" y="578"/>
                      <a:pt x="314" y="576"/>
                      <a:pt x="335" y="571"/>
                    </a:cubicBezTo>
                    <a:cubicBezTo>
                      <a:pt x="456" y="571"/>
                      <a:pt x="517" y="419"/>
                      <a:pt x="517" y="267"/>
                    </a:cubicBezTo>
                    <a:cubicBezTo>
                      <a:pt x="487" y="145"/>
                      <a:pt x="456" y="84"/>
                      <a:pt x="365" y="54"/>
                    </a:cubicBezTo>
                    <a:cubicBezTo>
                      <a:pt x="329" y="18"/>
                      <a:pt x="288" y="1"/>
                      <a:pt x="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4" name="Google Shape;1404;p9"/>
              <p:cNvSpPr/>
              <p:nvPr/>
            </p:nvSpPr>
            <p:spPr>
              <a:xfrm>
                <a:off x="5046725" y="1700900"/>
                <a:ext cx="13700" cy="16150"/>
              </a:xfrm>
              <a:custGeom>
                <a:avLst/>
                <a:gdLst/>
                <a:ahLst/>
                <a:cxnLst/>
                <a:rect l="l" t="t" r="r" b="b"/>
                <a:pathLst>
                  <a:path w="548" h="646" extrusionOk="0">
                    <a:moveTo>
                      <a:pt x="223" y="0"/>
                    </a:moveTo>
                    <a:cubicBezTo>
                      <a:pt x="151" y="0"/>
                      <a:pt x="80" y="34"/>
                      <a:pt x="61" y="93"/>
                    </a:cubicBezTo>
                    <a:cubicBezTo>
                      <a:pt x="30" y="184"/>
                      <a:pt x="0" y="214"/>
                      <a:pt x="30" y="305"/>
                    </a:cubicBezTo>
                    <a:cubicBezTo>
                      <a:pt x="30" y="336"/>
                      <a:pt x="30" y="366"/>
                      <a:pt x="61" y="457"/>
                    </a:cubicBezTo>
                    <a:cubicBezTo>
                      <a:pt x="87" y="563"/>
                      <a:pt x="182" y="646"/>
                      <a:pt x="307" y="646"/>
                    </a:cubicBezTo>
                    <a:cubicBezTo>
                      <a:pt x="325" y="646"/>
                      <a:pt x="345" y="644"/>
                      <a:pt x="365" y="640"/>
                    </a:cubicBezTo>
                    <a:cubicBezTo>
                      <a:pt x="486" y="609"/>
                      <a:pt x="547" y="488"/>
                      <a:pt x="517" y="336"/>
                    </a:cubicBezTo>
                    <a:cubicBezTo>
                      <a:pt x="517" y="305"/>
                      <a:pt x="486" y="275"/>
                      <a:pt x="486" y="184"/>
                    </a:cubicBezTo>
                    <a:cubicBezTo>
                      <a:pt x="456" y="123"/>
                      <a:pt x="395" y="62"/>
                      <a:pt x="334" y="32"/>
                    </a:cubicBezTo>
                    <a:cubicBezTo>
                      <a:pt x="302" y="10"/>
                      <a:pt x="262" y="0"/>
                      <a:pt x="223"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5" name="Google Shape;1405;p9"/>
              <p:cNvSpPr/>
              <p:nvPr/>
            </p:nvSpPr>
            <p:spPr>
              <a:xfrm>
                <a:off x="5096100" y="1610500"/>
                <a:ext cx="16750" cy="14450"/>
              </a:xfrm>
              <a:custGeom>
                <a:avLst/>
                <a:gdLst/>
                <a:ahLst/>
                <a:cxnLst/>
                <a:rect l="l" t="t" r="r" b="b"/>
                <a:pathLst>
                  <a:path w="670" h="578" extrusionOk="0">
                    <a:moveTo>
                      <a:pt x="183" y="0"/>
                    </a:moveTo>
                    <a:cubicBezTo>
                      <a:pt x="62" y="0"/>
                      <a:pt x="1" y="152"/>
                      <a:pt x="31" y="274"/>
                    </a:cubicBezTo>
                    <a:cubicBezTo>
                      <a:pt x="62" y="335"/>
                      <a:pt x="92" y="426"/>
                      <a:pt x="183" y="456"/>
                    </a:cubicBezTo>
                    <a:cubicBezTo>
                      <a:pt x="214" y="487"/>
                      <a:pt x="244" y="487"/>
                      <a:pt x="274" y="547"/>
                    </a:cubicBezTo>
                    <a:cubicBezTo>
                      <a:pt x="315" y="568"/>
                      <a:pt x="359" y="578"/>
                      <a:pt x="403" y="578"/>
                    </a:cubicBezTo>
                    <a:cubicBezTo>
                      <a:pt x="490" y="578"/>
                      <a:pt x="578" y="537"/>
                      <a:pt x="639" y="456"/>
                    </a:cubicBezTo>
                    <a:cubicBezTo>
                      <a:pt x="669" y="335"/>
                      <a:pt x="639" y="183"/>
                      <a:pt x="517" y="122"/>
                    </a:cubicBezTo>
                    <a:cubicBezTo>
                      <a:pt x="487" y="92"/>
                      <a:pt x="426" y="92"/>
                      <a:pt x="396" y="31"/>
                    </a:cubicBezTo>
                    <a:cubicBezTo>
                      <a:pt x="335" y="0"/>
                      <a:pt x="244" y="0"/>
                      <a:pt x="1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6" name="Google Shape;1406;p9"/>
              <p:cNvSpPr/>
              <p:nvPr/>
            </p:nvSpPr>
            <p:spPr>
              <a:xfrm>
                <a:off x="5080300" y="1590075"/>
                <a:ext cx="17225" cy="13725"/>
              </a:xfrm>
              <a:custGeom>
                <a:avLst/>
                <a:gdLst/>
                <a:ahLst/>
                <a:cxnLst/>
                <a:rect l="l" t="t" r="r" b="b"/>
                <a:pathLst>
                  <a:path w="689" h="549" extrusionOk="0">
                    <a:moveTo>
                      <a:pt x="364" y="0"/>
                    </a:moveTo>
                    <a:cubicBezTo>
                      <a:pt x="187" y="0"/>
                      <a:pt x="1" y="143"/>
                      <a:pt x="55" y="361"/>
                    </a:cubicBezTo>
                    <a:cubicBezTo>
                      <a:pt x="103" y="492"/>
                      <a:pt x="216" y="549"/>
                      <a:pt x="330" y="549"/>
                    </a:cubicBezTo>
                    <a:cubicBezTo>
                      <a:pt x="507" y="549"/>
                      <a:pt x="688" y="413"/>
                      <a:pt x="633" y="209"/>
                    </a:cubicBezTo>
                    <a:cubicBezTo>
                      <a:pt x="596" y="64"/>
                      <a:pt x="482" y="0"/>
                      <a:pt x="3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7" name="Google Shape;1407;p9"/>
              <p:cNvSpPr/>
              <p:nvPr/>
            </p:nvSpPr>
            <p:spPr>
              <a:xfrm>
                <a:off x="5027725" y="1677750"/>
                <a:ext cx="7025" cy="23775"/>
              </a:xfrm>
              <a:custGeom>
                <a:avLst/>
                <a:gdLst/>
                <a:ahLst/>
                <a:cxnLst/>
                <a:rect l="l" t="t" r="r" b="b"/>
                <a:pathLst>
                  <a:path w="281" h="951" extrusionOk="0">
                    <a:moveTo>
                      <a:pt x="46" y="0"/>
                    </a:moveTo>
                    <a:cubicBezTo>
                      <a:pt x="23" y="0"/>
                      <a:pt x="0" y="16"/>
                      <a:pt x="0" y="46"/>
                    </a:cubicBezTo>
                    <a:cubicBezTo>
                      <a:pt x="0" y="320"/>
                      <a:pt x="61" y="623"/>
                      <a:pt x="91" y="897"/>
                    </a:cubicBezTo>
                    <a:cubicBezTo>
                      <a:pt x="91" y="933"/>
                      <a:pt x="124" y="950"/>
                      <a:pt x="161" y="950"/>
                    </a:cubicBezTo>
                    <a:cubicBezTo>
                      <a:pt x="217" y="950"/>
                      <a:pt x="280" y="910"/>
                      <a:pt x="243" y="836"/>
                    </a:cubicBezTo>
                    <a:cubicBezTo>
                      <a:pt x="213" y="593"/>
                      <a:pt x="182" y="320"/>
                      <a:pt x="91" y="46"/>
                    </a:cubicBezTo>
                    <a:cubicBezTo>
                      <a:pt x="91" y="16"/>
                      <a:pt x="69" y="0"/>
                      <a:pt x="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8" name="Google Shape;1408;p9"/>
              <p:cNvSpPr/>
              <p:nvPr/>
            </p:nvSpPr>
            <p:spPr>
              <a:xfrm>
                <a:off x="5017700" y="1643650"/>
                <a:ext cx="12025" cy="10675"/>
              </a:xfrm>
              <a:custGeom>
                <a:avLst/>
                <a:gdLst/>
                <a:ahLst/>
                <a:cxnLst/>
                <a:rect l="l" t="t" r="r" b="b"/>
                <a:pathLst>
                  <a:path w="481" h="427" extrusionOk="0">
                    <a:moveTo>
                      <a:pt x="262" y="1"/>
                    </a:moveTo>
                    <a:cubicBezTo>
                      <a:pt x="134" y="1"/>
                      <a:pt x="1" y="106"/>
                      <a:pt x="36"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9" name="Google Shape;1409;p9"/>
              <p:cNvSpPr/>
              <p:nvPr/>
            </p:nvSpPr>
            <p:spPr>
              <a:xfrm>
                <a:off x="5016950" y="1604600"/>
                <a:ext cx="16275" cy="13650"/>
              </a:xfrm>
              <a:custGeom>
                <a:avLst/>
                <a:gdLst/>
                <a:ahLst/>
                <a:cxnLst/>
                <a:rect l="l" t="t" r="r" b="b"/>
                <a:pathLst>
                  <a:path w="651" h="546" extrusionOk="0">
                    <a:moveTo>
                      <a:pt x="338" y="1"/>
                    </a:moveTo>
                    <a:cubicBezTo>
                      <a:pt x="171" y="1"/>
                      <a:pt x="1" y="128"/>
                      <a:pt x="36" y="358"/>
                    </a:cubicBezTo>
                    <a:cubicBezTo>
                      <a:pt x="84" y="489"/>
                      <a:pt x="192" y="545"/>
                      <a:pt x="302" y="545"/>
                    </a:cubicBezTo>
                    <a:cubicBezTo>
                      <a:pt x="474" y="545"/>
                      <a:pt x="650" y="409"/>
                      <a:pt x="613" y="206"/>
                    </a:cubicBezTo>
                    <a:cubicBezTo>
                      <a:pt x="575" y="66"/>
                      <a:pt x="458" y="1"/>
                      <a:pt x="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0" name="Google Shape;1410;p9"/>
              <p:cNvSpPr/>
              <p:nvPr/>
            </p:nvSpPr>
            <p:spPr>
              <a:xfrm>
                <a:off x="4909925" y="1225900"/>
                <a:ext cx="122675" cy="322100"/>
              </a:xfrm>
              <a:custGeom>
                <a:avLst/>
                <a:gdLst/>
                <a:ahLst/>
                <a:cxnLst/>
                <a:rect l="l" t="t" r="r" b="b"/>
                <a:pathLst>
                  <a:path w="4907" h="12884" extrusionOk="0">
                    <a:moveTo>
                      <a:pt x="1360" y="0"/>
                    </a:moveTo>
                    <a:cubicBezTo>
                      <a:pt x="1124" y="0"/>
                      <a:pt x="876" y="105"/>
                      <a:pt x="609" y="308"/>
                    </a:cubicBezTo>
                    <a:cubicBezTo>
                      <a:pt x="1" y="2101"/>
                      <a:pt x="548" y="4077"/>
                      <a:pt x="1125" y="5901"/>
                    </a:cubicBezTo>
                    <a:cubicBezTo>
                      <a:pt x="1551" y="7208"/>
                      <a:pt x="2007" y="8545"/>
                      <a:pt x="2463" y="9792"/>
                    </a:cubicBezTo>
                    <a:cubicBezTo>
                      <a:pt x="2797" y="10673"/>
                      <a:pt x="3253" y="12193"/>
                      <a:pt x="4135" y="12770"/>
                    </a:cubicBezTo>
                    <a:cubicBezTo>
                      <a:pt x="4246" y="12849"/>
                      <a:pt x="4339" y="12883"/>
                      <a:pt x="4415" y="12883"/>
                    </a:cubicBezTo>
                    <a:cubicBezTo>
                      <a:pt x="4907" y="12883"/>
                      <a:pt x="4756" y="11468"/>
                      <a:pt x="4651" y="10916"/>
                    </a:cubicBezTo>
                    <a:cubicBezTo>
                      <a:pt x="4195" y="8363"/>
                      <a:pt x="3739" y="5840"/>
                      <a:pt x="3284" y="3317"/>
                    </a:cubicBezTo>
                    <a:cubicBezTo>
                      <a:pt x="3132" y="2557"/>
                      <a:pt x="2919" y="1828"/>
                      <a:pt x="2584" y="1129"/>
                    </a:cubicBezTo>
                    <a:cubicBezTo>
                      <a:pt x="2190" y="360"/>
                      <a:pt x="1796" y="0"/>
                      <a:pt x="1360"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1" name="Google Shape;1411;p9"/>
              <p:cNvSpPr/>
              <p:nvPr/>
            </p:nvSpPr>
            <p:spPr>
              <a:xfrm>
                <a:off x="5033750" y="1207000"/>
                <a:ext cx="134575" cy="337975"/>
              </a:xfrm>
              <a:custGeom>
                <a:avLst/>
                <a:gdLst/>
                <a:ahLst/>
                <a:cxnLst/>
                <a:rect l="l" t="t" r="r" b="b"/>
                <a:pathLst>
                  <a:path w="5383" h="13519" extrusionOk="0">
                    <a:moveTo>
                      <a:pt x="3863" y="0"/>
                    </a:moveTo>
                    <a:cubicBezTo>
                      <a:pt x="3619" y="0"/>
                      <a:pt x="3407" y="152"/>
                      <a:pt x="3194" y="304"/>
                    </a:cubicBezTo>
                    <a:cubicBezTo>
                      <a:pt x="2404" y="1064"/>
                      <a:pt x="2191" y="2189"/>
                      <a:pt x="1978" y="3253"/>
                    </a:cubicBezTo>
                    <a:cubicBezTo>
                      <a:pt x="1765" y="4408"/>
                      <a:pt x="1583" y="5532"/>
                      <a:pt x="1431" y="6596"/>
                    </a:cubicBezTo>
                    <a:cubicBezTo>
                      <a:pt x="1066" y="8572"/>
                      <a:pt x="853" y="10669"/>
                      <a:pt x="306" y="12584"/>
                    </a:cubicBezTo>
                    <a:cubicBezTo>
                      <a:pt x="183" y="13052"/>
                      <a:pt x="0" y="13519"/>
                      <a:pt x="370" y="13519"/>
                    </a:cubicBezTo>
                    <a:cubicBezTo>
                      <a:pt x="458" y="13519"/>
                      <a:pt x="575" y="13493"/>
                      <a:pt x="732" y="13435"/>
                    </a:cubicBezTo>
                    <a:cubicBezTo>
                      <a:pt x="1522" y="13192"/>
                      <a:pt x="2373" y="12766"/>
                      <a:pt x="2890" y="12067"/>
                    </a:cubicBezTo>
                    <a:cubicBezTo>
                      <a:pt x="3285" y="11581"/>
                      <a:pt x="3498" y="10973"/>
                      <a:pt x="3741" y="10365"/>
                    </a:cubicBezTo>
                    <a:cubicBezTo>
                      <a:pt x="4227" y="8967"/>
                      <a:pt x="4714" y="7569"/>
                      <a:pt x="5018" y="6079"/>
                    </a:cubicBezTo>
                    <a:cubicBezTo>
                      <a:pt x="5291" y="4590"/>
                      <a:pt x="5382" y="3040"/>
                      <a:pt x="4987" y="1581"/>
                    </a:cubicBezTo>
                    <a:cubicBezTo>
                      <a:pt x="4866" y="1125"/>
                      <a:pt x="4714" y="669"/>
                      <a:pt x="4410" y="335"/>
                    </a:cubicBezTo>
                    <a:cubicBezTo>
                      <a:pt x="4258" y="183"/>
                      <a:pt x="4075" y="31"/>
                      <a:pt x="3863"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2" name="Google Shape;1412;p9"/>
              <p:cNvSpPr/>
              <p:nvPr/>
            </p:nvSpPr>
            <p:spPr>
              <a:xfrm>
                <a:off x="4933875" y="1256000"/>
                <a:ext cx="59675" cy="211300"/>
              </a:xfrm>
              <a:custGeom>
                <a:avLst/>
                <a:gdLst/>
                <a:ahLst/>
                <a:cxnLst/>
                <a:rect l="l" t="t" r="r" b="b"/>
                <a:pathLst>
                  <a:path w="2387" h="8452" extrusionOk="0">
                    <a:moveTo>
                      <a:pt x="50" y="1"/>
                    </a:moveTo>
                    <a:cubicBezTo>
                      <a:pt x="23" y="1"/>
                      <a:pt x="0" y="16"/>
                      <a:pt x="15" y="46"/>
                    </a:cubicBezTo>
                    <a:cubicBezTo>
                      <a:pt x="289" y="1505"/>
                      <a:pt x="623" y="2934"/>
                      <a:pt x="1019" y="4332"/>
                    </a:cubicBezTo>
                    <a:cubicBezTo>
                      <a:pt x="1201" y="5031"/>
                      <a:pt x="1383" y="5700"/>
                      <a:pt x="1566" y="6429"/>
                    </a:cubicBezTo>
                    <a:cubicBezTo>
                      <a:pt x="1778" y="7068"/>
                      <a:pt x="1930" y="7828"/>
                      <a:pt x="2234" y="8405"/>
                    </a:cubicBezTo>
                    <a:cubicBezTo>
                      <a:pt x="2246" y="8439"/>
                      <a:pt x="2269" y="8452"/>
                      <a:pt x="2294" y="8452"/>
                    </a:cubicBezTo>
                    <a:cubicBezTo>
                      <a:pt x="2338" y="8452"/>
                      <a:pt x="2386" y="8413"/>
                      <a:pt x="2386" y="8375"/>
                    </a:cubicBezTo>
                    <a:cubicBezTo>
                      <a:pt x="2295" y="7676"/>
                      <a:pt x="1961" y="6977"/>
                      <a:pt x="1718" y="6308"/>
                    </a:cubicBezTo>
                    <a:cubicBezTo>
                      <a:pt x="1505" y="5639"/>
                      <a:pt x="1292" y="4940"/>
                      <a:pt x="1110" y="4241"/>
                    </a:cubicBezTo>
                    <a:cubicBezTo>
                      <a:pt x="745" y="2873"/>
                      <a:pt x="411" y="1445"/>
                      <a:pt x="107" y="46"/>
                    </a:cubicBezTo>
                    <a:cubicBezTo>
                      <a:pt x="107" y="16"/>
                      <a:pt x="76" y="1"/>
                      <a:pt x="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3" name="Google Shape;1413;p9"/>
              <p:cNvSpPr/>
              <p:nvPr/>
            </p:nvSpPr>
            <p:spPr>
              <a:xfrm>
                <a:off x="4958000" y="1269700"/>
                <a:ext cx="51500" cy="198825"/>
              </a:xfrm>
              <a:custGeom>
                <a:avLst/>
                <a:gdLst/>
                <a:ahLst/>
                <a:cxnLst/>
                <a:rect l="l" t="t" r="r" b="b"/>
                <a:pathLst>
                  <a:path w="2060" h="7953" extrusionOk="0">
                    <a:moveTo>
                      <a:pt x="163" y="1"/>
                    </a:moveTo>
                    <a:cubicBezTo>
                      <a:pt x="71" y="1"/>
                      <a:pt x="0" y="48"/>
                      <a:pt x="54" y="137"/>
                    </a:cubicBezTo>
                    <a:cubicBezTo>
                      <a:pt x="509" y="1474"/>
                      <a:pt x="601" y="2842"/>
                      <a:pt x="1057" y="4179"/>
                    </a:cubicBezTo>
                    <a:cubicBezTo>
                      <a:pt x="1300" y="4848"/>
                      <a:pt x="1452" y="5456"/>
                      <a:pt x="1482" y="6185"/>
                    </a:cubicBezTo>
                    <a:cubicBezTo>
                      <a:pt x="1513" y="6733"/>
                      <a:pt x="1482" y="7432"/>
                      <a:pt x="1816" y="7888"/>
                    </a:cubicBezTo>
                    <a:cubicBezTo>
                      <a:pt x="1845" y="7930"/>
                      <a:pt x="1899" y="7953"/>
                      <a:pt x="1949" y="7953"/>
                    </a:cubicBezTo>
                    <a:cubicBezTo>
                      <a:pt x="2007" y="7953"/>
                      <a:pt x="2060" y="7922"/>
                      <a:pt x="2060" y="7857"/>
                    </a:cubicBezTo>
                    <a:cubicBezTo>
                      <a:pt x="2060" y="7553"/>
                      <a:pt x="1938" y="7280"/>
                      <a:pt x="1908" y="6976"/>
                    </a:cubicBezTo>
                    <a:cubicBezTo>
                      <a:pt x="1877" y="6611"/>
                      <a:pt x="1877" y="6216"/>
                      <a:pt x="1816" y="5851"/>
                    </a:cubicBezTo>
                    <a:cubicBezTo>
                      <a:pt x="1786" y="5243"/>
                      <a:pt x="1604" y="4666"/>
                      <a:pt x="1421" y="4088"/>
                    </a:cubicBezTo>
                    <a:cubicBezTo>
                      <a:pt x="965" y="2781"/>
                      <a:pt x="813" y="1413"/>
                      <a:pt x="357" y="76"/>
                    </a:cubicBezTo>
                    <a:cubicBezTo>
                      <a:pt x="307" y="25"/>
                      <a:pt x="229"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4" name="Google Shape;1414;p9"/>
              <p:cNvSpPr/>
              <p:nvPr/>
            </p:nvSpPr>
            <p:spPr>
              <a:xfrm>
                <a:off x="5078625" y="1261925"/>
                <a:ext cx="41925" cy="195725"/>
              </a:xfrm>
              <a:custGeom>
                <a:avLst/>
                <a:gdLst/>
                <a:ahLst/>
                <a:cxnLst/>
                <a:rect l="l" t="t" r="r" b="b"/>
                <a:pathLst>
                  <a:path w="1677" h="7829" extrusionOk="0">
                    <a:moveTo>
                      <a:pt x="1536" y="1"/>
                    </a:moveTo>
                    <a:cubicBezTo>
                      <a:pt x="1476" y="1"/>
                      <a:pt x="1408" y="34"/>
                      <a:pt x="1368" y="113"/>
                    </a:cubicBezTo>
                    <a:cubicBezTo>
                      <a:pt x="943" y="1360"/>
                      <a:pt x="791" y="2667"/>
                      <a:pt x="700" y="3943"/>
                    </a:cubicBezTo>
                    <a:cubicBezTo>
                      <a:pt x="609" y="4642"/>
                      <a:pt x="548" y="5311"/>
                      <a:pt x="426" y="5949"/>
                    </a:cubicBezTo>
                    <a:cubicBezTo>
                      <a:pt x="335" y="6314"/>
                      <a:pt x="274" y="6648"/>
                      <a:pt x="183" y="6952"/>
                    </a:cubicBezTo>
                    <a:cubicBezTo>
                      <a:pt x="122" y="7226"/>
                      <a:pt x="1" y="7439"/>
                      <a:pt x="1" y="7743"/>
                    </a:cubicBezTo>
                    <a:cubicBezTo>
                      <a:pt x="1" y="7796"/>
                      <a:pt x="52" y="7828"/>
                      <a:pt x="101" y="7828"/>
                    </a:cubicBezTo>
                    <a:cubicBezTo>
                      <a:pt x="136" y="7828"/>
                      <a:pt x="170" y="7811"/>
                      <a:pt x="183" y="7773"/>
                    </a:cubicBezTo>
                    <a:cubicBezTo>
                      <a:pt x="609" y="7439"/>
                      <a:pt x="700" y="6557"/>
                      <a:pt x="761" y="6041"/>
                    </a:cubicBezTo>
                    <a:cubicBezTo>
                      <a:pt x="882" y="5433"/>
                      <a:pt x="943" y="4825"/>
                      <a:pt x="1004" y="4217"/>
                    </a:cubicBezTo>
                    <a:cubicBezTo>
                      <a:pt x="1095" y="2849"/>
                      <a:pt x="1216" y="1481"/>
                      <a:pt x="1642" y="144"/>
                    </a:cubicBezTo>
                    <a:cubicBezTo>
                      <a:pt x="1676" y="58"/>
                      <a:pt x="161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5" name="Google Shape;1415;p9"/>
              <p:cNvSpPr/>
              <p:nvPr/>
            </p:nvSpPr>
            <p:spPr>
              <a:xfrm>
                <a:off x="5061075" y="1279375"/>
                <a:ext cx="85975" cy="240375"/>
              </a:xfrm>
              <a:custGeom>
                <a:avLst/>
                <a:gdLst/>
                <a:ahLst/>
                <a:cxnLst/>
                <a:rect l="l" t="t" r="r" b="b"/>
                <a:pathLst>
                  <a:path w="3439" h="9615" extrusionOk="0">
                    <a:moveTo>
                      <a:pt x="3260" y="0"/>
                    </a:moveTo>
                    <a:cubicBezTo>
                      <a:pt x="3195" y="0"/>
                      <a:pt x="3134" y="38"/>
                      <a:pt x="3134" y="114"/>
                    </a:cubicBezTo>
                    <a:cubicBezTo>
                      <a:pt x="3104" y="1847"/>
                      <a:pt x="2861" y="3610"/>
                      <a:pt x="2466" y="5312"/>
                    </a:cubicBezTo>
                    <a:cubicBezTo>
                      <a:pt x="2253" y="6102"/>
                      <a:pt x="2040" y="6893"/>
                      <a:pt x="1706" y="7622"/>
                    </a:cubicBezTo>
                    <a:cubicBezTo>
                      <a:pt x="1341" y="8352"/>
                      <a:pt x="885" y="8868"/>
                      <a:pt x="186" y="9264"/>
                    </a:cubicBezTo>
                    <a:cubicBezTo>
                      <a:pt x="0" y="9370"/>
                      <a:pt x="69" y="9615"/>
                      <a:pt x="251" y="9615"/>
                    </a:cubicBezTo>
                    <a:cubicBezTo>
                      <a:pt x="278" y="9615"/>
                      <a:pt x="307" y="9609"/>
                      <a:pt x="338" y="9598"/>
                    </a:cubicBezTo>
                    <a:cubicBezTo>
                      <a:pt x="1858" y="9112"/>
                      <a:pt x="2344" y="7166"/>
                      <a:pt x="2709" y="5798"/>
                    </a:cubicBezTo>
                    <a:cubicBezTo>
                      <a:pt x="3195" y="3944"/>
                      <a:pt x="3438" y="2029"/>
                      <a:pt x="3408" y="114"/>
                    </a:cubicBezTo>
                    <a:cubicBezTo>
                      <a:pt x="3393" y="38"/>
                      <a:pt x="3324" y="0"/>
                      <a:pt x="3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6" name="Google Shape;1416;p9"/>
              <p:cNvSpPr/>
              <p:nvPr/>
            </p:nvSpPr>
            <p:spPr>
              <a:xfrm>
                <a:off x="5123450" y="1263225"/>
                <a:ext cx="11425" cy="12175"/>
              </a:xfrm>
              <a:custGeom>
                <a:avLst/>
                <a:gdLst/>
                <a:ahLst/>
                <a:cxnLst/>
                <a:rect l="l" t="t" r="r" b="b"/>
                <a:pathLst>
                  <a:path w="457" h="487" extrusionOk="0">
                    <a:moveTo>
                      <a:pt x="183" y="1"/>
                    </a:moveTo>
                    <a:cubicBezTo>
                      <a:pt x="62" y="31"/>
                      <a:pt x="1" y="92"/>
                      <a:pt x="1" y="213"/>
                    </a:cubicBezTo>
                    <a:lnTo>
                      <a:pt x="1" y="244"/>
                    </a:lnTo>
                    <a:cubicBezTo>
                      <a:pt x="1" y="335"/>
                      <a:pt x="31" y="396"/>
                      <a:pt x="92" y="457"/>
                    </a:cubicBezTo>
                    <a:cubicBezTo>
                      <a:pt x="153" y="487"/>
                      <a:pt x="214" y="487"/>
                      <a:pt x="244" y="487"/>
                    </a:cubicBezTo>
                    <a:cubicBezTo>
                      <a:pt x="305" y="487"/>
                      <a:pt x="366" y="457"/>
                      <a:pt x="396" y="365"/>
                    </a:cubicBezTo>
                    <a:cubicBezTo>
                      <a:pt x="457" y="274"/>
                      <a:pt x="457" y="213"/>
                      <a:pt x="396" y="153"/>
                    </a:cubicBezTo>
                    <a:lnTo>
                      <a:pt x="396" y="92"/>
                    </a:lnTo>
                    <a:cubicBezTo>
                      <a:pt x="366" y="31"/>
                      <a:pt x="244"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7" name="Google Shape;1417;p9"/>
              <p:cNvSpPr/>
              <p:nvPr/>
            </p:nvSpPr>
            <p:spPr>
              <a:xfrm>
                <a:off x="5120425" y="1295825"/>
                <a:ext cx="13525" cy="11900"/>
              </a:xfrm>
              <a:custGeom>
                <a:avLst/>
                <a:gdLst/>
                <a:ahLst/>
                <a:cxnLst/>
                <a:rect l="l" t="t" r="r" b="b"/>
                <a:pathLst>
                  <a:path w="541" h="476" extrusionOk="0">
                    <a:moveTo>
                      <a:pt x="210" y="1"/>
                    </a:moveTo>
                    <a:cubicBezTo>
                      <a:pt x="201" y="1"/>
                      <a:pt x="192" y="2"/>
                      <a:pt x="183" y="4"/>
                    </a:cubicBezTo>
                    <a:cubicBezTo>
                      <a:pt x="122" y="64"/>
                      <a:pt x="31" y="95"/>
                      <a:pt x="31" y="156"/>
                    </a:cubicBezTo>
                    <a:cubicBezTo>
                      <a:pt x="0" y="277"/>
                      <a:pt x="31" y="399"/>
                      <a:pt x="152" y="429"/>
                    </a:cubicBezTo>
                    <a:cubicBezTo>
                      <a:pt x="197" y="463"/>
                      <a:pt x="242" y="476"/>
                      <a:pt x="282" y="476"/>
                    </a:cubicBezTo>
                    <a:cubicBezTo>
                      <a:pt x="351" y="476"/>
                      <a:pt x="407" y="437"/>
                      <a:pt x="426" y="399"/>
                    </a:cubicBezTo>
                    <a:lnTo>
                      <a:pt x="426" y="368"/>
                    </a:lnTo>
                    <a:cubicBezTo>
                      <a:pt x="540" y="225"/>
                      <a:pt x="358" y="1"/>
                      <a:pt x="210"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8" name="Google Shape;1418;p9"/>
              <p:cNvSpPr/>
              <p:nvPr/>
            </p:nvSpPr>
            <p:spPr>
              <a:xfrm>
                <a:off x="5120750" y="1332975"/>
                <a:ext cx="6975" cy="5850"/>
              </a:xfrm>
              <a:custGeom>
                <a:avLst/>
                <a:gdLst/>
                <a:ahLst/>
                <a:cxnLst/>
                <a:rect l="l" t="t" r="r" b="b"/>
                <a:pathLst>
                  <a:path w="279" h="234" extrusionOk="0">
                    <a:moveTo>
                      <a:pt x="142" y="1"/>
                    </a:moveTo>
                    <a:cubicBezTo>
                      <a:pt x="71" y="1"/>
                      <a:pt x="1" y="55"/>
                      <a:pt x="18" y="159"/>
                    </a:cubicBezTo>
                    <a:cubicBezTo>
                      <a:pt x="43" y="210"/>
                      <a:pt x="95" y="234"/>
                      <a:pt x="145" y="234"/>
                    </a:cubicBezTo>
                    <a:cubicBezTo>
                      <a:pt x="214" y="234"/>
                      <a:pt x="279" y="187"/>
                      <a:pt x="261" y="98"/>
                    </a:cubicBezTo>
                    <a:cubicBezTo>
                      <a:pt x="248" y="32"/>
                      <a:pt x="195" y="1"/>
                      <a:pt x="142"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9" name="Google Shape;1419;p9"/>
              <p:cNvSpPr/>
              <p:nvPr/>
            </p:nvSpPr>
            <p:spPr>
              <a:xfrm>
                <a:off x="5105975" y="1370375"/>
                <a:ext cx="16750" cy="15975"/>
              </a:xfrm>
              <a:custGeom>
                <a:avLst/>
                <a:gdLst/>
                <a:ahLst/>
                <a:cxnLst/>
                <a:rect l="l" t="t" r="r" b="b"/>
                <a:pathLst>
                  <a:path w="670" h="639" extrusionOk="0">
                    <a:moveTo>
                      <a:pt x="396" y="0"/>
                    </a:moveTo>
                    <a:cubicBezTo>
                      <a:pt x="274" y="0"/>
                      <a:pt x="153" y="31"/>
                      <a:pt x="92" y="122"/>
                    </a:cubicBezTo>
                    <a:cubicBezTo>
                      <a:pt x="1" y="183"/>
                      <a:pt x="1" y="335"/>
                      <a:pt x="62" y="456"/>
                    </a:cubicBezTo>
                    <a:cubicBezTo>
                      <a:pt x="62" y="487"/>
                      <a:pt x="92" y="487"/>
                      <a:pt x="92" y="517"/>
                    </a:cubicBezTo>
                    <a:cubicBezTo>
                      <a:pt x="122" y="608"/>
                      <a:pt x="214" y="639"/>
                      <a:pt x="274" y="639"/>
                    </a:cubicBezTo>
                    <a:cubicBezTo>
                      <a:pt x="366" y="639"/>
                      <a:pt x="426" y="639"/>
                      <a:pt x="518" y="578"/>
                    </a:cubicBezTo>
                    <a:cubicBezTo>
                      <a:pt x="548" y="578"/>
                      <a:pt x="548" y="517"/>
                      <a:pt x="578" y="517"/>
                    </a:cubicBezTo>
                    <a:cubicBezTo>
                      <a:pt x="609" y="487"/>
                      <a:pt x="670" y="456"/>
                      <a:pt x="670" y="365"/>
                    </a:cubicBezTo>
                    <a:lnTo>
                      <a:pt x="670" y="213"/>
                    </a:lnTo>
                    <a:cubicBezTo>
                      <a:pt x="609" y="122"/>
                      <a:pt x="518" y="0"/>
                      <a:pt x="39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0" name="Google Shape;1420;p9"/>
              <p:cNvSpPr/>
              <p:nvPr/>
            </p:nvSpPr>
            <p:spPr>
              <a:xfrm>
                <a:off x="5091000" y="1424850"/>
                <a:ext cx="16300" cy="13975"/>
              </a:xfrm>
              <a:custGeom>
                <a:avLst/>
                <a:gdLst/>
                <a:ahLst/>
                <a:cxnLst/>
                <a:rect l="l" t="t" r="r" b="b"/>
                <a:pathLst>
                  <a:path w="652" h="559" extrusionOk="0">
                    <a:moveTo>
                      <a:pt x="332" y="0"/>
                    </a:moveTo>
                    <a:cubicBezTo>
                      <a:pt x="168" y="0"/>
                      <a:pt x="0" y="122"/>
                      <a:pt x="53" y="314"/>
                    </a:cubicBezTo>
                    <a:cubicBezTo>
                      <a:pt x="79" y="484"/>
                      <a:pt x="202" y="559"/>
                      <a:pt x="325" y="559"/>
                    </a:cubicBezTo>
                    <a:cubicBezTo>
                      <a:pt x="488" y="559"/>
                      <a:pt x="652" y="430"/>
                      <a:pt x="600" y="223"/>
                    </a:cubicBezTo>
                    <a:cubicBezTo>
                      <a:pt x="574" y="67"/>
                      <a:pt x="454" y="0"/>
                      <a:pt x="33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1" name="Google Shape;1421;p9"/>
              <p:cNvSpPr/>
              <p:nvPr/>
            </p:nvSpPr>
            <p:spPr>
              <a:xfrm>
                <a:off x="4953250" y="1287550"/>
                <a:ext cx="7625" cy="11475"/>
              </a:xfrm>
              <a:custGeom>
                <a:avLst/>
                <a:gdLst/>
                <a:ahLst/>
                <a:cxnLst/>
                <a:rect l="l" t="t" r="r" b="b"/>
                <a:pathLst>
                  <a:path w="305" h="459" extrusionOk="0">
                    <a:moveTo>
                      <a:pt x="122" y="0"/>
                    </a:moveTo>
                    <a:cubicBezTo>
                      <a:pt x="31" y="31"/>
                      <a:pt x="0" y="122"/>
                      <a:pt x="0" y="183"/>
                    </a:cubicBezTo>
                    <a:cubicBezTo>
                      <a:pt x="0" y="243"/>
                      <a:pt x="31" y="274"/>
                      <a:pt x="31" y="304"/>
                    </a:cubicBezTo>
                    <a:cubicBezTo>
                      <a:pt x="31" y="335"/>
                      <a:pt x="92" y="395"/>
                      <a:pt x="122" y="426"/>
                    </a:cubicBezTo>
                    <a:cubicBezTo>
                      <a:pt x="134" y="449"/>
                      <a:pt x="163" y="459"/>
                      <a:pt x="195" y="459"/>
                    </a:cubicBezTo>
                    <a:cubicBezTo>
                      <a:pt x="246" y="459"/>
                      <a:pt x="304" y="433"/>
                      <a:pt x="304" y="395"/>
                    </a:cubicBezTo>
                    <a:lnTo>
                      <a:pt x="304" y="243"/>
                    </a:lnTo>
                    <a:lnTo>
                      <a:pt x="304" y="122"/>
                    </a:lnTo>
                    <a:cubicBezTo>
                      <a:pt x="304" y="31"/>
                      <a:pt x="183" y="0"/>
                      <a:pt x="1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2" name="Google Shape;1422;p9"/>
              <p:cNvSpPr/>
              <p:nvPr/>
            </p:nvSpPr>
            <p:spPr>
              <a:xfrm>
                <a:off x="4961600" y="1323375"/>
                <a:ext cx="9150" cy="6750"/>
              </a:xfrm>
              <a:custGeom>
                <a:avLst/>
                <a:gdLst/>
                <a:ahLst/>
                <a:cxnLst/>
                <a:rect l="l" t="t" r="r" b="b"/>
                <a:pathLst>
                  <a:path w="366" h="270" extrusionOk="0">
                    <a:moveTo>
                      <a:pt x="222" y="0"/>
                    </a:moveTo>
                    <a:cubicBezTo>
                      <a:pt x="203" y="0"/>
                      <a:pt x="181" y="7"/>
                      <a:pt x="153" y="26"/>
                    </a:cubicBezTo>
                    <a:cubicBezTo>
                      <a:pt x="122" y="26"/>
                      <a:pt x="92" y="57"/>
                      <a:pt x="61" y="117"/>
                    </a:cubicBezTo>
                    <a:cubicBezTo>
                      <a:pt x="1" y="117"/>
                      <a:pt x="1" y="209"/>
                      <a:pt x="92" y="239"/>
                    </a:cubicBezTo>
                    <a:cubicBezTo>
                      <a:pt x="122" y="239"/>
                      <a:pt x="122" y="239"/>
                      <a:pt x="153" y="269"/>
                    </a:cubicBezTo>
                    <a:cubicBezTo>
                      <a:pt x="213" y="269"/>
                      <a:pt x="244" y="269"/>
                      <a:pt x="274" y="239"/>
                    </a:cubicBezTo>
                    <a:lnTo>
                      <a:pt x="305" y="209"/>
                    </a:lnTo>
                    <a:cubicBezTo>
                      <a:pt x="365" y="178"/>
                      <a:pt x="365" y="87"/>
                      <a:pt x="305" y="57"/>
                    </a:cubicBezTo>
                    <a:cubicBezTo>
                      <a:pt x="284" y="36"/>
                      <a:pt x="263" y="0"/>
                      <a:pt x="2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3" name="Google Shape;1423;p9"/>
              <p:cNvSpPr/>
              <p:nvPr/>
            </p:nvSpPr>
            <p:spPr>
              <a:xfrm>
                <a:off x="4961600" y="1357725"/>
                <a:ext cx="13700" cy="14550"/>
              </a:xfrm>
              <a:custGeom>
                <a:avLst/>
                <a:gdLst/>
                <a:ahLst/>
                <a:cxnLst/>
                <a:rect l="l" t="t" r="r" b="b"/>
                <a:pathLst>
                  <a:path w="548" h="582" extrusionOk="0">
                    <a:moveTo>
                      <a:pt x="279" y="1"/>
                    </a:moveTo>
                    <a:cubicBezTo>
                      <a:pt x="255" y="1"/>
                      <a:pt x="233" y="7"/>
                      <a:pt x="213" y="20"/>
                    </a:cubicBezTo>
                    <a:cubicBezTo>
                      <a:pt x="92" y="50"/>
                      <a:pt x="1" y="202"/>
                      <a:pt x="1" y="324"/>
                    </a:cubicBezTo>
                    <a:cubicBezTo>
                      <a:pt x="61" y="415"/>
                      <a:pt x="92" y="506"/>
                      <a:pt x="153" y="537"/>
                    </a:cubicBezTo>
                    <a:cubicBezTo>
                      <a:pt x="195" y="569"/>
                      <a:pt x="237" y="582"/>
                      <a:pt x="277" y="582"/>
                    </a:cubicBezTo>
                    <a:cubicBezTo>
                      <a:pt x="352" y="582"/>
                      <a:pt x="417" y="535"/>
                      <a:pt x="457" y="476"/>
                    </a:cubicBezTo>
                    <a:cubicBezTo>
                      <a:pt x="548" y="385"/>
                      <a:pt x="517" y="263"/>
                      <a:pt x="517" y="202"/>
                    </a:cubicBezTo>
                    <a:cubicBezTo>
                      <a:pt x="470" y="83"/>
                      <a:pt x="365" y="1"/>
                      <a:pt x="27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4" name="Google Shape;1424;p9"/>
              <p:cNvSpPr/>
              <p:nvPr/>
            </p:nvSpPr>
            <p:spPr>
              <a:xfrm>
                <a:off x="4974525" y="1398375"/>
                <a:ext cx="12950" cy="16650"/>
              </a:xfrm>
              <a:custGeom>
                <a:avLst/>
                <a:gdLst/>
                <a:ahLst/>
                <a:cxnLst/>
                <a:rect l="l" t="t" r="r" b="b"/>
                <a:pathLst>
                  <a:path w="518" h="666" extrusionOk="0">
                    <a:moveTo>
                      <a:pt x="199" y="0"/>
                    </a:moveTo>
                    <a:cubicBezTo>
                      <a:pt x="184" y="0"/>
                      <a:pt x="168" y="2"/>
                      <a:pt x="152" y="5"/>
                    </a:cubicBezTo>
                    <a:cubicBezTo>
                      <a:pt x="61" y="66"/>
                      <a:pt x="0" y="218"/>
                      <a:pt x="0" y="309"/>
                    </a:cubicBezTo>
                    <a:cubicBezTo>
                      <a:pt x="0" y="370"/>
                      <a:pt x="31" y="400"/>
                      <a:pt x="31" y="461"/>
                    </a:cubicBezTo>
                    <a:cubicBezTo>
                      <a:pt x="61" y="552"/>
                      <a:pt x="92" y="583"/>
                      <a:pt x="183" y="613"/>
                    </a:cubicBezTo>
                    <a:cubicBezTo>
                      <a:pt x="207" y="649"/>
                      <a:pt x="245" y="666"/>
                      <a:pt x="286" y="666"/>
                    </a:cubicBezTo>
                    <a:cubicBezTo>
                      <a:pt x="349" y="666"/>
                      <a:pt x="420" y="626"/>
                      <a:pt x="456" y="552"/>
                    </a:cubicBezTo>
                    <a:cubicBezTo>
                      <a:pt x="487" y="461"/>
                      <a:pt x="517" y="431"/>
                      <a:pt x="487" y="370"/>
                    </a:cubicBezTo>
                    <a:cubicBezTo>
                      <a:pt x="487" y="309"/>
                      <a:pt x="487" y="279"/>
                      <a:pt x="456" y="218"/>
                    </a:cubicBezTo>
                    <a:cubicBezTo>
                      <a:pt x="402" y="109"/>
                      <a:pt x="323" y="0"/>
                      <a:pt x="19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5" name="Google Shape;1425;p9"/>
              <p:cNvSpPr/>
              <p:nvPr/>
            </p:nvSpPr>
            <p:spPr>
              <a:xfrm>
                <a:off x="5061900" y="1457750"/>
                <a:ext cx="15225" cy="15425"/>
              </a:xfrm>
              <a:custGeom>
                <a:avLst/>
                <a:gdLst/>
                <a:ahLst/>
                <a:cxnLst/>
                <a:rect l="l" t="t" r="r" b="b"/>
                <a:pathLst>
                  <a:path w="609" h="617" extrusionOk="0">
                    <a:moveTo>
                      <a:pt x="457" y="1"/>
                    </a:moveTo>
                    <a:cubicBezTo>
                      <a:pt x="305" y="1"/>
                      <a:pt x="183" y="31"/>
                      <a:pt x="92" y="122"/>
                    </a:cubicBezTo>
                    <a:cubicBezTo>
                      <a:pt x="62" y="153"/>
                      <a:pt x="62" y="183"/>
                      <a:pt x="31" y="214"/>
                    </a:cubicBezTo>
                    <a:cubicBezTo>
                      <a:pt x="1" y="305"/>
                      <a:pt x="1" y="366"/>
                      <a:pt x="1" y="457"/>
                    </a:cubicBezTo>
                    <a:cubicBezTo>
                      <a:pt x="1" y="558"/>
                      <a:pt x="105" y="617"/>
                      <a:pt x="193" y="617"/>
                    </a:cubicBezTo>
                    <a:cubicBezTo>
                      <a:pt x="211" y="617"/>
                      <a:pt x="228" y="614"/>
                      <a:pt x="244" y="609"/>
                    </a:cubicBezTo>
                    <a:cubicBezTo>
                      <a:pt x="335" y="578"/>
                      <a:pt x="396" y="518"/>
                      <a:pt x="457" y="457"/>
                    </a:cubicBezTo>
                    <a:cubicBezTo>
                      <a:pt x="487" y="426"/>
                      <a:pt x="487" y="366"/>
                      <a:pt x="518" y="335"/>
                    </a:cubicBezTo>
                    <a:cubicBezTo>
                      <a:pt x="609" y="214"/>
                      <a:pt x="548" y="62"/>
                      <a:pt x="4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6" name="Google Shape;1426;p9"/>
              <p:cNvSpPr/>
              <p:nvPr/>
            </p:nvSpPr>
            <p:spPr>
              <a:xfrm>
                <a:off x="5055675" y="1484450"/>
                <a:ext cx="16750" cy="14275"/>
              </a:xfrm>
              <a:custGeom>
                <a:avLst/>
                <a:gdLst/>
                <a:ahLst/>
                <a:cxnLst/>
                <a:rect l="l" t="t" r="r" b="b"/>
                <a:pathLst>
                  <a:path w="670" h="571" extrusionOk="0">
                    <a:moveTo>
                      <a:pt x="368" y="0"/>
                    </a:moveTo>
                    <a:cubicBezTo>
                      <a:pt x="194" y="0"/>
                      <a:pt x="1" y="143"/>
                      <a:pt x="37" y="361"/>
                    </a:cubicBezTo>
                    <a:cubicBezTo>
                      <a:pt x="74" y="507"/>
                      <a:pt x="188" y="571"/>
                      <a:pt x="306" y="571"/>
                    </a:cubicBezTo>
                    <a:cubicBezTo>
                      <a:pt x="483" y="571"/>
                      <a:pt x="669" y="428"/>
                      <a:pt x="615" y="209"/>
                    </a:cubicBezTo>
                    <a:cubicBezTo>
                      <a:pt x="590" y="64"/>
                      <a:pt x="483" y="0"/>
                      <a:pt x="3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7" name="Google Shape;1427;p9"/>
              <p:cNvSpPr/>
              <p:nvPr/>
            </p:nvSpPr>
            <p:spPr>
              <a:xfrm>
                <a:off x="4964200" y="1422625"/>
                <a:ext cx="10350" cy="23800"/>
              </a:xfrm>
              <a:custGeom>
                <a:avLst/>
                <a:gdLst/>
                <a:ahLst/>
                <a:cxnLst/>
                <a:rect l="l" t="t" r="r" b="b"/>
                <a:pathLst>
                  <a:path w="414" h="952" extrusionOk="0">
                    <a:moveTo>
                      <a:pt x="95" y="0"/>
                    </a:moveTo>
                    <a:cubicBezTo>
                      <a:pt x="47" y="0"/>
                      <a:pt x="0" y="44"/>
                      <a:pt x="18" y="99"/>
                    </a:cubicBezTo>
                    <a:cubicBezTo>
                      <a:pt x="109" y="372"/>
                      <a:pt x="170" y="646"/>
                      <a:pt x="292" y="920"/>
                    </a:cubicBezTo>
                    <a:cubicBezTo>
                      <a:pt x="303" y="941"/>
                      <a:pt x="321" y="951"/>
                      <a:pt x="340" y="951"/>
                    </a:cubicBezTo>
                    <a:cubicBezTo>
                      <a:pt x="375" y="951"/>
                      <a:pt x="413" y="918"/>
                      <a:pt x="413" y="859"/>
                    </a:cubicBezTo>
                    <a:cubicBezTo>
                      <a:pt x="353" y="616"/>
                      <a:pt x="261" y="342"/>
                      <a:pt x="170" y="68"/>
                    </a:cubicBezTo>
                    <a:cubicBezTo>
                      <a:pt x="158" y="20"/>
                      <a:pt x="126" y="0"/>
                      <a:pt x="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8" name="Google Shape;1428;p9"/>
              <p:cNvSpPr/>
              <p:nvPr/>
            </p:nvSpPr>
            <p:spPr>
              <a:xfrm>
                <a:off x="4975900" y="1468875"/>
                <a:ext cx="12025" cy="10675"/>
              </a:xfrm>
              <a:custGeom>
                <a:avLst/>
                <a:gdLst/>
                <a:ahLst/>
                <a:cxnLst/>
                <a:rect l="l" t="t" r="r" b="b"/>
                <a:pathLst>
                  <a:path w="481" h="427" extrusionOk="0">
                    <a:moveTo>
                      <a:pt x="262" y="1"/>
                    </a:moveTo>
                    <a:cubicBezTo>
                      <a:pt x="134" y="1"/>
                      <a:pt x="1" y="106"/>
                      <a:pt x="37"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9" name="Google Shape;1429;p9"/>
              <p:cNvSpPr/>
              <p:nvPr/>
            </p:nvSpPr>
            <p:spPr>
              <a:xfrm>
                <a:off x="4992175" y="1500950"/>
                <a:ext cx="16425" cy="13950"/>
              </a:xfrm>
              <a:custGeom>
                <a:avLst/>
                <a:gdLst/>
                <a:ahLst/>
                <a:cxnLst/>
                <a:rect l="l" t="t" r="r" b="b"/>
                <a:pathLst>
                  <a:path w="657" h="558" extrusionOk="0">
                    <a:moveTo>
                      <a:pt x="346" y="0"/>
                    </a:moveTo>
                    <a:cubicBezTo>
                      <a:pt x="178" y="0"/>
                      <a:pt x="1" y="138"/>
                      <a:pt x="54" y="370"/>
                    </a:cubicBezTo>
                    <a:cubicBezTo>
                      <a:pt x="90" y="501"/>
                      <a:pt x="196" y="557"/>
                      <a:pt x="306" y="557"/>
                    </a:cubicBezTo>
                    <a:cubicBezTo>
                      <a:pt x="476" y="557"/>
                      <a:pt x="657" y="422"/>
                      <a:pt x="601" y="218"/>
                    </a:cubicBezTo>
                    <a:cubicBezTo>
                      <a:pt x="576" y="68"/>
                      <a:pt x="46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30" name="Google Shape;1430;p9"/>
            <p:cNvGrpSpPr/>
            <p:nvPr/>
          </p:nvGrpSpPr>
          <p:grpSpPr>
            <a:xfrm rot="1558693">
              <a:off x="501026" y="4007466"/>
              <a:ext cx="579086" cy="1102701"/>
              <a:chOff x="4648125" y="579200"/>
              <a:chExt cx="579125" cy="1102775"/>
            </a:xfrm>
          </p:grpSpPr>
          <p:sp>
            <p:nvSpPr>
              <p:cNvPr id="1431" name="Google Shape;1431;p9"/>
              <p:cNvSpPr/>
              <p:nvPr/>
            </p:nvSpPr>
            <p:spPr>
              <a:xfrm>
                <a:off x="4666000" y="579200"/>
                <a:ext cx="561250" cy="1085800"/>
              </a:xfrm>
              <a:custGeom>
                <a:avLst/>
                <a:gdLst/>
                <a:ahLst/>
                <a:cxnLst/>
                <a:rect l="l" t="t" r="r" b="b"/>
                <a:pathLst>
                  <a:path w="22450" h="43432" extrusionOk="0">
                    <a:moveTo>
                      <a:pt x="20682" y="0"/>
                    </a:moveTo>
                    <a:cubicBezTo>
                      <a:pt x="13777" y="3703"/>
                      <a:pt x="9441" y="11542"/>
                      <a:pt x="6872" y="19481"/>
                    </a:cubicBezTo>
                    <a:cubicBezTo>
                      <a:pt x="4270" y="27353"/>
                      <a:pt x="3036" y="35692"/>
                      <a:pt x="1" y="43431"/>
                    </a:cubicBezTo>
                    <a:cubicBezTo>
                      <a:pt x="4537" y="36927"/>
                      <a:pt x="11576" y="31856"/>
                      <a:pt x="16112" y="24851"/>
                    </a:cubicBezTo>
                    <a:cubicBezTo>
                      <a:pt x="20782" y="17579"/>
                      <a:pt x="22450" y="8473"/>
                      <a:pt x="206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2" name="Google Shape;1432;p9"/>
              <p:cNvSpPr/>
              <p:nvPr/>
            </p:nvSpPr>
            <p:spPr>
              <a:xfrm>
                <a:off x="4648125" y="583575"/>
                <a:ext cx="532425" cy="1098400"/>
              </a:xfrm>
              <a:custGeom>
                <a:avLst/>
                <a:gdLst/>
                <a:ahLst/>
                <a:cxnLst/>
                <a:rect l="l" t="t" r="r" b="b"/>
                <a:pathLst>
                  <a:path w="21297" h="43936" extrusionOk="0">
                    <a:moveTo>
                      <a:pt x="21270" y="0"/>
                    </a:moveTo>
                    <a:cubicBezTo>
                      <a:pt x="21244" y="0"/>
                      <a:pt x="21204" y="45"/>
                      <a:pt x="21164" y="125"/>
                    </a:cubicBezTo>
                    <a:cubicBezTo>
                      <a:pt x="19429" y="8031"/>
                      <a:pt x="16627" y="15670"/>
                      <a:pt x="12958" y="22942"/>
                    </a:cubicBezTo>
                    <a:cubicBezTo>
                      <a:pt x="10990" y="26878"/>
                      <a:pt x="8755" y="30647"/>
                      <a:pt x="6320" y="34316"/>
                    </a:cubicBezTo>
                    <a:cubicBezTo>
                      <a:pt x="5719" y="35250"/>
                      <a:pt x="5085" y="36184"/>
                      <a:pt x="4418" y="37085"/>
                    </a:cubicBezTo>
                    <a:lnTo>
                      <a:pt x="3451" y="38486"/>
                    </a:lnTo>
                    <a:lnTo>
                      <a:pt x="2450" y="39854"/>
                    </a:lnTo>
                    <a:cubicBezTo>
                      <a:pt x="1616" y="40955"/>
                      <a:pt x="716" y="41955"/>
                      <a:pt x="215" y="43189"/>
                    </a:cubicBezTo>
                    <a:cubicBezTo>
                      <a:pt x="0" y="43673"/>
                      <a:pt x="141" y="43935"/>
                      <a:pt x="431" y="43935"/>
                    </a:cubicBezTo>
                    <a:cubicBezTo>
                      <a:pt x="682" y="43935"/>
                      <a:pt x="1043" y="43740"/>
                      <a:pt x="1383" y="43323"/>
                    </a:cubicBezTo>
                    <a:cubicBezTo>
                      <a:pt x="6553" y="36551"/>
                      <a:pt x="11056" y="29246"/>
                      <a:pt x="14659" y="21541"/>
                    </a:cubicBezTo>
                    <a:cubicBezTo>
                      <a:pt x="16227" y="18205"/>
                      <a:pt x="17828" y="14602"/>
                      <a:pt x="19062" y="10966"/>
                    </a:cubicBezTo>
                    <a:cubicBezTo>
                      <a:pt x="20296" y="7264"/>
                      <a:pt x="21130" y="3528"/>
                      <a:pt x="21297" y="59"/>
                    </a:cubicBezTo>
                    <a:cubicBezTo>
                      <a:pt x="21297" y="19"/>
                      <a:pt x="21287" y="0"/>
                      <a:pt x="212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33" name="Google Shape;1433;p9"/>
            <p:cNvGrpSpPr/>
            <p:nvPr/>
          </p:nvGrpSpPr>
          <p:grpSpPr>
            <a:xfrm rot="-341917">
              <a:off x="-300692" y="3173252"/>
              <a:ext cx="1154984" cy="1660288"/>
              <a:chOff x="-281361" y="3012568"/>
              <a:chExt cx="1154935" cy="1660217"/>
            </a:xfrm>
          </p:grpSpPr>
          <p:sp>
            <p:nvSpPr>
              <p:cNvPr id="1434" name="Google Shape;1434;p9"/>
              <p:cNvSpPr/>
              <p:nvPr/>
            </p:nvSpPr>
            <p:spPr>
              <a:xfrm rot="-549552">
                <a:off x="328027" y="3679692"/>
                <a:ext cx="393741" cy="284703"/>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35" name="Google Shape;1435;p9"/>
              <p:cNvGrpSpPr/>
              <p:nvPr/>
            </p:nvGrpSpPr>
            <p:grpSpPr>
              <a:xfrm rot="-730137">
                <a:off x="-131395" y="3085674"/>
                <a:ext cx="855002" cy="1514006"/>
                <a:chOff x="207725" y="2276150"/>
                <a:chExt cx="1299425" cy="2300975"/>
              </a:xfrm>
            </p:grpSpPr>
            <p:sp>
              <p:nvSpPr>
                <p:cNvPr id="1436" name="Google Shape;1436;p9"/>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7" name="Google Shape;1437;p9"/>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8" name="Google Shape;1438;p9"/>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9" name="Google Shape;1439;p9"/>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0" name="Google Shape;1440;p9"/>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9"/>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2" name="Google Shape;1442;p9"/>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3" name="Google Shape;1443;p9"/>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4" name="Google Shape;1444;p9"/>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5" name="Google Shape;1445;p9"/>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6" name="Google Shape;1446;p9"/>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7" name="Google Shape;1447;p9"/>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9"/>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449" name="Google Shape;1449;p9"/>
            <p:cNvGrpSpPr/>
            <p:nvPr/>
          </p:nvGrpSpPr>
          <p:grpSpPr>
            <a:xfrm>
              <a:off x="-150500" y="4161825"/>
              <a:ext cx="1024075" cy="1011725"/>
              <a:chOff x="2649575" y="3055425"/>
              <a:chExt cx="1024075" cy="1011725"/>
            </a:xfrm>
          </p:grpSpPr>
          <p:sp>
            <p:nvSpPr>
              <p:cNvPr id="1450" name="Google Shape;1450;p9"/>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1" name="Google Shape;1451;p9"/>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2" name="Google Shape;1452;p9"/>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9"/>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4" name="Google Shape;1454;p9"/>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5" name="Google Shape;1455;p9"/>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6" name="Google Shape;1456;p9"/>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7" name="Google Shape;1457;p9"/>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9"/>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9"/>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0" name="Google Shape;1460;p9"/>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1" name="Google Shape;1461;p9"/>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9"/>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3" name="Google Shape;1463;p9"/>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4" name="Google Shape;1464;p9"/>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5" name="Google Shape;1465;p9"/>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9"/>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9"/>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8" name="Google Shape;1468;p9"/>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9" name="Google Shape;1469;p9"/>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0" name="Google Shape;1470;p9"/>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1" name="Google Shape;1471;p9"/>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2" name="Google Shape;1472;p9"/>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3" name="Google Shape;1473;p9"/>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4" name="Google Shape;1474;p9"/>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5" name="Google Shape;1475;p9"/>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76" name="Google Shape;1476;p9"/>
            <p:cNvGrpSpPr/>
            <p:nvPr/>
          </p:nvGrpSpPr>
          <p:grpSpPr>
            <a:xfrm>
              <a:off x="8509725" y="3646213"/>
              <a:ext cx="577950" cy="1825700"/>
              <a:chOff x="5612500" y="3325575"/>
              <a:chExt cx="577950" cy="1825700"/>
            </a:xfrm>
          </p:grpSpPr>
          <p:sp>
            <p:nvSpPr>
              <p:cNvPr id="1477" name="Google Shape;1477;p9"/>
              <p:cNvSpPr/>
              <p:nvPr/>
            </p:nvSpPr>
            <p:spPr>
              <a:xfrm>
                <a:off x="5659200" y="3452725"/>
                <a:ext cx="289400" cy="1698550"/>
              </a:xfrm>
              <a:custGeom>
                <a:avLst/>
                <a:gdLst/>
                <a:ahLst/>
                <a:cxnLst/>
                <a:rect l="l" t="t" r="r" b="b"/>
                <a:pathLst>
                  <a:path w="11576" h="67942" extrusionOk="0">
                    <a:moveTo>
                      <a:pt x="5479" y="1"/>
                    </a:moveTo>
                    <a:cubicBezTo>
                      <a:pt x="5431" y="1"/>
                      <a:pt x="5400" y="79"/>
                      <a:pt x="5472" y="175"/>
                    </a:cubicBezTo>
                    <a:cubicBezTo>
                      <a:pt x="10408" y="10649"/>
                      <a:pt x="11376" y="22891"/>
                      <a:pt x="8207" y="34066"/>
                    </a:cubicBezTo>
                    <a:cubicBezTo>
                      <a:pt x="6539" y="40137"/>
                      <a:pt x="3370" y="45641"/>
                      <a:pt x="1502" y="51745"/>
                    </a:cubicBezTo>
                    <a:cubicBezTo>
                      <a:pt x="535" y="54981"/>
                      <a:pt x="1" y="58316"/>
                      <a:pt x="201" y="61719"/>
                    </a:cubicBezTo>
                    <a:cubicBezTo>
                      <a:pt x="234" y="62253"/>
                      <a:pt x="301" y="62753"/>
                      <a:pt x="368" y="63253"/>
                    </a:cubicBezTo>
                    <a:cubicBezTo>
                      <a:pt x="468" y="63754"/>
                      <a:pt x="535" y="64321"/>
                      <a:pt x="701" y="64754"/>
                    </a:cubicBezTo>
                    <a:cubicBezTo>
                      <a:pt x="968" y="65755"/>
                      <a:pt x="1369" y="66689"/>
                      <a:pt x="1969" y="67423"/>
                    </a:cubicBezTo>
                    <a:cubicBezTo>
                      <a:pt x="2231" y="67786"/>
                      <a:pt x="2494" y="67942"/>
                      <a:pt x="2697" y="67942"/>
                    </a:cubicBezTo>
                    <a:cubicBezTo>
                      <a:pt x="2830" y="67942"/>
                      <a:pt x="2937" y="67875"/>
                      <a:pt x="3003" y="67757"/>
                    </a:cubicBezTo>
                    <a:cubicBezTo>
                      <a:pt x="3070" y="67590"/>
                      <a:pt x="3137" y="67390"/>
                      <a:pt x="3137" y="67089"/>
                    </a:cubicBezTo>
                    <a:cubicBezTo>
                      <a:pt x="3036" y="66923"/>
                      <a:pt x="2970" y="66656"/>
                      <a:pt x="2836" y="66255"/>
                    </a:cubicBezTo>
                    <a:cubicBezTo>
                      <a:pt x="1736" y="63554"/>
                      <a:pt x="1535" y="60551"/>
                      <a:pt x="1836" y="57649"/>
                    </a:cubicBezTo>
                    <a:cubicBezTo>
                      <a:pt x="2136" y="54681"/>
                      <a:pt x="2903" y="51812"/>
                      <a:pt x="3970" y="48976"/>
                    </a:cubicBezTo>
                    <a:cubicBezTo>
                      <a:pt x="5005" y="46141"/>
                      <a:pt x="6205" y="43372"/>
                      <a:pt x="7340" y="40504"/>
                    </a:cubicBezTo>
                    <a:cubicBezTo>
                      <a:pt x="8474" y="37668"/>
                      <a:pt x="9408" y="34666"/>
                      <a:pt x="10042" y="31664"/>
                    </a:cubicBezTo>
                    <a:cubicBezTo>
                      <a:pt x="11176" y="26460"/>
                      <a:pt x="11576" y="20690"/>
                      <a:pt x="10909" y="15119"/>
                    </a:cubicBezTo>
                    <a:cubicBezTo>
                      <a:pt x="10242" y="9515"/>
                      <a:pt x="8340" y="4144"/>
                      <a:pt x="5538" y="41"/>
                    </a:cubicBezTo>
                    <a:cubicBezTo>
                      <a:pt x="5519" y="13"/>
                      <a:pt x="5498" y="1"/>
                      <a:pt x="54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8" name="Google Shape;1478;p9"/>
              <p:cNvSpPr/>
              <p:nvPr/>
            </p:nvSpPr>
            <p:spPr>
              <a:xfrm>
                <a:off x="5714250" y="3325575"/>
                <a:ext cx="120950" cy="196575"/>
              </a:xfrm>
              <a:custGeom>
                <a:avLst/>
                <a:gdLst/>
                <a:ahLst/>
                <a:cxnLst/>
                <a:rect l="l" t="t" r="r" b="b"/>
                <a:pathLst>
                  <a:path w="4838" h="7863" extrusionOk="0">
                    <a:moveTo>
                      <a:pt x="2295" y="1"/>
                    </a:moveTo>
                    <a:cubicBezTo>
                      <a:pt x="1488" y="1"/>
                      <a:pt x="694" y="568"/>
                      <a:pt x="367" y="1358"/>
                    </a:cubicBezTo>
                    <a:cubicBezTo>
                      <a:pt x="1" y="2292"/>
                      <a:pt x="301" y="3426"/>
                      <a:pt x="968" y="4227"/>
                    </a:cubicBezTo>
                    <a:cubicBezTo>
                      <a:pt x="1502" y="4927"/>
                      <a:pt x="2302" y="5394"/>
                      <a:pt x="3036" y="5895"/>
                    </a:cubicBezTo>
                    <a:cubicBezTo>
                      <a:pt x="3803" y="6395"/>
                      <a:pt x="4504" y="7029"/>
                      <a:pt x="4837" y="7863"/>
                    </a:cubicBezTo>
                    <a:cubicBezTo>
                      <a:pt x="4537" y="5895"/>
                      <a:pt x="4504" y="4527"/>
                      <a:pt x="4437" y="3093"/>
                    </a:cubicBezTo>
                    <a:cubicBezTo>
                      <a:pt x="4337" y="2526"/>
                      <a:pt x="4304" y="1892"/>
                      <a:pt x="4037" y="1358"/>
                    </a:cubicBezTo>
                    <a:cubicBezTo>
                      <a:pt x="3803" y="791"/>
                      <a:pt x="3370" y="291"/>
                      <a:pt x="2836" y="90"/>
                    </a:cubicBezTo>
                    <a:cubicBezTo>
                      <a:pt x="2658" y="29"/>
                      <a:pt x="2477" y="1"/>
                      <a:pt x="2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9" name="Google Shape;1479;p9"/>
              <p:cNvSpPr/>
              <p:nvPr/>
            </p:nvSpPr>
            <p:spPr>
              <a:xfrm>
                <a:off x="5896875" y="3533175"/>
                <a:ext cx="140675" cy="291700"/>
              </a:xfrm>
              <a:custGeom>
                <a:avLst/>
                <a:gdLst/>
                <a:ahLst/>
                <a:cxnLst/>
                <a:rect l="l" t="t" r="r" b="b"/>
                <a:pathLst>
                  <a:path w="5627" h="11668" extrusionOk="0">
                    <a:moveTo>
                      <a:pt x="5597" y="1"/>
                    </a:moveTo>
                    <a:cubicBezTo>
                      <a:pt x="5578" y="1"/>
                      <a:pt x="5544" y="20"/>
                      <a:pt x="5505" y="59"/>
                    </a:cubicBezTo>
                    <a:cubicBezTo>
                      <a:pt x="3837" y="1227"/>
                      <a:pt x="2436" y="2794"/>
                      <a:pt x="1502" y="4629"/>
                    </a:cubicBezTo>
                    <a:cubicBezTo>
                      <a:pt x="535" y="6464"/>
                      <a:pt x="1" y="8565"/>
                      <a:pt x="34" y="10633"/>
                    </a:cubicBezTo>
                    <a:cubicBezTo>
                      <a:pt x="34" y="11334"/>
                      <a:pt x="268" y="11667"/>
                      <a:pt x="434" y="11667"/>
                    </a:cubicBezTo>
                    <a:cubicBezTo>
                      <a:pt x="635" y="11634"/>
                      <a:pt x="735" y="11300"/>
                      <a:pt x="701" y="10633"/>
                    </a:cubicBezTo>
                    <a:cubicBezTo>
                      <a:pt x="568" y="8665"/>
                      <a:pt x="1002" y="6630"/>
                      <a:pt x="1835" y="4829"/>
                    </a:cubicBezTo>
                    <a:cubicBezTo>
                      <a:pt x="2669" y="2994"/>
                      <a:pt x="3904" y="1327"/>
                      <a:pt x="5538" y="126"/>
                    </a:cubicBezTo>
                    <a:cubicBezTo>
                      <a:pt x="5619" y="45"/>
                      <a:pt x="5626" y="1"/>
                      <a:pt x="5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0" name="Google Shape;1480;p9"/>
              <p:cNvSpPr/>
              <p:nvPr/>
            </p:nvSpPr>
            <p:spPr>
              <a:xfrm>
                <a:off x="5985275" y="3457050"/>
                <a:ext cx="115950" cy="120975"/>
              </a:xfrm>
              <a:custGeom>
                <a:avLst/>
                <a:gdLst/>
                <a:ahLst/>
                <a:cxnLst/>
                <a:rect l="l" t="t" r="r" b="b"/>
                <a:pathLst>
                  <a:path w="4638" h="4839" extrusionOk="0">
                    <a:moveTo>
                      <a:pt x="3430" y="1"/>
                    </a:moveTo>
                    <a:cubicBezTo>
                      <a:pt x="2946" y="1"/>
                      <a:pt x="2479" y="402"/>
                      <a:pt x="2136" y="802"/>
                    </a:cubicBezTo>
                    <a:cubicBezTo>
                      <a:pt x="1268" y="1803"/>
                      <a:pt x="668" y="3671"/>
                      <a:pt x="1" y="4839"/>
                    </a:cubicBezTo>
                    <a:cubicBezTo>
                      <a:pt x="1135" y="4839"/>
                      <a:pt x="2469" y="3971"/>
                      <a:pt x="3370" y="3438"/>
                    </a:cubicBezTo>
                    <a:cubicBezTo>
                      <a:pt x="4270" y="2937"/>
                      <a:pt x="4637" y="2003"/>
                      <a:pt x="4437" y="1003"/>
                    </a:cubicBezTo>
                    <a:cubicBezTo>
                      <a:pt x="4337" y="602"/>
                      <a:pt x="4104" y="169"/>
                      <a:pt x="3670" y="35"/>
                    </a:cubicBezTo>
                    <a:cubicBezTo>
                      <a:pt x="3590" y="12"/>
                      <a:pt x="3509" y="1"/>
                      <a:pt x="34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1" name="Google Shape;1481;p9"/>
              <p:cNvSpPr/>
              <p:nvPr/>
            </p:nvSpPr>
            <p:spPr>
              <a:xfrm>
                <a:off x="5754925" y="3677025"/>
                <a:ext cx="169250" cy="219250"/>
              </a:xfrm>
              <a:custGeom>
                <a:avLst/>
                <a:gdLst/>
                <a:ahLst/>
                <a:cxnLst/>
                <a:rect l="l" t="t" r="r" b="b"/>
                <a:pathLst>
                  <a:path w="6770" h="8770" extrusionOk="0">
                    <a:moveTo>
                      <a:pt x="49" y="0"/>
                    </a:moveTo>
                    <a:cubicBezTo>
                      <a:pt x="0" y="0"/>
                      <a:pt x="5" y="63"/>
                      <a:pt x="75" y="109"/>
                    </a:cubicBezTo>
                    <a:cubicBezTo>
                      <a:pt x="1509" y="1010"/>
                      <a:pt x="2677" y="2277"/>
                      <a:pt x="3577" y="3612"/>
                    </a:cubicBezTo>
                    <a:cubicBezTo>
                      <a:pt x="4511" y="5013"/>
                      <a:pt x="5312" y="6514"/>
                      <a:pt x="5846" y="8048"/>
                    </a:cubicBezTo>
                    <a:cubicBezTo>
                      <a:pt x="6026" y="8544"/>
                      <a:pt x="6274" y="8769"/>
                      <a:pt x="6449" y="8769"/>
                    </a:cubicBezTo>
                    <a:cubicBezTo>
                      <a:pt x="6663" y="8769"/>
                      <a:pt x="6769" y="8435"/>
                      <a:pt x="6513" y="7848"/>
                    </a:cubicBezTo>
                    <a:cubicBezTo>
                      <a:pt x="5846" y="6247"/>
                      <a:pt x="5012" y="4746"/>
                      <a:pt x="3911" y="3412"/>
                    </a:cubicBezTo>
                    <a:cubicBezTo>
                      <a:pt x="2877" y="2077"/>
                      <a:pt x="1643" y="876"/>
                      <a:pt x="141" y="43"/>
                    </a:cubicBezTo>
                    <a:cubicBezTo>
                      <a:pt x="101" y="12"/>
                      <a:pt x="70" y="0"/>
                      <a:pt x="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2" name="Google Shape;1482;p9"/>
              <p:cNvSpPr/>
              <p:nvPr/>
            </p:nvSpPr>
            <p:spPr>
              <a:xfrm>
                <a:off x="5693400" y="3603800"/>
                <a:ext cx="121775" cy="119325"/>
              </a:xfrm>
              <a:custGeom>
                <a:avLst/>
                <a:gdLst/>
                <a:ahLst/>
                <a:cxnLst/>
                <a:rect l="l" t="t" r="r" b="b"/>
                <a:pathLst>
                  <a:path w="4871" h="4773" extrusionOk="0">
                    <a:moveTo>
                      <a:pt x="1540" y="1"/>
                    </a:moveTo>
                    <a:cubicBezTo>
                      <a:pt x="1516" y="1"/>
                      <a:pt x="1492" y="1"/>
                      <a:pt x="1468" y="3"/>
                    </a:cubicBezTo>
                    <a:cubicBezTo>
                      <a:pt x="634" y="69"/>
                      <a:pt x="1" y="1003"/>
                      <a:pt x="167" y="1837"/>
                    </a:cubicBezTo>
                    <a:cubicBezTo>
                      <a:pt x="334" y="2671"/>
                      <a:pt x="1035" y="3338"/>
                      <a:pt x="1835" y="3639"/>
                    </a:cubicBezTo>
                    <a:cubicBezTo>
                      <a:pt x="2636" y="3972"/>
                      <a:pt x="4037" y="4773"/>
                      <a:pt x="4871" y="4773"/>
                    </a:cubicBezTo>
                    <a:cubicBezTo>
                      <a:pt x="4504" y="4339"/>
                      <a:pt x="3770" y="3005"/>
                      <a:pt x="3603" y="2471"/>
                    </a:cubicBezTo>
                    <a:cubicBezTo>
                      <a:pt x="3436" y="1937"/>
                      <a:pt x="3236" y="1337"/>
                      <a:pt x="2903" y="837"/>
                    </a:cubicBezTo>
                    <a:cubicBezTo>
                      <a:pt x="2583" y="357"/>
                      <a:pt x="2080" y="1"/>
                      <a:pt x="15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3" name="Google Shape;1483;p9"/>
              <p:cNvSpPr/>
              <p:nvPr/>
            </p:nvSpPr>
            <p:spPr>
              <a:xfrm>
                <a:off x="5906450" y="3881700"/>
                <a:ext cx="178225" cy="202375"/>
              </a:xfrm>
              <a:custGeom>
                <a:avLst/>
                <a:gdLst/>
                <a:ahLst/>
                <a:cxnLst/>
                <a:rect l="l" t="t" r="r" b="b"/>
                <a:pathLst>
                  <a:path w="7129" h="8095" extrusionOk="0">
                    <a:moveTo>
                      <a:pt x="7080" y="0"/>
                    </a:moveTo>
                    <a:cubicBezTo>
                      <a:pt x="7059" y="0"/>
                      <a:pt x="7029" y="8"/>
                      <a:pt x="6990" y="28"/>
                    </a:cubicBezTo>
                    <a:cubicBezTo>
                      <a:pt x="4154" y="1696"/>
                      <a:pt x="1786" y="4164"/>
                      <a:pt x="285" y="7166"/>
                    </a:cubicBezTo>
                    <a:cubicBezTo>
                      <a:pt x="0" y="7754"/>
                      <a:pt x="93" y="8094"/>
                      <a:pt x="312" y="8094"/>
                    </a:cubicBezTo>
                    <a:cubicBezTo>
                      <a:pt x="478" y="8094"/>
                      <a:pt x="717" y="7898"/>
                      <a:pt x="919" y="7467"/>
                    </a:cubicBezTo>
                    <a:cubicBezTo>
                      <a:pt x="2186" y="4531"/>
                      <a:pt x="4321" y="1963"/>
                      <a:pt x="7023" y="95"/>
                    </a:cubicBezTo>
                    <a:cubicBezTo>
                      <a:pt x="7117" y="48"/>
                      <a:pt x="7128" y="0"/>
                      <a:pt x="70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4" name="Google Shape;1484;p9"/>
              <p:cNvSpPr/>
              <p:nvPr/>
            </p:nvSpPr>
            <p:spPr>
              <a:xfrm>
                <a:off x="5796800" y="3928475"/>
                <a:ext cx="101775" cy="298350"/>
              </a:xfrm>
              <a:custGeom>
                <a:avLst/>
                <a:gdLst/>
                <a:ahLst/>
                <a:cxnLst/>
                <a:rect l="l" t="t" r="r" b="b"/>
                <a:pathLst>
                  <a:path w="4071" h="11934" extrusionOk="0">
                    <a:moveTo>
                      <a:pt x="118" y="0"/>
                    </a:moveTo>
                    <a:cubicBezTo>
                      <a:pt x="93" y="0"/>
                      <a:pt x="68" y="42"/>
                      <a:pt x="68" y="125"/>
                    </a:cubicBezTo>
                    <a:cubicBezTo>
                      <a:pt x="1" y="1092"/>
                      <a:pt x="168" y="2026"/>
                      <a:pt x="401" y="2994"/>
                    </a:cubicBezTo>
                    <a:cubicBezTo>
                      <a:pt x="701" y="3928"/>
                      <a:pt x="1068" y="4795"/>
                      <a:pt x="1502" y="5662"/>
                    </a:cubicBezTo>
                    <a:cubicBezTo>
                      <a:pt x="2303" y="7397"/>
                      <a:pt x="3170" y="9132"/>
                      <a:pt x="3303" y="10966"/>
                    </a:cubicBezTo>
                    <a:cubicBezTo>
                      <a:pt x="3337" y="11567"/>
                      <a:pt x="3470" y="11867"/>
                      <a:pt x="3670" y="11934"/>
                    </a:cubicBezTo>
                    <a:cubicBezTo>
                      <a:pt x="3737" y="11934"/>
                      <a:pt x="3837" y="11833"/>
                      <a:pt x="3904" y="11667"/>
                    </a:cubicBezTo>
                    <a:cubicBezTo>
                      <a:pt x="4004" y="11500"/>
                      <a:pt x="4071" y="11266"/>
                      <a:pt x="4004" y="10933"/>
                    </a:cubicBezTo>
                    <a:cubicBezTo>
                      <a:pt x="3870" y="9932"/>
                      <a:pt x="3570" y="8965"/>
                      <a:pt x="3170" y="8097"/>
                    </a:cubicBezTo>
                    <a:cubicBezTo>
                      <a:pt x="2803" y="7197"/>
                      <a:pt x="2336" y="6330"/>
                      <a:pt x="1869" y="5496"/>
                    </a:cubicBezTo>
                    <a:cubicBezTo>
                      <a:pt x="1402" y="4662"/>
                      <a:pt x="1002" y="3794"/>
                      <a:pt x="668" y="2927"/>
                    </a:cubicBezTo>
                    <a:cubicBezTo>
                      <a:pt x="334" y="2026"/>
                      <a:pt x="134" y="1092"/>
                      <a:pt x="168" y="125"/>
                    </a:cubicBezTo>
                    <a:cubicBezTo>
                      <a:pt x="168" y="42"/>
                      <a:pt x="143" y="0"/>
                      <a:pt x="1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5" name="Google Shape;1485;p9"/>
              <p:cNvSpPr/>
              <p:nvPr/>
            </p:nvSpPr>
            <p:spPr>
              <a:xfrm>
                <a:off x="5819325" y="4099175"/>
                <a:ext cx="331575" cy="331150"/>
              </a:xfrm>
              <a:custGeom>
                <a:avLst/>
                <a:gdLst/>
                <a:ahLst/>
                <a:cxnLst/>
                <a:rect l="l" t="t" r="r" b="b"/>
                <a:pathLst>
                  <a:path w="13263" h="13246" extrusionOk="0">
                    <a:moveTo>
                      <a:pt x="13239" y="1"/>
                    </a:moveTo>
                    <a:cubicBezTo>
                      <a:pt x="13218" y="1"/>
                      <a:pt x="13171" y="44"/>
                      <a:pt x="13110" y="135"/>
                    </a:cubicBezTo>
                    <a:cubicBezTo>
                      <a:pt x="10308" y="5139"/>
                      <a:pt x="6172" y="9442"/>
                      <a:pt x="1235" y="12177"/>
                    </a:cubicBezTo>
                    <a:cubicBezTo>
                      <a:pt x="401" y="12644"/>
                      <a:pt x="1" y="13011"/>
                      <a:pt x="101" y="13178"/>
                    </a:cubicBezTo>
                    <a:cubicBezTo>
                      <a:pt x="142" y="13220"/>
                      <a:pt x="223" y="13245"/>
                      <a:pt x="340" y="13245"/>
                    </a:cubicBezTo>
                    <a:cubicBezTo>
                      <a:pt x="597" y="13245"/>
                      <a:pt x="1028" y="13122"/>
                      <a:pt x="1602" y="12778"/>
                    </a:cubicBezTo>
                    <a:cubicBezTo>
                      <a:pt x="4104" y="11277"/>
                      <a:pt x="6338" y="9375"/>
                      <a:pt x="8273" y="7274"/>
                    </a:cubicBezTo>
                    <a:cubicBezTo>
                      <a:pt x="10175" y="5139"/>
                      <a:pt x="11842" y="2704"/>
                      <a:pt x="13177" y="169"/>
                    </a:cubicBezTo>
                    <a:cubicBezTo>
                      <a:pt x="13249" y="60"/>
                      <a:pt x="13262" y="1"/>
                      <a:pt x="132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6" name="Google Shape;1486;p9"/>
              <p:cNvSpPr/>
              <p:nvPr/>
            </p:nvSpPr>
            <p:spPr>
              <a:xfrm>
                <a:off x="5692575" y="4168225"/>
                <a:ext cx="110100" cy="363875"/>
              </a:xfrm>
              <a:custGeom>
                <a:avLst/>
                <a:gdLst/>
                <a:ahLst/>
                <a:cxnLst/>
                <a:rect l="l" t="t" r="r" b="b"/>
                <a:pathLst>
                  <a:path w="4404" h="14555" extrusionOk="0">
                    <a:moveTo>
                      <a:pt x="442" y="0"/>
                    </a:moveTo>
                    <a:cubicBezTo>
                      <a:pt x="417" y="0"/>
                      <a:pt x="384" y="59"/>
                      <a:pt x="367" y="175"/>
                    </a:cubicBezTo>
                    <a:cubicBezTo>
                      <a:pt x="0" y="2444"/>
                      <a:pt x="401" y="4845"/>
                      <a:pt x="1134" y="7047"/>
                    </a:cubicBezTo>
                    <a:cubicBezTo>
                      <a:pt x="1835" y="9248"/>
                      <a:pt x="2736" y="11383"/>
                      <a:pt x="3503" y="13552"/>
                    </a:cubicBezTo>
                    <a:cubicBezTo>
                      <a:pt x="3725" y="14249"/>
                      <a:pt x="4007" y="14555"/>
                      <a:pt x="4177" y="14555"/>
                    </a:cubicBezTo>
                    <a:cubicBezTo>
                      <a:pt x="4186" y="14555"/>
                      <a:pt x="4195" y="14554"/>
                      <a:pt x="4203" y="14552"/>
                    </a:cubicBezTo>
                    <a:cubicBezTo>
                      <a:pt x="4370" y="14452"/>
                      <a:pt x="4403" y="14019"/>
                      <a:pt x="4137" y="13251"/>
                    </a:cubicBezTo>
                    <a:cubicBezTo>
                      <a:pt x="3303" y="11083"/>
                      <a:pt x="2302" y="9015"/>
                      <a:pt x="1501" y="6880"/>
                    </a:cubicBezTo>
                    <a:cubicBezTo>
                      <a:pt x="734" y="4745"/>
                      <a:pt x="200" y="2444"/>
                      <a:pt x="467" y="175"/>
                    </a:cubicBezTo>
                    <a:cubicBezTo>
                      <a:pt x="484" y="59"/>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7" name="Google Shape;1487;p9"/>
              <p:cNvSpPr/>
              <p:nvPr/>
            </p:nvSpPr>
            <p:spPr>
              <a:xfrm>
                <a:off x="5680900" y="4615725"/>
                <a:ext cx="271925" cy="264550"/>
              </a:xfrm>
              <a:custGeom>
                <a:avLst/>
                <a:gdLst/>
                <a:ahLst/>
                <a:cxnLst/>
                <a:rect l="l" t="t" r="r" b="b"/>
                <a:pathLst>
                  <a:path w="10877" h="10582" extrusionOk="0">
                    <a:moveTo>
                      <a:pt x="10856" y="0"/>
                    </a:moveTo>
                    <a:cubicBezTo>
                      <a:pt x="10838" y="0"/>
                      <a:pt x="10806" y="42"/>
                      <a:pt x="10775" y="121"/>
                    </a:cubicBezTo>
                    <a:cubicBezTo>
                      <a:pt x="10274" y="1156"/>
                      <a:pt x="9507" y="2023"/>
                      <a:pt x="8673" y="2823"/>
                    </a:cubicBezTo>
                    <a:cubicBezTo>
                      <a:pt x="7806" y="3557"/>
                      <a:pt x="6838" y="4224"/>
                      <a:pt x="5871" y="4825"/>
                    </a:cubicBezTo>
                    <a:cubicBezTo>
                      <a:pt x="4937" y="5459"/>
                      <a:pt x="3936" y="6026"/>
                      <a:pt x="2969" y="6793"/>
                    </a:cubicBezTo>
                    <a:cubicBezTo>
                      <a:pt x="2035" y="7493"/>
                      <a:pt x="1168" y="8327"/>
                      <a:pt x="467" y="9328"/>
                    </a:cubicBezTo>
                    <a:cubicBezTo>
                      <a:pt x="0" y="10029"/>
                      <a:pt x="34" y="10496"/>
                      <a:pt x="200" y="10562"/>
                    </a:cubicBezTo>
                    <a:cubicBezTo>
                      <a:pt x="230" y="10575"/>
                      <a:pt x="260" y="10581"/>
                      <a:pt x="290" y="10581"/>
                    </a:cubicBezTo>
                    <a:cubicBezTo>
                      <a:pt x="503" y="10581"/>
                      <a:pt x="751" y="10278"/>
                      <a:pt x="1101" y="9695"/>
                    </a:cubicBezTo>
                    <a:cubicBezTo>
                      <a:pt x="1668" y="8728"/>
                      <a:pt x="2469" y="7960"/>
                      <a:pt x="3336" y="7193"/>
                    </a:cubicBezTo>
                    <a:cubicBezTo>
                      <a:pt x="4203" y="6493"/>
                      <a:pt x="5171" y="5826"/>
                      <a:pt x="6138" y="5158"/>
                    </a:cubicBezTo>
                    <a:cubicBezTo>
                      <a:pt x="7072" y="4491"/>
                      <a:pt x="8006" y="3791"/>
                      <a:pt x="8840" y="2990"/>
                    </a:cubicBezTo>
                    <a:cubicBezTo>
                      <a:pt x="9674" y="2190"/>
                      <a:pt x="10408" y="1222"/>
                      <a:pt x="10841" y="155"/>
                    </a:cubicBezTo>
                    <a:cubicBezTo>
                      <a:pt x="10876" y="50"/>
                      <a:pt x="10875" y="0"/>
                      <a:pt x="108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8" name="Google Shape;1488;p9"/>
              <p:cNvSpPr/>
              <p:nvPr/>
            </p:nvSpPr>
            <p:spPr>
              <a:xfrm>
                <a:off x="5642525" y="4488425"/>
                <a:ext cx="67575" cy="311300"/>
              </a:xfrm>
              <a:custGeom>
                <a:avLst/>
                <a:gdLst/>
                <a:ahLst/>
                <a:cxnLst/>
                <a:rect l="l" t="t" r="r" b="b"/>
                <a:pathLst>
                  <a:path w="2703" h="12452" extrusionOk="0">
                    <a:moveTo>
                      <a:pt x="521" y="0"/>
                    </a:moveTo>
                    <a:cubicBezTo>
                      <a:pt x="505" y="0"/>
                      <a:pt x="483" y="35"/>
                      <a:pt x="468" y="110"/>
                    </a:cubicBezTo>
                    <a:cubicBezTo>
                      <a:pt x="68" y="1044"/>
                      <a:pt x="1" y="2045"/>
                      <a:pt x="34" y="2979"/>
                    </a:cubicBezTo>
                    <a:cubicBezTo>
                      <a:pt x="68" y="3979"/>
                      <a:pt x="234" y="4947"/>
                      <a:pt x="501" y="5914"/>
                    </a:cubicBezTo>
                    <a:cubicBezTo>
                      <a:pt x="1002" y="7782"/>
                      <a:pt x="1702" y="9617"/>
                      <a:pt x="1902" y="11485"/>
                    </a:cubicBezTo>
                    <a:cubicBezTo>
                      <a:pt x="2002" y="12118"/>
                      <a:pt x="2169" y="12452"/>
                      <a:pt x="2336" y="12452"/>
                    </a:cubicBezTo>
                    <a:cubicBezTo>
                      <a:pt x="2503" y="12452"/>
                      <a:pt x="2703" y="12085"/>
                      <a:pt x="2569" y="11418"/>
                    </a:cubicBezTo>
                    <a:cubicBezTo>
                      <a:pt x="2236" y="9416"/>
                      <a:pt x="1469" y="7615"/>
                      <a:pt x="868" y="5781"/>
                    </a:cubicBezTo>
                    <a:cubicBezTo>
                      <a:pt x="568" y="4880"/>
                      <a:pt x="368" y="3946"/>
                      <a:pt x="234" y="2979"/>
                    </a:cubicBezTo>
                    <a:cubicBezTo>
                      <a:pt x="168" y="2045"/>
                      <a:pt x="201" y="1077"/>
                      <a:pt x="535" y="143"/>
                    </a:cubicBezTo>
                    <a:cubicBezTo>
                      <a:pt x="553" y="51"/>
                      <a:pt x="541" y="0"/>
                      <a:pt x="5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9" name="Google Shape;1489;p9"/>
              <p:cNvSpPr/>
              <p:nvPr/>
            </p:nvSpPr>
            <p:spPr>
              <a:xfrm>
                <a:off x="5612500" y="4389600"/>
                <a:ext cx="83425" cy="141600"/>
              </a:xfrm>
              <a:custGeom>
                <a:avLst/>
                <a:gdLst/>
                <a:ahLst/>
                <a:cxnLst/>
                <a:rect l="l" t="t" r="r" b="b"/>
                <a:pathLst>
                  <a:path w="3337" h="5664" extrusionOk="0">
                    <a:moveTo>
                      <a:pt x="2138" y="0"/>
                    </a:moveTo>
                    <a:cubicBezTo>
                      <a:pt x="1864" y="0"/>
                      <a:pt x="1600" y="98"/>
                      <a:pt x="1369" y="260"/>
                    </a:cubicBezTo>
                    <a:cubicBezTo>
                      <a:pt x="1035" y="527"/>
                      <a:pt x="835" y="860"/>
                      <a:pt x="668" y="1227"/>
                    </a:cubicBezTo>
                    <a:cubicBezTo>
                      <a:pt x="1" y="2695"/>
                      <a:pt x="335" y="4496"/>
                      <a:pt x="1402" y="5664"/>
                    </a:cubicBezTo>
                    <a:cubicBezTo>
                      <a:pt x="1869" y="4830"/>
                      <a:pt x="2336" y="4230"/>
                      <a:pt x="2703" y="3596"/>
                    </a:cubicBezTo>
                    <a:cubicBezTo>
                      <a:pt x="3070" y="2995"/>
                      <a:pt x="3337" y="2228"/>
                      <a:pt x="3270" y="1461"/>
                    </a:cubicBezTo>
                    <a:cubicBezTo>
                      <a:pt x="3270" y="894"/>
                      <a:pt x="3036" y="260"/>
                      <a:pt x="2503" y="60"/>
                    </a:cubicBezTo>
                    <a:cubicBezTo>
                      <a:pt x="2380" y="19"/>
                      <a:pt x="2258" y="0"/>
                      <a:pt x="21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0" name="Google Shape;1490;p9"/>
              <p:cNvSpPr/>
              <p:nvPr/>
            </p:nvSpPr>
            <p:spPr>
              <a:xfrm>
                <a:off x="5665050" y="4108275"/>
                <a:ext cx="85075" cy="131050"/>
              </a:xfrm>
              <a:custGeom>
                <a:avLst/>
                <a:gdLst/>
                <a:ahLst/>
                <a:cxnLst/>
                <a:rect l="l" t="t" r="r" b="b"/>
                <a:pathLst>
                  <a:path w="3403" h="5242" extrusionOk="0">
                    <a:moveTo>
                      <a:pt x="1960" y="1"/>
                    </a:moveTo>
                    <a:cubicBezTo>
                      <a:pt x="1573" y="1"/>
                      <a:pt x="1243" y="164"/>
                      <a:pt x="968" y="438"/>
                    </a:cubicBezTo>
                    <a:cubicBezTo>
                      <a:pt x="668" y="739"/>
                      <a:pt x="501" y="1106"/>
                      <a:pt x="401" y="1473"/>
                    </a:cubicBezTo>
                    <a:cubicBezTo>
                      <a:pt x="0" y="2807"/>
                      <a:pt x="467" y="4341"/>
                      <a:pt x="1502" y="5242"/>
                    </a:cubicBezTo>
                    <a:cubicBezTo>
                      <a:pt x="2135" y="4441"/>
                      <a:pt x="2536" y="3908"/>
                      <a:pt x="2836" y="3307"/>
                    </a:cubicBezTo>
                    <a:cubicBezTo>
                      <a:pt x="3136" y="2740"/>
                      <a:pt x="3403" y="2073"/>
                      <a:pt x="3303" y="1406"/>
                    </a:cubicBezTo>
                    <a:cubicBezTo>
                      <a:pt x="3236" y="739"/>
                      <a:pt x="2736" y="72"/>
                      <a:pt x="2069" y="5"/>
                    </a:cubicBezTo>
                    <a:cubicBezTo>
                      <a:pt x="2032" y="2"/>
                      <a:pt x="1996" y="1"/>
                      <a:pt x="19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1" name="Google Shape;1491;p9"/>
              <p:cNvSpPr/>
              <p:nvPr/>
            </p:nvSpPr>
            <p:spPr>
              <a:xfrm>
                <a:off x="6093700" y="4082350"/>
                <a:ext cx="96750" cy="116125"/>
              </a:xfrm>
              <a:custGeom>
                <a:avLst/>
                <a:gdLst/>
                <a:ahLst/>
                <a:cxnLst/>
                <a:rect l="l" t="t" r="r" b="b"/>
                <a:pathLst>
                  <a:path w="3870" h="4645" extrusionOk="0">
                    <a:moveTo>
                      <a:pt x="2389" y="1"/>
                    </a:moveTo>
                    <a:cubicBezTo>
                      <a:pt x="1772" y="1"/>
                      <a:pt x="1172" y="385"/>
                      <a:pt x="801" y="942"/>
                    </a:cubicBezTo>
                    <a:cubicBezTo>
                      <a:pt x="33" y="1976"/>
                      <a:pt x="0" y="3343"/>
                      <a:pt x="0" y="4644"/>
                    </a:cubicBezTo>
                    <a:cubicBezTo>
                      <a:pt x="1268" y="4478"/>
                      <a:pt x="2035" y="4211"/>
                      <a:pt x="2635" y="3710"/>
                    </a:cubicBezTo>
                    <a:cubicBezTo>
                      <a:pt x="3302" y="3277"/>
                      <a:pt x="3803" y="2543"/>
                      <a:pt x="3836" y="1776"/>
                    </a:cubicBezTo>
                    <a:cubicBezTo>
                      <a:pt x="3870" y="975"/>
                      <a:pt x="3336" y="141"/>
                      <a:pt x="2535" y="8"/>
                    </a:cubicBezTo>
                    <a:cubicBezTo>
                      <a:pt x="2487" y="3"/>
                      <a:pt x="2438" y="1"/>
                      <a:pt x="23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2" name="Google Shape;1492;p9"/>
              <p:cNvSpPr/>
              <p:nvPr/>
            </p:nvSpPr>
            <p:spPr>
              <a:xfrm>
                <a:off x="5892725" y="4552825"/>
                <a:ext cx="113425" cy="141825"/>
              </a:xfrm>
              <a:custGeom>
                <a:avLst/>
                <a:gdLst/>
                <a:ahLst/>
                <a:cxnLst/>
                <a:rect l="l" t="t" r="r" b="b"/>
                <a:pathLst>
                  <a:path w="4537" h="5673" extrusionOk="0">
                    <a:moveTo>
                      <a:pt x="2665" y="1"/>
                    </a:moveTo>
                    <a:cubicBezTo>
                      <a:pt x="2202" y="1"/>
                      <a:pt x="1751" y="235"/>
                      <a:pt x="1368" y="536"/>
                    </a:cubicBezTo>
                    <a:cubicBezTo>
                      <a:pt x="667" y="1136"/>
                      <a:pt x="300" y="2004"/>
                      <a:pt x="133" y="2904"/>
                    </a:cubicBezTo>
                    <a:cubicBezTo>
                      <a:pt x="0" y="3838"/>
                      <a:pt x="33" y="4739"/>
                      <a:pt x="67" y="5673"/>
                    </a:cubicBezTo>
                    <a:cubicBezTo>
                      <a:pt x="1701" y="5406"/>
                      <a:pt x="2702" y="5006"/>
                      <a:pt x="3402" y="4239"/>
                    </a:cubicBezTo>
                    <a:cubicBezTo>
                      <a:pt x="4170" y="3505"/>
                      <a:pt x="4537" y="2404"/>
                      <a:pt x="4303" y="1403"/>
                    </a:cubicBezTo>
                    <a:cubicBezTo>
                      <a:pt x="4136" y="803"/>
                      <a:pt x="3636" y="169"/>
                      <a:pt x="2969" y="36"/>
                    </a:cubicBezTo>
                    <a:cubicBezTo>
                      <a:pt x="2867" y="12"/>
                      <a:pt x="2766" y="1"/>
                      <a:pt x="26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3" name="Google Shape;1493;p9"/>
              <p:cNvSpPr/>
              <p:nvPr/>
            </p:nvSpPr>
            <p:spPr>
              <a:xfrm>
                <a:off x="5744275" y="3868300"/>
                <a:ext cx="87575" cy="143375"/>
              </a:xfrm>
              <a:custGeom>
                <a:avLst/>
                <a:gdLst/>
                <a:ahLst/>
                <a:cxnLst/>
                <a:rect l="l" t="t" r="r" b="b"/>
                <a:pathLst>
                  <a:path w="3503" h="5735" extrusionOk="0">
                    <a:moveTo>
                      <a:pt x="2204" y="1"/>
                    </a:moveTo>
                    <a:cubicBezTo>
                      <a:pt x="1810" y="1"/>
                      <a:pt x="1401" y="157"/>
                      <a:pt x="1101" y="397"/>
                    </a:cubicBezTo>
                    <a:cubicBezTo>
                      <a:pt x="267" y="1064"/>
                      <a:pt x="0" y="2265"/>
                      <a:pt x="334" y="3333"/>
                    </a:cubicBezTo>
                    <a:cubicBezTo>
                      <a:pt x="634" y="4333"/>
                      <a:pt x="1468" y="5101"/>
                      <a:pt x="2769" y="5734"/>
                    </a:cubicBezTo>
                    <a:cubicBezTo>
                      <a:pt x="2969" y="4667"/>
                      <a:pt x="3136" y="3600"/>
                      <a:pt x="3336" y="2532"/>
                    </a:cubicBezTo>
                    <a:cubicBezTo>
                      <a:pt x="3436" y="2098"/>
                      <a:pt x="3503" y="1698"/>
                      <a:pt x="3470" y="1331"/>
                    </a:cubicBezTo>
                    <a:cubicBezTo>
                      <a:pt x="3436" y="898"/>
                      <a:pt x="3269" y="497"/>
                      <a:pt x="2936" y="230"/>
                    </a:cubicBezTo>
                    <a:cubicBezTo>
                      <a:pt x="2722" y="70"/>
                      <a:pt x="2466" y="1"/>
                      <a:pt x="22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4" name="Google Shape;1494;p9"/>
              <p:cNvSpPr/>
              <p:nvPr/>
            </p:nvSpPr>
            <p:spPr>
              <a:xfrm>
                <a:off x="6004450" y="3842450"/>
                <a:ext cx="148475" cy="104500"/>
              </a:xfrm>
              <a:custGeom>
                <a:avLst/>
                <a:gdLst/>
                <a:ahLst/>
                <a:cxnLst/>
                <a:rect l="l" t="t" r="r" b="b"/>
                <a:pathLst>
                  <a:path w="5939" h="4180" extrusionOk="0">
                    <a:moveTo>
                      <a:pt x="3665" y="1"/>
                    </a:moveTo>
                    <a:cubicBezTo>
                      <a:pt x="3263" y="1"/>
                      <a:pt x="2861" y="93"/>
                      <a:pt x="2503" y="264"/>
                    </a:cubicBezTo>
                    <a:cubicBezTo>
                      <a:pt x="1769" y="597"/>
                      <a:pt x="1235" y="1231"/>
                      <a:pt x="835" y="1898"/>
                    </a:cubicBezTo>
                    <a:cubicBezTo>
                      <a:pt x="435" y="2565"/>
                      <a:pt x="201" y="3366"/>
                      <a:pt x="1" y="4100"/>
                    </a:cubicBezTo>
                    <a:cubicBezTo>
                      <a:pt x="478" y="4155"/>
                      <a:pt x="905" y="4180"/>
                      <a:pt x="1309" y="4180"/>
                    </a:cubicBezTo>
                    <a:cubicBezTo>
                      <a:pt x="1639" y="4180"/>
                      <a:pt x="1954" y="4163"/>
                      <a:pt x="2269" y="4133"/>
                    </a:cubicBezTo>
                    <a:cubicBezTo>
                      <a:pt x="3003" y="4100"/>
                      <a:pt x="3704" y="4033"/>
                      <a:pt x="4371" y="3766"/>
                    </a:cubicBezTo>
                    <a:cubicBezTo>
                      <a:pt x="5038" y="3533"/>
                      <a:pt x="5605" y="2966"/>
                      <a:pt x="5772" y="2265"/>
                    </a:cubicBezTo>
                    <a:cubicBezTo>
                      <a:pt x="5938" y="1465"/>
                      <a:pt x="5505" y="631"/>
                      <a:pt x="4771" y="264"/>
                    </a:cubicBezTo>
                    <a:cubicBezTo>
                      <a:pt x="4429" y="85"/>
                      <a:pt x="4047" y="1"/>
                      <a:pt x="36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495" name="Google Shape;1495;p9"/>
          <p:cNvSpPr txBox="1">
            <a:spLocks noGrp="1"/>
          </p:cNvSpPr>
          <p:nvPr>
            <p:ph type="title"/>
          </p:nvPr>
        </p:nvSpPr>
        <p:spPr>
          <a:xfrm>
            <a:off x="2867357" y="2000848"/>
            <a:ext cx="64532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496" name="Google Shape;1496;p9"/>
          <p:cNvSpPr txBox="1">
            <a:spLocks noGrp="1"/>
          </p:cNvSpPr>
          <p:nvPr>
            <p:ph type="subTitle" idx="1"/>
          </p:nvPr>
        </p:nvSpPr>
        <p:spPr>
          <a:xfrm>
            <a:off x="2867367" y="3063007"/>
            <a:ext cx="6453200" cy="173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63186266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1"/>
        </a:solidFill>
        <a:effectLst/>
      </p:bgPr>
    </p:bg>
    <p:spTree>
      <p:nvGrpSpPr>
        <p:cNvPr id="1" name="Shape 1497"/>
        <p:cNvGrpSpPr/>
        <p:nvPr/>
      </p:nvGrpSpPr>
      <p:grpSpPr>
        <a:xfrm>
          <a:off x="0" y="0"/>
          <a:ext cx="0" cy="0"/>
          <a:chOff x="0" y="0"/>
          <a:chExt cx="0" cy="0"/>
        </a:xfrm>
      </p:grpSpPr>
      <p:sp>
        <p:nvSpPr>
          <p:cNvPr id="1498" name="Google Shape;1498;p10"/>
          <p:cNvSpPr txBox="1">
            <a:spLocks noGrp="1"/>
          </p:cNvSpPr>
          <p:nvPr>
            <p:ph type="title"/>
          </p:nvPr>
        </p:nvSpPr>
        <p:spPr>
          <a:xfrm>
            <a:off x="960000" y="720000"/>
            <a:ext cx="10272000" cy="72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4133">
                <a:solidFill>
                  <a:schemeClr val="accent2"/>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99" name="Google Shape;1499;p10"/>
          <p:cNvSpPr/>
          <p:nvPr/>
        </p:nvSpPr>
        <p:spPr>
          <a:xfrm>
            <a:off x="11150366" y="539230"/>
            <a:ext cx="789609" cy="439348"/>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00" name="Google Shape;1500;p10"/>
          <p:cNvSpPr/>
          <p:nvPr/>
        </p:nvSpPr>
        <p:spPr>
          <a:xfrm>
            <a:off x="265601" y="222781"/>
            <a:ext cx="1016303" cy="497224"/>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501" name="Google Shape;1501;p10"/>
          <p:cNvGrpSpPr/>
          <p:nvPr/>
        </p:nvGrpSpPr>
        <p:grpSpPr>
          <a:xfrm flipH="1">
            <a:off x="519036" y="1795601"/>
            <a:ext cx="1003533" cy="1004700"/>
            <a:chOff x="1200675" y="4314750"/>
            <a:chExt cx="752650" cy="753525"/>
          </a:xfrm>
        </p:grpSpPr>
        <p:sp>
          <p:nvSpPr>
            <p:cNvPr id="1502" name="Google Shape;1502;p10"/>
            <p:cNvSpPr/>
            <p:nvPr/>
          </p:nvSpPr>
          <p:spPr>
            <a:xfrm>
              <a:off x="1200675" y="431475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3" name="Google Shape;1503;p10"/>
            <p:cNvSpPr/>
            <p:nvPr/>
          </p:nvSpPr>
          <p:spPr>
            <a:xfrm>
              <a:off x="1677625" y="48204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04" name="Google Shape;1504;p10"/>
          <p:cNvGrpSpPr/>
          <p:nvPr/>
        </p:nvGrpSpPr>
        <p:grpSpPr>
          <a:xfrm>
            <a:off x="-496871" y="3882233"/>
            <a:ext cx="13281308" cy="3682355"/>
            <a:chOff x="-372654" y="2911675"/>
            <a:chExt cx="9960981" cy="2761766"/>
          </a:xfrm>
        </p:grpSpPr>
        <p:grpSp>
          <p:nvGrpSpPr>
            <p:cNvPr id="1505" name="Google Shape;1505;p10"/>
            <p:cNvGrpSpPr/>
            <p:nvPr/>
          </p:nvGrpSpPr>
          <p:grpSpPr>
            <a:xfrm flipH="1">
              <a:off x="469483" y="3989911"/>
              <a:ext cx="592242" cy="581335"/>
              <a:chOff x="5672100" y="3575250"/>
              <a:chExt cx="1054750" cy="1035325"/>
            </a:xfrm>
          </p:grpSpPr>
          <p:sp>
            <p:nvSpPr>
              <p:cNvPr id="1506" name="Google Shape;1506;p10"/>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7" name="Google Shape;1507;p10"/>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8" name="Google Shape;1508;p10"/>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9" name="Google Shape;1509;p10"/>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0" name="Google Shape;1510;p10"/>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1" name="Google Shape;1511;p10"/>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2" name="Google Shape;1512;p10"/>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3" name="Google Shape;1513;p10"/>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14" name="Google Shape;1514;p10"/>
            <p:cNvGrpSpPr/>
            <p:nvPr/>
          </p:nvGrpSpPr>
          <p:grpSpPr>
            <a:xfrm>
              <a:off x="8288902" y="2911675"/>
              <a:ext cx="1299425" cy="2300975"/>
              <a:chOff x="207725" y="2276150"/>
              <a:chExt cx="1299425" cy="2300975"/>
            </a:xfrm>
          </p:grpSpPr>
          <p:sp>
            <p:nvSpPr>
              <p:cNvPr id="1515" name="Google Shape;1515;p10"/>
              <p:cNvSpPr/>
              <p:nvPr/>
            </p:nvSpPr>
            <p:spPr>
              <a:xfrm>
                <a:off x="892375" y="3285175"/>
                <a:ext cx="523600" cy="378650"/>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16" name="Google Shape;1516;p10"/>
              <p:cNvGrpSpPr/>
              <p:nvPr/>
            </p:nvGrpSpPr>
            <p:grpSpPr>
              <a:xfrm>
                <a:off x="207725" y="2276150"/>
                <a:ext cx="1299425" cy="2300975"/>
                <a:chOff x="207725" y="2276150"/>
                <a:chExt cx="1299425" cy="2300975"/>
              </a:xfrm>
            </p:grpSpPr>
            <p:sp>
              <p:nvSpPr>
                <p:cNvPr id="1517" name="Google Shape;1517;p10"/>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8" name="Google Shape;1518;p10"/>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9" name="Google Shape;1519;p10"/>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0" name="Google Shape;1520;p10"/>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1" name="Google Shape;1521;p10"/>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2" name="Google Shape;1522;p10"/>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3" name="Google Shape;1523;p10"/>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4" name="Google Shape;1524;p10"/>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5" name="Google Shape;1525;p10"/>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6" name="Google Shape;1526;p10"/>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7" name="Google Shape;1527;p10"/>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8" name="Google Shape;1528;p10"/>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9" name="Google Shape;1529;p10"/>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530" name="Google Shape;1530;p10"/>
            <p:cNvGrpSpPr/>
            <p:nvPr/>
          </p:nvGrpSpPr>
          <p:grpSpPr>
            <a:xfrm rot="1734738">
              <a:off x="7983474" y="3869617"/>
              <a:ext cx="1428294" cy="1064074"/>
              <a:chOff x="5065700" y="3436875"/>
              <a:chExt cx="1984875" cy="1478725"/>
            </a:xfrm>
          </p:grpSpPr>
          <p:sp>
            <p:nvSpPr>
              <p:cNvPr id="1531" name="Google Shape;1531;p10"/>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2" name="Google Shape;1532;p10"/>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3" name="Google Shape;1533;p10"/>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4" name="Google Shape;1534;p10"/>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5" name="Google Shape;1535;p10"/>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6" name="Google Shape;1536;p10"/>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7" name="Google Shape;1537;p10"/>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8" name="Google Shape;1538;p10"/>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9" name="Google Shape;1539;p10"/>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40" name="Google Shape;1540;p10"/>
            <p:cNvGrpSpPr/>
            <p:nvPr/>
          </p:nvGrpSpPr>
          <p:grpSpPr>
            <a:xfrm>
              <a:off x="7251641" y="4675225"/>
              <a:ext cx="1198098" cy="613801"/>
              <a:chOff x="4976050" y="4611525"/>
              <a:chExt cx="1664950" cy="852975"/>
            </a:xfrm>
          </p:grpSpPr>
          <p:sp>
            <p:nvSpPr>
              <p:cNvPr id="1541" name="Google Shape;1541;p10"/>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2" name="Google Shape;1542;p10"/>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43" name="Google Shape;1543;p10"/>
            <p:cNvGrpSpPr/>
            <p:nvPr/>
          </p:nvGrpSpPr>
          <p:grpSpPr>
            <a:xfrm rot="749415" flipH="1">
              <a:off x="1040199" y="3849763"/>
              <a:ext cx="583337" cy="1417573"/>
              <a:chOff x="1535425" y="492925"/>
              <a:chExt cx="524575" cy="1274775"/>
            </a:xfrm>
          </p:grpSpPr>
          <p:sp>
            <p:nvSpPr>
              <p:cNvPr id="1544" name="Google Shape;1544;p10"/>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5" name="Google Shape;1545;p10"/>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6" name="Google Shape;1546;p10"/>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7" name="Google Shape;1547;p10"/>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8" name="Google Shape;1548;p10"/>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9" name="Google Shape;1549;p10"/>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0" name="Google Shape;1550;p10"/>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1" name="Google Shape;1551;p10"/>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2" name="Google Shape;1552;p10"/>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3" name="Google Shape;1553;p10"/>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4" name="Google Shape;1554;p10"/>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5" name="Google Shape;1555;p10"/>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6" name="Google Shape;1556;p10"/>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7" name="Google Shape;1557;p10"/>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8" name="Google Shape;1558;p10"/>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9" name="Google Shape;1559;p10"/>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60" name="Google Shape;1560;p10"/>
            <p:cNvGrpSpPr/>
            <p:nvPr/>
          </p:nvGrpSpPr>
          <p:grpSpPr>
            <a:xfrm flipH="1">
              <a:off x="77042" y="3222086"/>
              <a:ext cx="494643" cy="2036537"/>
              <a:chOff x="6248875" y="1941050"/>
              <a:chExt cx="827300" cy="3406150"/>
            </a:xfrm>
          </p:grpSpPr>
          <p:sp>
            <p:nvSpPr>
              <p:cNvPr id="1561" name="Google Shape;1561;p10"/>
              <p:cNvSpPr/>
              <p:nvPr/>
            </p:nvSpPr>
            <p:spPr>
              <a:xfrm>
                <a:off x="6248875" y="2456250"/>
                <a:ext cx="827300" cy="2890950"/>
              </a:xfrm>
              <a:custGeom>
                <a:avLst/>
                <a:gdLst/>
                <a:ahLst/>
                <a:cxnLst/>
                <a:rect l="l" t="t" r="r" b="b"/>
                <a:pathLst>
                  <a:path w="33092" h="115638" extrusionOk="0">
                    <a:moveTo>
                      <a:pt x="16664" y="1"/>
                    </a:moveTo>
                    <a:cubicBezTo>
                      <a:pt x="16436" y="1"/>
                      <a:pt x="16216" y="153"/>
                      <a:pt x="16231" y="457"/>
                    </a:cubicBezTo>
                    <a:cubicBezTo>
                      <a:pt x="16535" y="7660"/>
                      <a:pt x="16505" y="14894"/>
                      <a:pt x="16201" y="22068"/>
                    </a:cubicBezTo>
                    <a:cubicBezTo>
                      <a:pt x="15198" y="19332"/>
                      <a:pt x="12949" y="16627"/>
                      <a:pt x="11186" y="14499"/>
                    </a:cubicBezTo>
                    <a:cubicBezTo>
                      <a:pt x="8906" y="11794"/>
                      <a:pt x="6201" y="9575"/>
                      <a:pt x="3040" y="7964"/>
                    </a:cubicBezTo>
                    <a:cubicBezTo>
                      <a:pt x="2877" y="7883"/>
                      <a:pt x="2708" y="7846"/>
                      <a:pt x="2544" y="7846"/>
                    </a:cubicBezTo>
                    <a:cubicBezTo>
                      <a:pt x="1790" y="7846"/>
                      <a:pt x="1137" y="8624"/>
                      <a:pt x="1611" y="9423"/>
                    </a:cubicBezTo>
                    <a:cubicBezTo>
                      <a:pt x="5198" y="15502"/>
                      <a:pt x="9757" y="20852"/>
                      <a:pt x="15137" y="25472"/>
                    </a:cubicBezTo>
                    <a:cubicBezTo>
                      <a:pt x="15343" y="25678"/>
                      <a:pt x="15592" y="25753"/>
                      <a:pt x="15847" y="25753"/>
                    </a:cubicBezTo>
                    <a:cubicBezTo>
                      <a:pt x="15894" y="25753"/>
                      <a:pt x="15941" y="25750"/>
                      <a:pt x="15988" y="25746"/>
                    </a:cubicBezTo>
                    <a:lnTo>
                      <a:pt x="15988" y="25746"/>
                    </a:lnTo>
                    <a:cubicBezTo>
                      <a:pt x="15775" y="30092"/>
                      <a:pt x="15380" y="34378"/>
                      <a:pt x="14985" y="38664"/>
                    </a:cubicBezTo>
                    <a:cubicBezTo>
                      <a:pt x="13526" y="34226"/>
                      <a:pt x="10426" y="30487"/>
                      <a:pt x="6140" y="28329"/>
                    </a:cubicBezTo>
                    <a:cubicBezTo>
                      <a:pt x="5971" y="28245"/>
                      <a:pt x="5798" y="28205"/>
                      <a:pt x="5632" y="28205"/>
                    </a:cubicBezTo>
                    <a:cubicBezTo>
                      <a:pt x="5199" y="28205"/>
                      <a:pt x="4813" y="28476"/>
                      <a:pt x="4681" y="28937"/>
                    </a:cubicBezTo>
                    <a:cubicBezTo>
                      <a:pt x="3799" y="31825"/>
                      <a:pt x="6657" y="34560"/>
                      <a:pt x="8176" y="36779"/>
                    </a:cubicBezTo>
                    <a:cubicBezTo>
                      <a:pt x="9787" y="39150"/>
                      <a:pt x="11398" y="41703"/>
                      <a:pt x="14134" y="42919"/>
                    </a:cubicBezTo>
                    <a:cubicBezTo>
                      <a:pt x="14256" y="42950"/>
                      <a:pt x="14408" y="43010"/>
                      <a:pt x="14529" y="43010"/>
                    </a:cubicBezTo>
                    <a:cubicBezTo>
                      <a:pt x="13952" y="48208"/>
                      <a:pt x="13253" y="53375"/>
                      <a:pt x="12493" y="58573"/>
                    </a:cubicBezTo>
                    <a:cubicBezTo>
                      <a:pt x="12158" y="57965"/>
                      <a:pt x="11794" y="57387"/>
                      <a:pt x="11429" y="56901"/>
                    </a:cubicBezTo>
                    <a:cubicBezTo>
                      <a:pt x="10365" y="54470"/>
                      <a:pt x="9088" y="52159"/>
                      <a:pt x="7477" y="50032"/>
                    </a:cubicBezTo>
                    <a:cubicBezTo>
                      <a:pt x="7082" y="49424"/>
                      <a:pt x="6626" y="48846"/>
                      <a:pt x="6170" y="48330"/>
                    </a:cubicBezTo>
                    <a:cubicBezTo>
                      <a:pt x="4863" y="46749"/>
                      <a:pt x="3435" y="45290"/>
                      <a:pt x="1854" y="43922"/>
                    </a:cubicBezTo>
                    <a:cubicBezTo>
                      <a:pt x="1634" y="43732"/>
                      <a:pt x="1371" y="43644"/>
                      <a:pt x="1117" y="43644"/>
                    </a:cubicBezTo>
                    <a:cubicBezTo>
                      <a:pt x="600" y="43644"/>
                      <a:pt x="122" y="44010"/>
                      <a:pt x="122" y="44621"/>
                    </a:cubicBezTo>
                    <a:cubicBezTo>
                      <a:pt x="0" y="48086"/>
                      <a:pt x="2280" y="51734"/>
                      <a:pt x="4043" y="54591"/>
                    </a:cubicBezTo>
                    <a:cubicBezTo>
                      <a:pt x="6018" y="57813"/>
                      <a:pt x="8389" y="60731"/>
                      <a:pt x="11094" y="63406"/>
                    </a:cubicBezTo>
                    <a:cubicBezTo>
                      <a:pt x="11246" y="63558"/>
                      <a:pt x="11429" y="63679"/>
                      <a:pt x="11672" y="63710"/>
                    </a:cubicBezTo>
                    <a:cubicBezTo>
                      <a:pt x="10304" y="72403"/>
                      <a:pt x="8784" y="81066"/>
                      <a:pt x="7143" y="89698"/>
                    </a:cubicBezTo>
                    <a:cubicBezTo>
                      <a:pt x="5593" y="97966"/>
                      <a:pt x="3982" y="106233"/>
                      <a:pt x="2219" y="114440"/>
                    </a:cubicBezTo>
                    <a:cubicBezTo>
                      <a:pt x="2055" y="115170"/>
                      <a:pt x="2636" y="115637"/>
                      <a:pt x="3205" y="115637"/>
                    </a:cubicBezTo>
                    <a:cubicBezTo>
                      <a:pt x="3584" y="115637"/>
                      <a:pt x="3958" y="115430"/>
                      <a:pt x="4103" y="114957"/>
                    </a:cubicBezTo>
                    <a:cubicBezTo>
                      <a:pt x="6262" y="107935"/>
                      <a:pt x="7234" y="100397"/>
                      <a:pt x="8541" y="93193"/>
                    </a:cubicBezTo>
                    <a:cubicBezTo>
                      <a:pt x="9879" y="85899"/>
                      <a:pt x="11216" y="78634"/>
                      <a:pt x="12401" y="71309"/>
                    </a:cubicBezTo>
                    <a:cubicBezTo>
                      <a:pt x="12771" y="71504"/>
                      <a:pt x="13128" y="71585"/>
                      <a:pt x="13480" y="71585"/>
                    </a:cubicBezTo>
                    <a:cubicBezTo>
                      <a:pt x="14171" y="71585"/>
                      <a:pt x="14849" y="71276"/>
                      <a:pt x="15593" y="70914"/>
                    </a:cubicBezTo>
                    <a:cubicBezTo>
                      <a:pt x="17630" y="69941"/>
                      <a:pt x="19696" y="68847"/>
                      <a:pt x="21672" y="67692"/>
                    </a:cubicBezTo>
                    <a:cubicBezTo>
                      <a:pt x="23526" y="66628"/>
                      <a:pt x="25502" y="65594"/>
                      <a:pt x="27204" y="64348"/>
                    </a:cubicBezTo>
                    <a:cubicBezTo>
                      <a:pt x="28146" y="63619"/>
                      <a:pt x="28694" y="63071"/>
                      <a:pt x="28542" y="61825"/>
                    </a:cubicBezTo>
                    <a:cubicBezTo>
                      <a:pt x="28464" y="61412"/>
                      <a:pt x="28058" y="61197"/>
                      <a:pt x="27677" y="61197"/>
                    </a:cubicBezTo>
                    <a:cubicBezTo>
                      <a:pt x="27609" y="61197"/>
                      <a:pt x="27542" y="61204"/>
                      <a:pt x="27478" y="61217"/>
                    </a:cubicBezTo>
                    <a:cubicBezTo>
                      <a:pt x="22158" y="62524"/>
                      <a:pt x="17265" y="64926"/>
                      <a:pt x="13070" y="68360"/>
                    </a:cubicBezTo>
                    <a:cubicBezTo>
                      <a:pt x="13009" y="68421"/>
                      <a:pt x="12918" y="68482"/>
                      <a:pt x="12797" y="68512"/>
                    </a:cubicBezTo>
                    <a:cubicBezTo>
                      <a:pt x="13040" y="67053"/>
                      <a:pt x="13253" y="65594"/>
                      <a:pt x="13496" y="64105"/>
                    </a:cubicBezTo>
                    <a:cubicBezTo>
                      <a:pt x="13557" y="64014"/>
                      <a:pt x="13557" y="63862"/>
                      <a:pt x="13557" y="63710"/>
                    </a:cubicBezTo>
                    <a:cubicBezTo>
                      <a:pt x="14164" y="59667"/>
                      <a:pt x="14712" y="55655"/>
                      <a:pt x="15198" y="51612"/>
                    </a:cubicBezTo>
                    <a:cubicBezTo>
                      <a:pt x="15328" y="51661"/>
                      <a:pt x="15449" y="51693"/>
                      <a:pt x="15576" y="51693"/>
                    </a:cubicBezTo>
                    <a:cubicBezTo>
                      <a:pt x="15686" y="51693"/>
                      <a:pt x="15800" y="51669"/>
                      <a:pt x="15927" y="51612"/>
                    </a:cubicBezTo>
                    <a:cubicBezTo>
                      <a:pt x="19727" y="50062"/>
                      <a:pt x="22949" y="47661"/>
                      <a:pt x="25867" y="44804"/>
                    </a:cubicBezTo>
                    <a:cubicBezTo>
                      <a:pt x="27387" y="43345"/>
                      <a:pt x="28906" y="41764"/>
                      <a:pt x="30244" y="40184"/>
                    </a:cubicBezTo>
                    <a:cubicBezTo>
                      <a:pt x="30882" y="39393"/>
                      <a:pt x="31612" y="38269"/>
                      <a:pt x="30517" y="37509"/>
                    </a:cubicBezTo>
                    <a:cubicBezTo>
                      <a:pt x="30258" y="37336"/>
                      <a:pt x="29979" y="37267"/>
                      <a:pt x="29692" y="37267"/>
                    </a:cubicBezTo>
                    <a:cubicBezTo>
                      <a:pt x="28868" y="37267"/>
                      <a:pt x="27980" y="37839"/>
                      <a:pt x="27326" y="38177"/>
                    </a:cubicBezTo>
                    <a:cubicBezTo>
                      <a:pt x="25624" y="39089"/>
                      <a:pt x="24013" y="40092"/>
                      <a:pt x="22462" y="41278"/>
                    </a:cubicBezTo>
                    <a:cubicBezTo>
                      <a:pt x="21003" y="42372"/>
                      <a:pt x="19696" y="43649"/>
                      <a:pt x="18481" y="44956"/>
                    </a:cubicBezTo>
                    <a:lnTo>
                      <a:pt x="18389" y="45047"/>
                    </a:lnTo>
                    <a:cubicBezTo>
                      <a:pt x="17660" y="45655"/>
                      <a:pt x="16566" y="46415"/>
                      <a:pt x="15684" y="47235"/>
                    </a:cubicBezTo>
                    <a:cubicBezTo>
                      <a:pt x="16262" y="42220"/>
                      <a:pt x="16718" y="37266"/>
                      <a:pt x="17052" y="32250"/>
                    </a:cubicBezTo>
                    <a:cubicBezTo>
                      <a:pt x="17295" y="32098"/>
                      <a:pt x="17447" y="31946"/>
                      <a:pt x="17599" y="31794"/>
                    </a:cubicBezTo>
                    <a:cubicBezTo>
                      <a:pt x="21429" y="31612"/>
                      <a:pt x="24894" y="28633"/>
                      <a:pt x="27842" y="26475"/>
                    </a:cubicBezTo>
                    <a:cubicBezTo>
                      <a:pt x="30213" y="24712"/>
                      <a:pt x="32615" y="22615"/>
                      <a:pt x="33010" y="19545"/>
                    </a:cubicBezTo>
                    <a:cubicBezTo>
                      <a:pt x="33091" y="18973"/>
                      <a:pt x="32758" y="18523"/>
                      <a:pt x="32207" y="18523"/>
                    </a:cubicBezTo>
                    <a:cubicBezTo>
                      <a:pt x="32143" y="18523"/>
                      <a:pt x="32076" y="18529"/>
                      <a:pt x="32007" y="18542"/>
                    </a:cubicBezTo>
                    <a:cubicBezTo>
                      <a:pt x="28663" y="19180"/>
                      <a:pt x="25928" y="21460"/>
                      <a:pt x="23374" y="23618"/>
                    </a:cubicBezTo>
                    <a:cubicBezTo>
                      <a:pt x="21915" y="24834"/>
                      <a:pt x="20517" y="26171"/>
                      <a:pt x="19241" y="27600"/>
                    </a:cubicBezTo>
                    <a:cubicBezTo>
                      <a:pt x="18572" y="28056"/>
                      <a:pt x="17964" y="28512"/>
                      <a:pt x="17326" y="28968"/>
                    </a:cubicBezTo>
                    <a:cubicBezTo>
                      <a:pt x="17356" y="28117"/>
                      <a:pt x="17447" y="27205"/>
                      <a:pt x="17478" y="26323"/>
                    </a:cubicBezTo>
                    <a:cubicBezTo>
                      <a:pt x="17903" y="17691"/>
                      <a:pt x="17721" y="9028"/>
                      <a:pt x="17143" y="457"/>
                    </a:cubicBezTo>
                    <a:cubicBezTo>
                      <a:pt x="17128" y="153"/>
                      <a:pt x="16892" y="1"/>
                      <a:pt x="166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2" name="Google Shape;1562;p10"/>
              <p:cNvSpPr/>
              <p:nvPr/>
            </p:nvSpPr>
            <p:spPr>
              <a:xfrm>
                <a:off x="6370100" y="2739075"/>
                <a:ext cx="261625" cy="295425"/>
              </a:xfrm>
              <a:custGeom>
                <a:avLst/>
                <a:gdLst/>
                <a:ahLst/>
                <a:cxnLst/>
                <a:rect l="l" t="t" r="r" b="b"/>
                <a:pathLst>
                  <a:path w="10465" h="11817" extrusionOk="0">
                    <a:moveTo>
                      <a:pt x="232" y="1"/>
                    </a:moveTo>
                    <a:cubicBezTo>
                      <a:pt x="108" y="1"/>
                      <a:pt x="1" y="145"/>
                      <a:pt x="75" y="268"/>
                    </a:cubicBezTo>
                    <a:cubicBezTo>
                      <a:pt x="3692" y="3825"/>
                      <a:pt x="7036" y="7624"/>
                      <a:pt x="10045" y="11727"/>
                    </a:cubicBezTo>
                    <a:cubicBezTo>
                      <a:pt x="10090" y="11791"/>
                      <a:pt x="10149" y="11816"/>
                      <a:pt x="10206" y="11816"/>
                    </a:cubicBezTo>
                    <a:cubicBezTo>
                      <a:pt x="10340" y="11816"/>
                      <a:pt x="10465" y="11673"/>
                      <a:pt x="10379" y="11545"/>
                    </a:cubicBezTo>
                    <a:cubicBezTo>
                      <a:pt x="7309" y="7442"/>
                      <a:pt x="3966" y="3612"/>
                      <a:pt x="318" y="25"/>
                    </a:cubicBezTo>
                    <a:cubicBezTo>
                      <a:pt x="290" y="8"/>
                      <a:pt x="261" y="1"/>
                      <a:pt x="232"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3" name="Google Shape;1563;p10"/>
              <p:cNvSpPr/>
              <p:nvPr/>
            </p:nvSpPr>
            <p:spPr>
              <a:xfrm>
                <a:off x="6721700" y="3006900"/>
                <a:ext cx="252175" cy="188075"/>
              </a:xfrm>
              <a:custGeom>
                <a:avLst/>
                <a:gdLst/>
                <a:ahLst/>
                <a:cxnLst/>
                <a:rect l="l" t="t" r="r" b="b"/>
                <a:pathLst>
                  <a:path w="10087" h="7523" extrusionOk="0">
                    <a:moveTo>
                      <a:pt x="9819" y="1"/>
                    </a:moveTo>
                    <a:cubicBezTo>
                      <a:pt x="9779" y="1"/>
                      <a:pt x="9735" y="13"/>
                      <a:pt x="9689" y="42"/>
                    </a:cubicBezTo>
                    <a:cubicBezTo>
                      <a:pt x="6559" y="2321"/>
                      <a:pt x="3610" y="5239"/>
                      <a:pt x="206" y="7063"/>
                    </a:cubicBezTo>
                    <a:cubicBezTo>
                      <a:pt x="1" y="7217"/>
                      <a:pt x="142" y="7523"/>
                      <a:pt x="319" y="7523"/>
                    </a:cubicBezTo>
                    <a:cubicBezTo>
                      <a:pt x="352" y="7523"/>
                      <a:pt x="386" y="7512"/>
                      <a:pt x="419" y="7489"/>
                    </a:cubicBezTo>
                    <a:cubicBezTo>
                      <a:pt x="2334" y="6546"/>
                      <a:pt x="4005" y="5087"/>
                      <a:pt x="5677" y="3841"/>
                    </a:cubicBezTo>
                    <a:cubicBezTo>
                      <a:pt x="7106" y="2777"/>
                      <a:pt x="8778" y="1744"/>
                      <a:pt x="9963" y="376"/>
                    </a:cubicBezTo>
                    <a:cubicBezTo>
                      <a:pt x="10086" y="228"/>
                      <a:pt x="9990" y="1"/>
                      <a:pt x="9819"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4" name="Google Shape;1564;p10"/>
              <p:cNvSpPr/>
              <p:nvPr/>
            </p:nvSpPr>
            <p:spPr>
              <a:xfrm>
                <a:off x="6420475" y="3232600"/>
                <a:ext cx="199850" cy="265900"/>
              </a:xfrm>
              <a:custGeom>
                <a:avLst/>
                <a:gdLst/>
                <a:ahLst/>
                <a:cxnLst/>
                <a:rect l="l" t="t" r="r" b="b"/>
                <a:pathLst>
                  <a:path w="7994" h="10636" extrusionOk="0">
                    <a:moveTo>
                      <a:pt x="324" y="0"/>
                    </a:moveTo>
                    <a:cubicBezTo>
                      <a:pt x="157" y="0"/>
                      <a:pt x="1" y="235"/>
                      <a:pt x="157" y="436"/>
                    </a:cubicBezTo>
                    <a:cubicBezTo>
                      <a:pt x="2802" y="3719"/>
                      <a:pt x="5021" y="7458"/>
                      <a:pt x="7817" y="10619"/>
                    </a:cubicBezTo>
                    <a:cubicBezTo>
                      <a:pt x="7829" y="10631"/>
                      <a:pt x="7843" y="10636"/>
                      <a:pt x="7857" y="10636"/>
                    </a:cubicBezTo>
                    <a:cubicBezTo>
                      <a:pt x="7919" y="10636"/>
                      <a:pt x="7994" y="10547"/>
                      <a:pt x="7969" y="10497"/>
                    </a:cubicBezTo>
                    <a:cubicBezTo>
                      <a:pt x="6085" y="6728"/>
                      <a:pt x="3136" y="3354"/>
                      <a:pt x="492" y="102"/>
                    </a:cubicBezTo>
                    <a:cubicBezTo>
                      <a:pt x="444" y="30"/>
                      <a:pt x="383" y="0"/>
                      <a:pt x="324"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5" name="Google Shape;1565;p10"/>
              <p:cNvSpPr/>
              <p:nvPr/>
            </p:nvSpPr>
            <p:spPr>
              <a:xfrm>
                <a:off x="6670750" y="3506750"/>
                <a:ext cx="264400" cy="168275"/>
              </a:xfrm>
              <a:custGeom>
                <a:avLst/>
                <a:gdLst/>
                <a:ahLst/>
                <a:cxnLst/>
                <a:rect l="l" t="t" r="r" b="b"/>
                <a:pathLst>
                  <a:path w="10576" h="6731" extrusionOk="0">
                    <a:moveTo>
                      <a:pt x="10228" y="1"/>
                    </a:moveTo>
                    <a:cubicBezTo>
                      <a:pt x="10201" y="1"/>
                      <a:pt x="10174" y="6"/>
                      <a:pt x="10147" y="18"/>
                    </a:cubicBezTo>
                    <a:cubicBezTo>
                      <a:pt x="6742" y="1963"/>
                      <a:pt x="3612" y="4395"/>
                      <a:pt x="207" y="6340"/>
                    </a:cubicBezTo>
                    <a:cubicBezTo>
                      <a:pt x="0" y="6469"/>
                      <a:pt x="124" y="6731"/>
                      <a:pt x="315" y="6731"/>
                    </a:cubicBezTo>
                    <a:cubicBezTo>
                      <a:pt x="348" y="6731"/>
                      <a:pt x="384" y="6723"/>
                      <a:pt x="420" y="6705"/>
                    </a:cubicBezTo>
                    <a:cubicBezTo>
                      <a:pt x="3794" y="4851"/>
                      <a:pt x="7472" y="2966"/>
                      <a:pt x="10390" y="382"/>
                    </a:cubicBezTo>
                    <a:cubicBezTo>
                      <a:pt x="10576" y="250"/>
                      <a:pt x="10414" y="1"/>
                      <a:pt x="10228"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6" name="Google Shape;1566;p10"/>
              <p:cNvSpPr/>
              <p:nvPr/>
            </p:nvSpPr>
            <p:spPr>
              <a:xfrm>
                <a:off x="6300300" y="3626950"/>
                <a:ext cx="227825" cy="322025"/>
              </a:xfrm>
              <a:custGeom>
                <a:avLst/>
                <a:gdLst/>
                <a:ahLst/>
                <a:cxnLst/>
                <a:rect l="l" t="t" r="r" b="b"/>
                <a:pathLst>
                  <a:path w="9113" h="12881" extrusionOk="0">
                    <a:moveTo>
                      <a:pt x="277" y="0"/>
                    </a:moveTo>
                    <a:cubicBezTo>
                      <a:pt x="136" y="0"/>
                      <a:pt x="1" y="208"/>
                      <a:pt x="162" y="347"/>
                    </a:cubicBezTo>
                    <a:cubicBezTo>
                      <a:pt x="3384" y="4237"/>
                      <a:pt x="5937" y="8432"/>
                      <a:pt x="8551" y="12748"/>
                    </a:cubicBezTo>
                    <a:cubicBezTo>
                      <a:pt x="8607" y="12842"/>
                      <a:pt x="8687" y="12880"/>
                      <a:pt x="8765" y="12880"/>
                    </a:cubicBezTo>
                    <a:cubicBezTo>
                      <a:pt x="8941" y="12880"/>
                      <a:pt x="9112" y="12685"/>
                      <a:pt x="9007" y="12474"/>
                    </a:cubicBezTo>
                    <a:cubicBezTo>
                      <a:pt x="6849" y="7945"/>
                      <a:pt x="3688" y="3842"/>
                      <a:pt x="405" y="73"/>
                    </a:cubicBezTo>
                    <a:cubicBezTo>
                      <a:pt x="368" y="22"/>
                      <a:pt x="323" y="0"/>
                      <a:pt x="277"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7" name="Google Shape;1567;p10"/>
              <p:cNvSpPr/>
              <p:nvPr/>
            </p:nvSpPr>
            <p:spPr>
              <a:xfrm>
                <a:off x="6597650" y="4052025"/>
                <a:ext cx="252300" cy="138850"/>
              </a:xfrm>
              <a:custGeom>
                <a:avLst/>
                <a:gdLst/>
                <a:ahLst/>
                <a:cxnLst/>
                <a:rect l="l" t="t" r="r" b="b"/>
                <a:pathLst>
                  <a:path w="10092" h="5554" extrusionOk="0">
                    <a:moveTo>
                      <a:pt x="9879" y="0"/>
                    </a:moveTo>
                    <a:cubicBezTo>
                      <a:pt x="8359" y="183"/>
                      <a:pt x="7174" y="1155"/>
                      <a:pt x="5928" y="2037"/>
                    </a:cubicBezTo>
                    <a:cubicBezTo>
                      <a:pt x="4134" y="3283"/>
                      <a:pt x="2220" y="4317"/>
                      <a:pt x="213" y="5076"/>
                    </a:cubicBezTo>
                    <a:cubicBezTo>
                      <a:pt x="0" y="5210"/>
                      <a:pt x="21" y="5554"/>
                      <a:pt x="234" y="5554"/>
                    </a:cubicBezTo>
                    <a:cubicBezTo>
                      <a:pt x="264" y="5554"/>
                      <a:pt x="298" y="5547"/>
                      <a:pt x="335" y="5532"/>
                    </a:cubicBezTo>
                    <a:cubicBezTo>
                      <a:pt x="3861" y="4286"/>
                      <a:pt x="6657" y="1915"/>
                      <a:pt x="9940" y="335"/>
                    </a:cubicBezTo>
                    <a:cubicBezTo>
                      <a:pt x="10092" y="244"/>
                      <a:pt x="10031" y="0"/>
                      <a:pt x="9879"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8" name="Google Shape;1568;p10"/>
              <p:cNvSpPr/>
              <p:nvPr/>
            </p:nvSpPr>
            <p:spPr>
              <a:xfrm>
                <a:off x="6299025" y="1941050"/>
                <a:ext cx="707475" cy="714925"/>
              </a:xfrm>
              <a:custGeom>
                <a:avLst/>
                <a:gdLst/>
                <a:ahLst/>
                <a:cxnLst/>
                <a:rect l="l" t="t" r="r" b="b"/>
                <a:pathLst>
                  <a:path w="28299" h="28597" extrusionOk="0">
                    <a:moveTo>
                      <a:pt x="12797" y="0"/>
                    </a:moveTo>
                    <a:cubicBezTo>
                      <a:pt x="11854" y="183"/>
                      <a:pt x="11551" y="1368"/>
                      <a:pt x="11490" y="2311"/>
                    </a:cubicBezTo>
                    <a:cubicBezTo>
                      <a:pt x="11216" y="5532"/>
                      <a:pt x="11034" y="6535"/>
                      <a:pt x="11642" y="9727"/>
                    </a:cubicBezTo>
                    <a:cubicBezTo>
                      <a:pt x="9607" y="6777"/>
                      <a:pt x="6658" y="3104"/>
                      <a:pt x="4912" y="3104"/>
                    </a:cubicBezTo>
                    <a:cubicBezTo>
                      <a:pt x="4571" y="3104"/>
                      <a:pt x="4276" y="3244"/>
                      <a:pt x="4043" y="3557"/>
                    </a:cubicBezTo>
                    <a:cubicBezTo>
                      <a:pt x="2827" y="4712"/>
                      <a:pt x="8602" y="11125"/>
                      <a:pt x="9301" y="12341"/>
                    </a:cubicBezTo>
                    <a:cubicBezTo>
                      <a:pt x="6201" y="13223"/>
                      <a:pt x="0" y="12341"/>
                      <a:pt x="0" y="14408"/>
                    </a:cubicBezTo>
                    <a:cubicBezTo>
                      <a:pt x="0" y="16171"/>
                      <a:pt x="6201" y="15381"/>
                      <a:pt x="9271" y="15897"/>
                    </a:cubicBezTo>
                    <a:cubicBezTo>
                      <a:pt x="6049" y="16809"/>
                      <a:pt x="0" y="18785"/>
                      <a:pt x="426" y="20609"/>
                    </a:cubicBezTo>
                    <a:cubicBezTo>
                      <a:pt x="504" y="21180"/>
                      <a:pt x="1083" y="21404"/>
                      <a:pt x="1945" y="21404"/>
                    </a:cubicBezTo>
                    <a:cubicBezTo>
                      <a:pt x="4106" y="21404"/>
                      <a:pt x="8044" y="19997"/>
                      <a:pt x="10304" y="19150"/>
                    </a:cubicBezTo>
                    <a:lnTo>
                      <a:pt x="10304" y="19150"/>
                    </a:lnTo>
                    <a:cubicBezTo>
                      <a:pt x="8207" y="21247"/>
                      <a:pt x="5107" y="24773"/>
                      <a:pt x="6170" y="25958"/>
                    </a:cubicBezTo>
                    <a:cubicBezTo>
                      <a:pt x="6320" y="26076"/>
                      <a:pt x="6501" y="26131"/>
                      <a:pt x="6706" y="26131"/>
                    </a:cubicBezTo>
                    <a:cubicBezTo>
                      <a:pt x="8456" y="26131"/>
                      <a:pt x="11987" y="22141"/>
                      <a:pt x="13374" y="19393"/>
                    </a:cubicBezTo>
                    <a:lnTo>
                      <a:pt x="13374" y="19393"/>
                    </a:lnTo>
                    <a:cubicBezTo>
                      <a:pt x="12371" y="21672"/>
                      <a:pt x="11034" y="28147"/>
                      <a:pt x="12736" y="28572"/>
                    </a:cubicBezTo>
                    <a:cubicBezTo>
                      <a:pt x="12804" y="28589"/>
                      <a:pt x="12871" y="28597"/>
                      <a:pt x="12936" y="28597"/>
                    </a:cubicBezTo>
                    <a:cubicBezTo>
                      <a:pt x="14781" y="28597"/>
                      <a:pt x="15335" y="22111"/>
                      <a:pt x="15776" y="19879"/>
                    </a:cubicBezTo>
                    <a:cubicBezTo>
                      <a:pt x="17175" y="22875"/>
                      <a:pt x="20251" y="27057"/>
                      <a:pt x="21702" y="27057"/>
                    </a:cubicBezTo>
                    <a:cubicBezTo>
                      <a:pt x="21826" y="27057"/>
                      <a:pt x="21939" y="27026"/>
                      <a:pt x="22037" y="26961"/>
                    </a:cubicBezTo>
                    <a:cubicBezTo>
                      <a:pt x="23678" y="25411"/>
                      <a:pt x="19393" y="21429"/>
                      <a:pt x="18177" y="18299"/>
                    </a:cubicBezTo>
                    <a:lnTo>
                      <a:pt x="18177" y="18299"/>
                    </a:lnTo>
                    <a:cubicBezTo>
                      <a:pt x="20381" y="19965"/>
                      <a:pt x="24271" y="22711"/>
                      <a:pt x="26111" y="22711"/>
                    </a:cubicBezTo>
                    <a:cubicBezTo>
                      <a:pt x="26453" y="22711"/>
                      <a:pt x="26724" y="22616"/>
                      <a:pt x="26900" y="22402"/>
                    </a:cubicBezTo>
                    <a:cubicBezTo>
                      <a:pt x="27508" y="21460"/>
                      <a:pt x="26596" y="20274"/>
                      <a:pt x="25776" y="19575"/>
                    </a:cubicBezTo>
                    <a:cubicBezTo>
                      <a:pt x="23678" y="17751"/>
                      <a:pt x="21429" y="17296"/>
                      <a:pt x="19089" y="15806"/>
                    </a:cubicBezTo>
                    <a:cubicBezTo>
                      <a:pt x="22128" y="15016"/>
                      <a:pt x="24134" y="14742"/>
                      <a:pt x="26080" y="14286"/>
                    </a:cubicBezTo>
                    <a:cubicBezTo>
                      <a:pt x="26657" y="14134"/>
                      <a:pt x="27295" y="13982"/>
                      <a:pt x="27691" y="13557"/>
                    </a:cubicBezTo>
                    <a:cubicBezTo>
                      <a:pt x="28116" y="13131"/>
                      <a:pt x="28299" y="12432"/>
                      <a:pt x="27934" y="11916"/>
                    </a:cubicBezTo>
                    <a:cubicBezTo>
                      <a:pt x="27630" y="11581"/>
                      <a:pt x="27144" y="11460"/>
                      <a:pt x="26688" y="11429"/>
                    </a:cubicBezTo>
                    <a:cubicBezTo>
                      <a:pt x="26546" y="11410"/>
                      <a:pt x="26395" y="11401"/>
                      <a:pt x="26237" y="11401"/>
                    </a:cubicBezTo>
                    <a:cubicBezTo>
                      <a:pt x="24153" y="11401"/>
                      <a:pt x="20738" y="12960"/>
                      <a:pt x="18845" y="13101"/>
                    </a:cubicBezTo>
                    <a:cubicBezTo>
                      <a:pt x="21064" y="12159"/>
                      <a:pt x="23466" y="9484"/>
                      <a:pt x="25320" y="7964"/>
                    </a:cubicBezTo>
                    <a:cubicBezTo>
                      <a:pt x="25928" y="7478"/>
                      <a:pt x="26870" y="5684"/>
                      <a:pt x="26171" y="5320"/>
                    </a:cubicBezTo>
                    <a:cubicBezTo>
                      <a:pt x="25951" y="5128"/>
                      <a:pt x="25694" y="5042"/>
                      <a:pt x="25406" y="5042"/>
                    </a:cubicBezTo>
                    <a:cubicBezTo>
                      <a:pt x="23497" y="5042"/>
                      <a:pt x="20224" y="8793"/>
                      <a:pt x="17478" y="10457"/>
                    </a:cubicBezTo>
                    <a:cubicBezTo>
                      <a:pt x="19727" y="6444"/>
                      <a:pt x="22432" y="2766"/>
                      <a:pt x="20639" y="1885"/>
                    </a:cubicBezTo>
                    <a:cubicBezTo>
                      <a:pt x="20417" y="1760"/>
                      <a:pt x="20195" y="1702"/>
                      <a:pt x="19974" y="1702"/>
                    </a:cubicBezTo>
                    <a:cubicBezTo>
                      <a:pt x="17983" y="1702"/>
                      <a:pt x="16052" y="6399"/>
                      <a:pt x="14712" y="9545"/>
                    </a:cubicBezTo>
                    <a:cubicBezTo>
                      <a:pt x="14985" y="6201"/>
                      <a:pt x="15532" y="0"/>
                      <a:pt x="127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9" name="Google Shape;1569;p10"/>
              <p:cNvSpPr/>
              <p:nvPr/>
            </p:nvSpPr>
            <p:spPr>
              <a:xfrm>
                <a:off x="6553575" y="2222200"/>
                <a:ext cx="196850" cy="185925"/>
              </a:xfrm>
              <a:custGeom>
                <a:avLst/>
                <a:gdLst/>
                <a:ahLst/>
                <a:cxnLst/>
                <a:rect l="l" t="t" r="r" b="b"/>
                <a:pathLst>
                  <a:path w="7874" h="7437" extrusionOk="0">
                    <a:moveTo>
                      <a:pt x="4469" y="1"/>
                    </a:moveTo>
                    <a:cubicBezTo>
                      <a:pt x="3891" y="1"/>
                      <a:pt x="3283" y="183"/>
                      <a:pt x="2828" y="457"/>
                    </a:cubicBezTo>
                    <a:cubicBezTo>
                      <a:pt x="2828" y="457"/>
                      <a:pt x="2797" y="487"/>
                      <a:pt x="2736" y="487"/>
                    </a:cubicBezTo>
                    <a:cubicBezTo>
                      <a:pt x="2697" y="483"/>
                      <a:pt x="2658" y="481"/>
                      <a:pt x="2619" y="481"/>
                    </a:cubicBezTo>
                    <a:cubicBezTo>
                      <a:pt x="2355" y="481"/>
                      <a:pt x="2101" y="568"/>
                      <a:pt x="1916" y="700"/>
                    </a:cubicBezTo>
                    <a:cubicBezTo>
                      <a:pt x="1" y="1977"/>
                      <a:pt x="61" y="4591"/>
                      <a:pt x="1520" y="6232"/>
                    </a:cubicBezTo>
                    <a:cubicBezTo>
                      <a:pt x="2246" y="7034"/>
                      <a:pt x="3260" y="7436"/>
                      <a:pt x="4246" y="7436"/>
                    </a:cubicBezTo>
                    <a:cubicBezTo>
                      <a:pt x="5615" y="7436"/>
                      <a:pt x="6932" y="6662"/>
                      <a:pt x="7356" y="5107"/>
                    </a:cubicBezTo>
                    <a:cubicBezTo>
                      <a:pt x="7873" y="3010"/>
                      <a:pt x="7083" y="1"/>
                      <a:pt x="4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0" name="Google Shape;1570;p10"/>
              <p:cNvSpPr/>
              <p:nvPr/>
            </p:nvSpPr>
            <p:spPr>
              <a:xfrm>
                <a:off x="6710475" y="2419950"/>
                <a:ext cx="96300" cy="130875"/>
              </a:xfrm>
              <a:custGeom>
                <a:avLst/>
                <a:gdLst/>
                <a:ahLst/>
                <a:cxnLst/>
                <a:rect l="l" t="t" r="r" b="b"/>
                <a:pathLst>
                  <a:path w="3852" h="5235" extrusionOk="0">
                    <a:moveTo>
                      <a:pt x="438" y="1"/>
                    </a:moveTo>
                    <a:cubicBezTo>
                      <a:pt x="211" y="1"/>
                      <a:pt x="0" y="218"/>
                      <a:pt x="169" y="450"/>
                    </a:cubicBezTo>
                    <a:cubicBezTo>
                      <a:pt x="716" y="1240"/>
                      <a:pt x="1263" y="2091"/>
                      <a:pt x="1780" y="2912"/>
                    </a:cubicBezTo>
                    <a:cubicBezTo>
                      <a:pt x="2266" y="3672"/>
                      <a:pt x="2691" y="4492"/>
                      <a:pt x="3299" y="5161"/>
                    </a:cubicBezTo>
                    <a:cubicBezTo>
                      <a:pt x="3350" y="5212"/>
                      <a:pt x="3418" y="5234"/>
                      <a:pt x="3487" y="5234"/>
                    </a:cubicBezTo>
                    <a:cubicBezTo>
                      <a:pt x="3664" y="5234"/>
                      <a:pt x="3851" y="5085"/>
                      <a:pt x="3786" y="4887"/>
                    </a:cubicBezTo>
                    <a:cubicBezTo>
                      <a:pt x="3178" y="3185"/>
                      <a:pt x="1780" y="1605"/>
                      <a:pt x="716" y="146"/>
                    </a:cubicBezTo>
                    <a:cubicBezTo>
                      <a:pt x="641" y="43"/>
                      <a:pt x="538" y="1"/>
                      <a:pt x="4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1" name="Google Shape;1571;p10"/>
              <p:cNvSpPr/>
              <p:nvPr/>
            </p:nvSpPr>
            <p:spPr>
              <a:xfrm>
                <a:off x="6745475" y="2358750"/>
                <a:ext cx="168700" cy="84875"/>
              </a:xfrm>
              <a:custGeom>
                <a:avLst/>
                <a:gdLst/>
                <a:ahLst/>
                <a:cxnLst/>
                <a:rect l="l" t="t" r="r" b="b"/>
                <a:pathLst>
                  <a:path w="6748" h="3395" extrusionOk="0">
                    <a:moveTo>
                      <a:pt x="180" y="0"/>
                    </a:moveTo>
                    <a:cubicBezTo>
                      <a:pt x="59" y="0"/>
                      <a:pt x="1" y="202"/>
                      <a:pt x="136" y="284"/>
                    </a:cubicBezTo>
                    <a:cubicBezTo>
                      <a:pt x="1261" y="800"/>
                      <a:pt x="2416" y="1347"/>
                      <a:pt x="3510" y="1925"/>
                    </a:cubicBezTo>
                    <a:cubicBezTo>
                      <a:pt x="4483" y="2411"/>
                      <a:pt x="5456" y="3080"/>
                      <a:pt x="6519" y="3384"/>
                    </a:cubicBezTo>
                    <a:cubicBezTo>
                      <a:pt x="6534" y="3391"/>
                      <a:pt x="6549" y="3395"/>
                      <a:pt x="6563" y="3395"/>
                    </a:cubicBezTo>
                    <a:cubicBezTo>
                      <a:pt x="6667" y="3395"/>
                      <a:pt x="6748" y="3221"/>
                      <a:pt x="6641" y="3141"/>
                    </a:cubicBezTo>
                    <a:cubicBezTo>
                      <a:pt x="5820" y="2290"/>
                      <a:pt x="4605" y="1834"/>
                      <a:pt x="3571" y="1347"/>
                    </a:cubicBezTo>
                    <a:cubicBezTo>
                      <a:pt x="2477" y="861"/>
                      <a:pt x="1383" y="405"/>
                      <a:pt x="228" y="10"/>
                    </a:cubicBezTo>
                    <a:cubicBezTo>
                      <a:pt x="211" y="3"/>
                      <a:pt x="195" y="0"/>
                      <a:pt x="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2" name="Google Shape;1572;p10"/>
              <p:cNvSpPr/>
              <p:nvPr/>
            </p:nvSpPr>
            <p:spPr>
              <a:xfrm>
                <a:off x="6758000" y="2262475"/>
                <a:ext cx="189225" cy="41825"/>
              </a:xfrm>
              <a:custGeom>
                <a:avLst/>
                <a:gdLst/>
                <a:ahLst/>
                <a:cxnLst/>
                <a:rect l="l" t="t" r="r" b="b"/>
                <a:pathLst>
                  <a:path w="7569" h="1673" extrusionOk="0">
                    <a:moveTo>
                      <a:pt x="7265" y="1"/>
                    </a:moveTo>
                    <a:cubicBezTo>
                      <a:pt x="6231" y="62"/>
                      <a:pt x="5259" y="457"/>
                      <a:pt x="4225" y="669"/>
                    </a:cubicBezTo>
                    <a:cubicBezTo>
                      <a:pt x="2918" y="943"/>
                      <a:pt x="1611" y="1125"/>
                      <a:pt x="274" y="1247"/>
                    </a:cubicBezTo>
                    <a:cubicBezTo>
                      <a:pt x="0" y="1247"/>
                      <a:pt x="0" y="1673"/>
                      <a:pt x="274" y="1673"/>
                    </a:cubicBezTo>
                    <a:cubicBezTo>
                      <a:pt x="2523" y="1551"/>
                      <a:pt x="5319" y="1429"/>
                      <a:pt x="7386" y="457"/>
                    </a:cubicBezTo>
                    <a:cubicBezTo>
                      <a:pt x="7569" y="335"/>
                      <a:pt x="7477" y="1"/>
                      <a:pt x="7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3" name="Google Shape;1573;p10"/>
              <p:cNvSpPr/>
              <p:nvPr/>
            </p:nvSpPr>
            <p:spPr>
              <a:xfrm>
                <a:off x="6751575" y="2134750"/>
                <a:ext cx="136125" cy="104900"/>
              </a:xfrm>
              <a:custGeom>
                <a:avLst/>
                <a:gdLst/>
                <a:ahLst/>
                <a:cxnLst/>
                <a:rect l="l" t="t" r="r" b="b"/>
                <a:pathLst>
                  <a:path w="5445" h="4196" extrusionOk="0">
                    <a:moveTo>
                      <a:pt x="5156" y="0"/>
                    </a:moveTo>
                    <a:cubicBezTo>
                      <a:pt x="5144" y="0"/>
                      <a:pt x="5132" y="1"/>
                      <a:pt x="5120" y="3"/>
                    </a:cubicBezTo>
                    <a:cubicBezTo>
                      <a:pt x="4178" y="307"/>
                      <a:pt x="3266" y="1067"/>
                      <a:pt x="2506" y="1675"/>
                    </a:cubicBezTo>
                    <a:cubicBezTo>
                      <a:pt x="1655" y="2313"/>
                      <a:pt x="895" y="3012"/>
                      <a:pt x="136" y="3772"/>
                    </a:cubicBezTo>
                    <a:cubicBezTo>
                      <a:pt x="0" y="3976"/>
                      <a:pt x="133" y="4196"/>
                      <a:pt x="310" y="4196"/>
                    </a:cubicBezTo>
                    <a:cubicBezTo>
                      <a:pt x="371" y="4196"/>
                      <a:pt x="438" y="4169"/>
                      <a:pt x="500" y="4107"/>
                    </a:cubicBezTo>
                    <a:cubicBezTo>
                      <a:pt x="1291" y="3347"/>
                      <a:pt x="2172" y="2587"/>
                      <a:pt x="3023" y="1949"/>
                    </a:cubicBezTo>
                    <a:cubicBezTo>
                      <a:pt x="3753" y="1402"/>
                      <a:pt x="4665" y="1006"/>
                      <a:pt x="5303" y="338"/>
                    </a:cubicBezTo>
                    <a:cubicBezTo>
                      <a:pt x="5445" y="196"/>
                      <a:pt x="5321" y="0"/>
                      <a:pt x="51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4" name="Google Shape;1574;p10"/>
              <p:cNvSpPr/>
              <p:nvPr/>
            </p:nvSpPr>
            <p:spPr>
              <a:xfrm>
                <a:off x="6695275" y="2062750"/>
                <a:ext cx="72025" cy="133875"/>
              </a:xfrm>
              <a:custGeom>
                <a:avLst/>
                <a:gdLst/>
                <a:ahLst/>
                <a:cxnLst/>
                <a:rect l="l" t="t" r="r" b="b"/>
                <a:pathLst>
                  <a:path w="2881" h="5355" extrusionOk="0">
                    <a:moveTo>
                      <a:pt x="2726" y="1"/>
                    </a:moveTo>
                    <a:cubicBezTo>
                      <a:pt x="2675" y="1"/>
                      <a:pt x="2624" y="28"/>
                      <a:pt x="2600" y="87"/>
                    </a:cubicBezTo>
                    <a:cubicBezTo>
                      <a:pt x="1567" y="1546"/>
                      <a:pt x="929" y="3430"/>
                      <a:pt x="108" y="5011"/>
                    </a:cubicBezTo>
                    <a:cubicBezTo>
                      <a:pt x="0" y="5183"/>
                      <a:pt x="167" y="5355"/>
                      <a:pt x="327" y="5355"/>
                    </a:cubicBezTo>
                    <a:cubicBezTo>
                      <a:pt x="393" y="5355"/>
                      <a:pt x="459" y="5325"/>
                      <a:pt x="503" y="5254"/>
                    </a:cubicBezTo>
                    <a:cubicBezTo>
                      <a:pt x="1293" y="3613"/>
                      <a:pt x="2327" y="1941"/>
                      <a:pt x="2843" y="178"/>
                    </a:cubicBezTo>
                    <a:cubicBezTo>
                      <a:pt x="2881" y="67"/>
                      <a:pt x="2804" y="1"/>
                      <a:pt x="27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5" name="Google Shape;1575;p10"/>
              <p:cNvSpPr/>
              <p:nvPr/>
            </p:nvSpPr>
            <p:spPr>
              <a:xfrm>
                <a:off x="6613600" y="2024300"/>
                <a:ext cx="28900" cy="177700"/>
              </a:xfrm>
              <a:custGeom>
                <a:avLst/>
                <a:gdLst/>
                <a:ahLst/>
                <a:cxnLst/>
                <a:rect l="l" t="t" r="r" b="b"/>
                <a:pathLst>
                  <a:path w="1156" h="7108" extrusionOk="0">
                    <a:moveTo>
                      <a:pt x="498" y="1"/>
                    </a:moveTo>
                    <a:cubicBezTo>
                      <a:pt x="382" y="1"/>
                      <a:pt x="262" y="98"/>
                      <a:pt x="244" y="257"/>
                    </a:cubicBezTo>
                    <a:cubicBezTo>
                      <a:pt x="1" y="2385"/>
                      <a:pt x="396" y="4725"/>
                      <a:pt x="518" y="6883"/>
                    </a:cubicBezTo>
                    <a:cubicBezTo>
                      <a:pt x="547" y="7032"/>
                      <a:pt x="686" y="7108"/>
                      <a:pt x="816" y="7108"/>
                    </a:cubicBezTo>
                    <a:cubicBezTo>
                      <a:pt x="953" y="7108"/>
                      <a:pt x="1080" y="7024"/>
                      <a:pt x="1065" y="6853"/>
                    </a:cubicBezTo>
                    <a:cubicBezTo>
                      <a:pt x="1004" y="4695"/>
                      <a:pt x="1156" y="2294"/>
                      <a:pt x="700" y="166"/>
                    </a:cubicBezTo>
                    <a:cubicBezTo>
                      <a:pt x="662" y="51"/>
                      <a:pt x="581" y="1"/>
                      <a:pt x="4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6" name="Google Shape;1576;p10"/>
              <p:cNvSpPr/>
              <p:nvPr/>
            </p:nvSpPr>
            <p:spPr>
              <a:xfrm>
                <a:off x="6444125" y="2086225"/>
                <a:ext cx="125700" cy="141750"/>
              </a:xfrm>
              <a:custGeom>
                <a:avLst/>
                <a:gdLst/>
                <a:ahLst/>
                <a:cxnLst/>
                <a:rect l="l" t="t" r="r" b="b"/>
                <a:pathLst>
                  <a:path w="5028" h="5670" extrusionOk="0">
                    <a:moveTo>
                      <a:pt x="317" y="0"/>
                    </a:moveTo>
                    <a:cubicBezTo>
                      <a:pt x="130" y="0"/>
                      <a:pt x="1" y="228"/>
                      <a:pt x="154" y="425"/>
                    </a:cubicBezTo>
                    <a:cubicBezTo>
                      <a:pt x="944" y="1336"/>
                      <a:pt x="1704" y="2248"/>
                      <a:pt x="2494" y="3191"/>
                    </a:cubicBezTo>
                    <a:cubicBezTo>
                      <a:pt x="3163" y="4011"/>
                      <a:pt x="3832" y="4984"/>
                      <a:pt x="4652" y="5622"/>
                    </a:cubicBezTo>
                    <a:cubicBezTo>
                      <a:pt x="4692" y="5655"/>
                      <a:pt x="4733" y="5670"/>
                      <a:pt x="4772" y="5670"/>
                    </a:cubicBezTo>
                    <a:cubicBezTo>
                      <a:pt x="4913" y="5670"/>
                      <a:pt x="5028" y="5485"/>
                      <a:pt x="4956" y="5318"/>
                    </a:cubicBezTo>
                    <a:cubicBezTo>
                      <a:pt x="4470" y="4376"/>
                      <a:pt x="3588" y="3616"/>
                      <a:pt x="2920" y="2826"/>
                    </a:cubicBezTo>
                    <a:cubicBezTo>
                      <a:pt x="2099" y="1914"/>
                      <a:pt x="1339" y="1002"/>
                      <a:pt x="549" y="121"/>
                    </a:cubicBezTo>
                    <a:cubicBezTo>
                      <a:pt x="472" y="35"/>
                      <a:pt x="390" y="0"/>
                      <a:pt x="3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7" name="Google Shape;1577;p10"/>
              <p:cNvSpPr/>
              <p:nvPr/>
            </p:nvSpPr>
            <p:spPr>
              <a:xfrm>
                <a:off x="6363325" y="2288925"/>
                <a:ext cx="147725" cy="21525"/>
              </a:xfrm>
              <a:custGeom>
                <a:avLst/>
                <a:gdLst/>
                <a:ahLst/>
                <a:cxnLst/>
                <a:rect l="l" t="t" r="r" b="b"/>
                <a:pathLst>
                  <a:path w="5909" h="861" extrusionOk="0">
                    <a:moveTo>
                      <a:pt x="296" y="0"/>
                    </a:moveTo>
                    <a:cubicBezTo>
                      <a:pt x="88" y="0"/>
                      <a:pt x="1" y="343"/>
                      <a:pt x="255" y="371"/>
                    </a:cubicBezTo>
                    <a:cubicBezTo>
                      <a:pt x="1406" y="602"/>
                      <a:pt x="2731" y="861"/>
                      <a:pt x="4010" y="861"/>
                    </a:cubicBezTo>
                    <a:cubicBezTo>
                      <a:pt x="4588" y="861"/>
                      <a:pt x="5156" y="808"/>
                      <a:pt x="5696" y="675"/>
                    </a:cubicBezTo>
                    <a:cubicBezTo>
                      <a:pt x="5909" y="645"/>
                      <a:pt x="5848" y="341"/>
                      <a:pt x="5635" y="341"/>
                    </a:cubicBezTo>
                    <a:cubicBezTo>
                      <a:pt x="3902" y="98"/>
                      <a:pt x="2139" y="311"/>
                      <a:pt x="346" y="7"/>
                    </a:cubicBezTo>
                    <a:cubicBezTo>
                      <a:pt x="329" y="2"/>
                      <a:pt x="312" y="0"/>
                      <a:pt x="2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8" name="Google Shape;1578;p10"/>
              <p:cNvSpPr/>
              <p:nvPr/>
            </p:nvSpPr>
            <p:spPr>
              <a:xfrm>
                <a:off x="6386375" y="2390150"/>
                <a:ext cx="139125" cy="53825"/>
              </a:xfrm>
              <a:custGeom>
                <a:avLst/>
                <a:gdLst/>
                <a:ahLst/>
                <a:cxnLst/>
                <a:rect l="l" t="t" r="r" b="b"/>
                <a:pathLst>
                  <a:path w="5565" h="2153" extrusionOk="0">
                    <a:moveTo>
                      <a:pt x="5230" y="0"/>
                    </a:moveTo>
                    <a:cubicBezTo>
                      <a:pt x="3558" y="0"/>
                      <a:pt x="1673" y="973"/>
                      <a:pt x="184" y="1733"/>
                    </a:cubicBezTo>
                    <a:cubicBezTo>
                      <a:pt x="1" y="1864"/>
                      <a:pt x="133" y="2152"/>
                      <a:pt x="348" y="2152"/>
                    </a:cubicBezTo>
                    <a:cubicBezTo>
                      <a:pt x="383" y="2152"/>
                      <a:pt x="420" y="2145"/>
                      <a:pt x="458" y="2128"/>
                    </a:cubicBezTo>
                    <a:cubicBezTo>
                      <a:pt x="1339" y="1763"/>
                      <a:pt x="2221" y="1429"/>
                      <a:pt x="3132" y="1125"/>
                    </a:cubicBezTo>
                    <a:cubicBezTo>
                      <a:pt x="3862" y="882"/>
                      <a:pt x="4652" y="760"/>
                      <a:pt x="5321" y="456"/>
                    </a:cubicBezTo>
                    <a:cubicBezTo>
                      <a:pt x="5564" y="365"/>
                      <a:pt x="5442" y="0"/>
                      <a:pt x="52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9" name="Google Shape;1579;p10"/>
              <p:cNvSpPr/>
              <p:nvPr/>
            </p:nvSpPr>
            <p:spPr>
              <a:xfrm>
                <a:off x="6493800" y="2438825"/>
                <a:ext cx="84775" cy="104000"/>
              </a:xfrm>
              <a:custGeom>
                <a:avLst/>
                <a:gdLst/>
                <a:ahLst/>
                <a:cxnLst/>
                <a:rect l="l" t="t" r="r" b="b"/>
                <a:pathLst>
                  <a:path w="3391" h="4160" extrusionOk="0">
                    <a:moveTo>
                      <a:pt x="3019" y="0"/>
                    </a:moveTo>
                    <a:cubicBezTo>
                      <a:pt x="2962" y="0"/>
                      <a:pt x="2902" y="18"/>
                      <a:pt x="2848" y="59"/>
                    </a:cubicBezTo>
                    <a:cubicBezTo>
                      <a:pt x="2331" y="576"/>
                      <a:pt x="1905" y="1245"/>
                      <a:pt x="1480" y="1853"/>
                    </a:cubicBezTo>
                    <a:cubicBezTo>
                      <a:pt x="993" y="2552"/>
                      <a:pt x="538" y="3190"/>
                      <a:pt x="112" y="3920"/>
                    </a:cubicBezTo>
                    <a:cubicBezTo>
                      <a:pt x="0" y="4031"/>
                      <a:pt x="102" y="4159"/>
                      <a:pt x="212" y="4159"/>
                    </a:cubicBezTo>
                    <a:cubicBezTo>
                      <a:pt x="252" y="4159"/>
                      <a:pt x="292" y="4142"/>
                      <a:pt x="325" y="4102"/>
                    </a:cubicBezTo>
                    <a:cubicBezTo>
                      <a:pt x="872" y="3494"/>
                      <a:pt x="1389" y="2856"/>
                      <a:pt x="1905" y="2248"/>
                    </a:cubicBezTo>
                    <a:cubicBezTo>
                      <a:pt x="2361" y="1670"/>
                      <a:pt x="2939" y="1093"/>
                      <a:pt x="3273" y="424"/>
                    </a:cubicBezTo>
                    <a:cubicBezTo>
                      <a:pt x="3391" y="212"/>
                      <a:pt x="3217" y="0"/>
                      <a:pt x="30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0" name="Google Shape;1580;p10"/>
              <p:cNvSpPr/>
              <p:nvPr/>
            </p:nvSpPr>
            <p:spPr>
              <a:xfrm>
                <a:off x="6625425" y="2463125"/>
                <a:ext cx="34575" cy="119675"/>
              </a:xfrm>
              <a:custGeom>
                <a:avLst/>
                <a:gdLst/>
                <a:ahLst/>
                <a:cxnLst/>
                <a:rect l="l" t="t" r="r" b="b"/>
                <a:pathLst>
                  <a:path w="1383" h="4787" extrusionOk="0">
                    <a:moveTo>
                      <a:pt x="1116" y="0"/>
                    </a:moveTo>
                    <a:cubicBezTo>
                      <a:pt x="1059" y="0"/>
                      <a:pt x="1008" y="27"/>
                      <a:pt x="987" y="90"/>
                    </a:cubicBezTo>
                    <a:cubicBezTo>
                      <a:pt x="683" y="698"/>
                      <a:pt x="592" y="1458"/>
                      <a:pt x="470" y="2157"/>
                    </a:cubicBezTo>
                    <a:cubicBezTo>
                      <a:pt x="318" y="2948"/>
                      <a:pt x="166" y="3707"/>
                      <a:pt x="75" y="4498"/>
                    </a:cubicBezTo>
                    <a:cubicBezTo>
                      <a:pt x="1" y="4665"/>
                      <a:pt x="142" y="4787"/>
                      <a:pt x="277" y="4787"/>
                    </a:cubicBezTo>
                    <a:cubicBezTo>
                      <a:pt x="363" y="4787"/>
                      <a:pt x="447" y="4737"/>
                      <a:pt x="470" y="4619"/>
                    </a:cubicBezTo>
                    <a:cubicBezTo>
                      <a:pt x="683" y="3859"/>
                      <a:pt x="865" y="3069"/>
                      <a:pt x="1017" y="2309"/>
                    </a:cubicBezTo>
                    <a:cubicBezTo>
                      <a:pt x="1169" y="1610"/>
                      <a:pt x="1382" y="941"/>
                      <a:pt x="1352" y="212"/>
                    </a:cubicBezTo>
                    <a:cubicBezTo>
                      <a:pt x="1352" y="93"/>
                      <a:pt x="1223" y="0"/>
                      <a:pt x="11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1" name="Google Shape;1581;p10"/>
              <p:cNvSpPr/>
              <p:nvPr/>
            </p:nvSpPr>
            <p:spPr>
              <a:xfrm>
                <a:off x="6616650" y="2282250"/>
                <a:ext cx="30425" cy="22800"/>
              </a:xfrm>
              <a:custGeom>
                <a:avLst/>
                <a:gdLst/>
                <a:ahLst/>
                <a:cxnLst/>
                <a:rect l="l" t="t" r="r" b="b"/>
                <a:pathLst>
                  <a:path w="1217" h="912" extrusionOk="0">
                    <a:moveTo>
                      <a:pt x="608" y="0"/>
                    </a:moveTo>
                    <a:cubicBezTo>
                      <a:pt x="1" y="0"/>
                      <a:pt x="1" y="912"/>
                      <a:pt x="608" y="912"/>
                    </a:cubicBezTo>
                    <a:cubicBezTo>
                      <a:pt x="1216" y="912"/>
                      <a:pt x="1216" y="0"/>
                      <a:pt x="608"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2" name="Google Shape;1582;p10"/>
              <p:cNvSpPr/>
              <p:nvPr/>
            </p:nvSpPr>
            <p:spPr>
              <a:xfrm>
                <a:off x="6670600" y="2289850"/>
                <a:ext cx="30425" cy="23575"/>
              </a:xfrm>
              <a:custGeom>
                <a:avLst/>
                <a:gdLst/>
                <a:ahLst/>
                <a:cxnLst/>
                <a:rect l="l" t="t" r="r" b="b"/>
                <a:pathLst>
                  <a:path w="1217" h="943" extrusionOk="0">
                    <a:moveTo>
                      <a:pt x="609" y="0"/>
                    </a:moveTo>
                    <a:cubicBezTo>
                      <a:pt x="1" y="0"/>
                      <a:pt x="1" y="942"/>
                      <a:pt x="609" y="942"/>
                    </a:cubicBezTo>
                    <a:cubicBezTo>
                      <a:pt x="1216" y="942"/>
                      <a:pt x="1216" y="0"/>
                      <a:pt x="609"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3" name="Google Shape;1583;p10"/>
              <p:cNvSpPr/>
              <p:nvPr/>
            </p:nvSpPr>
            <p:spPr>
              <a:xfrm>
                <a:off x="6627300" y="2358225"/>
                <a:ext cx="35725" cy="28150"/>
              </a:xfrm>
              <a:custGeom>
                <a:avLst/>
                <a:gdLst/>
                <a:ahLst/>
                <a:cxnLst/>
                <a:rect l="l" t="t" r="r" b="b"/>
                <a:pathLst>
                  <a:path w="1429" h="1126" extrusionOk="0">
                    <a:moveTo>
                      <a:pt x="699" y="1"/>
                    </a:moveTo>
                    <a:cubicBezTo>
                      <a:pt x="0" y="1"/>
                      <a:pt x="0" y="1125"/>
                      <a:pt x="699" y="1125"/>
                    </a:cubicBezTo>
                    <a:cubicBezTo>
                      <a:pt x="1429" y="1125"/>
                      <a:pt x="1429" y="1"/>
                      <a:pt x="699"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4" name="Google Shape;1584;p10"/>
              <p:cNvSpPr/>
              <p:nvPr/>
            </p:nvSpPr>
            <p:spPr>
              <a:xfrm>
                <a:off x="6583225" y="2308825"/>
                <a:ext cx="33225" cy="24475"/>
              </a:xfrm>
              <a:custGeom>
                <a:avLst/>
                <a:gdLst/>
                <a:ahLst/>
                <a:cxnLst/>
                <a:rect l="l" t="t" r="r" b="b"/>
                <a:pathLst>
                  <a:path w="1329" h="979" extrusionOk="0">
                    <a:moveTo>
                      <a:pt x="725" y="0"/>
                    </a:moveTo>
                    <a:cubicBezTo>
                      <a:pt x="717" y="0"/>
                      <a:pt x="708" y="0"/>
                      <a:pt x="699" y="1"/>
                    </a:cubicBezTo>
                    <a:lnTo>
                      <a:pt x="638" y="1"/>
                    </a:lnTo>
                    <a:cubicBezTo>
                      <a:pt x="0" y="62"/>
                      <a:pt x="0" y="913"/>
                      <a:pt x="638" y="974"/>
                    </a:cubicBezTo>
                    <a:lnTo>
                      <a:pt x="699" y="974"/>
                    </a:lnTo>
                    <a:cubicBezTo>
                      <a:pt x="725" y="977"/>
                      <a:pt x="749" y="979"/>
                      <a:pt x="773" y="979"/>
                    </a:cubicBezTo>
                    <a:cubicBezTo>
                      <a:pt x="1328" y="979"/>
                      <a:pt x="1313" y="0"/>
                      <a:pt x="725"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5" name="Google Shape;1585;p10"/>
              <p:cNvSpPr/>
              <p:nvPr/>
            </p:nvSpPr>
            <p:spPr>
              <a:xfrm>
                <a:off x="6624250" y="2317950"/>
                <a:ext cx="20550" cy="16750"/>
              </a:xfrm>
              <a:custGeom>
                <a:avLst/>
                <a:gdLst/>
                <a:ahLst/>
                <a:cxnLst/>
                <a:rect l="l" t="t" r="r" b="b"/>
                <a:pathLst>
                  <a:path w="822" h="670" extrusionOk="0">
                    <a:moveTo>
                      <a:pt x="426" y="1"/>
                    </a:moveTo>
                    <a:cubicBezTo>
                      <a:pt x="1" y="1"/>
                      <a:pt x="1" y="669"/>
                      <a:pt x="426" y="669"/>
                    </a:cubicBezTo>
                    <a:cubicBezTo>
                      <a:pt x="821" y="669"/>
                      <a:pt x="821" y="1"/>
                      <a:pt x="426"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6" name="Google Shape;1586;p10"/>
              <p:cNvSpPr/>
              <p:nvPr/>
            </p:nvSpPr>
            <p:spPr>
              <a:xfrm>
                <a:off x="6666800" y="2346075"/>
                <a:ext cx="22075" cy="15975"/>
              </a:xfrm>
              <a:custGeom>
                <a:avLst/>
                <a:gdLst/>
                <a:ahLst/>
                <a:cxnLst/>
                <a:rect l="l" t="t" r="r" b="b"/>
                <a:pathLst>
                  <a:path w="883" h="639" extrusionOk="0">
                    <a:moveTo>
                      <a:pt x="457" y="0"/>
                    </a:moveTo>
                    <a:cubicBezTo>
                      <a:pt x="1" y="0"/>
                      <a:pt x="1" y="639"/>
                      <a:pt x="457" y="639"/>
                    </a:cubicBezTo>
                    <a:cubicBezTo>
                      <a:pt x="882" y="639"/>
                      <a:pt x="882" y="0"/>
                      <a:pt x="457"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7" name="Google Shape;1587;p10"/>
              <p:cNvSpPr/>
              <p:nvPr/>
            </p:nvSpPr>
            <p:spPr>
              <a:xfrm>
                <a:off x="6656175" y="2239675"/>
                <a:ext cx="26600" cy="20550"/>
              </a:xfrm>
              <a:custGeom>
                <a:avLst/>
                <a:gdLst/>
                <a:ahLst/>
                <a:cxnLst/>
                <a:rect l="l" t="t" r="r" b="b"/>
                <a:pathLst>
                  <a:path w="1064" h="822" extrusionOk="0">
                    <a:moveTo>
                      <a:pt x="547" y="1"/>
                    </a:moveTo>
                    <a:cubicBezTo>
                      <a:pt x="0" y="1"/>
                      <a:pt x="0" y="822"/>
                      <a:pt x="547" y="822"/>
                    </a:cubicBezTo>
                    <a:cubicBezTo>
                      <a:pt x="1064" y="822"/>
                      <a:pt x="1064" y="1"/>
                      <a:pt x="547"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8" name="Google Shape;1588;p10"/>
              <p:cNvSpPr/>
              <p:nvPr/>
            </p:nvSpPr>
            <p:spPr>
              <a:xfrm>
                <a:off x="6609050" y="2246675"/>
                <a:ext cx="19025" cy="17950"/>
              </a:xfrm>
              <a:custGeom>
                <a:avLst/>
                <a:gdLst/>
                <a:ahLst/>
                <a:cxnLst/>
                <a:rect l="l" t="t" r="r" b="b"/>
                <a:pathLst>
                  <a:path w="761" h="718" extrusionOk="0">
                    <a:moveTo>
                      <a:pt x="358" y="1"/>
                    </a:moveTo>
                    <a:cubicBezTo>
                      <a:pt x="172" y="1"/>
                      <a:pt x="1" y="130"/>
                      <a:pt x="1" y="359"/>
                    </a:cubicBezTo>
                    <a:cubicBezTo>
                      <a:pt x="1" y="588"/>
                      <a:pt x="172" y="717"/>
                      <a:pt x="358" y="717"/>
                    </a:cubicBezTo>
                    <a:cubicBezTo>
                      <a:pt x="443" y="717"/>
                      <a:pt x="532" y="690"/>
                      <a:pt x="609" y="633"/>
                    </a:cubicBezTo>
                    <a:cubicBezTo>
                      <a:pt x="760" y="481"/>
                      <a:pt x="760" y="238"/>
                      <a:pt x="639" y="116"/>
                    </a:cubicBezTo>
                    <a:cubicBezTo>
                      <a:pt x="639" y="116"/>
                      <a:pt x="609" y="116"/>
                      <a:pt x="609" y="86"/>
                    </a:cubicBezTo>
                    <a:cubicBezTo>
                      <a:pt x="532" y="28"/>
                      <a:pt x="443" y="1"/>
                      <a:pt x="358"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9" name="Google Shape;1589;p10"/>
              <p:cNvSpPr/>
              <p:nvPr/>
            </p:nvSpPr>
            <p:spPr>
              <a:xfrm>
                <a:off x="6685800" y="2263250"/>
                <a:ext cx="22825" cy="18250"/>
              </a:xfrm>
              <a:custGeom>
                <a:avLst/>
                <a:gdLst/>
                <a:ahLst/>
                <a:cxnLst/>
                <a:rect l="l" t="t" r="r" b="b"/>
                <a:pathLst>
                  <a:path w="913" h="730" extrusionOk="0">
                    <a:moveTo>
                      <a:pt x="456" y="0"/>
                    </a:moveTo>
                    <a:cubicBezTo>
                      <a:pt x="1" y="0"/>
                      <a:pt x="1" y="730"/>
                      <a:pt x="456" y="730"/>
                    </a:cubicBezTo>
                    <a:cubicBezTo>
                      <a:pt x="912" y="730"/>
                      <a:pt x="912" y="0"/>
                      <a:pt x="456"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0" name="Google Shape;1590;p10"/>
              <p:cNvSpPr/>
              <p:nvPr/>
            </p:nvSpPr>
            <p:spPr>
              <a:xfrm>
                <a:off x="6689600" y="2328600"/>
                <a:ext cx="30425" cy="22825"/>
              </a:xfrm>
              <a:custGeom>
                <a:avLst/>
                <a:gdLst/>
                <a:ahLst/>
                <a:cxnLst/>
                <a:rect l="l" t="t" r="r" b="b"/>
                <a:pathLst>
                  <a:path w="1217" h="913" extrusionOk="0">
                    <a:moveTo>
                      <a:pt x="608" y="0"/>
                    </a:moveTo>
                    <a:cubicBezTo>
                      <a:pt x="1" y="0"/>
                      <a:pt x="1" y="912"/>
                      <a:pt x="608" y="912"/>
                    </a:cubicBezTo>
                    <a:cubicBezTo>
                      <a:pt x="1216" y="912"/>
                      <a:pt x="1216" y="0"/>
                      <a:pt x="608"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91" name="Google Shape;1591;p10"/>
            <p:cNvGrpSpPr/>
            <p:nvPr/>
          </p:nvGrpSpPr>
          <p:grpSpPr>
            <a:xfrm rot="-1719346" flipH="1">
              <a:off x="-100170" y="4180104"/>
              <a:ext cx="889403" cy="1363591"/>
              <a:chOff x="2235100" y="548200"/>
              <a:chExt cx="759725" cy="1164775"/>
            </a:xfrm>
          </p:grpSpPr>
          <p:sp>
            <p:nvSpPr>
              <p:cNvPr id="1592" name="Google Shape;1592;p10"/>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3" name="Google Shape;1593;p10"/>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4" name="Google Shape;1594;p10"/>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5" name="Google Shape;1595;p10"/>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6" name="Google Shape;1596;p10"/>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7" name="Google Shape;1597;p10"/>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8" name="Google Shape;1598;p10"/>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9" name="Google Shape;1599;p10"/>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0" name="Google Shape;1600;p10"/>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01" name="Google Shape;1601;p10"/>
            <p:cNvGrpSpPr/>
            <p:nvPr/>
          </p:nvGrpSpPr>
          <p:grpSpPr>
            <a:xfrm flipH="1">
              <a:off x="199207" y="4447303"/>
              <a:ext cx="250313" cy="312391"/>
              <a:chOff x="5920600" y="4383325"/>
              <a:chExt cx="334375" cy="417300"/>
            </a:xfrm>
          </p:grpSpPr>
          <p:sp>
            <p:nvSpPr>
              <p:cNvPr id="1602" name="Google Shape;1602;p10"/>
              <p:cNvSpPr/>
              <p:nvPr/>
            </p:nvSpPr>
            <p:spPr>
              <a:xfrm>
                <a:off x="6030775" y="4399250"/>
                <a:ext cx="17950" cy="63500"/>
              </a:xfrm>
              <a:custGeom>
                <a:avLst/>
                <a:gdLst/>
                <a:ahLst/>
                <a:cxnLst/>
                <a:rect l="l" t="t" r="r" b="b"/>
                <a:pathLst>
                  <a:path w="718" h="2540" extrusionOk="0">
                    <a:moveTo>
                      <a:pt x="466" y="1"/>
                    </a:moveTo>
                    <a:cubicBezTo>
                      <a:pt x="442" y="1"/>
                      <a:pt x="417" y="11"/>
                      <a:pt x="396" y="33"/>
                    </a:cubicBezTo>
                    <a:cubicBezTo>
                      <a:pt x="0" y="732"/>
                      <a:pt x="213" y="1795"/>
                      <a:pt x="487" y="2464"/>
                    </a:cubicBezTo>
                    <a:cubicBezTo>
                      <a:pt x="512" y="2515"/>
                      <a:pt x="559" y="2539"/>
                      <a:pt x="602" y="2539"/>
                    </a:cubicBezTo>
                    <a:cubicBezTo>
                      <a:pt x="663" y="2539"/>
                      <a:pt x="717" y="2492"/>
                      <a:pt x="700" y="2403"/>
                    </a:cubicBezTo>
                    <a:cubicBezTo>
                      <a:pt x="548" y="1978"/>
                      <a:pt x="487" y="1583"/>
                      <a:pt x="487" y="1188"/>
                    </a:cubicBezTo>
                    <a:cubicBezTo>
                      <a:pt x="487" y="792"/>
                      <a:pt x="608" y="428"/>
                      <a:pt x="548" y="93"/>
                    </a:cubicBezTo>
                    <a:cubicBezTo>
                      <a:pt x="548" y="34"/>
                      <a:pt x="510" y="1"/>
                      <a:pt x="466"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3" name="Google Shape;1603;p10"/>
              <p:cNvSpPr/>
              <p:nvPr/>
            </p:nvSpPr>
            <p:spPr>
              <a:xfrm>
                <a:off x="6181700" y="4458825"/>
                <a:ext cx="39825" cy="49425"/>
              </a:xfrm>
              <a:custGeom>
                <a:avLst/>
                <a:gdLst/>
                <a:ahLst/>
                <a:cxnLst/>
                <a:rect l="l" t="t" r="r" b="b"/>
                <a:pathLst>
                  <a:path w="1593" h="1977" extrusionOk="0">
                    <a:moveTo>
                      <a:pt x="1389" y="0"/>
                    </a:moveTo>
                    <a:cubicBezTo>
                      <a:pt x="1360" y="0"/>
                      <a:pt x="1332" y="8"/>
                      <a:pt x="1319" y="20"/>
                    </a:cubicBezTo>
                    <a:cubicBezTo>
                      <a:pt x="1137" y="294"/>
                      <a:pt x="1046" y="598"/>
                      <a:pt x="894" y="902"/>
                    </a:cubicBezTo>
                    <a:cubicBezTo>
                      <a:pt x="711" y="1206"/>
                      <a:pt x="438" y="1449"/>
                      <a:pt x="134" y="1692"/>
                    </a:cubicBezTo>
                    <a:cubicBezTo>
                      <a:pt x="0" y="1799"/>
                      <a:pt x="78" y="1976"/>
                      <a:pt x="202" y="1976"/>
                    </a:cubicBezTo>
                    <a:cubicBezTo>
                      <a:pt x="219" y="1976"/>
                      <a:pt x="237" y="1973"/>
                      <a:pt x="255" y="1966"/>
                    </a:cubicBezTo>
                    <a:cubicBezTo>
                      <a:pt x="772" y="1571"/>
                      <a:pt x="1593" y="811"/>
                      <a:pt x="1471" y="51"/>
                    </a:cubicBezTo>
                    <a:cubicBezTo>
                      <a:pt x="1471" y="15"/>
                      <a:pt x="1429" y="0"/>
                      <a:pt x="1389"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4" name="Google Shape;1604;p10"/>
              <p:cNvSpPr/>
              <p:nvPr/>
            </p:nvSpPr>
            <p:spPr>
              <a:xfrm>
                <a:off x="5979850" y="4414300"/>
                <a:ext cx="28000" cy="89500"/>
              </a:xfrm>
              <a:custGeom>
                <a:avLst/>
                <a:gdLst/>
                <a:ahLst/>
                <a:cxnLst/>
                <a:rect l="l" t="t" r="r" b="b"/>
                <a:pathLst>
                  <a:path w="1120" h="3580" extrusionOk="0">
                    <a:moveTo>
                      <a:pt x="775" y="1"/>
                    </a:moveTo>
                    <a:cubicBezTo>
                      <a:pt x="756" y="1"/>
                      <a:pt x="739" y="12"/>
                      <a:pt x="730" y="38"/>
                    </a:cubicBezTo>
                    <a:cubicBezTo>
                      <a:pt x="214" y="1102"/>
                      <a:pt x="1" y="2561"/>
                      <a:pt x="822" y="3504"/>
                    </a:cubicBezTo>
                    <a:cubicBezTo>
                      <a:pt x="849" y="3558"/>
                      <a:pt x="890" y="3580"/>
                      <a:pt x="930" y="3580"/>
                    </a:cubicBezTo>
                    <a:cubicBezTo>
                      <a:pt x="1025" y="3580"/>
                      <a:pt x="1120" y="3458"/>
                      <a:pt x="1034" y="3352"/>
                    </a:cubicBezTo>
                    <a:cubicBezTo>
                      <a:pt x="244" y="2318"/>
                      <a:pt x="730" y="1254"/>
                      <a:pt x="882" y="130"/>
                    </a:cubicBezTo>
                    <a:cubicBezTo>
                      <a:pt x="882" y="65"/>
                      <a:pt x="822" y="1"/>
                      <a:pt x="775"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5" name="Google Shape;1605;p10"/>
              <p:cNvSpPr/>
              <p:nvPr/>
            </p:nvSpPr>
            <p:spPr>
              <a:xfrm>
                <a:off x="6200200" y="4479075"/>
                <a:ext cx="54775" cy="76800"/>
              </a:xfrm>
              <a:custGeom>
                <a:avLst/>
                <a:gdLst/>
                <a:ahLst/>
                <a:cxnLst/>
                <a:rect l="l" t="t" r="r" b="b"/>
                <a:pathLst>
                  <a:path w="2191" h="3072" extrusionOk="0">
                    <a:moveTo>
                      <a:pt x="1734" y="1"/>
                    </a:moveTo>
                    <a:cubicBezTo>
                      <a:pt x="1681" y="1"/>
                      <a:pt x="1628" y="31"/>
                      <a:pt x="1613" y="92"/>
                    </a:cubicBezTo>
                    <a:cubicBezTo>
                      <a:pt x="1461" y="609"/>
                      <a:pt x="1400" y="1095"/>
                      <a:pt x="1096" y="1612"/>
                    </a:cubicBezTo>
                    <a:cubicBezTo>
                      <a:pt x="853" y="2098"/>
                      <a:pt x="458" y="2463"/>
                      <a:pt x="93" y="2858"/>
                    </a:cubicBezTo>
                    <a:cubicBezTo>
                      <a:pt x="0" y="2974"/>
                      <a:pt x="66" y="3072"/>
                      <a:pt x="157" y="3072"/>
                    </a:cubicBezTo>
                    <a:cubicBezTo>
                      <a:pt x="185" y="3072"/>
                      <a:pt x="216" y="3062"/>
                      <a:pt x="245" y="3040"/>
                    </a:cubicBezTo>
                    <a:cubicBezTo>
                      <a:pt x="1005" y="2402"/>
                      <a:pt x="2190" y="1216"/>
                      <a:pt x="1856" y="92"/>
                    </a:cubicBezTo>
                    <a:cubicBezTo>
                      <a:pt x="1841" y="31"/>
                      <a:pt x="1787" y="1"/>
                      <a:pt x="1734"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6" name="Google Shape;1606;p10"/>
              <p:cNvSpPr/>
              <p:nvPr/>
            </p:nvSpPr>
            <p:spPr>
              <a:xfrm>
                <a:off x="5920600" y="4641950"/>
                <a:ext cx="36200" cy="103400"/>
              </a:xfrm>
              <a:custGeom>
                <a:avLst/>
                <a:gdLst/>
                <a:ahLst/>
                <a:cxnLst/>
                <a:rect l="l" t="t" r="r" b="b"/>
                <a:pathLst>
                  <a:path w="1448" h="4136" extrusionOk="0">
                    <a:moveTo>
                      <a:pt x="1231" y="1"/>
                    </a:moveTo>
                    <a:cubicBezTo>
                      <a:pt x="1172" y="1"/>
                      <a:pt x="1117" y="34"/>
                      <a:pt x="1094" y="112"/>
                    </a:cubicBezTo>
                    <a:cubicBezTo>
                      <a:pt x="486" y="1176"/>
                      <a:pt x="0" y="2878"/>
                      <a:pt x="395" y="4033"/>
                    </a:cubicBezTo>
                    <a:cubicBezTo>
                      <a:pt x="427" y="4097"/>
                      <a:pt x="502" y="4136"/>
                      <a:pt x="569" y="4136"/>
                    </a:cubicBezTo>
                    <a:cubicBezTo>
                      <a:pt x="630" y="4136"/>
                      <a:pt x="685" y="4105"/>
                      <a:pt x="699" y="4033"/>
                    </a:cubicBezTo>
                    <a:cubicBezTo>
                      <a:pt x="821" y="3334"/>
                      <a:pt x="790" y="2604"/>
                      <a:pt x="942" y="1875"/>
                    </a:cubicBezTo>
                    <a:cubicBezTo>
                      <a:pt x="1064" y="1358"/>
                      <a:pt x="1216" y="781"/>
                      <a:pt x="1429" y="233"/>
                    </a:cubicBezTo>
                    <a:cubicBezTo>
                      <a:pt x="1448" y="99"/>
                      <a:pt x="1333" y="1"/>
                      <a:pt x="12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7" name="Google Shape;1607;p10"/>
              <p:cNvSpPr/>
              <p:nvPr/>
            </p:nvSpPr>
            <p:spPr>
              <a:xfrm>
                <a:off x="6120575" y="4712650"/>
                <a:ext cx="45475" cy="87975"/>
              </a:xfrm>
              <a:custGeom>
                <a:avLst/>
                <a:gdLst/>
                <a:ahLst/>
                <a:cxnLst/>
                <a:rect l="l" t="t" r="r" b="b"/>
                <a:pathLst>
                  <a:path w="1819" h="3519" extrusionOk="0">
                    <a:moveTo>
                      <a:pt x="1625" y="0"/>
                    </a:moveTo>
                    <a:cubicBezTo>
                      <a:pt x="1533" y="0"/>
                      <a:pt x="1439" y="69"/>
                      <a:pt x="1424" y="202"/>
                    </a:cubicBezTo>
                    <a:cubicBezTo>
                      <a:pt x="1333" y="840"/>
                      <a:pt x="1150" y="1448"/>
                      <a:pt x="877" y="2026"/>
                    </a:cubicBezTo>
                    <a:cubicBezTo>
                      <a:pt x="664" y="2482"/>
                      <a:pt x="238" y="2785"/>
                      <a:pt x="56" y="3272"/>
                    </a:cubicBezTo>
                    <a:cubicBezTo>
                      <a:pt x="0" y="3383"/>
                      <a:pt x="97" y="3519"/>
                      <a:pt x="229" y="3519"/>
                    </a:cubicBezTo>
                    <a:cubicBezTo>
                      <a:pt x="242" y="3519"/>
                      <a:pt x="255" y="3518"/>
                      <a:pt x="269" y="3515"/>
                    </a:cubicBezTo>
                    <a:cubicBezTo>
                      <a:pt x="816" y="3302"/>
                      <a:pt x="1181" y="2634"/>
                      <a:pt x="1424" y="2147"/>
                    </a:cubicBezTo>
                    <a:cubicBezTo>
                      <a:pt x="1697" y="1539"/>
                      <a:pt x="1819" y="931"/>
                      <a:pt x="1819" y="232"/>
                    </a:cubicBezTo>
                    <a:cubicBezTo>
                      <a:pt x="1819" y="76"/>
                      <a:pt x="1723" y="0"/>
                      <a:pt x="1625"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8" name="Google Shape;1608;p10"/>
              <p:cNvSpPr/>
              <p:nvPr/>
            </p:nvSpPr>
            <p:spPr>
              <a:xfrm>
                <a:off x="5931225" y="4453575"/>
                <a:ext cx="303975" cy="305925"/>
              </a:xfrm>
              <a:custGeom>
                <a:avLst/>
                <a:gdLst/>
                <a:ahLst/>
                <a:cxnLst/>
                <a:rect l="l" t="t" r="r" b="b"/>
                <a:pathLst>
                  <a:path w="12159" h="12237" extrusionOk="0">
                    <a:moveTo>
                      <a:pt x="6557" y="0"/>
                    </a:moveTo>
                    <a:cubicBezTo>
                      <a:pt x="4175" y="0"/>
                      <a:pt x="1847" y="1811"/>
                      <a:pt x="1004" y="4547"/>
                    </a:cubicBezTo>
                    <a:cubicBezTo>
                      <a:pt x="1" y="7829"/>
                      <a:pt x="1460" y="11173"/>
                      <a:pt x="4256" y="12024"/>
                    </a:cubicBezTo>
                    <a:cubicBezTo>
                      <a:pt x="4712" y="12167"/>
                      <a:pt x="5175" y="12236"/>
                      <a:pt x="5636" y="12236"/>
                    </a:cubicBezTo>
                    <a:cubicBezTo>
                      <a:pt x="8007" y="12236"/>
                      <a:pt x="10316" y="10425"/>
                      <a:pt x="11156" y="7677"/>
                    </a:cubicBezTo>
                    <a:cubicBezTo>
                      <a:pt x="12159" y="4425"/>
                      <a:pt x="10700" y="1051"/>
                      <a:pt x="7903" y="200"/>
                    </a:cubicBezTo>
                    <a:cubicBezTo>
                      <a:pt x="7459" y="65"/>
                      <a:pt x="7007" y="0"/>
                      <a:pt x="6557" y="0"/>
                    </a:cubicBezTo>
                    <a:close/>
                  </a:path>
                </a:pathLst>
              </a:custGeom>
              <a:solidFill>
                <a:srgbClr val="E82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9" name="Google Shape;1609;p10"/>
              <p:cNvSpPr/>
              <p:nvPr/>
            </p:nvSpPr>
            <p:spPr>
              <a:xfrm>
                <a:off x="6039900" y="4436875"/>
                <a:ext cx="168725" cy="79375"/>
              </a:xfrm>
              <a:custGeom>
                <a:avLst/>
                <a:gdLst/>
                <a:ahLst/>
                <a:cxnLst/>
                <a:rect l="l" t="t" r="r" b="b"/>
                <a:pathLst>
                  <a:path w="6749" h="3175" extrusionOk="0">
                    <a:moveTo>
                      <a:pt x="1964" y="0"/>
                    </a:moveTo>
                    <a:cubicBezTo>
                      <a:pt x="870" y="0"/>
                      <a:pt x="215" y="472"/>
                      <a:pt x="0" y="1202"/>
                    </a:cubicBezTo>
                    <a:cubicBezTo>
                      <a:pt x="0" y="1202"/>
                      <a:pt x="2435" y="3175"/>
                      <a:pt x="5213" y="3175"/>
                    </a:cubicBezTo>
                    <a:cubicBezTo>
                      <a:pt x="5539" y="3175"/>
                      <a:pt x="5869" y="3147"/>
                      <a:pt x="6201" y="3087"/>
                    </a:cubicBezTo>
                    <a:cubicBezTo>
                      <a:pt x="6201" y="3087"/>
                      <a:pt x="6748" y="1233"/>
                      <a:pt x="3556" y="260"/>
                    </a:cubicBezTo>
                    <a:cubicBezTo>
                      <a:pt x="2950" y="82"/>
                      <a:pt x="2419" y="0"/>
                      <a:pt x="196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0" name="Google Shape;1610;p10"/>
              <p:cNvSpPr/>
              <p:nvPr/>
            </p:nvSpPr>
            <p:spPr>
              <a:xfrm>
                <a:off x="6072575" y="4425725"/>
                <a:ext cx="43325" cy="37425"/>
              </a:xfrm>
              <a:custGeom>
                <a:avLst/>
                <a:gdLst/>
                <a:ahLst/>
                <a:cxnLst/>
                <a:rect l="l" t="t" r="r" b="b"/>
                <a:pathLst>
                  <a:path w="1733" h="1497" extrusionOk="0">
                    <a:moveTo>
                      <a:pt x="920" y="7"/>
                    </a:moveTo>
                    <a:cubicBezTo>
                      <a:pt x="937" y="8"/>
                      <a:pt x="952" y="11"/>
                      <a:pt x="967" y="15"/>
                    </a:cubicBezTo>
                    <a:lnTo>
                      <a:pt x="967" y="15"/>
                    </a:lnTo>
                    <a:cubicBezTo>
                      <a:pt x="951" y="12"/>
                      <a:pt x="936" y="9"/>
                      <a:pt x="920" y="7"/>
                    </a:cubicBezTo>
                    <a:close/>
                    <a:moveTo>
                      <a:pt x="1032" y="32"/>
                    </a:moveTo>
                    <a:cubicBezTo>
                      <a:pt x="1050" y="35"/>
                      <a:pt x="1070" y="37"/>
                      <a:pt x="1094" y="37"/>
                    </a:cubicBezTo>
                    <a:lnTo>
                      <a:pt x="1064" y="37"/>
                    </a:lnTo>
                    <a:cubicBezTo>
                      <a:pt x="1067" y="41"/>
                      <a:pt x="1070" y="44"/>
                      <a:pt x="1074" y="47"/>
                    </a:cubicBezTo>
                    <a:lnTo>
                      <a:pt x="1074" y="47"/>
                    </a:lnTo>
                    <a:cubicBezTo>
                      <a:pt x="1060" y="41"/>
                      <a:pt x="1046" y="36"/>
                      <a:pt x="1032" y="32"/>
                    </a:cubicBezTo>
                    <a:close/>
                    <a:moveTo>
                      <a:pt x="851" y="7"/>
                    </a:moveTo>
                    <a:cubicBezTo>
                      <a:pt x="793" y="26"/>
                      <a:pt x="710" y="58"/>
                      <a:pt x="634" y="102"/>
                    </a:cubicBezTo>
                    <a:lnTo>
                      <a:pt x="634" y="102"/>
                    </a:lnTo>
                    <a:cubicBezTo>
                      <a:pt x="636" y="101"/>
                      <a:pt x="637" y="100"/>
                      <a:pt x="639" y="98"/>
                    </a:cubicBezTo>
                    <a:lnTo>
                      <a:pt x="608" y="98"/>
                    </a:lnTo>
                    <a:cubicBezTo>
                      <a:pt x="669" y="37"/>
                      <a:pt x="699" y="37"/>
                      <a:pt x="791" y="7"/>
                    </a:cubicBezTo>
                    <a:close/>
                    <a:moveTo>
                      <a:pt x="1194" y="112"/>
                    </a:moveTo>
                    <a:cubicBezTo>
                      <a:pt x="1209" y="117"/>
                      <a:pt x="1226" y="122"/>
                      <a:pt x="1246" y="129"/>
                    </a:cubicBezTo>
                    <a:lnTo>
                      <a:pt x="1216" y="129"/>
                    </a:lnTo>
                    <a:cubicBezTo>
                      <a:pt x="1209" y="123"/>
                      <a:pt x="1202" y="117"/>
                      <a:pt x="1194" y="112"/>
                    </a:cubicBezTo>
                    <a:close/>
                    <a:moveTo>
                      <a:pt x="591" y="129"/>
                    </a:moveTo>
                    <a:lnTo>
                      <a:pt x="591" y="129"/>
                    </a:lnTo>
                    <a:cubicBezTo>
                      <a:pt x="564" y="148"/>
                      <a:pt x="539" y="168"/>
                      <a:pt x="517" y="189"/>
                    </a:cubicBezTo>
                    <a:lnTo>
                      <a:pt x="487" y="189"/>
                    </a:lnTo>
                    <a:cubicBezTo>
                      <a:pt x="507" y="169"/>
                      <a:pt x="553" y="149"/>
                      <a:pt x="591" y="129"/>
                    </a:cubicBezTo>
                    <a:close/>
                    <a:moveTo>
                      <a:pt x="821" y="1"/>
                    </a:moveTo>
                    <a:cubicBezTo>
                      <a:pt x="565" y="1"/>
                      <a:pt x="299" y="127"/>
                      <a:pt x="183" y="341"/>
                    </a:cubicBezTo>
                    <a:cubicBezTo>
                      <a:pt x="0" y="706"/>
                      <a:pt x="91" y="1101"/>
                      <a:pt x="456" y="1344"/>
                    </a:cubicBezTo>
                    <a:cubicBezTo>
                      <a:pt x="547" y="1405"/>
                      <a:pt x="730" y="1496"/>
                      <a:pt x="912" y="1496"/>
                    </a:cubicBezTo>
                    <a:cubicBezTo>
                      <a:pt x="1064" y="1496"/>
                      <a:pt x="1216" y="1436"/>
                      <a:pt x="1307" y="1405"/>
                    </a:cubicBezTo>
                    <a:cubicBezTo>
                      <a:pt x="1398" y="1375"/>
                      <a:pt x="1459" y="1344"/>
                      <a:pt x="1520" y="1253"/>
                    </a:cubicBezTo>
                    <a:cubicBezTo>
                      <a:pt x="1672" y="1162"/>
                      <a:pt x="1733" y="919"/>
                      <a:pt x="1733" y="767"/>
                    </a:cubicBezTo>
                    <a:cubicBezTo>
                      <a:pt x="1733" y="584"/>
                      <a:pt x="1672" y="341"/>
                      <a:pt x="1550" y="250"/>
                    </a:cubicBezTo>
                    <a:cubicBezTo>
                      <a:pt x="1398" y="98"/>
                      <a:pt x="1246" y="7"/>
                      <a:pt x="1064" y="7"/>
                    </a:cubicBezTo>
                    <a:lnTo>
                      <a:pt x="919" y="7"/>
                    </a:lnTo>
                    <a:cubicBezTo>
                      <a:pt x="886" y="3"/>
                      <a:pt x="854" y="1"/>
                      <a:pt x="82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1" name="Google Shape;1611;p10"/>
              <p:cNvSpPr/>
              <p:nvPr/>
            </p:nvSpPr>
            <p:spPr>
              <a:xfrm>
                <a:off x="6138675" y="4442725"/>
                <a:ext cx="41825" cy="38075"/>
              </a:xfrm>
              <a:custGeom>
                <a:avLst/>
                <a:gdLst/>
                <a:ahLst/>
                <a:cxnLst/>
                <a:rect l="l" t="t" r="r" b="b"/>
                <a:pathLst>
                  <a:path w="1673" h="1523" extrusionOk="0">
                    <a:moveTo>
                      <a:pt x="852" y="1"/>
                    </a:moveTo>
                    <a:cubicBezTo>
                      <a:pt x="533" y="1"/>
                      <a:pt x="197" y="166"/>
                      <a:pt x="122" y="512"/>
                    </a:cubicBezTo>
                    <a:lnTo>
                      <a:pt x="122" y="543"/>
                    </a:lnTo>
                    <a:cubicBezTo>
                      <a:pt x="1" y="938"/>
                      <a:pt x="183" y="1394"/>
                      <a:pt x="609" y="1485"/>
                    </a:cubicBezTo>
                    <a:cubicBezTo>
                      <a:pt x="683" y="1510"/>
                      <a:pt x="763" y="1522"/>
                      <a:pt x="843" y="1522"/>
                    </a:cubicBezTo>
                    <a:cubicBezTo>
                      <a:pt x="1155" y="1522"/>
                      <a:pt x="1478" y="1337"/>
                      <a:pt x="1551" y="999"/>
                    </a:cubicBezTo>
                    <a:lnTo>
                      <a:pt x="1551" y="968"/>
                    </a:lnTo>
                    <a:cubicBezTo>
                      <a:pt x="1672" y="573"/>
                      <a:pt x="1490" y="117"/>
                      <a:pt x="1064" y="26"/>
                    </a:cubicBezTo>
                    <a:cubicBezTo>
                      <a:pt x="997" y="9"/>
                      <a:pt x="925" y="1"/>
                      <a:pt x="85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2" name="Google Shape;1612;p10"/>
              <p:cNvSpPr/>
              <p:nvPr/>
            </p:nvSpPr>
            <p:spPr>
              <a:xfrm>
                <a:off x="6112850" y="4383325"/>
                <a:ext cx="15225" cy="62575"/>
              </a:xfrm>
              <a:custGeom>
                <a:avLst/>
                <a:gdLst/>
                <a:ahLst/>
                <a:cxnLst/>
                <a:rect l="l" t="t" r="r" b="b"/>
                <a:pathLst>
                  <a:path w="609" h="2503" extrusionOk="0">
                    <a:moveTo>
                      <a:pt x="131" y="1"/>
                    </a:moveTo>
                    <a:cubicBezTo>
                      <a:pt x="68" y="1"/>
                      <a:pt x="0" y="41"/>
                      <a:pt x="0" y="122"/>
                    </a:cubicBezTo>
                    <a:cubicBezTo>
                      <a:pt x="122" y="882"/>
                      <a:pt x="274" y="1642"/>
                      <a:pt x="243" y="2432"/>
                    </a:cubicBezTo>
                    <a:cubicBezTo>
                      <a:pt x="243" y="2468"/>
                      <a:pt x="294" y="2503"/>
                      <a:pt x="343" y="2503"/>
                    </a:cubicBezTo>
                    <a:cubicBezTo>
                      <a:pt x="378" y="2503"/>
                      <a:pt x="413" y="2484"/>
                      <a:pt x="426" y="2432"/>
                    </a:cubicBezTo>
                    <a:cubicBezTo>
                      <a:pt x="578" y="1642"/>
                      <a:pt x="608" y="761"/>
                      <a:pt x="213" y="31"/>
                    </a:cubicBezTo>
                    <a:cubicBezTo>
                      <a:pt x="193" y="11"/>
                      <a:pt x="162" y="1"/>
                      <a:pt x="1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3" name="Google Shape;1613;p10"/>
              <p:cNvSpPr/>
              <p:nvPr/>
            </p:nvSpPr>
            <p:spPr>
              <a:xfrm>
                <a:off x="6132300" y="4398875"/>
                <a:ext cx="44125" cy="59475"/>
              </a:xfrm>
              <a:custGeom>
                <a:avLst/>
                <a:gdLst/>
                <a:ahLst/>
                <a:cxnLst/>
                <a:rect l="l" t="t" r="r" b="b"/>
                <a:pathLst>
                  <a:path w="1765" h="2379" extrusionOk="0">
                    <a:moveTo>
                      <a:pt x="1570" y="1"/>
                    </a:moveTo>
                    <a:cubicBezTo>
                      <a:pt x="1548" y="1"/>
                      <a:pt x="1524" y="6"/>
                      <a:pt x="1502" y="17"/>
                    </a:cubicBezTo>
                    <a:cubicBezTo>
                      <a:pt x="1137" y="260"/>
                      <a:pt x="864" y="625"/>
                      <a:pt x="651" y="959"/>
                    </a:cubicBezTo>
                    <a:cubicBezTo>
                      <a:pt x="377" y="1355"/>
                      <a:pt x="134" y="1780"/>
                      <a:pt x="43" y="2236"/>
                    </a:cubicBezTo>
                    <a:cubicBezTo>
                      <a:pt x="0" y="2300"/>
                      <a:pt x="92" y="2378"/>
                      <a:pt x="171" y="2378"/>
                    </a:cubicBezTo>
                    <a:cubicBezTo>
                      <a:pt x="205" y="2378"/>
                      <a:pt x="237" y="2364"/>
                      <a:pt x="256" y="2327"/>
                    </a:cubicBezTo>
                    <a:cubicBezTo>
                      <a:pt x="438" y="1962"/>
                      <a:pt x="651" y="1567"/>
                      <a:pt x="864" y="1203"/>
                    </a:cubicBezTo>
                    <a:cubicBezTo>
                      <a:pt x="1107" y="868"/>
                      <a:pt x="1441" y="564"/>
                      <a:pt x="1715" y="200"/>
                    </a:cubicBezTo>
                    <a:cubicBezTo>
                      <a:pt x="1764" y="100"/>
                      <a:pt x="1672" y="1"/>
                      <a:pt x="1570"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4" name="Google Shape;1614;p10"/>
              <p:cNvSpPr/>
              <p:nvPr/>
            </p:nvSpPr>
            <p:spPr>
              <a:xfrm>
                <a:off x="6039450" y="4503575"/>
                <a:ext cx="80625" cy="244450"/>
              </a:xfrm>
              <a:custGeom>
                <a:avLst/>
                <a:gdLst/>
                <a:ahLst/>
                <a:cxnLst/>
                <a:rect l="l" t="t" r="r" b="b"/>
                <a:pathLst>
                  <a:path w="3225" h="9778" extrusionOk="0">
                    <a:moveTo>
                      <a:pt x="3103" y="1"/>
                    </a:moveTo>
                    <a:cubicBezTo>
                      <a:pt x="3035" y="1"/>
                      <a:pt x="2951" y="39"/>
                      <a:pt x="2906" y="115"/>
                    </a:cubicBezTo>
                    <a:cubicBezTo>
                      <a:pt x="2237" y="1635"/>
                      <a:pt x="1842" y="3276"/>
                      <a:pt x="1356" y="4826"/>
                    </a:cubicBezTo>
                    <a:cubicBezTo>
                      <a:pt x="869" y="6437"/>
                      <a:pt x="383" y="8018"/>
                      <a:pt x="18" y="9629"/>
                    </a:cubicBezTo>
                    <a:cubicBezTo>
                      <a:pt x="0" y="9719"/>
                      <a:pt x="68" y="9778"/>
                      <a:pt x="139" y="9778"/>
                    </a:cubicBezTo>
                    <a:cubicBezTo>
                      <a:pt x="188" y="9778"/>
                      <a:pt x="237" y="9751"/>
                      <a:pt x="261" y="9690"/>
                    </a:cubicBezTo>
                    <a:cubicBezTo>
                      <a:pt x="869" y="8109"/>
                      <a:pt x="1386" y="6468"/>
                      <a:pt x="1872" y="4796"/>
                    </a:cubicBezTo>
                    <a:cubicBezTo>
                      <a:pt x="2359" y="3276"/>
                      <a:pt x="2936" y="1726"/>
                      <a:pt x="3210" y="115"/>
                    </a:cubicBezTo>
                    <a:cubicBezTo>
                      <a:pt x="3225" y="39"/>
                      <a:pt x="3172" y="1"/>
                      <a:pt x="3103"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5" name="Google Shape;1615;p10"/>
              <p:cNvSpPr/>
              <p:nvPr/>
            </p:nvSpPr>
            <p:spPr>
              <a:xfrm>
                <a:off x="5995050" y="4564225"/>
                <a:ext cx="55500" cy="55075"/>
              </a:xfrm>
              <a:custGeom>
                <a:avLst/>
                <a:gdLst/>
                <a:ahLst/>
                <a:cxnLst/>
                <a:rect l="l" t="t" r="r" b="b"/>
                <a:pathLst>
                  <a:path w="2220" h="2203" extrusionOk="0">
                    <a:moveTo>
                      <a:pt x="1073" y="0"/>
                    </a:moveTo>
                    <a:cubicBezTo>
                      <a:pt x="808" y="0"/>
                      <a:pt x="560" y="88"/>
                      <a:pt x="396" y="273"/>
                    </a:cubicBezTo>
                    <a:cubicBezTo>
                      <a:pt x="92" y="546"/>
                      <a:pt x="1" y="941"/>
                      <a:pt x="62" y="1306"/>
                    </a:cubicBezTo>
                    <a:lnTo>
                      <a:pt x="62" y="1336"/>
                    </a:lnTo>
                    <a:cubicBezTo>
                      <a:pt x="92" y="1732"/>
                      <a:pt x="426" y="2035"/>
                      <a:pt x="761" y="2157"/>
                    </a:cubicBezTo>
                    <a:cubicBezTo>
                      <a:pt x="875" y="2186"/>
                      <a:pt x="998" y="2202"/>
                      <a:pt x="1121" y="2202"/>
                    </a:cubicBezTo>
                    <a:cubicBezTo>
                      <a:pt x="1390" y="2202"/>
                      <a:pt x="1658" y="2123"/>
                      <a:pt x="1825" y="1914"/>
                    </a:cubicBezTo>
                    <a:cubicBezTo>
                      <a:pt x="1977" y="1762"/>
                      <a:pt x="2098" y="1610"/>
                      <a:pt x="2129" y="1428"/>
                    </a:cubicBezTo>
                    <a:cubicBezTo>
                      <a:pt x="2220" y="1245"/>
                      <a:pt x="2220" y="1032"/>
                      <a:pt x="2159" y="850"/>
                    </a:cubicBezTo>
                    <a:cubicBezTo>
                      <a:pt x="2098" y="485"/>
                      <a:pt x="1794" y="181"/>
                      <a:pt x="1460" y="60"/>
                    </a:cubicBezTo>
                    <a:cubicBezTo>
                      <a:pt x="1332" y="20"/>
                      <a:pt x="1200" y="0"/>
                      <a:pt x="107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6" name="Google Shape;1616;p10"/>
              <p:cNvSpPr/>
              <p:nvPr/>
            </p:nvSpPr>
            <p:spPr>
              <a:xfrm>
                <a:off x="6080925" y="4508150"/>
                <a:ext cx="58550" cy="47450"/>
              </a:xfrm>
              <a:custGeom>
                <a:avLst/>
                <a:gdLst/>
                <a:ahLst/>
                <a:cxnLst/>
                <a:rect l="l" t="t" r="r" b="b"/>
                <a:pathLst>
                  <a:path w="2342" h="1898" extrusionOk="0">
                    <a:moveTo>
                      <a:pt x="958" y="0"/>
                    </a:moveTo>
                    <a:cubicBezTo>
                      <a:pt x="897" y="0"/>
                      <a:pt x="836" y="8"/>
                      <a:pt x="760" y="23"/>
                    </a:cubicBezTo>
                    <a:cubicBezTo>
                      <a:pt x="548" y="53"/>
                      <a:pt x="396" y="175"/>
                      <a:pt x="244" y="297"/>
                    </a:cubicBezTo>
                    <a:cubicBezTo>
                      <a:pt x="122" y="357"/>
                      <a:pt x="1" y="692"/>
                      <a:pt x="61" y="935"/>
                    </a:cubicBezTo>
                    <a:cubicBezTo>
                      <a:pt x="153" y="1117"/>
                      <a:pt x="183" y="1269"/>
                      <a:pt x="305" y="1421"/>
                    </a:cubicBezTo>
                    <a:cubicBezTo>
                      <a:pt x="457" y="1573"/>
                      <a:pt x="639" y="1664"/>
                      <a:pt x="821" y="1725"/>
                    </a:cubicBezTo>
                    <a:lnTo>
                      <a:pt x="1064" y="1847"/>
                    </a:lnTo>
                    <a:cubicBezTo>
                      <a:pt x="1153" y="1882"/>
                      <a:pt x="1253" y="1897"/>
                      <a:pt x="1357" y="1897"/>
                    </a:cubicBezTo>
                    <a:cubicBezTo>
                      <a:pt x="1430" y="1897"/>
                      <a:pt x="1506" y="1890"/>
                      <a:pt x="1581" y="1877"/>
                    </a:cubicBezTo>
                    <a:cubicBezTo>
                      <a:pt x="1764" y="1847"/>
                      <a:pt x="1885" y="1756"/>
                      <a:pt x="2037" y="1664"/>
                    </a:cubicBezTo>
                    <a:cubicBezTo>
                      <a:pt x="2098" y="1573"/>
                      <a:pt x="2159" y="1543"/>
                      <a:pt x="2189" y="1452"/>
                    </a:cubicBezTo>
                    <a:cubicBezTo>
                      <a:pt x="2280" y="1360"/>
                      <a:pt x="2311" y="1269"/>
                      <a:pt x="2311" y="1148"/>
                    </a:cubicBezTo>
                    <a:cubicBezTo>
                      <a:pt x="2341" y="935"/>
                      <a:pt x="2311" y="783"/>
                      <a:pt x="2219" y="601"/>
                    </a:cubicBezTo>
                    <a:cubicBezTo>
                      <a:pt x="2189" y="449"/>
                      <a:pt x="2037" y="297"/>
                      <a:pt x="1885" y="205"/>
                    </a:cubicBezTo>
                    <a:cubicBezTo>
                      <a:pt x="1733" y="145"/>
                      <a:pt x="1581" y="84"/>
                      <a:pt x="1429" y="53"/>
                    </a:cubicBezTo>
                    <a:cubicBezTo>
                      <a:pt x="1368" y="53"/>
                      <a:pt x="1277" y="23"/>
                      <a:pt x="1156" y="23"/>
                    </a:cubicBezTo>
                    <a:cubicBezTo>
                      <a:pt x="1080" y="8"/>
                      <a:pt x="1019" y="0"/>
                      <a:pt x="95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7" name="Google Shape;1617;p10"/>
              <p:cNvSpPr/>
              <p:nvPr/>
            </p:nvSpPr>
            <p:spPr>
              <a:xfrm>
                <a:off x="6101425" y="4599200"/>
                <a:ext cx="79825" cy="57650"/>
              </a:xfrm>
              <a:custGeom>
                <a:avLst/>
                <a:gdLst/>
                <a:ahLst/>
                <a:cxnLst/>
                <a:rect l="l" t="t" r="r" b="b"/>
                <a:pathLst>
                  <a:path w="3193" h="2306" extrusionOk="0">
                    <a:moveTo>
                      <a:pt x="1603" y="0"/>
                    </a:moveTo>
                    <a:cubicBezTo>
                      <a:pt x="1519" y="0"/>
                      <a:pt x="1431" y="9"/>
                      <a:pt x="1339" y="29"/>
                    </a:cubicBezTo>
                    <a:cubicBezTo>
                      <a:pt x="0" y="313"/>
                      <a:pt x="343" y="2306"/>
                      <a:pt x="1566" y="2306"/>
                    </a:cubicBezTo>
                    <a:cubicBezTo>
                      <a:pt x="1649" y="2306"/>
                      <a:pt x="1735" y="2297"/>
                      <a:pt x="1825" y="2278"/>
                    </a:cubicBezTo>
                    <a:cubicBezTo>
                      <a:pt x="3192" y="1993"/>
                      <a:pt x="2851" y="0"/>
                      <a:pt x="160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8" name="Google Shape;1618;p10"/>
              <p:cNvSpPr/>
              <p:nvPr/>
            </p:nvSpPr>
            <p:spPr>
              <a:xfrm>
                <a:off x="5969975" y="4652025"/>
                <a:ext cx="51700" cy="53225"/>
              </a:xfrm>
              <a:custGeom>
                <a:avLst/>
                <a:gdLst/>
                <a:ahLst/>
                <a:cxnLst/>
                <a:rect l="l" t="t" r="r" b="b"/>
                <a:pathLst>
                  <a:path w="2068" h="2129" extrusionOk="0">
                    <a:moveTo>
                      <a:pt x="848" y="0"/>
                    </a:moveTo>
                    <a:cubicBezTo>
                      <a:pt x="682" y="0"/>
                      <a:pt x="531" y="62"/>
                      <a:pt x="366" y="165"/>
                    </a:cubicBezTo>
                    <a:cubicBezTo>
                      <a:pt x="274" y="195"/>
                      <a:pt x="214" y="256"/>
                      <a:pt x="122" y="378"/>
                    </a:cubicBezTo>
                    <a:cubicBezTo>
                      <a:pt x="62" y="499"/>
                      <a:pt x="31" y="621"/>
                      <a:pt x="31" y="773"/>
                    </a:cubicBezTo>
                    <a:cubicBezTo>
                      <a:pt x="1" y="986"/>
                      <a:pt x="92" y="1168"/>
                      <a:pt x="183" y="1381"/>
                    </a:cubicBezTo>
                    <a:cubicBezTo>
                      <a:pt x="214" y="1441"/>
                      <a:pt x="244" y="1563"/>
                      <a:pt x="274" y="1624"/>
                    </a:cubicBezTo>
                    <a:cubicBezTo>
                      <a:pt x="446" y="1948"/>
                      <a:pt x="748" y="2128"/>
                      <a:pt x="1063" y="2128"/>
                    </a:cubicBezTo>
                    <a:cubicBezTo>
                      <a:pt x="1250" y="2128"/>
                      <a:pt x="1441" y="2064"/>
                      <a:pt x="1612" y="1928"/>
                    </a:cubicBezTo>
                    <a:cubicBezTo>
                      <a:pt x="1794" y="1776"/>
                      <a:pt x="1916" y="1593"/>
                      <a:pt x="2007" y="1381"/>
                    </a:cubicBezTo>
                    <a:cubicBezTo>
                      <a:pt x="2068" y="1077"/>
                      <a:pt x="1946" y="834"/>
                      <a:pt x="1764" y="560"/>
                    </a:cubicBezTo>
                    <a:cubicBezTo>
                      <a:pt x="1612" y="347"/>
                      <a:pt x="1338" y="74"/>
                      <a:pt x="1095" y="43"/>
                    </a:cubicBezTo>
                    <a:cubicBezTo>
                      <a:pt x="1007" y="14"/>
                      <a:pt x="926" y="0"/>
                      <a:pt x="84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9" name="Google Shape;1619;p10"/>
              <p:cNvSpPr/>
              <p:nvPr/>
            </p:nvSpPr>
            <p:spPr>
              <a:xfrm>
                <a:off x="6097650" y="4691150"/>
                <a:ext cx="56250" cy="51050"/>
              </a:xfrm>
              <a:custGeom>
                <a:avLst/>
                <a:gdLst/>
                <a:ahLst/>
                <a:cxnLst/>
                <a:rect l="l" t="t" r="r" b="b"/>
                <a:pathLst>
                  <a:path w="2250" h="2042" extrusionOk="0">
                    <a:moveTo>
                      <a:pt x="1342" y="1"/>
                    </a:moveTo>
                    <a:cubicBezTo>
                      <a:pt x="1218" y="1"/>
                      <a:pt x="1093" y="23"/>
                      <a:pt x="973" y="59"/>
                    </a:cubicBezTo>
                    <a:cubicBezTo>
                      <a:pt x="699" y="180"/>
                      <a:pt x="426" y="515"/>
                      <a:pt x="274" y="728"/>
                    </a:cubicBezTo>
                    <a:lnTo>
                      <a:pt x="303" y="669"/>
                    </a:lnTo>
                    <a:lnTo>
                      <a:pt x="303" y="669"/>
                    </a:lnTo>
                    <a:cubicBezTo>
                      <a:pt x="273" y="729"/>
                      <a:pt x="243" y="789"/>
                      <a:pt x="213" y="819"/>
                    </a:cubicBezTo>
                    <a:cubicBezTo>
                      <a:pt x="122" y="940"/>
                      <a:pt x="61" y="1092"/>
                      <a:pt x="61" y="1244"/>
                    </a:cubicBezTo>
                    <a:cubicBezTo>
                      <a:pt x="0" y="1487"/>
                      <a:pt x="91" y="1731"/>
                      <a:pt x="304" y="1883"/>
                    </a:cubicBezTo>
                    <a:cubicBezTo>
                      <a:pt x="457" y="1970"/>
                      <a:pt x="609" y="2041"/>
                      <a:pt x="773" y="2041"/>
                    </a:cubicBezTo>
                    <a:cubicBezTo>
                      <a:pt x="838" y="2041"/>
                      <a:pt x="904" y="2030"/>
                      <a:pt x="973" y="2004"/>
                    </a:cubicBezTo>
                    <a:cubicBezTo>
                      <a:pt x="1125" y="1974"/>
                      <a:pt x="1277" y="1943"/>
                      <a:pt x="1368" y="1852"/>
                    </a:cubicBezTo>
                    <a:cubicBezTo>
                      <a:pt x="1672" y="1700"/>
                      <a:pt x="2037" y="1396"/>
                      <a:pt x="2128" y="1092"/>
                    </a:cubicBezTo>
                    <a:cubicBezTo>
                      <a:pt x="2250" y="758"/>
                      <a:pt x="2128" y="424"/>
                      <a:pt x="1885" y="180"/>
                    </a:cubicBezTo>
                    <a:cubicBezTo>
                      <a:pt x="1719" y="52"/>
                      <a:pt x="1532" y="1"/>
                      <a:pt x="134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0" name="Google Shape;1620;p10"/>
              <p:cNvSpPr/>
              <p:nvPr/>
            </p:nvSpPr>
            <p:spPr>
              <a:xfrm>
                <a:off x="5996575" y="4510225"/>
                <a:ext cx="40300" cy="40150"/>
              </a:xfrm>
              <a:custGeom>
                <a:avLst/>
                <a:gdLst/>
                <a:ahLst/>
                <a:cxnLst/>
                <a:rect l="l" t="t" r="r" b="b"/>
                <a:pathLst>
                  <a:path w="1612" h="1606" extrusionOk="0">
                    <a:moveTo>
                      <a:pt x="882" y="1"/>
                    </a:moveTo>
                    <a:cubicBezTo>
                      <a:pt x="700" y="1"/>
                      <a:pt x="548" y="92"/>
                      <a:pt x="396" y="214"/>
                    </a:cubicBezTo>
                    <a:cubicBezTo>
                      <a:pt x="244" y="305"/>
                      <a:pt x="183" y="548"/>
                      <a:pt x="92" y="730"/>
                    </a:cubicBezTo>
                    <a:cubicBezTo>
                      <a:pt x="31" y="882"/>
                      <a:pt x="1" y="1034"/>
                      <a:pt x="31" y="1186"/>
                    </a:cubicBezTo>
                    <a:cubicBezTo>
                      <a:pt x="61" y="1308"/>
                      <a:pt x="122" y="1429"/>
                      <a:pt x="213" y="1521"/>
                    </a:cubicBezTo>
                    <a:cubicBezTo>
                      <a:pt x="323" y="1575"/>
                      <a:pt x="444" y="1605"/>
                      <a:pt x="567" y="1605"/>
                    </a:cubicBezTo>
                    <a:cubicBezTo>
                      <a:pt x="718" y="1605"/>
                      <a:pt x="870" y="1560"/>
                      <a:pt x="1004" y="1460"/>
                    </a:cubicBezTo>
                    <a:cubicBezTo>
                      <a:pt x="1095" y="1429"/>
                      <a:pt x="1125" y="1338"/>
                      <a:pt x="1216" y="1308"/>
                    </a:cubicBezTo>
                    <a:cubicBezTo>
                      <a:pt x="1338" y="1186"/>
                      <a:pt x="1429" y="1065"/>
                      <a:pt x="1490" y="882"/>
                    </a:cubicBezTo>
                    <a:cubicBezTo>
                      <a:pt x="1612" y="609"/>
                      <a:pt x="1460" y="244"/>
                      <a:pt x="1247" y="122"/>
                    </a:cubicBezTo>
                    <a:cubicBezTo>
                      <a:pt x="1125" y="62"/>
                      <a:pt x="1004" y="62"/>
                      <a:pt x="88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1" name="Google Shape;1621;p10"/>
              <p:cNvSpPr/>
              <p:nvPr/>
            </p:nvSpPr>
            <p:spPr>
              <a:xfrm>
                <a:off x="6168325" y="4551275"/>
                <a:ext cx="46375" cy="46150"/>
              </a:xfrm>
              <a:custGeom>
                <a:avLst/>
                <a:gdLst/>
                <a:ahLst/>
                <a:cxnLst/>
                <a:rect l="l" t="t" r="r" b="b"/>
                <a:pathLst>
                  <a:path w="1855" h="1846" extrusionOk="0">
                    <a:moveTo>
                      <a:pt x="202" y="1221"/>
                    </a:moveTo>
                    <a:cubicBezTo>
                      <a:pt x="208" y="1227"/>
                      <a:pt x="213" y="1234"/>
                      <a:pt x="213" y="1246"/>
                    </a:cubicBezTo>
                    <a:cubicBezTo>
                      <a:pt x="209" y="1238"/>
                      <a:pt x="205" y="1230"/>
                      <a:pt x="202" y="1221"/>
                    </a:cubicBezTo>
                    <a:close/>
                    <a:moveTo>
                      <a:pt x="942" y="0"/>
                    </a:moveTo>
                    <a:cubicBezTo>
                      <a:pt x="760" y="0"/>
                      <a:pt x="608" y="31"/>
                      <a:pt x="456" y="152"/>
                    </a:cubicBezTo>
                    <a:cubicBezTo>
                      <a:pt x="122" y="395"/>
                      <a:pt x="0" y="791"/>
                      <a:pt x="182" y="1186"/>
                    </a:cubicBezTo>
                    <a:cubicBezTo>
                      <a:pt x="182" y="1197"/>
                      <a:pt x="187" y="1204"/>
                      <a:pt x="192" y="1210"/>
                    </a:cubicBezTo>
                    <a:lnTo>
                      <a:pt x="192" y="1210"/>
                    </a:lnTo>
                    <a:lnTo>
                      <a:pt x="243" y="1398"/>
                    </a:lnTo>
                    <a:cubicBezTo>
                      <a:pt x="371" y="1654"/>
                      <a:pt x="692" y="1845"/>
                      <a:pt x="990" y="1845"/>
                    </a:cubicBezTo>
                    <a:cubicBezTo>
                      <a:pt x="1047" y="1845"/>
                      <a:pt x="1102" y="1838"/>
                      <a:pt x="1155" y="1824"/>
                    </a:cubicBezTo>
                    <a:cubicBezTo>
                      <a:pt x="1520" y="1763"/>
                      <a:pt x="1763" y="1459"/>
                      <a:pt x="1824" y="1064"/>
                    </a:cubicBezTo>
                    <a:cubicBezTo>
                      <a:pt x="1854" y="760"/>
                      <a:pt x="1702" y="487"/>
                      <a:pt x="1520" y="274"/>
                    </a:cubicBezTo>
                    <a:cubicBezTo>
                      <a:pt x="1398" y="122"/>
                      <a:pt x="1125" y="0"/>
                      <a:pt x="942"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22" name="Google Shape;1622;p10"/>
            <p:cNvGrpSpPr/>
            <p:nvPr/>
          </p:nvGrpSpPr>
          <p:grpSpPr>
            <a:xfrm>
              <a:off x="616636" y="3054714"/>
              <a:ext cx="590152" cy="2371267"/>
              <a:chOff x="5161950" y="1889450"/>
              <a:chExt cx="926600" cy="4128250"/>
            </a:xfrm>
          </p:grpSpPr>
          <p:sp>
            <p:nvSpPr>
              <p:cNvPr id="1623" name="Google Shape;1623;p10"/>
              <p:cNvSpPr/>
              <p:nvPr/>
            </p:nvSpPr>
            <p:spPr>
              <a:xfrm>
                <a:off x="5239725" y="2330950"/>
                <a:ext cx="848825" cy="3686750"/>
              </a:xfrm>
              <a:custGeom>
                <a:avLst/>
                <a:gdLst/>
                <a:ahLst/>
                <a:cxnLst/>
                <a:rect l="l" t="t" r="r" b="b"/>
                <a:pathLst>
                  <a:path w="33953" h="147470" extrusionOk="0">
                    <a:moveTo>
                      <a:pt x="13322" y="1"/>
                    </a:moveTo>
                    <a:cubicBezTo>
                      <a:pt x="12982" y="1"/>
                      <a:pt x="12650" y="261"/>
                      <a:pt x="12797" y="666"/>
                    </a:cubicBezTo>
                    <a:cubicBezTo>
                      <a:pt x="15381" y="8143"/>
                      <a:pt x="17204" y="16046"/>
                      <a:pt x="18208" y="24071"/>
                    </a:cubicBezTo>
                    <a:cubicBezTo>
                      <a:pt x="15077" y="19299"/>
                      <a:pt x="9454" y="16745"/>
                      <a:pt x="4165" y="14770"/>
                    </a:cubicBezTo>
                    <a:cubicBezTo>
                      <a:pt x="4032" y="14718"/>
                      <a:pt x="3907" y="14695"/>
                      <a:pt x="3791" y="14695"/>
                    </a:cubicBezTo>
                    <a:cubicBezTo>
                      <a:pt x="2955" y="14695"/>
                      <a:pt x="2597" y="15922"/>
                      <a:pt x="3131" y="16563"/>
                    </a:cubicBezTo>
                    <a:cubicBezTo>
                      <a:pt x="5565" y="19518"/>
                      <a:pt x="9104" y="21838"/>
                      <a:pt x="12957" y="21838"/>
                    </a:cubicBezTo>
                    <a:cubicBezTo>
                      <a:pt x="13146" y="21838"/>
                      <a:pt x="13336" y="21833"/>
                      <a:pt x="13527" y="21821"/>
                    </a:cubicBezTo>
                    <a:cubicBezTo>
                      <a:pt x="13679" y="21821"/>
                      <a:pt x="13800" y="21791"/>
                      <a:pt x="13922" y="21761"/>
                    </a:cubicBezTo>
                    <a:cubicBezTo>
                      <a:pt x="15776" y="23341"/>
                      <a:pt x="17053" y="25378"/>
                      <a:pt x="18481" y="27505"/>
                    </a:cubicBezTo>
                    <a:lnTo>
                      <a:pt x="18603" y="27597"/>
                    </a:lnTo>
                    <a:cubicBezTo>
                      <a:pt x="18937" y="31214"/>
                      <a:pt x="19119" y="34861"/>
                      <a:pt x="19119" y="38478"/>
                    </a:cubicBezTo>
                    <a:cubicBezTo>
                      <a:pt x="18451" y="37171"/>
                      <a:pt x="17569" y="35925"/>
                      <a:pt x="16627" y="34800"/>
                    </a:cubicBezTo>
                    <a:cubicBezTo>
                      <a:pt x="16566" y="34527"/>
                      <a:pt x="16414" y="34253"/>
                      <a:pt x="16110" y="34101"/>
                    </a:cubicBezTo>
                    <a:cubicBezTo>
                      <a:pt x="16080" y="34071"/>
                      <a:pt x="16049" y="34071"/>
                      <a:pt x="16019" y="34040"/>
                    </a:cubicBezTo>
                    <a:cubicBezTo>
                      <a:pt x="15624" y="33584"/>
                      <a:pt x="15198" y="33159"/>
                      <a:pt x="14834" y="32733"/>
                    </a:cubicBezTo>
                    <a:cubicBezTo>
                      <a:pt x="12567" y="30358"/>
                      <a:pt x="9932" y="28718"/>
                      <a:pt x="6687" y="28718"/>
                    </a:cubicBezTo>
                    <a:cubicBezTo>
                      <a:pt x="6320" y="28718"/>
                      <a:pt x="5946" y="28739"/>
                      <a:pt x="5563" y="28782"/>
                    </a:cubicBezTo>
                    <a:cubicBezTo>
                      <a:pt x="4560" y="28904"/>
                      <a:pt x="4226" y="30028"/>
                      <a:pt x="5077" y="30606"/>
                    </a:cubicBezTo>
                    <a:cubicBezTo>
                      <a:pt x="8055" y="32764"/>
                      <a:pt x="11824" y="34861"/>
                      <a:pt x="15411" y="35895"/>
                    </a:cubicBezTo>
                    <a:cubicBezTo>
                      <a:pt x="15533" y="35925"/>
                      <a:pt x="15594" y="35925"/>
                      <a:pt x="15685" y="35925"/>
                    </a:cubicBezTo>
                    <a:cubicBezTo>
                      <a:pt x="16961" y="37414"/>
                      <a:pt x="18116" y="39056"/>
                      <a:pt x="19028" y="40484"/>
                    </a:cubicBezTo>
                    <a:lnTo>
                      <a:pt x="19119" y="40606"/>
                    </a:lnTo>
                    <a:cubicBezTo>
                      <a:pt x="19028" y="45287"/>
                      <a:pt x="18633" y="49907"/>
                      <a:pt x="17904" y="54466"/>
                    </a:cubicBezTo>
                    <a:cubicBezTo>
                      <a:pt x="14894" y="49177"/>
                      <a:pt x="10305" y="44314"/>
                      <a:pt x="4074" y="43311"/>
                    </a:cubicBezTo>
                    <a:cubicBezTo>
                      <a:pt x="4010" y="43301"/>
                      <a:pt x="3948" y="43296"/>
                      <a:pt x="3887" y="43296"/>
                    </a:cubicBezTo>
                    <a:cubicBezTo>
                      <a:pt x="3012" y="43296"/>
                      <a:pt x="2419" y="44274"/>
                      <a:pt x="3101" y="45013"/>
                    </a:cubicBezTo>
                    <a:cubicBezTo>
                      <a:pt x="6019" y="48266"/>
                      <a:pt x="8906" y="50484"/>
                      <a:pt x="13314" y="51092"/>
                    </a:cubicBezTo>
                    <a:cubicBezTo>
                      <a:pt x="14834" y="52764"/>
                      <a:pt x="16201" y="54618"/>
                      <a:pt x="17569" y="56412"/>
                    </a:cubicBezTo>
                    <a:cubicBezTo>
                      <a:pt x="17448" y="57050"/>
                      <a:pt x="17326" y="57688"/>
                      <a:pt x="17174" y="58387"/>
                    </a:cubicBezTo>
                    <a:cubicBezTo>
                      <a:pt x="15290" y="67871"/>
                      <a:pt x="12402" y="77141"/>
                      <a:pt x="10001" y="86534"/>
                    </a:cubicBezTo>
                    <a:cubicBezTo>
                      <a:pt x="7660" y="95895"/>
                      <a:pt x="5593" y="105318"/>
                      <a:pt x="3982" y="114801"/>
                    </a:cubicBezTo>
                    <a:cubicBezTo>
                      <a:pt x="2159" y="125470"/>
                      <a:pt x="821" y="136200"/>
                      <a:pt x="31" y="146990"/>
                    </a:cubicBezTo>
                    <a:cubicBezTo>
                      <a:pt x="1" y="147310"/>
                      <a:pt x="236" y="147469"/>
                      <a:pt x="487" y="147469"/>
                    </a:cubicBezTo>
                    <a:cubicBezTo>
                      <a:pt x="738" y="147469"/>
                      <a:pt x="1004" y="147310"/>
                      <a:pt x="1034" y="146990"/>
                    </a:cubicBezTo>
                    <a:cubicBezTo>
                      <a:pt x="3162" y="127203"/>
                      <a:pt x="6475" y="107537"/>
                      <a:pt x="11338" y="88236"/>
                    </a:cubicBezTo>
                    <a:cubicBezTo>
                      <a:pt x="13162" y="80941"/>
                      <a:pt x="15320" y="73737"/>
                      <a:pt x="17113" y="66442"/>
                    </a:cubicBezTo>
                    <a:cubicBezTo>
                      <a:pt x="17296" y="66442"/>
                      <a:pt x="17508" y="66321"/>
                      <a:pt x="17600" y="66138"/>
                    </a:cubicBezTo>
                    <a:cubicBezTo>
                      <a:pt x="19059" y="64132"/>
                      <a:pt x="20609" y="62248"/>
                      <a:pt x="22372" y="60667"/>
                    </a:cubicBezTo>
                    <a:cubicBezTo>
                      <a:pt x="22436" y="60688"/>
                      <a:pt x="22531" y="60710"/>
                      <a:pt x="22635" y="60710"/>
                    </a:cubicBezTo>
                    <a:cubicBezTo>
                      <a:pt x="22678" y="60710"/>
                      <a:pt x="22722" y="60706"/>
                      <a:pt x="22767" y="60697"/>
                    </a:cubicBezTo>
                    <a:cubicBezTo>
                      <a:pt x="24986" y="60667"/>
                      <a:pt x="26962" y="59451"/>
                      <a:pt x="28694" y="58205"/>
                    </a:cubicBezTo>
                    <a:cubicBezTo>
                      <a:pt x="30001" y="57232"/>
                      <a:pt x="31399" y="56229"/>
                      <a:pt x="30883" y="54466"/>
                    </a:cubicBezTo>
                    <a:cubicBezTo>
                      <a:pt x="30761" y="54077"/>
                      <a:pt x="30367" y="53727"/>
                      <a:pt x="29965" y="53727"/>
                    </a:cubicBezTo>
                    <a:cubicBezTo>
                      <a:pt x="29865" y="53727"/>
                      <a:pt x="29764" y="53749"/>
                      <a:pt x="29667" y="53798"/>
                    </a:cubicBezTo>
                    <a:cubicBezTo>
                      <a:pt x="25107" y="55560"/>
                      <a:pt x="20730" y="58600"/>
                      <a:pt x="17995" y="62764"/>
                    </a:cubicBezTo>
                    <a:cubicBezTo>
                      <a:pt x="18208" y="61731"/>
                      <a:pt x="18451" y="60697"/>
                      <a:pt x="18633" y="59725"/>
                    </a:cubicBezTo>
                    <a:cubicBezTo>
                      <a:pt x="19697" y="55165"/>
                      <a:pt x="20305" y="50758"/>
                      <a:pt x="20609" y="46290"/>
                    </a:cubicBezTo>
                    <a:cubicBezTo>
                      <a:pt x="21885" y="44588"/>
                      <a:pt x="23223" y="42916"/>
                      <a:pt x="24682" y="41366"/>
                    </a:cubicBezTo>
                    <a:cubicBezTo>
                      <a:pt x="24788" y="41389"/>
                      <a:pt x="24903" y="41404"/>
                      <a:pt x="25024" y="41404"/>
                    </a:cubicBezTo>
                    <a:cubicBezTo>
                      <a:pt x="25214" y="41404"/>
                      <a:pt x="25419" y="41368"/>
                      <a:pt x="25624" y="41275"/>
                    </a:cubicBezTo>
                    <a:cubicBezTo>
                      <a:pt x="28451" y="39968"/>
                      <a:pt x="30943" y="37931"/>
                      <a:pt x="33375" y="36016"/>
                    </a:cubicBezTo>
                    <a:cubicBezTo>
                      <a:pt x="33953" y="35560"/>
                      <a:pt x="33618" y="34496"/>
                      <a:pt x="32919" y="34344"/>
                    </a:cubicBezTo>
                    <a:cubicBezTo>
                      <a:pt x="32517" y="34255"/>
                      <a:pt x="32133" y="34213"/>
                      <a:pt x="31766" y="34213"/>
                    </a:cubicBezTo>
                    <a:cubicBezTo>
                      <a:pt x="29273" y="34213"/>
                      <a:pt x="27528" y="36130"/>
                      <a:pt x="25806" y="37931"/>
                    </a:cubicBezTo>
                    <a:cubicBezTo>
                      <a:pt x="25503" y="38296"/>
                      <a:pt x="25168" y="38630"/>
                      <a:pt x="24864" y="38965"/>
                    </a:cubicBezTo>
                    <a:lnTo>
                      <a:pt x="24621" y="39086"/>
                    </a:lnTo>
                    <a:cubicBezTo>
                      <a:pt x="24074" y="39299"/>
                      <a:pt x="23831" y="39755"/>
                      <a:pt x="23800" y="40180"/>
                    </a:cubicBezTo>
                    <a:cubicBezTo>
                      <a:pt x="22706" y="41518"/>
                      <a:pt x="21642" y="42886"/>
                      <a:pt x="20639" y="44314"/>
                    </a:cubicBezTo>
                    <a:cubicBezTo>
                      <a:pt x="20822" y="40028"/>
                      <a:pt x="20761" y="35743"/>
                      <a:pt x="20305" y="31396"/>
                    </a:cubicBezTo>
                    <a:cubicBezTo>
                      <a:pt x="19970" y="28022"/>
                      <a:pt x="19545" y="24679"/>
                      <a:pt x="19059" y="21335"/>
                    </a:cubicBezTo>
                    <a:cubicBezTo>
                      <a:pt x="19089" y="21305"/>
                      <a:pt x="19119" y="21213"/>
                      <a:pt x="19150" y="21153"/>
                    </a:cubicBezTo>
                    <a:cubicBezTo>
                      <a:pt x="19819" y="18630"/>
                      <a:pt x="21278" y="15803"/>
                      <a:pt x="23344" y="13675"/>
                    </a:cubicBezTo>
                    <a:cubicBezTo>
                      <a:pt x="23375" y="13675"/>
                      <a:pt x="23375" y="13706"/>
                      <a:pt x="23405" y="13706"/>
                    </a:cubicBezTo>
                    <a:cubicBezTo>
                      <a:pt x="23708" y="13756"/>
                      <a:pt x="24012" y="13780"/>
                      <a:pt x="24314" y="13780"/>
                    </a:cubicBezTo>
                    <a:cubicBezTo>
                      <a:pt x="27104" y="13780"/>
                      <a:pt x="29823" y="11756"/>
                      <a:pt x="31825" y="10028"/>
                    </a:cubicBezTo>
                    <a:cubicBezTo>
                      <a:pt x="32494" y="9450"/>
                      <a:pt x="31886" y="8447"/>
                      <a:pt x="31126" y="8417"/>
                    </a:cubicBezTo>
                    <a:cubicBezTo>
                      <a:pt x="30947" y="8406"/>
                      <a:pt x="30769" y="8401"/>
                      <a:pt x="30592" y="8401"/>
                    </a:cubicBezTo>
                    <a:cubicBezTo>
                      <a:pt x="24908" y="8401"/>
                      <a:pt x="20284" y="13991"/>
                      <a:pt x="18633" y="19238"/>
                    </a:cubicBezTo>
                    <a:cubicBezTo>
                      <a:pt x="17539" y="12824"/>
                      <a:pt x="16019" y="6532"/>
                      <a:pt x="13861" y="362"/>
                    </a:cubicBezTo>
                    <a:cubicBezTo>
                      <a:pt x="13765" y="111"/>
                      <a:pt x="13542" y="1"/>
                      <a:pt x="133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4" name="Google Shape;1624;p10"/>
              <p:cNvSpPr/>
              <p:nvPr/>
            </p:nvSpPr>
            <p:spPr>
              <a:xfrm>
                <a:off x="5360800" y="2737125"/>
                <a:ext cx="174175" cy="100825"/>
              </a:xfrm>
              <a:custGeom>
                <a:avLst/>
                <a:gdLst/>
                <a:ahLst/>
                <a:cxnLst/>
                <a:rect l="l" t="t" r="r" b="b"/>
                <a:pathLst>
                  <a:path w="6967" h="4033" extrusionOk="0">
                    <a:moveTo>
                      <a:pt x="255" y="1"/>
                    </a:moveTo>
                    <a:cubicBezTo>
                      <a:pt x="87" y="1"/>
                      <a:pt x="1" y="223"/>
                      <a:pt x="173" y="346"/>
                    </a:cubicBezTo>
                    <a:cubicBezTo>
                      <a:pt x="1297" y="1076"/>
                      <a:pt x="2392" y="1745"/>
                      <a:pt x="3516" y="2444"/>
                    </a:cubicBezTo>
                    <a:cubicBezTo>
                      <a:pt x="4519" y="2991"/>
                      <a:pt x="5553" y="3720"/>
                      <a:pt x="6677" y="4024"/>
                    </a:cubicBezTo>
                    <a:cubicBezTo>
                      <a:pt x="6701" y="4030"/>
                      <a:pt x="6723" y="4033"/>
                      <a:pt x="6743" y="4033"/>
                    </a:cubicBezTo>
                    <a:cubicBezTo>
                      <a:pt x="6930" y="4033"/>
                      <a:pt x="6967" y="3797"/>
                      <a:pt x="6829" y="3659"/>
                    </a:cubicBezTo>
                    <a:cubicBezTo>
                      <a:pt x="5887" y="2930"/>
                      <a:pt x="4641" y="2474"/>
                      <a:pt x="3577" y="1897"/>
                    </a:cubicBezTo>
                    <a:cubicBezTo>
                      <a:pt x="2452" y="1289"/>
                      <a:pt x="1449" y="681"/>
                      <a:pt x="386" y="42"/>
                    </a:cubicBezTo>
                    <a:cubicBezTo>
                      <a:pt x="339" y="13"/>
                      <a:pt x="295" y="1"/>
                      <a:pt x="255"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5" name="Google Shape;1625;p10"/>
              <p:cNvSpPr/>
              <p:nvPr/>
            </p:nvSpPr>
            <p:spPr>
              <a:xfrm>
                <a:off x="5855475" y="2593800"/>
                <a:ext cx="96300" cy="54875"/>
              </a:xfrm>
              <a:custGeom>
                <a:avLst/>
                <a:gdLst/>
                <a:ahLst/>
                <a:cxnLst/>
                <a:rect l="l" t="t" r="r" b="b"/>
                <a:pathLst>
                  <a:path w="3852" h="2195" extrusionOk="0">
                    <a:moveTo>
                      <a:pt x="3456" y="0"/>
                    </a:moveTo>
                    <a:cubicBezTo>
                      <a:pt x="2848" y="0"/>
                      <a:pt x="2240" y="335"/>
                      <a:pt x="1754" y="639"/>
                    </a:cubicBezTo>
                    <a:cubicBezTo>
                      <a:pt x="1176" y="943"/>
                      <a:pt x="660" y="1307"/>
                      <a:pt x="204" y="1763"/>
                    </a:cubicBezTo>
                    <a:cubicBezTo>
                      <a:pt x="1" y="1915"/>
                      <a:pt x="158" y="2194"/>
                      <a:pt x="374" y="2194"/>
                    </a:cubicBezTo>
                    <a:cubicBezTo>
                      <a:pt x="417" y="2194"/>
                      <a:pt x="462" y="2183"/>
                      <a:pt x="508" y="2158"/>
                    </a:cubicBezTo>
                    <a:cubicBezTo>
                      <a:pt x="994" y="1824"/>
                      <a:pt x="1480" y="1520"/>
                      <a:pt x="2028" y="1246"/>
                    </a:cubicBezTo>
                    <a:cubicBezTo>
                      <a:pt x="2544" y="1034"/>
                      <a:pt x="3152" y="912"/>
                      <a:pt x="3608" y="547"/>
                    </a:cubicBezTo>
                    <a:cubicBezTo>
                      <a:pt x="3851" y="365"/>
                      <a:pt x="3760" y="0"/>
                      <a:pt x="3456"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6" name="Google Shape;1626;p10"/>
              <p:cNvSpPr/>
              <p:nvPr/>
            </p:nvSpPr>
            <p:spPr>
              <a:xfrm>
                <a:off x="5429575" y="3078325"/>
                <a:ext cx="156450" cy="102400"/>
              </a:xfrm>
              <a:custGeom>
                <a:avLst/>
                <a:gdLst/>
                <a:ahLst/>
                <a:cxnLst/>
                <a:rect l="l" t="t" r="r" b="b"/>
                <a:pathLst>
                  <a:path w="6258" h="4096" extrusionOk="0">
                    <a:moveTo>
                      <a:pt x="351" y="0"/>
                    </a:moveTo>
                    <a:cubicBezTo>
                      <a:pt x="79" y="0"/>
                      <a:pt x="1" y="417"/>
                      <a:pt x="279" y="528"/>
                    </a:cubicBezTo>
                    <a:cubicBezTo>
                      <a:pt x="1343" y="954"/>
                      <a:pt x="2346" y="1471"/>
                      <a:pt x="3288" y="2109"/>
                    </a:cubicBezTo>
                    <a:cubicBezTo>
                      <a:pt x="4170" y="2686"/>
                      <a:pt x="4899" y="3446"/>
                      <a:pt x="5720" y="4054"/>
                    </a:cubicBezTo>
                    <a:cubicBezTo>
                      <a:pt x="5760" y="4083"/>
                      <a:pt x="5805" y="4095"/>
                      <a:pt x="5851" y="4095"/>
                    </a:cubicBezTo>
                    <a:cubicBezTo>
                      <a:pt x="6049" y="4095"/>
                      <a:pt x="6257" y="3862"/>
                      <a:pt x="6085" y="3689"/>
                    </a:cubicBezTo>
                    <a:cubicBezTo>
                      <a:pt x="4778" y="1927"/>
                      <a:pt x="2437" y="772"/>
                      <a:pt x="431" y="12"/>
                    </a:cubicBezTo>
                    <a:cubicBezTo>
                      <a:pt x="403" y="4"/>
                      <a:pt x="376" y="0"/>
                      <a:pt x="351"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7" name="Google Shape;1627;p10"/>
              <p:cNvSpPr/>
              <p:nvPr/>
            </p:nvSpPr>
            <p:spPr>
              <a:xfrm>
                <a:off x="5891700" y="3229625"/>
                <a:ext cx="118250" cy="84725"/>
              </a:xfrm>
              <a:custGeom>
                <a:avLst/>
                <a:gdLst/>
                <a:ahLst/>
                <a:cxnLst/>
                <a:rect l="l" t="t" r="r" b="b"/>
                <a:pathLst>
                  <a:path w="4730" h="3389" extrusionOk="0">
                    <a:moveTo>
                      <a:pt x="4433" y="0"/>
                    </a:moveTo>
                    <a:cubicBezTo>
                      <a:pt x="4415" y="0"/>
                      <a:pt x="4397" y="3"/>
                      <a:pt x="4378" y="8"/>
                    </a:cubicBezTo>
                    <a:cubicBezTo>
                      <a:pt x="3588" y="252"/>
                      <a:pt x="2858" y="890"/>
                      <a:pt x="2220" y="1376"/>
                    </a:cubicBezTo>
                    <a:cubicBezTo>
                      <a:pt x="1521" y="1893"/>
                      <a:pt x="852" y="2410"/>
                      <a:pt x="153" y="2957"/>
                    </a:cubicBezTo>
                    <a:cubicBezTo>
                      <a:pt x="1" y="3109"/>
                      <a:pt x="187" y="3388"/>
                      <a:pt x="377" y="3388"/>
                    </a:cubicBezTo>
                    <a:cubicBezTo>
                      <a:pt x="414" y="3388"/>
                      <a:pt x="452" y="3377"/>
                      <a:pt x="487" y="3352"/>
                    </a:cubicBezTo>
                    <a:cubicBezTo>
                      <a:pt x="1217" y="2835"/>
                      <a:pt x="1946" y="2349"/>
                      <a:pt x="2676" y="1832"/>
                    </a:cubicBezTo>
                    <a:cubicBezTo>
                      <a:pt x="3314" y="1437"/>
                      <a:pt x="4135" y="1042"/>
                      <a:pt x="4591" y="403"/>
                    </a:cubicBezTo>
                    <a:cubicBezTo>
                      <a:pt x="4729" y="265"/>
                      <a:pt x="4615" y="0"/>
                      <a:pt x="443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8" name="Google Shape;1628;p10"/>
              <p:cNvSpPr/>
              <p:nvPr/>
            </p:nvSpPr>
            <p:spPr>
              <a:xfrm>
                <a:off x="5383825" y="3457650"/>
                <a:ext cx="156300" cy="91950"/>
              </a:xfrm>
              <a:custGeom>
                <a:avLst/>
                <a:gdLst/>
                <a:ahLst/>
                <a:cxnLst/>
                <a:rect l="l" t="t" r="r" b="b"/>
                <a:pathLst>
                  <a:path w="6252" h="3678" extrusionOk="0">
                    <a:moveTo>
                      <a:pt x="503" y="0"/>
                    </a:moveTo>
                    <a:cubicBezTo>
                      <a:pt x="223" y="0"/>
                      <a:pt x="0" y="409"/>
                      <a:pt x="285" y="523"/>
                    </a:cubicBezTo>
                    <a:cubicBezTo>
                      <a:pt x="1288" y="918"/>
                      <a:pt x="2261" y="1435"/>
                      <a:pt x="3173" y="1951"/>
                    </a:cubicBezTo>
                    <a:cubicBezTo>
                      <a:pt x="4085" y="2498"/>
                      <a:pt x="4966" y="3258"/>
                      <a:pt x="5908" y="3653"/>
                    </a:cubicBezTo>
                    <a:cubicBezTo>
                      <a:pt x="5947" y="3670"/>
                      <a:pt x="5984" y="3678"/>
                      <a:pt x="6017" y="3678"/>
                    </a:cubicBezTo>
                    <a:cubicBezTo>
                      <a:pt x="6167" y="3678"/>
                      <a:pt x="6251" y="3524"/>
                      <a:pt x="6152" y="3350"/>
                    </a:cubicBezTo>
                    <a:cubicBezTo>
                      <a:pt x="4845" y="1799"/>
                      <a:pt x="2383" y="766"/>
                      <a:pt x="559" y="6"/>
                    </a:cubicBezTo>
                    <a:cubicBezTo>
                      <a:pt x="540" y="2"/>
                      <a:pt x="521" y="0"/>
                      <a:pt x="50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9" name="Google Shape;1629;p10"/>
              <p:cNvSpPr/>
              <p:nvPr/>
            </p:nvSpPr>
            <p:spPr>
              <a:xfrm>
                <a:off x="5835350" y="3724575"/>
                <a:ext cx="141175" cy="86325"/>
              </a:xfrm>
              <a:custGeom>
                <a:avLst/>
                <a:gdLst/>
                <a:ahLst/>
                <a:cxnLst/>
                <a:rect l="l" t="t" r="r" b="b"/>
                <a:pathLst>
                  <a:path w="5647" h="3453" extrusionOk="0">
                    <a:moveTo>
                      <a:pt x="5203" y="0"/>
                    </a:moveTo>
                    <a:cubicBezTo>
                      <a:pt x="5162" y="0"/>
                      <a:pt x="5120" y="9"/>
                      <a:pt x="5082" y="28"/>
                    </a:cubicBezTo>
                    <a:cubicBezTo>
                      <a:pt x="3410" y="788"/>
                      <a:pt x="1829" y="1943"/>
                      <a:pt x="279" y="2916"/>
                    </a:cubicBezTo>
                    <a:cubicBezTo>
                      <a:pt x="0" y="3068"/>
                      <a:pt x="166" y="3453"/>
                      <a:pt x="422" y="3453"/>
                    </a:cubicBezTo>
                    <a:cubicBezTo>
                      <a:pt x="473" y="3453"/>
                      <a:pt x="528" y="3437"/>
                      <a:pt x="583" y="3402"/>
                    </a:cubicBezTo>
                    <a:cubicBezTo>
                      <a:pt x="2194" y="2460"/>
                      <a:pt x="3957" y="1578"/>
                      <a:pt x="5416" y="423"/>
                    </a:cubicBezTo>
                    <a:cubicBezTo>
                      <a:pt x="5647" y="244"/>
                      <a:pt x="5424" y="0"/>
                      <a:pt x="520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0" name="Google Shape;1630;p10"/>
              <p:cNvSpPr/>
              <p:nvPr/>
            </p:nvSpPr>
            <p:spPr>
              <a:xfrm>
                <a:off x="5161950" y="1889450"/>
                <a:ext cx="737375" cy="737825"/>
              </a:xfrm>
              <a:custGeom>
                <a:avLst/>
                <a:gdLst/>
                <a:ahLst/>
                <a:cxnLst/>
                <a:rect l="l" t="t" r="r" b="b"/>
                <a:pathLst>
                  <a:path w="29495" h="29513" extrusionOk="0">
                    <a:moveTo>
                      <a:pt x="10765" y="0"/>
                    </a:moveTo>
                    <a:cubicBezTo>
                      <a:pt x="10438" y="0"/>
                      <a:pt x="10095" y="66"/>
                      <a:pt x="9738" y="210"/>
                    </a:cubicBezTo>
                    <a:cubicBezTo>
                      <a:pt x="7580" y="2034"/>
                      <a:pt x="8947" y="3767"/>
                      <a:pt x="9707" y="6107"/>
                    </a:cubicBezTo>
                    <a:cubicBezTo>
                      <a:pt x="10467" y="8417"/>
                      <a:pt x="11805" y="10545"/>
                      <a:pt x="13112" y="12581"/>
                    </a:cubicBezTo>
                    <a:cubicBezTo>
                      <a:pt x="11833" y="12316"/>
                      <a:pt x="9471" y="12021"/>
                      <a:pt x="7199" y="12021"/>
                    </a:cubicBezTo>
                    <a:cubicBezTo>
                      <a:pt x="3478" y="12021"/>
                      <a:pt x="1" y="12814"/>
                      <a:pt x="1926" y="15834"/>
                    </a:cubicBezTo>
                    <a:cubicBezTo>
                      <a:pt x="2541" y="16795"/>
                      <a:pt x="5454" y="17306"/>
                      <a:pt x="8312" y="17306"/>
                    </a:cubicBezTo>
                    <a:cubicBezTo>
                      <a:pt x="9973" y="17306"/>
                      <a:pt x="11615" y="17133"/>
                      <a:pt x="12777" y="16776"/>
                    </a:cubicBezTo>
                    <a:lnTo>
                      <a:pt x="12777" y="16776"/>
                    </a:lnTo>
                    <a:cubicBezTo>
                      <a:pt x="11926" y="19481"/>
                      <a:pt x="10680" y="23767"/>
                      <a:pt x="10650" y="26563"/>
                    </a:cubicBezTo>
                    <a:cubicBezTo>
                      <a:pt x="10619" y="27840"/>
                      <a:pt x="11075" y="29451"/>
                      <a:pt x="12321" y="29512"/>
                    </a:cubicBezTo>
                    <a:cubicBezTo>
                      <a:pt x="12336" y="29512"/>
                      <a:pt x="12351" y="29512"/>
                      <a:pt x="12366" y="29512"/>
                    </a:cubicBezTo>
                    <a:cubicBezTo>
                      <a:pt x="13254" y="29512"/>
                      <a:pt x="13878" y="28617"/>
                      <a:pt x="14267" y="27840"/>
                    </a:cubicBezTo>
                    <a:cubicBezTo>
                      <a:pt x="15513" y="25195"/>
                      <a:pt x="17154" y="20332"/>
                      <a:pt x="16881" y="17445"/>
                    </a:cubicBezTo>
                    <a:lnTo>
                      <a:pt x="16881" y="17445"/>
                    </a:lnTo>
                    <a:cubicBezTo>
                      <a:pt x="19282" y="19724"/>
                      <a:pt x="21866" y="21943"/>
                      <a:pt x="24966" y="23007"/>
                    </a:cubicBezTo>
                    <a:cubicBezTo>
                      <a:pt x="25623" y="23242"/>
                      <a:pt x="26317" y="23422"/>
                      <a:pt x="26990" y="23422"/>
                    </a:cubicBezTo>
                    <a:cubicBezTo>
                      <a:pt x="27189" y="23422"/>
                      <a:pt x="27386" y="23406"/>
                      <a:pt x="27580" y="23372"/>
                    </a:cubicBezTo>
                    <a:cubicBezTo>
                      <a:pt x="28462" y="23220"/>
                      <a:pt x="29343" y="22581"/>
                      <a:pt x="29404" y="21670"/>
                    </a:cubicBezTo>
                    <a:cubicBezTo>
                      <a:pt x="29495" y="20940"/>
                      <a:pt x="29069" y="20271"/>
                      <a:pt x="28614" y="19663"/>
                    </a:cubicBezTo>
                    <a:cubicBezTo>
                      <a:pt x="26577" y="16958"/>
                      <a:pt x="23568" y="14983"/>
                      <a:pt x="20255" y="14131"/>
                    </a:cubicBezTo>
                    <a:cubicBezTo>
                      <a:pt x="24449" y="10910"/>
                      <a:pt x="28036" y="6046"/>
                      <a:pt x="26273" y="4618"/>
                    </a:cubicBezTo>
                    <a:cubicBezTo>
                      <a:pt x="25824" y="4250"/>
                      <a:pt x="25368" y="4088"/>
                      <a:pt x="24907" y="4088"/>
                    </a:cubicBezTo>
                    <a:cubicBezTo>
                      <a:pt x="22623" y="4088"/>
                      <a:pt x="20195" y="8056"/>
                      <a:pt x="17641" y="10636"/>
                    </a:cubicBezTo>
                    <a:cubicBezTo>
                      <a:pt x="16881" y="8539"/>
                      <a:pt x="15635" y="6654"/>
                      <a:pt x="14966" y="4618"/>
                    </a:cubicBezTo>
                    <a:cubicBezTo>
                      <a:pt x="14386" y="2824"/>
                      <a:pt x="12912" y="0"/>
                      <a:pt x="107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1" name="Google Shape;1631;p10"/>
              <p:cNvSpPr/>
              <p:nvPr/>
            </p:nvSpPr>
            <p:spPr>
              <a:xfrm>
                <a:off x="5507200" y="2177950"/>
                <a:ext cx="117825" cy="111425"/>
              </a:xfrm>
              <a:custGeom>
                <a:avLst/>
                <a:gdLst/>
                <a:ahLst/>
                <a:cxnLst/>
                <a:rect l="l" t="t" r="r" b="b"/>
                <a:pathLst>
                  <a:path w="4713" h="4457" extrusionOk="0">
                    <a:moveTo>
                      <a:pt x="3677" y="2079"/>
                    </a:moveTo>
                    <a:cubicBezTo>
                      <a:pt x="3678" y="2088"/>
                      <a:pt x="3679" y="2097"/>
                      <a:pt x="3679" y="2105"/>
                    </a:cubicBezTo>
                    <a:lnTo>
                      <a:pt x="3679" y="2136"/>
                    </a:lnTo>
                    <a:cubicBezTo>
                      <a:pt x="3679" y="2124"/>
                      <a:pt x="3679" y="2105"/>
                      <a:pt x="3677" y="2079"/>
                    </a:cubicBezTo>
                    <a:close/>
                    <a:moveTo>
                      <a:pt x="2526" y="1"/>
                    </a:moveTo>
                    <a:cubicBezTo>
                      <a:pt x="2190" y="1"/>
                      <a:pt x="1847" y="82"/>
                      <a:pt x="1521" y="251"/>
                    </a:cubicBezTo>
                    <a:cubicBezTo>
                      <a:pt x="1429" y="281"/>
                      <a:pt x="1308" y="373"/>
                      <a:pt x="1247" y="433"/>
                    </a:cubicBezTo>
                    <a:cubicBezTo>
                      <a:pt x="1217" y="433"/>
                      <a:pt x="1156" y="494"/>
                      <a:pt x="1125" y="494"/>
                    </a:cubicBezTo>
                    <a:cubicBezTo>
                      <a:pt x="92" y="1102"/>
                      <a:pt x="1" y="2409"/>
                      <a:pt x="548" y="3412"/>
                    </a:cubicBezTo>
                    <a:cubicBezTo>
                      <a:pt x="965" y="4093"/>
                      <a:pt x="1684" y="4457"/>
                      <a:pt x="2441" y="4457"/>
                    </a:cubicBezTo>
                    <a:cubicBezTo>
                      <a:pt x="2732" y="4457"/>
                      <a:pt x="3027" y="4403"/>
                      <a:pt x="3314" y="4294"/>
                    </a:cubicBezTo>
                    <a:cubicBezTo>
                      <a:pt x="4104" y="3929"/>
                      <a:pt x="4712" y="3169"/>
                      <a:pt x="4682" y="2257"/>
                    </a:cubicBezTo>
                    <a:cubicBezTo>
                      <a:pt x="4712" y="1740"/>
                      <a:pt x="4530" y="1041"/>
                      <a:pt x="4074" y="677"/>
                    </a:cubicBezTo>
                    <a:cubicBezTo>
                      <a:pt x="3653" y="236"/>
                      <a:pt x="3099" y="1"/>
                      <a:pt x="25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2" name="Google Shape;1632;p10"/>
              <p:cNvSpPr/>
              <p:nvPr/>
            </p:nvSpPr>
            <p:spPr>
              <a:xfrm>
                <a:off x="5638925" y="2279150"/>
                <a:ext cx="161975" cy="97700"/>
              </a:xfrm>
              <a:custGeom>
                <a:avLst/>
                <a:gdLst/>
                <a:ahLst/>
                <a:cxnLst/>
                <a:rect l="l" t="t" r="r" b="b"/>
                <a:pathLst>
                  <a:path w="6479" h="3908" extrusionOk="0">
                    <a:moveTo>
                      <a:pt x="359" y="1"/>
                    </a:moveTo>
                    <a:cubicBezTo>
                      <a:pt x="142" y="1"/>
                      <a:pt x="0" y="329"/>
                      <a:pt x="233" y="458"/>
                    </a:cubicBezTo>
                    <a:cubicBezTo>
                      <a:pt x="1297" y="1006"/>
                      <a:pt x="2331" y="1553"/>
                      <a:pt x="3364" y="2221"/>
                    </a:cubicBezTo>
                    <a:cubicBezTo>
                      <a:pt x="4276" y="2768"/>
                      <a:pt x="5097" y="3528"/>
                      <a:pt x="6100" y="3893"/>
                    </a:cubicBezTo>
                    <a:cubicBezTo>
                      <a:pt x="6126" y="3903"/>
                      <a:pt x="6152" y="3908"/>
                      <a:pt x="6176" y="3908"/>
                    </a:cubicBezTo>
                    <a:cubicBezTo>
                      <a:pt x="6372" y="3908"/>
                      <a:pt x="6478" y="3603"/>
                      <a:pt x="6343" y="3468"/>
                    </a:cubicBezTo>
                    <a:cubicBezTo>
                      <a:pt x="5674" y="2677"/>
                      <a:pt x="4580" y="2161"/>
                      <a:pt x="3668" y="1674"/>
                    </a:cubicBezTo>
                    <a:cubicBezTo>
                      <a:pt x="2635" y="1066"/>
                      <a:pt x="1571" y="550"/>
                      <a:pt x="477" y="33"/>
                    </a:cubicBezTo>
                    <a:cubicBezTo>
                      <a:pt x="436" y="10"/>
                      <a:pt x="396" y="1"/>
                      <a:pt x="3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3" name="Google Shape;1633;p10"/>
              <p:cNvSpPr/>
              <p:nvPr/>
            </p:nvSpPr>
            <p:spPr>
              <a:xfrm>
                <a:off x="5642475" y="2086325"/>
                <a:ext cx="104700" cy="103625"/>
              </a:xfrm>
              <a:custGeom>
                <a:avLst/>
                <a:gdLst/>
                <a:ahLst/>
                <a:cxnLst/>
                <a:rect l="l" t="t" r="r" b="b"/>
                <a:pathLst>
                  <a:path w="4188" h="4145" extrusionOk="0">
                    <a:moveTo>
                      <a:pt x="3864" y="1"/>
                    </a:moveTo>
                    <a:cubicBezTo>
                      <a:pt x="3809" y="1"/>
                      <a:pt x="3754" y="18"/>
                      <a:pt x="3709" y="56"/>
                    </a:cubicBezTo>
                    <a:cubicBezTo>
                      <a:pt x="3070" y="573"/>
                      <a:pt x="2553" y="1302"/>
                      <a:pt x="2006" y="1910"/>
                    </a:cubicBezTo>
                    <a:cubicBezTo>
                      <a:pt x="1429" y="2518"/>
                      <a:pt x="821" y="3126"/>
                      <a:pt x="213" y="3703"/>
                    </a:cubicBezTo>
                    <a:cubicBezTo>
                      <a:pt x="0" y="3869"/>
                      <a:pt x="174" y="4145"/>
                      <a:pt x="390" y="4145"/>
                    </a:cubicBezTo>
                    <a:cubicBezTo>
                      <a:pt x="452" y="4145"/>
                      <a:pt x="517" y="4122"/>
                      <a:pt x="578" y="4068"/>
                    </a:cubicBezTo>
                    <a:cubicBezTo>
                      <a:pt x="1246" y="3460"/>
                      <a:pt x="1885" y="2852"/>
                      <a:pt x="2493" y="2214"/>
                    </a:cubicBezTo>
                    <a:cubicBezTo>
                      <a:pt x="3070" y="1636"/>
                      <a:pt x="3709" y="1028"/>
                      <a:pt x="4073" y="360"/>
                    </a:cubicBezTo>
                    <a:cubicBezTo>
                      <a:pt x="4187" y="155"/>
                      <a:pt x="4028" y="1"/>
                      <a:pt x="38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4" name="Google Shape;1634;p10"/>
              <p:cNvSpPr/>
              <p:nvPr/>
            </p:nvSpPr>
            <p:spPr>
              <a:xfrm>
                <a:off x="5449875" y="2023550"/>
                <a:ext cx="91450" cy="133925"/>
              </a:xfrm>
              <a:custGeom>
                <a:avLst/>
                <a:gdLst/>
                <a:ahLst/>
                <a:cxnLst/>
                <a:rect l="l" t="t" r="r" b="b"/>
                <a:pathLst>
                  <a:path w="3658" h="5357" extrusionOk="0">
                    <a:moveTo>
                      <a:pt x="324" y="1"/>
                    </a:moveTo>
                    <a:cubicBezTo>
                      <a:pt x="162" y="1"/>
                      <a:pt x="1" y="151"/>
                      <a:pt x="45" y="348"/>
                    </a:cubicBezTo>
                    <a:cubicBezTo>
                      <a:pt x="622" y="2111"/>
                      <a:pt x="1929" y="3691"/>
                      <a:pt x="2932" y="5211"/>
                    </a:cubicBezTo>
                    <a:cubicBezTo>
                      <a:pt x="3016" y="5314"/>
                      <a:pt x="3123" y="5356"/>
                      <a:pt x="3224" y="5356"/>
                    </a:cubicBezTo>
                    <a:cubicBezTo>
                      <a:pt x="3454" y="5356"/>
                      <a:pt x="3657" y="5139"/>
                      <a:pt x="3510" y="4907"/>
                    </a:cubicBezTo>
                    <a:cubicBezTo>
                      <a:pt x="2507" y="3357"/>
                      <a:pt x="1716" y="1503"/>
                      <a:pt x="500" y="74"/>
                    </a:cubicBezTo>
                    <a:cubicBezTo>
                      <a:pt x="450" y="23"/>
                      <a:pt x="387" y="1"/>
                      <a:pt x="3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5" name="Google Shape;1635;p10"/>
              <p:cNvSpPr/>
              <p:nvPr/>
            </p:nvSpPr>
            <p:spPr>
              <a:xfrm>
                <a:off x="5286850" y="2237300"/>
                <a:ext cx="160350" cy="28050"/>
              </a:xfrm>
              <a:custGeom>
                <a:avLst/>
                <a:gdLst/>
                <a:ahLst/>
                <a:cxnLst/>
                <a:rect l="l" t="t" r="r" b="b"/>
                <a:pathLst>
                  <a:path w="6414" h="1122" extrusionOk="0">
                    <a:moveTo>
                      <a:pt x="370" y="1"/>
                    </a:moveTo>
                    <a:cubicBezTo>
                      <a:pt x="1" y="1"/>
                      <a:pt x="19" y="584"/>
                      <a:pt x="426" y="613"/>
                    </a:cubicBezTo>
                    <a:cubicBezTo>
                      <a:pt x="1763" y="797"/>
                      <a:pt x="3345" y="1121"/>
                      <a:pt x="4800" y="1121"/>
                    </a:cubicBezTo>
                    <a:cubicBezTo>
                      <a:pt x="5264" y="1121"/>
                      <a:pt x="5714" y="1089"/>
                      <a:pt x="6140" y="1008"/>
                    </a:cubicBezTo>
                    <a:cubicBezTo>
                      <a:pt x="6414" y="947"/>
                      <a:pt x="6383" y="582"/>
                      <a:pt x="6140" y="491"/>
                    </a:cubicBezTo>
                    <a:cubicBezTo>
                      <a:pt x="5319" y="248"/>
                      <a:pt x="4377" y="309"/>
                      <a:pt x="3465" y="278"/>
                    </a:cubicBezTo>
                    <a:cubicBezTo>
                      <a:pt x="2432" y="187"/>
                      <a:pt x="1429" y="126"/>
                      <a:pt x="426" y="5"/>
                    </a:cubicBezTo>
                    <a:cubicBezTo>
                      <a:pt x="406" y="2"/>
                      <a:pt x="388" y="1"/>
                      <a:pt x="3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6" name="Google Shape;1636;p10"/>
              <p:cNvSpPr/>
              <p:nvPr/>
            </p:nvSpPr>
            <p:spPr>
              <a:xfrm>
                <a:off x="5485500" y="2373875"/>
                <a:ext cx="45525" cy="129325"/>
              </a:xfrm>
              <a:custGeom>
                <a:avLst/>
                <a:gdLst/>
                <a:ahLst/>
                <a:cxnLst/>
                <a:rect l="l" t="t" r="r" b="b"/>
                <a:pathLst>
                  <a:path w="1821" h="5173" extrusionOk="0">
                    <a:moveTo>
                      <a:pt x="1486" y="0"/>
                    </a:moveTo>
                    <a:cubicBezTo>
                      <a:pt x="1400" y="0"/>
                      <a:pt x="1316" y="41"/>
                      <a:pt x="1264" y="135"/>
                    </a:cubicBezTo>
                    <a:cubicBezTo>
                      <a:pt x="474" y="1502"/>
                      <a:pt x="230" y="3326"/>
                      <a:pt x="18" y="4907"/>
                    </a:cubicBezTo>
                    <a:cubicBezTo>
                      <a:pt x="1" y="5078"/>
                      <a:pt x="148" y="5172"/>
                      <a:pt x="286" y="5172"/>
                    </a:cubicBezTo>
                    <a:cubicBezTo>
                      <a:pt x="391" y="5172"/>
                      <a:pt x="491" y="5117"/>
                      <a:pt x="504" y="4998"/>
                    </a:cubicBezTo>
                    <a:cubicBezTo>
                      <a:pt x="808" y="3387"/>
                      <a:pt x="1477" y="1928"/>
                      <a:pt x="1781" y="347"/>
                    </a:cubicBezTo>
                    <a:cubicBezTo>
                      <a:pt x="1821" y="148"/>
                      <a:pt x="1651" y="0"/>
                      <a:pt x="14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7" name="Google Shape;1637;p10"/>
              <p:cNvSpPr/>
              <p:nvPr/>
            </p:nvSpPr>
            <p:spPr>
              <a:xfrm>
                <a:off x="5539125" y="2196375"/>
                <a:ext cx="30425" cy="24350"/>
              </a:xfrm>
              <a:custGeom>
                <a:avLst/>
                <a:gdLst/>
                <a:ahLst/>
                <a:cxnLst/>
                <a:rect l="l" t="t" r="r" b="b"/>
                <a:pathLst>
                  <a:path w="1217" h="974" extrusionOk="0">
                    <a:moveTo>
                      <a:pt x="608" y="0"/>
                    </a:moveTo>
                    <a:cubicBezTo>
                      <a:pt x="0" y="0"/>
                      <a:pt x="0" y="973"/>
                      <a:pt x="608" y="973"/>
                    </a:cubicBezTo>
                    <a:cubicBezTo>
                      <a:pt x="1216" y="973"/>
                      <a:pt x="1216" y="0"/>
                      <a:pt x="608"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8" name="Google Shape;1638;p10"/>
              <p:cNvSpPr/>
              <p:nvPr/>
            </p:nvSpPr>
            <p:spPr>
              <a:xfrm>
                <a:off x="5525450" y="2221450"/>
                <a:ext cx="31925" cy="25850"/>
              </a:xfrm>
              <a:custGeom>
                <a:avLst/>
                <a:gdLst/>
                <a:ahLst/>
                <a:cxnLst/>
                <a:rect l="l" t="t" r="r" b="b"/>
                <a:pathLst>
                  <a:path w="1277" h="1034" extrusionOk="0">
                    <a:moveTo>
                      <a:pt x="639" y="0"/>
                    </a:moveTo>
                    <a:cubicBezTo>
                      <a:pt x="0" y="0"/>
                      <a:pt x="0" y="1034"/>
                      <a:pt x="639" y="1034"/>
                    </a:cubicBezTo>
                    <a:cubicBezTo>
                      <a:pt x="1277" y="1034"/>
                      <a:pt x="1277" y="0"/>
                      <a:pt x="639"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9" name="Google Shape;1639;p10"/>
              <p:cNvSpPr/>
              <p:nvPr/>
            </p:nvSpPr>
            <p:spPr>
              <a:xfrm>
                <a:off x="5547475" y="2251225"/>
                <a:ext cx="29575" cy="21800"/>
              </a:xfrm>
              <a:custGeom>
                <a:avLst/>
                <a:gdLst/>
                <a:ahLst/>
                <a:cxnLst/>
                <a:rect l="l" t="t" r="r" b="b"/>
                <a:pathLst>
                  <a:path w="1183" h="872" extrusionOk="0">
                    <a:moveTo>
                      <a:pt x="554" y="0"/>
                    </a:moveTo>
                    <a:cubicBezTo>
                      <a:pt x="493" y="0"/>
                      <a:pt x="430" y="17"/>
                      <a:pt x="366" y="56"/>
                    </a:cubicBezTo>
                    <a:cubicBezTo>
                      <a:pt x="305" y="56"/>
                      <a:pt x="305" y="86"/>
                      <a:pt x="274" y="86"/>
                    </a:cubicBezTo>
                    <a:cubicBezTo>
                      <a:pt x="92" y="208"/>
                      <a:pt x="1" y="481"/>
                      <a:pt x="122" y="664"/>
                    </a:cubicBezTo>
                    <a:cubicBezTo>
                      <a:pt x="198" y="814"/>
                      <a:pt x="320" y="872"/>
                      <a:pt x="453" y="872"/>
                    </a:cubicBezTo>
                    <a:cubicBezTo>
                      <a:pt x="534" y="872"/>
                      <a:pt x="619" y="850"/>
                      <a:pt x="700" y="816"/>
                    </a:cubicBezTo>
                    <a:cubicBezTo>
                      <a:pt x="730" y="816"/>
                      <a:pt x="730" y="785"/>
                      <a:pt x="791" y="785"/>
                    </a:cubicBezTo>
                    <a:cubicBezTo>
                      <a:pt x="1183" y="628"/>
                      <a:pt x="924" y="0"/>
                      <a:pt x="554"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0" name="Google Shape;1640;p10"/>
              <p:cNvSpPr/>
              <p:nvPr/>
            </p:nvSpPr>
            <p:spPr>
              <a:xfrm>
                <a:off x="5572550" y="2216900"/>
                <a:ext cx="24350" cy="19000"/>
              </a:xfrm>
              <a:custGeom>
                <a:avLst/>
                <a:gdLst/>
                <a:ahLst/>
                <a:cxnLst/>
                <a:rect l="l" t="t" r="r" b="b"/>
                <a:pathLst>
                  <a:path w="974" h="760" extrusionOk="0">
                    <a:moveTo>
                      <a:pt x="487" y="0"/>
                    </a:moveTo>
                    <a:cubicBezTo>
                      <a:pt x="1" y="30"/>
                      <a:pt x="1" y="760"/>
                      <a:pt x="487" y="760"/>
                    </a:cubicBezTo>
                    <a:cubicBezTo>
                      <a:pt x="974" y="760"/>
                      <a:pt x="974" y="0"/>
                      <a:pt x="487"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1" name="Google Shape;1641;p10"/>
              <p:cNvSpPr/>
              <p:nvPr/>
            </p:nvSpPr>
            <p:spPr>
              <a:xfrm>
                <a:off x="5574075" y="2184975"/>
                <a:ext cx="18275" cy="14450"/>
              </a:xfrm>
              <a:custGeom>
                <a:avLst/>
                <a:gdLst/>
                <a:ahLst/>
                <a:cxnLst/>
                <a:rect l="l" t="t" r="r" b="b"/>
                <a:pathLst>
                  <a:path w="731" h="578" extrusionOk="0">
                    <a:moveTo>
                      <a:pt x="365" y="0"/>
                    </a:moveTo>
                    <a:cubicBezTo>
                      <a:pt x="1" y="0"/>
                      <a:pt x="1" y="578"/>
                      <a:pt x="365" y="578"/>
                    </a:cubicBezTo>
                    <a:cubicBezTo>
                      <a:pt x="730" y="578"/>
                      <a:pt x="730" y="0"/>
                      <a:pt x="365"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2" name="Google Shape;1642;p10"/>
              <p:cNvSpPr/>
              <p:nvPr/>
            </p:nvSpPr>
            <p:spPr>
              <a:xfrm>
                <a:off x="5583200" y="2245775"/>
                <a:ext cx="19025" cy="15200"/>
              </a:xfrm>
              <a:custGeom>
                <a:avLst/>
                <a:gdLst/>
                <a:ahLst/>
                <a:cxnLst/>
                <a:rect l="l" t="t" r="r" b="b"/>
                <a:pathLst>
                  <a:path w="761" h="608" extrusionOk="0">
                    <a:moveTo>
                      <a:pt x="365" y="0"/>
                    </a:moveTo>
                    <a:cubicBezTo>
                      <a:pt x="0" y="0"/>
                      <a:pt x="0" y="608"/>
                      <a:pt x="365" y="608"/>
                    </a:cubicBezTo>
                    <a:cubicBezTo>
                      <a:pt x="760" y="608"/>
                      <a:pt x="760" y="0"/>
                      <a:pt x="365"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43" name="Google Shape;1643;p10"/>
            <p:cNvGrpSpPr/>
            <p:nvPr/>
          </p:nvGrpSpPr>
          <p:grpSpPr>
            <a:xfrm flipH="1">
              <a:off x="8212691" y="4414341"/>
              <a:ext cx="988324" cy="895098"/>
              <a:chOff x="4048900" y="1919750"/>
              <a:chExt cx="1060775" cy="960715"/>
            </a:xfrm>
          </p:grpSpPr>
          <p:sp>
            <p:nvSpPr>
              <p:cNvPr id="1644" name="Google Shape;1644;p10"/>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5" name="Google Shape;1645;p10"/>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6" name="Google Shape;1646;p10"/>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7" name="Google Shape;1647;p10"/>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8" name="Google Shape;1648;p10"/>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9" name="Google Shape;1649;p10"/>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0" name="Google Shape;1650;p10"/>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1" name="Google Shape;1651;p10"/>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2" name="Google Shape;1652;p10"/>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3" name="Google Shape;1653;p10"/>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4" name="Google Shape;1654;p10"/>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5" name="Google Shape;1655;p10"/>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6" name="Google Shape;1656;p10"/>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7" name="Google Shape;1657;p10"/>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8" name="Google Shape;1658;p10"/>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9" name="Google Shape;1659;p10"/>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0" name="Google Shape;1660;p10"/>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1" name="Google Shape;1661;p10"/>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2" name="Google Shape;1662;p10"/>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3" name="Google Shape;1663;p10"/>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4" name="Google Shape;1664;p10"/>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5" name="Google Shape;1665;p10"/>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6" name="Google Shape;1666;p10"/>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67" name="Google Shape;1667;p10"/>
            <p:cNvGrpSpPr/>
            <p:nvPr/>
          </p:nvGrpSpPr>
          <p:grpSpPr>
            <a:xfrm flipH="1">
              <a:off x="571678" y="4494159"/>
              <a:ext cx="954154" cy="975956"/>
              <a:chOff x="1356975" y="1865675"/>
              <a:chExt cx="1024100" cy="1047500"/>
            </a:xfrm>
          </p:grpSpPr>
          <p:sp>
            <p:nvSpPr>
              <p:cNvPr id="1668" name="Google Shape;1668;p10"/>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9" name="Google Shape;1669;p10"/>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0" name="Google Shape;1670;p10"/>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1" name="Google Shape;1671;p10"/>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2" name="Google Shape;1672;p10"/>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3" name="Google Shape;1673;p10"/>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4" name="Google Shape;1674;p10"/>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5" name="Google Shape;1675;p10"/>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6" name="Google Shape;1676;p10"/>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7" name="Google Shape;1677;p10"/>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8" name="Google Shape;1678;p10"/>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9" name="Google Shape;1679;p10"/>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0" name="Google Shape;1680;p10"/>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1" name="Google Shape;1681;p10"/>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2" name="Google Shape;1682;p10"/>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3" name="Google Shape;1683;p10"/>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4" name="Google Shape;1684;p10"/>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5" name="Google Shape;1685;p10"/>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6" name="Google Shape;1686;p10"/>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7" name="Google Shape;1687;p10"/>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8" name="Google Shape;1688;p10"/>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9" name="Google Shape;1689;p10"/>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0" name="Google Shape;1690;p10"/>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1" name="Google Shape;1691;p10"/>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2" name="Google Shape;1692;p10"/>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3" name="Google Shape;1693;p10"/>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4" name="Google Shape;1694;p10"/>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5" name="Google Shape;1695;p10"/>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63766410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696"/>
        <p:cNvGrpSpPr/>
        <p:nvPr/>
      </p:nvGrpSpPr>
      <p:grpSpPr>
        <a:xfrm>
          <a:off x="0" y="0"/>
          <a:ext cx="0" cy="0"/>
          <a:chOff x="0" y="0"/>
          <a:chExt cx="0" cy="0"/>
        </a:xfrm>
      </p:grpSpPr>
      <p:grpSp>
        <p:nvGrpSpPr>
          <p:cNvPr id="1697" name="Google Shape;1697;p11"/>
          <p:cNvGrpSpPr/>
          <p:nvPr/>
        </p:nvGrpSpPr>
        <p:grpSpPr>
          <a:xfrm>
            <a:off x="-295014" y="194230"/>
            <a:ext cx="12592979" cy="7310125"/>
            <a:chOff x="-221260" y="145672"/>
            <a:chExt cx="9444734" cy="5482594"/>
          </a:xfrm>
        </p:grpSpPr>
        <p:sp>
          <p:nvSpPr>
            <p:cNvPr id="1698" name="Google Shape;1698;p11"/>
            <p:cNvSpPr/>
            <p:nvPr/>
          </p:nvSpPr>
          <p:spPr>
            <a:xfrm>
              <a:off x="-38725"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9" name="Google Shape;1699;p11"/>
            <p:cNvSpPr/>
            <p:nvPr/>
          </p:nvSpPr>
          <p:spPr>
            <a:xfrm>
              <a:off x="-65450"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00" name="Google Shape;1700;p11"/>
            <p:cNvGrpSpPr/>
            <p:nvPr/>
          </p:nvGrpSpPr>
          <p:grpSpPr>
            <a:xfrm>
              <a:off x="7444178" y="2638917"/>
              <a:ext cx="1779297" cy="2754219"/>
              <a:chOff x="7444178" y="2638917"/>
              <a:chExt cx="1779297" cy="2754219"/>
            </a:xfrm>
          </p:grpSpPr>
          <p:grpSp>
            <p:nvGrpSpPr>
              <p:cNvPr id="1701" name="Google Shape;1701;p11"/>
              <p:cNvGrpSpPr/>
              <p:nvPr/>
            </p:nvGrpSpPr>
            <p:grpSpPr>
              <a:xfrm rot="-1933770">
                <a:off x="7743684" y="3627007"/>
                <a:ext cx="524563" cy="1274747"/>
                <a:chOff x="1535425" y="492925"/>
                <a:chExt cx="524575" cy="1274775"/>
              </a:xfrm>
            </p:grpSpPr>
            <p:sp>
              <p:nvSpPr>
                <p:cNvPr id="1702" name="Google Shape;1702;p11"/>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3" name="Google Shape;1703;p11"/>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4" name="Google Shape;1704;p11"/>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5" name="Google Shape;1705;p11"/>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6" name="Google Shape;1706;p11"/>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7" name="Google Shape;1707;p11"/>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8" name="Google Shape;1708;p11"/>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9" name="Google Shape;1709;p11"/>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0" name="Google Shape;1710;p11"/>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1" name="Google Shape;1711;p11"/>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2" name="Google Shape;1712;p11"/>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3" name="Google Shape;1713;p11"/>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4" name="Google Shape;1714;p11"/>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5" name="Google Shape;1715;p11"/>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6" name="Google Shape;1716;p11"/>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7" name="Google Shape;1717;p11"/>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18" name="Google Shape;1718;p11"/>
              <p:cNvGrpSpPr/>
              <p:nvPr/>
            </p:nvGrpSpPr>
            <p:grpSpPr>
              <a:xfrm rot="-284619">
                <a:off x="8253198" y="3357363"/>
                <a:ext cx="468712" cy="2019851"/>
                <a:chOff x="4856975" y="3196900"/>
                <a:chExt cx="468700" cy="2019800"/>
              </a:xfrm>
            </p:grpSpPr>
            <p:sp>
              <p:nvSpPr>
                <p:cNvPr id="1719" name="Google Shape;1719;p11"/>
                <p:cNvSpPr/>
                <p:nvPr/>
              </p:nvSpPr>
              <p:spPr>
                <a:xfrm>
                  <a:off x="5010425" y="3748125"/>
                  <a:ext cx="153450" cy="1468575"/>
                </a:xfrm>
                <a:custGeom>
                  <a:avLst/>
                  <a:gdLst/>
                  <a:ahLst/>
                  <a:cxnLst/>
                  <a:rect l="l" t="t" r="r" b="b"/>
                  <a:pathLst>
                    <a:path w="6138" h="58743" extrusionOk="0">
                      <a:moveTo>
                        <a:pt x="5804" y="1"/>
                      </a:moveTo>
                      <a:cubicBezTo>
                        <a:pt x="5771" y="1"/>
                        <a:pt x="5738" y="34"/>
                        <a:pt x="5738" y="67"/>
                      </a:cubicBezTo>
                      <a:cubicBezTo>
                        <a:pt x="5771" y="5004"/>
                        <a:pt x="5637" y="9908"/>
                        <a:pt x="5304" y="14811"/>
                      </a:cubicBezTo>
                      <a:cubicBezTo>
                        <a:pt x="5004" y="19681"/>
                        <a:pt x="4570" y="24551"/>
                        <a:pt x="3936" y="29422"/>
                      </a:cubicBezTo>
                      <a:cubicBezTo>
                        <a:pt x="3302" y="34258"/>
                        <a:pt x="2469" y="39095"/>
                        <a:pt x="1801" y="43999"/>
                      </a:cubicBezTo>
                      <a:cubicBezTo>
                        <a:pt x="1134" y="48835"/>
                        <a:pt x="434" y="53706"/>
                        <a:pt x="0" y="58609"/>
                      </a:cubicBezTo>
                      <a:cubicBezTo>
                        <a:pt x="0" y="58676"/>
                        <a:pt x="0" y="58676"/>
                        <a:pt x="134" y="58743"/>
                      </a:cubicBezTo>
                      <a:cubicBezTo>
                        <a:pt x="167" y="58743"/>
                        <a:pt x="234" y="58743"/>
                        <a:pt x="234" y="58709"/>
                      </a:cubicBezTo>
                      <a:cubicBezTo>
                        <a:pt x="1401" y="53906"/>
                        <a:pt x="2335" y="49069"/>
                        <a:pt x="3169" y="44232"/>
                      </a:cubicBezTo>
                      <a:cubicBezTo>
                        <a:pt x="4070" y="39395"/>
                        <a:pt x="4570" y="34525"/>
                        <a:pt x="5070" y="29588"/>
                      </a:cubicBezTo>
                      <a:cubicBezTo>
                        <a:pt x="5504" y="24685"/>
                        <a:pt x="5838" y="19748"/>
                        <a:pt x="6004" y="14844"/>
                      </a:cubicBezTo>
                      <a:cubicBezTo>
                        <a:pt x="6138" y="9908"/>
                        <a:pt x="6104" y="5004"/>
                        <a:pt x="5904" y="67"/>
                      </a:cubicBezTo>
                      <a:cubicBezTo>
                        <a:pt x="5904" y="34"/>
                        <a:pt x="5838" y="1"/>
                        <a:pt x="58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0" name="Google Shape;1720;p11"/>
                <p:cNvSpPr/>
                <p:nvPr/>
              </p:nvSpPr>
              <p:spPr>
                <a:xfrm>
                  <a:off x="4946200" y="3756125"/>
                  <a:ext cx="76750" cy="1459225"/>
                </a:xfrm>
                <a:custGeom>
                  <a:avLst/>
                  <a:gdLst/>
                  <a:ahLst/>
                  <a:cxnLst/>
                  <a:rect l="l" t="t" r="r" b="b"/>
                  <a:pathLst>
                    <a:path w="3070" h="58369" extrusionOk="0">
                      <a:moveTo>
                        <a:pt x="31" y="0"/>
                      </a:moveTo>
                      <a:cubicBezTo>
                        <a:pt x="21" y="0"/>
                        <a:pt x="27" y="12"/>
                        <a:pt x="31" y="27"/>
                      </a:cubicBezTo>
                      <a:lnTo>
                        <a:pt x="31" y="27"/>
                      </a:lnTo>
                      <a:cubicBezTo>
                        <a:pt x="42" y="19"/>
                        <a:pt x="55" y="14"/>
                        <a:pt x="67" y="14"/>
                      </a:cubicBezTo>
                      <a:cubicBezTo>
                        <a:pt x="48" y="4"/>
                        <a:pt x="37" y="0"/>
                        <a:pt x="31" y="0"/>
                      </a:cubicBezTo>
                      <a:close/>
                      <a:moveTo>
                        <a:pt x="31" y="27"/>
                      </a:moveTo>
                      <a:cubicBezTo>
                        <a:pt x="13" y="40"/>
                        <a:pt x="1" y="60"/>
                        <a:pt x="1" y="81"/>
                      </a:cubicBezTo>
                      <a:cubicBezTo>
                        <a:pt x="301" y="4918"/>
                        <a:pt x="568" y="9821"/>
                        <a:pt x="801" y="14658"/>
                      </a:cubicBezTo>
                      <a:cubicBezTo>
                        <a:pt x="1001" y="19495"/>
                        <a:pt x="1201" y="24365"/>
                        <a:pt x="1368" y="29202"/>
                      </a:cubicBezTo>
                      <a:cubicBezTo>
                        <a:pt x="1502" y="34038"/>
                        <a:pt x="1535" y="38909"/>
                        <a:pt x="1735" y="43745"/>
                      </a:cubicBezTo>
                      <a:cubicBezTo>
                        <a:pt x="1935" y="48582"/>
                        <a:pt x="2169" y="53419"/>
                        <a:pt x="2569" y="58289"/>
                      </a:cubicBezTo>
                      <a:cubicBezTo>
                        <a:pt x="2569" y="58289"/>
                        <a:pt x="2569" y="58356"/>
                        <a:pt x="2636" y="58356"/>
                      </a:cubicBezTo>
                      <a:cubicBezTo>
                        <a:pt x="2645" y="58365"/>
                        <a:pt x="2654" y="58369"/>
                        <a:pt x="2662" y="58369"/>
                      </a:cubicBezTo>
                      <a:cubicBezTo>
                        <a:pt x="2685" y="58369"/>
                        <a:pt x="2703" y="58338"/>
                        <a:pt x="2703" y="58289"/>
                      </a:cubicBezTo>
                      <a:cubicBezTo>
                        <a:pt x="3036" y="53419"/>
                        <a:pt x="3069" y="48582"/>
                        <a:pt x="3036" y="43712"/>
                      </a:cubicBezTo>
                      <a:cubicBezTo>
                        <a:pt x="3003" y="38842"/>
                        <a:pt x="2669" y="33938"/>
                        <a:pt x="2369" y="29102"/>
                      </a:cubicBezTo>
                      <a:cubicBezTo>
                        <a:pt x="2069" y="24265"/>
                        <a:pt x="1735" y="19395"/>
                        <a:pt x="1368" y="14558"/>
                      </a:cubicBezTo>
                      <a:cubicBezTo>
                        <a:pt x="968" y="9721"/>
                        <a:pt x="534" y="4884"/>
                        <a:pt x="34" y="47"/>
                      </a:cubicBezTo>
                      <a:cubicBezTo>
                        <a:pt x="34" y="40"/>
                        <a:pt x="33" y="33"/>
                        <a:pt x="31" y="2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1" name="Google Shape;1721;p11"/>
                <p:cNvSpPr/>
                <p:nvPr/>
              </p:nvSpPr>
              <p:spPr>
                <a:xfrm>
                  <a:off x="4856975" y="3311450"/>
                  <a:ext cx="196825" cy="531925"/>
                </a:xfrm>
                <a:custGeom>
                  <a:avLst/>
                  <a:gdLst/>
                  <a:ahLst/>
                  <a:cxnLst/>
                  <a:rect l="l" t="t" r="r" b="b"/>
                  <a:pathLst>
                    <a:path w="7873" h="21277" extrusionOk="0">
                      <a:moveTo>
                        <a:pt x="3597" y="1"/>
                      </a:moveTo>
                      <a:cubicBezTo>
                        <a:pt x="2665" y="1"/>
                        <a:pt x="1733" y="482"/>
                        <a:pt x="1268" y="1489"/>
                      </a:cubicBezTo>
                      <a:cubicBezTo>
                        <a:pt x="401" y="3357"/>
                        <a:pt x="100" y="5659"/>
                        <a:pt x="67" y="7761"/>
                      </a:cubicBezTo>
                      <a:cubicBezTo>
                        <a:pt x="0" y="11163"/>
                        <a:pt x="401" y="14599"/>
                        <a:pt x="1235" y="17935"/>
                      </a:cubicBezTo>
                      <a:cubicBezTo>
                        <a:pt x="1435" y="18702"/>
                        <a:pt x="1635" y="19502"/>
                        <a:pt x="2135" y="20169"/>
                      </a:cubicBezTo>
                      <a:cubicBezTo>
                        <a:pt x="2574" y="20796"/>
                        <a:pt x="3308" y="21276"/>
                        <a:pt x="4087" y="21276"/>
                      </a:cubicBezTo>
                      <a:cubicBezTo>
                        <a:pt x="4137" y="21276"/>
                        <a:pt x="4187" y="21274"/>
                        <a:pt x="4237" y="21270"/>
                      </a:cubicBezTo>
                      <a:cubicBezTo>
                        <a:pt x="5704" y="21137"/>
                        <a:pt x="6438" y="19436"/>
                        <a:pt x="6739" y="17968"/>
                      </a:cubicBezTo>
                      <a:cubicBezTo>
                        <a:pt x="7873" y="12664"/>
                        <a:pt x="7639" y="7093"/>
                        <a:pt x="6138" y="1856"/>
                      </a:cubicBezTo>
                      <a:cubicBezTo>
                        <a:pt x="6127" y="1867"/>
                        <a:pt x="6120" y="1871"/>
                        <a:pt x="6115" y="1871"/>
                      </a:cubicBezTo>
                      <a:cubicBezTo>
                        <a:pt x="6105" y="1871"/>
                        <a:pt x="6105" y="1856"/>
                        <a:pt x="6105" y="1856"/>
                      </a:cubicBezTo>
                      <a:cubicBezTo>
                        <a:pt x="5747" y="641"/>
                        <a:pt x="4672" y="1"/>
                        <a:pt x="35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2" name="Google Shape;1722;p11"/>
                <p:cNvSpPr/>
                <p:nvPr/>
              </p:nvSpPr>
              <p:spPr>
                <a:xfrm>
                  <a:off x="4891175" y="3462925"/>
                  <a:ext cx="49975" cy="363750"/>
                </a:xfrm>
                <a:custGeom>
                  <a:avLst/>
                  <a:gdLst/>
                  <a:ahLst/>
                  <a:cxnLst/>
                  <a:rect l="l" t="t" r="r" b="b"/>
                  <a:pathLst>
                    <a:path w="1999" h="14550" extrusionOk="0">
                      <a:moveTo>
                        <a:pt x="446" y="0"/>
                      </a:moveTo>
                      <a:cubicBezTo>
                        <a:pt x="417" y="0"/>
                        <a:pt x="384" y="67"/>
                        <a:pt x="367" y="200"/>
                      </a:cubicBezTo>
                      <a:cubicBezTo>
                        <a:pt x="0" y="4537"/>
                        <a:pt x="167" y="9107"/>
                        <a:pt x="1134" y="13377"/>
                      </a:cubicBezTo>
                      <a:cubicBezTo>
                        <a:pt x="1340" y="14166"/>
                        <a:pt x="1590" y="14549"/>
                        <a:pt x="1757" y="14549"/>
                      </a:cubicBezTo>
                      <a:cubicBezTo>
                        <a:pt x="1915" y="14549"/>
                        <a:pt x="1999" y="14208"/>
                        <a:pt x="1901" y="13543"/>
                      </a:cubicBezTo>
                      <a:cubicBezTo>
                        <a:pt x="1601" y="11542"/>
                        <a:pt x="1201" y="9240"/>
                        <a:pt x="901" y="6939"/>
                      </a:cubicBezTo>
                      <a:cubicBezTo>
                        <a:pt x="600" y="4637"/>
                        <a:pt x="434" y="2269"/>
                        <a:pt x="500" y="200"/>
                      </a:cubicBezTo>
                      <a:cubicBezTo>
                        <a:pt x="500" y="67"/>
                        <a:pt x="475" y="0"/>
                        <a:pt x="4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3" name="Google Shape;1723;p11"/>
                <p:cNvSpPr/>
                <p:nvPr/>
              </p:nvSpPr>
              <p:spPr>
                <a:xfrm>
                  <a:off x="4931200" y="3483550"/>
                  <a:ext cx="53400" cy="348200"/>
                </a:xfrm>
                <a:custGeom>
                  <a:avLst/>
                  <a:gdLst/>
                  <a:ahLst/>
                  <a:cxnLst/>
                  <a:rect l="l" t="t" r="r" b="b"/>
                  <a:pathLst>
                    <a:path w="2136" h="13928" extrusionOk="0">
                      <a:moveTo>
                        <a:pt x="934" y="1"/>
                      </a:moveTo>
                      <a:cubicBezTo>
                        <a:pt x="918" y="1"/>
                        <a:pt x="901" y="59"/>
                        <a:pt x="901" y="176"/>
                      </a:cubicBezTo>
                      <a:cubicBezTo>
                        <a:pt x="300" y="4279"/>
                        <a:pt x="0" y="8615"/>
                        <a:pt x="400" y="12752"/>
                      </a:cubicBezTo>
                      <a:cubicBezTo>
                        <a:pt x="472" y="13560"/>
                        <a:pt x="662" y="13928"/>
                        <a:pt x="825" y="13928"/>
                      </a:cubicBezTo>
                      <a:cubicBezTo>
                        <a:pt x="891" y="13928"/>
                        <a:pt x="953" y="13868"/>
                        <a:pt x="1001" y="13752"/>
                      </a:cubicBezTo>
                      <a:cubicBezTo>
                        <a:pt x="1045" y="13815"/>
                        <a:pt x="1097" y="13846"/>
                        <a:pt x="1151" y="13846"/>
                      </a:cubicBezTo>
                      <a:cubicBezTo>
                        <a:pt x="1300" y="13846"/>
                        <a:pt x="1470" y="13608"/>
                        <a:pt x="1568" y="13119"/>
                      </a:cubicBezTo>
                      <a:cubicBezTo>
                        <a:pt x="2135" y="9783"/>
                        <a:pt x="1935" y="5513"/>
                        <a:pt x="2002" y="2144"/>
                      </a:cubicBezTo>
                      <a:cubicBezTo>
                        <a:pt x="2002" y="2023"/>
                        <a:pt x="1975" y="1965"/>
                        <a:pt x="1949" y="1965"/>
                      </a:cubicBezTo>
                      <a:cubicBezTo>
                        <a:pt x="1925" y="1965"/>
                        <a:pt x="1902" y="2015"/>
                        <a:pt x="1902" y="2111"/>
                      </a:cubicBezTo>
                      <a:cubicBezTo>
                        <a:pt x="1635" y="4979"/>
                        <a:pt x="1268" y="7948"/>
                        <a:pt x="1001" y="10817"/>
                      </a:cubicBezTo>
                      <a:cubicBezTo>
                        <a:pt x="968" y="9449"/>
                        <a:pt x="867" y="8048"/>
                        <a:pt x="834" y="6614"/>
                      </a:cubicBezTo>
                      <a:cubicBezTo>
                        <a:pt x="767" y="4412"/>
                        <a:pt x="767" y="2144"/>
                        <a:pt x="968" y="176"/>
                      </a:cubicBezTo>
                      <a:cubicBezTo>
                        <a:pt x="968" y="59"/>
                        <a:pt x="951" y="1"/>
                        <a:pt x="9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4" name="Google Shape;1724;p11"/>
                <p:cNvSpPr/>
                <p:nvPr/>
              </p:nvSpPr>
              <p:spPr>
                <a:xfrm>
                  <a:off x="4971975" y="3634675"/>
                  <a:ext cx="31800" cy="211750"/>
                </a:xfrm>
                <a:custGeom>
                  <a:avLst/>
                  <a:gdLst/>
                  <a:ahLst/>
                  <a:cxnLst/>
                  <a:rect l="l" t="t" r="r" b="b"/>
                  <a:pathLst>
                    <a:path w="1272" h="8470" extrusionOk="0">
                      <a:moveTo>
                        <a:pt x="1070" y="0"/>
                      </a:moveTo>
                      <a:cubicBezTo>
                        <a:pt x="1047" y="0"/>
                        <a:pt x="1019" y="29"/>
                        <a:pt x="1004" y="102"/>
                      </a:cubicBezTo>
                      <a:cubicBezTo>
                        <a:pt x="704" y="2604"/>
                        <a:pt x="271" y="5206"/>
                        <a:pt x="37" y="7707"/>
                      </a:cubicBezTo>
                      <a:cubicBezTo>
                        <a:pt x="0" y="8206"/>
                        <a:pt x="157" y="8470"/>
                        <a:pt x="334" y="8470"/>
                      </a:cubicBezTo>
                      <a:cubicBezTo>
                        <a:pt x="476" y="8470"/>
                        <a:pt x="630" y="8298"/>
                        <a:pt x="704" y="7941"/>
                      </a:cubicBezTo>
                      <a:cubicBezTo>
                        <a:pt x="1271" y="5606"/>
                        <a:pt x="1038" y="2537"/>
                        <a:pt x="1104" y="102"/>
                      </a:cubicBezTo>
                      <a:cubicBezTo>
                        <a:pt x="1123" y="46"/>
                        <a:pt x="1100" y="0"/>
                        <a:pt x="1070" y="0"/>
                      </a:cubicBezTo>
                      <a:close/>
                    </a:path>
                  </a:pathLst>
                </a:custGeom>
                <a:solidFill>
                  <a:srgbClr val="FF9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5" name="Google Shape;1725;p11"/>
                <p:cNvSpPr/>
                <p:nvPr/>
              </p:nvSpPr>
              <p:spPr>
                <a:xfrm>
                  <a:off x="4858650" y="3692300"/>
                  <a:ext cx="192650" cy="181775"/>
                </a:xfrm>
                <a:custGeom>
                  <a:avLst/>
                  <a:gdLst/>
                  <a:ahLst/>
                  <a:cxnLst/>
                  <a:rect l="l" t="t" r="r" b="b"/>
                  <a:pathLst>
                    <a:path w="7706" h="7271" extrusionOk="0">
                      <a:moveTo>
                        <a:pt x="3861" y="1"/>
                      </a:moveTo>
                      <a:cubicBezTo>
                        <a:pt x="3471" y="1"/>
                        <a:pt x="3148" y="459"/>
                        <a:pt x="3002" y="866"/>
                      </a:cubicBezTo>
                      <a:cubicBezTo>
                        <a:pt x="2669" y="1900"/>
                        <a:pt x="2702" y="3067"/>
                        <a:pt x="3169" y="4068"/>
                      </a:cubicBezTo>
                      <a:cubicBezTo>
                        <a:pt x="2669" y="3301"/>
                        <a:pt x="2068" y="2701"/>
                        <a:pt x="1368" y="2133"/>
                      </a:cubicBezTo>
                      <a:cubicBezTo>
                        <a:pt x="1187" y="1978"/>
                        <a:pt x="946" y="1823"/>
                        <a:pt x="692" y="1823"/>
                      </a:cubicBezTo>
                      <a:cubicBezTo>
                        <a:pt x="618" y="1823"/>
                        <a:pt x="542" y="1837"/>
                        <a:pt x="467" y="1867"/>
                      </a:cubicBezTo>
                      <a:cubicBezTo>
                        <a:pt x="167" y="1933"/>
                        <a:pt x="0" y="2267"/>
                        <a:pt x="0" y="2567"/>
                      </a:cubicBezTo>
                      <a:cubicBezTo>
                        <a:pt x="0" y="2901"/>
                        <a:pt x="167" y="3201"/>
                        <a:pt x="300" y="3434"/>
                      </a:cubicBezTo>
                      <a:cubicBezTo>
                        <a:pt x="1134" y="4969"/>
                        <a:pt x="2335" y="6303"/>
                        <a:pt x="3836" y="7270"/>
                      </a:cubicBezTo>
                      <a:cubicBezTo>
                        <a:pt x="6138" y="6470"/>
                        <a:pt x="7672" y="4235"/>
                        <a:pt x="7706" y="1867"/>
                      </a:cubicBezTo>
                      <a:cubicBezTo>
                        <a:pt x="7706" y="1466"/>
                        <a:pt x="7572" y="933"/>
                        <a:pt x="7172" y="899"/>
                      </a:cubicBezTo>
                      <a:cubicBezTo>
                        <a:pt x="7150" y="897"/>
                        <a:pt x="7128" y="896"/>
                        <a:pt x="7106" y="896"/>
                      </a:cubicBezTo>
                      <a:cubicBezTo>
                        <a:pt x="6837" y="896"/>
                        <a:pt x="6626" y="1081"/>
                        <a:pt x="6471" y="1266"/>
                      </a:cubicBezTo>
                      <a:cubicBezTo>
                        <a:pt x="5738" y="2067"/>
                        <a:pt x="5237" y="3067"/>
                        <a:pt x="5004" y="4102"/>
                      </a:cubicBezTo>
                      <a:cubicBezTo>
                        <a:pt x="5037" y="2967"/>
                        <a:pt x="4870" y="1867"/>
                        <a:pt x="4570" y="766"/>
                      </a:cubicBezTo>
                      <a:cubicBezTo>
                        <a:pt x="4470" y="466"/>
                        <a:pt x="4337" y="132"/>
                        <a:pt x="4036" y="32"/>
                      </a:cubicBezTo>
                      <a:cubicBezTo>
                        <a:pt x="3977" y="11"/>
                        <a:pt x="3918" y="1"/>
                        <a:pt x="38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6" name="Google Shape;1726;p11"/>
                <p:cNvSpPr/>
                <p:nvPr/>
              </p:nvSpPr>
              <p:spPr>
                <a:xfrm>
                  <a:off x="4906175" y="3233950"/>
                  <a:ext cx="46525" cy="98875"/>
                </a:xfrm>
                <a:custGeom>
                  <a:avLst/>
                  <a:gdLst/>
                  <a:ahLst/>
                  <a:cxnLst/>
                  <a:rect l="l" t="t" r="r" b="b"/>
                  <a:pathLst>
                    <a:path w="1861" h="3955" extrusionOk="0">
                      <a:moveTo>
                        <a:pt x="528" y="1"/>
                      </a:moveTo>
                      <a:cubicBezTo>
                        <a:pt x="288" y="1"/>
                        <a:pt x="67" y="134"/>
                        <a:pt x="67" y="420"/>
                      </a:cubicBezTo>
                      <a:cubicBezTo>
                        <a:pt x="0" y="920"/>
                        <a:pt x="167" y="1420"/>
                        <a:pt x="301" y="1921"/>
                      </a:cubicBezTo>
                      <a:cubicBezTo>
                        <a:pt x="401" y="2421"/>
                        <a:pt x="501" y="2922"/>
                        <a:pt x="601" y="3455"/>
                      </a:cubicBezTo>
                      <a:cubicBezTo>
                        <a:pt x="660" y="3798"/>
                        <a:pt x="933" y="3954"/>
                        <a:pt x="1201" y="3954"/>
                      </a:cubicBezTo>
                      <a:cubicBezTo>
                        <a:pt x="1534" y="3954"/>
                        <a:pt x="1861" y="3713"/>
                        <a:pt x="1768" y="3288"/>
                      </a:cubicBezTo>
                      <a:cubicBezTo>
                        <a:pt x="1635" y="2788"/>
                        <a:pt x="1568" y="2288"/>
                        <a:pt x="1435" y="1787"/>
                      </a:cubicBezTo>
                      <a:cubicBezTo>
                        <a:pt x="1301" y="1287"/>
                        <a:pt x="1268" y="753"/>
                        <a:pt x="1068" y="286"/>
                      </a:cubicBezTo>
                      <a:cubicBezTo>
                        <a:pt x="960" y="101"/>
                        <a:pt x="736" y="1"/>
                        <a:pt x="52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7" name="Google Shape;1727;p11"/>
                <p:cNvSpPr/>
                <p:nvPr/>
              </p:nvSpPr>
              <p:spPr>
                <a:xfrm>
                  <a:off x="4900325" y="3226275"/>
                  <a:ext cx="59250" cy="113250"/>
                </a:xfrm>
                <a:custGeom>
                  <a:avLst/>
                  <a:gdLst/>
                  <a:ahLst/>
                  <a:cxnLst/>
                  <a:rect l="l" t="t" r="r" b="b"/>
                  <a:pathLst>
                    <a:path w="2370" h="4530" extrusionOk="0">
                      <a:moveTo>
                        <a:pt x="735" y="560"/>
                      </a:moveTo>
                      <a:cubicBezTo>
                        <a:pt x="868" y="560"/>
                        <a:pt x="1002" y="593"/>
                        <a:pt x="1002" y="727"/>
                      </a:cubicBezTo>
                      <a:cubicBezTo>
                        <a:pt x="1168" y="960"/>
                        <a:pt x="1202" y="1361"/>
                        <a:pt x="1269" y="1727"/>
                      </a:cubicBezTo>
                      <a:cubicBezTo>
                        <a:pt x="1335" y="1861"/>
                        <a:pt x="1335" y="2028"/>
                        <a:pt x="1369" y="2128"/>
                      </a:cubicBezTo>
                      <a:lnTo>
                        <a:pt x="1702" y="3629"/>
                      </a:lnTo>
                      <a:cubicBezTo>
                        <a:pt x="1736" y="3829"/>
                        <a:pt x="1702" y="3862"/>
                        <a:pt x="1669" y="3896"/>
                      </a:cubicBezTo>
                      <a:cubicBezTo>
                        <a:pt x="1600" y="3919"/>
                        <a:pt x="1499" y="3958"/>
                        <a:pt x="1399" y="3958"/>
                      </a:cubicBezTo>
                      <a:cubicBezTo>
                        <a:pt x="1355" y="3958"/>
                        <a:pt x="1310" y="3950"/>
                        <a:pt x="1269" y="3929"/>
                      </a:cubicBezTo>
                      <a:cubicBezTo>
                        <a:pt x="1168" y="3896"/>
                        <a:pt x="1135" y="3829"/>
                        <a:pt x="1068" y="3696"/>
                      </a:cubicBezTo>
                      <a:lnTo>
                        <a:pt x="768" y="2161"/>
                      </a:lnTo>
                      <a:cubicBezTo>
                        <a:pt x="735" y="2061"/>
                        <a:pt x="735" y="1928"/>
                        <a:pt x="701" y="1828"/>
                      </a:cubicBezTo>
                      <a:cubicBezTo>
                        <a:pt x="635" y="1427"/>
                        <a:pt x="535" y="1094"/>
                        <a:pt x="535" y="727"/>
                      </a:cubicBezTo>
                      <a:cubicBezTo>
                        <a:pt x="535" y="660"/>
                        <a:pt x="535" y="593"/>
                        <a:pt x="668" y="560"/>
                      </a:cubicBezTo>
                      <a:close/>
                      <a:moveTo>
                        <a:pt x="777" y="0"/>
                      </a:moveTo>
                      <a:cubicBezTo>
                        <a:pt x="708" y="0"/>
                        <a:pt x="638" y="9"/>
                        <a:pt x="568" y="26"/>
                      </a:cubicBezTo>
                      <a:cubicBezTo>
                        <a:pt x="234" y="60"/>
                        <a:pt x="1" y="360"/>
                        <a:pt x="1" y="693"/>
                      </a:cubicBezTo>
                      <a:cubicBezTo>
                        <a:pt x="1" y="1094"/>
                        <a:pt x="68" y="1527"/>
                        <a:pt x="168" y="1928"/>
                      </a:cubicBezTo>
                      <a:cubicBezTo>
                        <a:pt x="201" y="2061"/>
                        <a:pt x="201" y="2128"/>
                        <a:pt x="234" y="2261"/>
                      </a:cubicBezTo>
                      <a:lnTo>
                        <a:pt x="535" y="3796"/>
                      </a:lnTo>
                      <a:cubicBezTo>
                        <a:pt x="635" y="4129"/>
                        <a:pt x="835" y="4396"/>
                        <a:pt x="1135" y="4463"/>
                      </a:cubicBezTo>
                      <a:cubicBezTo>
                        <a:pt x="1202" y="4529"/>
                        <a:pt x="1335" y="4529"/>
                        <a:pt x="1402" y="4529"/>
                      </a:cubicBezTo>
                      <a:cubicBezTo>
                        <a:pt x="1669" y="4529"/>
                        <a:pt x="1869" y="4429"/>
                        <a:pt x="2069" y="4329"/>
                      </a:cubicBezTo>
                      <a:cubicBezTo>
                        <a:pt x="2303" y="4129"/>
                        <a:pt x="2369" y="3862"/>
                        <a:pt x="2303" y="3562"/>
                      </a:cubicBezTo>
                      <a:lnTo>
                        <a:pt x="1969" y="2061"/>
                      </a:lnTo>
                      <a:cubicBezTo>
                        <a:pt x="1902" y="1894"/>
                        <a:pt x="1902" y="1761"/>
                        <a:pt x="1869" y="1627"/>
                      </a:cubicBezTo>
                      <a:cubicBezTo>
                        <a:pt x="1802" y="1227"/>
                        <a:pt x="1702" y="860"/>
                        <a:pt x="1535" y="460"/>
                      </a:cubicBezTo>
                      <a:cubicBezTo>
                        <a:pt x="1398" y="185"/>
                        <a:pt x="1101" y="0"/>
                        <a:pt x="77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8" name="Google Shape;1728;p11"/>
                <p:cNvSpPr/>
                <p:nvPr/>
              </p:nvSpPr>
              <p:spPr>
                <a:xfrm>
                  <a:off x="5108825" y="3284050"/>
                  <a:ext cx="216850" cy="524725"/>
                </a:xfrm>
                <a:custGeom>
                  <a:avLst/>
                  <a:gdLst/>
                  <a:ahLst/>
                  <a:cxnLst/>
                  <a:rect l="l" t="t" r="r" b="b"/>
                  <a:pathLst>
                    <a:path w="8674" h="20989" extrusionOk="0">
                      <a:moveTo>
                        <a:pt x="5745" y="1"/>
                      </a:moveTo>
                      <a:cubicBezTo>
                        <a:pt x="4999" y="1"/>
                        <a:pt x="4244" y="316"/>
                        <a:pt x="3703" y="1018"/>
                      </a:cubicBezTo>
                      <a:cubicBezTo>
                        <a:pt x="2469" y="2685"/>
                        <a:pt x="1668" y="4787"/>
                        <a:pt x="1168" y="6888"/>
                      </a:cubicBezTo>
                      <a:cubicBezTo>
                        <a:pt x="367" y="10224"/>
                        <a:pt x="0" y="13627"/>
                        <a:pt x="67" y="17062"/>
                      </a:cubicBezTo>
                      <a:cubicBezTo>
                        <a:pt x="134" y="17896"/>
                        <a:pt x="167" y="18730"/>
                        <a:pt x="434" y="19464"/>
                      </a:cubicBezTo>
                      <a:cubicBezTo>
                        <a:pt x="767" y="20231"/>
                        <a:pt x="1401" y="20899"/>
                        <a:pt x="2235" y="20965"/>
                      </a:cubicBezTo>
                      <a:cubicBezTo>
                        <a:pt x="2334" y="20981"/>
                        <a:pt x="2431" y="20989"/>
                        <a:pt x="2527" y="20989"/>
                      </a:cubicBezTo>
                      <a:cubicBezTo>
                        <a:pt x="3849" y="20989"/>
                        <a:pt x="4844" y="19541"/>
                        <a:pt x="5404" y="18297"/>
                      </a:cubicBezTo>
                      <a:cubicBezTo>
                        <a:pt x="7672" y="13360"/>
                        <a:pt x="8673" y="7889"/>
                        <a:pt x="8340" y="2452"/>
                      </a:cubicBezTo>
                      <a:cubicBezTo>
                        <a:pt x="8373" y="2452"/>
                        <a:pt x="8373" y="2452"/>
                        <a:pt x="8373" y="2419"/>
                      </a:cubicBezTo>
                      <a:cubicBezTo>
                        <a:pt x="8268" y="924"/>
                        <a:pt x="7020" y="1"/>
                        <a:pt x="57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9" name="Google Shape;1729;p11"/>
                <p:cNvSpPr/>
                <p:nvPr/>
              </p:nvSpPr>
              <p:spPr>
                <a:xfrm>
                  <a:off x="5121325" y="3435875"/>
                  <a:ext cx="143475" cy="333400"/>
                </a:xfrm>
                <a:custGeom>
                  <a:avLst/>
                  <a:gdLst/>
                  <a:ahLst/>
                  <a:cxnLst/>
                  <a:rect l="l" t="t" r="r" b="b"/>
                  <a:pathLst>
                    <a:path w="5739" h="13336" extrusionOk="0">
                      <a:moveTo>
                        <a:pt x="4342" y="0"/>
                      </a:moveTo>
                      <a:cubicBezTo>
                        <a:pt x="4319" y="0"/>
                        <a:pt x="4281" y="45"/>
                        <a:pt x="4237" y="148"/>
                      </a:cubicBezTo>
                      <a:cubicBezTo>
                        <a:pt x="2869" y="3150"/>
                        <a:pt x="1802" y="6453"/>
                        <a:pt x="1235" y="9789"/>
                      </a:cubicBezTo>
                      <a:cubicBezTo>
                        <a:pt x="1168" y="8955"/>
                        <a:pt x="1101" y="8121"/>
                        <a:pt x="1101" y="7220"/>
                      </a:cubicBezTo>
                      <a:cubicBezTo>
                        <a:pt x="1101" y="5419"/>
                        <a:pt x="1402" y="3551"/>
                        <a:pt x="1935" y="2016"/>
                      </a:cubicBezTo>
                      <a:cubicBezTo>
                        <a:pt x="1988" y="1912"/>
                        <a:pt x="1985" y="1862"/>
                        <a:pt x="1962" y="1862"/>
                      </a:cubicBezTo>
                      <a:cubicBezTo>
                        <a:pt x="1940" y="1862"/>
                        <a:pt x="1900" y="1903"/>
                        <a:pt x="1869" y="1983"/>
                      </a:cubicBezTo>
                      <a:cubicBezTo>
                        <a:pt x="501" y="5085"/>
                        <a:pt x="1" y="8888"/>
                        <a:pt x="868" y="12324"/>
                      </a:cubicBezTo>
                      <a:lnTo>
                        <a:pt x="1001" y="12691"/>
                      </a:lnTo>
                      <a:cubicBezTo>
                        <a:pt x="1030" y="13005"/>
                        <a:pt x="1132" y="13172"/>
                        <a:pt x="1244" y="13172"/>
                      </a:cubicBezTo>
                      <a:cubicBezTo>
                        <a:pt x="1263" y="13172"/>
                        <a:pt x="1282" y="13167"/>
                        <a:pt x="1302" y="13158"/>
                      </a:cubicBezTo>
                      <a:cubicBezTo>
                        <a:pt x="1350" y="13197"/>
                        <a:pt x="1393" y="13216"/>
                        <a:pt x="1431" y="13216"/>
                      </a:cubicBezTo>
                      <a:cubicBezTo>
                        <a:pt x="1524" y="13216"/>
                        <a:pt x="1588" y="13103"/>
                        <a:pt x="1635" y="12891"/>
                      </a:cubicBezTo>
                      <a:cubicBezTo>
                        <a:pt x="1668" y="12891"/>
                        <a:pt x="1668" y="12857"/>
                        <a:pt x="1702" y="12857"/>
                      </a:cubicBezTo>
                      <a:cubicBezTo>
                        <a:pt x="1684" y="13041"/>
                        <a:pt x="1746" y="13143"/>
                        <a:pt x="1855" y="13143"/>
                      </a:cubicBezTo>
                      <a:cubicBezTo>
                        <a:pt x="1945" y="13143"/>
                        <a:pt x="2067" y="13074"/>
                        <a:pt x="2202" y="12924"/>
                      </a:cubicBezTo>
                      <a:lnTo>
                        <a:pt x="2202" y="12924"/>
                      </a:lnTo>
                      <a:cubicBezTo>
                        <a:pt x="2160" y="13176"/>
                        <a:pt x="2251" y="13336"/>
                        <a:pt x="2432" y="13336"/>
                      </a:cubicBezTo>
                      <a:cubicBezTo>
                        <a:pt x="2538" y="13336"/>
                        <a:pt x="2676" y="13281"/>
                        <a:pt x="2836" y="13158"/>
                      </a:cubicBezTo>
                      <a:cubicBezTo>
                        <a:pt x="3703" y="12424"/>
                        <a:pt x="4404" y="11356"/>
                        <a:pt x="4871" y="10222"/>
                      </a:cubicBezTo>
                      <a:cubicBezTo>
                        <a:pt x="5338" y="9055"/>
                        <a:pt x="5638" y="7854"/>
                        <a:pt x="5738" y="6753"/>
                      </a:cubicBezTo>
                      <a:cubicBezTo>
                        <a:pt x="5738" y="6693"/>
                        <a:pt x="5714" y="6645"/>
                        <a:pt x="5695" y="6645"/>
                      </a:cubicBezTo>
                      <a:cubicBezTo>
                        <a:pt x="5682" y="6645"/>
                        <a:pt x="5671" y="6666"/>
                        <a:pt x="5671" y="6720"/>
                      </a:cubicBezTo>
                      <a:cubicBezTo>
                        <a:pt x="5171" y="8688"/>
                        <a:pt x="4137" y="10522"/>
                        <a:pt x="2869" y="12057"/>
                      </a:cubicBezTo>
                      <a:cubicBezTo>
                        <a:pt x="3637" y="10856"/>
                        <a:pt x="4237" y="9388"/>
                        <a:pt x="4704" y="7854"/>
                      </a:cubicBezTo>
                      <a:cubicBezTo>
                        <a:pt x="5204" y="6053"/>
                        <a:pt x="5505" y="4185"/>
                        <a:pt x="5671" y="2550"/>
                      </a:cubicBezTo>
                      <a:cubicBezTo>
                        <a:pt x="5688" y="2450"/>
                        <a:pt x="5663" y="2400"/>
                        <a:pt x="5634" y="2400"/>
                      </a:cubicBezTo>
                      <a:cubicBezTo>
                        <a:pt x="5605" y="2400"/>
                        <a:pt x="5571" y="2450"/>
                        <a:pt x="5571" y="2550"/>
                      </a:cubicBezTo>
                      <a:cubicBezTo>
                        <a:pt x="5071" y="5319"/>
                        <a:pt x="4070" y="8021"/>
                        <a:pt x="2836" y="10522"/>
                      </a:cubicBezTo>
                      <a:cubicBezTo>
                        <a:pt x="3503" y="8588"/>
                        <a:pt x="3970" y="6386"/>
                        <a:pt x="4437" y="4618"/>
                      </a:cubicBezTo>
                      <a:cubicBezTo>
                        <a:pt x="4475" y="4524"/>
                        <a:pt x="4459" y="4483"/>
                        <a:pt x="4433" y="4483"/>
                      </a:cubicBezTo>
                      <a:cubicBezTo>
                        <a:pt x="4412" y="4483"/>
                        <a:pt x="4385" y="4508"/>
                        <a:pt x="4370" y="4551"/>
                      </a:cubicBezTo>
                      <a:cubicBezTo>
                        <a:pt x="3570" y="6653"/>
                        <a:pt x="2669" y="8788"/>
                        <a:pt x="1869" y="10856"/>
                      </a:cubicBezTo>
                      <a:cubicBezTo>
                        <a:pt x="2135" y="9355"/>
                        <a:pt x="2369" y="7820"/>
                        <a:pt x="2669" y="6219"/>
                      </a:cubicBezTo>
                      <a:cubicBezTo>
                        <a:pt x="3069" y="4084"/>
                        <a:pt x="3670" y="2016"/>
                        <a:pt x="4337" y="182"/>
                      </a:cubicBezTo>
                      <a:cubicBezTo>
                        <a:pt x="4374" y="70"/>
                        <a:pt x="4370" y="0"/>
                        <a:pt x="43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0" name="Google Shape;1730;p11"/>
                <p:cNvSpPr/>
                <p:nvPr/>
              </p:nvSpPr>
              <p:spPr>
                <a:xfrm>
                  <a:off x="5081300" y="3658500"/>
                  <a:ext cx="195175" cy="178050"/>
                </a:xfrm>
                <a:custGeom>
                  <a:avLst/>
                  <a:gdLst/>
                  <a:ahLst/>
                  <a:cxnLst/>
                  <a:rect l="l" t="t" r="r" b="b"/>
                  <a:pathLst>
                    <a:path w="7807" h="7122" extrusionOk="0">
                      <a:moveTo>
                        <a:pt x="4315" y="1"/>
                      </a:moveTo>
                      <a:cubicBezTo>
                        <a:pt x="3955" y="1"/>
                        <a:pt x="3586" y="336"/>
                        <a:pt x="3403" y="650"/>
                      </a:cubicBezTo>
                      <a:cubicBezTo>
                        <a:pt x="2802" y="1617"/>
                        <a:pt x="2636" y="2752"/>
                        <a:pt x="2836" y="3819"/>
                      </a:cubicBezTo>
                      <a:cubicBezTo>
                        <a:pt x="2502" y="2985"/>
                        <a:pt x="2069" y="2251"/>
                        <a:pt x="1502" y="1584"/>
                      </a:cubicBezTo>
                      <a:cubicBezTo>
                        <a:pt x="1313" y="1332"/>
                        <a:pt x="1035" y="1081"/>
                        <a:pt x="725" y="1081"/>
                      </a:cubicBezTo>
                      <a:cubicBezTo>
                        <a:pt x="706" y="1081"/>
                        <a:pt x="687" y="1082"/>
                        <a:pt x="668" y="1084"/>
                      </a:cubicBezTo>
                      <a:cubicBezTo>
                        <a:pt x="401" y="1117"/>
                        <a:pt x="134" y="1417"/>
                        <a:pt x="101" y="1718"/>
                      </a:cubicBezTo>
                      <a:cubicBezTo>
                        <a:pt x="0" y="2051"/>
                        <a:pt x="101" y="2318"/>
                        <a:pt x="167" y="2618"/>
                      </a:cubicBezTo>
                      <a:cubicBezTo>
                        <a:pt x="668" y="4319"/>
                        <a:pt x="1602" y="5887"/>
                        <a:pt x="2836" y="7121"/>
                      </a:cubicBezTo>
                      <a:cubicBezTo>
                        <a:pt x="5271" y="6821"/>
                        <a:pt x="7272" y="4987"/>
                        <a:pt x="7673" y="2718"/>
                      </a:cubicBezTo>
                      <a:cubicBezTo>
                        <a:pt x="7806" y="2285"/>
                        <a:pt x="7773" y="1751"/>
                        <a:pt x="7406" y="1617"/>
                      </a:cubicBezTo>
                      <a:cubicBezTo>
                        <a:pt x="7342" y="1594"/>
                        <a:pt x="7276" y="1583"/>
                        <a:pt x="7211" y="1583"/>
                      </a:cubicBezTo>
                      <a:cubicBezTo>
                        <a:pt x="7001" y="1583"/>
                        <a:pt x="6791" y="1691"/>
                        <a:pt x="6639" y="1818"/>
                      </a:cubicBezTo>
                      <a:cubicBezTo>
                        <a:pt x="5771" y="2418"/>
                        <a:pt x="5071" y="3285"/>
                        <a:pt x="4604" y="4253"/>
                      </a:cubicBezTo>
                      <a:cubicBezTo>
                        <a:pt x="4904" y="3152"/>
                        <a:pt x="5004" y="2018"/>
                        <a:pt x="4937" y="917"/>
                      </a:cubicBezTo>
                      <a:cubicBezTo>
                        <a:pt x="4937" y="617"/>
                        <a:pt x="4837" y="250"/>
                        <a:pt x="4604" y="83"/>
                      </a:cubicBezTo>
                      <a:cubicBezTo>
                        <a:pt x="4511" y="26"/>
                        <a:pt x="4413" y="1"/>
                        <a:pt x="4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1" name="Google Shape;1731;p11"/>
                <p:cNvSpPr/>
                <p:nvPr/>
              </p:nvSpPr>
              <p:spPr>
                <a:xfrm>
                  <a:off x="5238475" y="3203625"/>
                  <a:ext cx="32150" cy="100825"/>
                </a:xfrm>
                <a:custGeom>
                  <a:avLst/>
                  <a:gdLst/>
                  <a:ahLst/>
                  <a:cxnLst/>
                  <a:rect l="l" t="t" r="r" b="b"/>
                  <a:pathLst>
                    <a:path w="1286" h="4033" extrusionOk="0">
                      <a:moveTo>
                        <a:pt x="554" y="0"/>
                      </a:moveTo>
                      <a:cubicBezTo>
                        <a:pt x="365" y="0"/>
                        <a:pt x="195" y="100"/>
                        <a:pt x="151" y="332"/>
                      </a:cubicBezTo>
                      <a:cubicBezTo>
                        <a:pt x="18" y="832"/>
                        <a:pt x="51" y="1399"/>
                        <a:pt x="51" y="1900"/>
                      </a:cubicBezTo>
                      <a:cubicBezTo>
                        <a:pt x="51" y="2400"/>
                        <a:pt x="18" y="2934"/>
                        <a:pt x="18" y="3434"/>
                      </a:cubicBezTo>
                      <a:cubicBezTo>
                        <a:pt x="0" y="3821"/>
                        <a:pt x="326" y="4032"/>
                        <a:pt x="638" y="4032"/>
                      </a:cubicBezTo>
                      <a:cubicBezTo>
                        <a:pt x="918" y="4032"/>
                        <a:pt x="1185" y="3863"/>
                        <a:pt x="1185" y="3501"/>
                      </a:cubicBezTo>
                      <a:lnTo>
                        <a:pt x="1185" y="1966"/>
                      </a:lnTo>
                      <a:cubicBezTo>
                        <a:pt x="1185" y="1466"/>
                        <a:pt x="1286" y="866"/>
                        <a:pt x="1152" y="432"/>
                      </a:cubicBezTo>
                      <a:cubicBezTo>
                        <a:pt x="1077" y="168"/>
                        <a:pt x="799" y="0"/>
                        <a:pt x="55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2" name="Google Shape;1732;p11"/>
                <p:cNvSpPr/>
                <p:nvPr/>
              </p:nvSpPr>
              <p:spPr>
                <a:xfrm>
                  <a:off x="5231400" y="3196900"/>
                  <a:ext cx="45075" cy="114275"/>
                </a:xfrm>
                <a:custGeom>
                  <a:avLst/>
                  <a:gdLst/>
                  <a:ahLst/>
                  <a:cxnLst/>
                  <a:rect l="l" t="t" r="r" b="b"/>
                  <a:pathLst>
                    <a:path w="1803" h="4571" extrusionOk="0">
                      <a:moveTo>
                        <a:pt x="835" y="534"/>
                      </a:moveTo>
                      <a:cubicBezTo>
                        <a:pt x="968" y="534"/>
                        <a:pt x="1135" y="601"/>
                        <a:pt x="1168" y="834"/>
                      </a:cubicBezTo>
                      <a:cubicBezTo>
                        <a:pt x="1268" y="1101"/>
                        <a:pt x="1235" y="1501"/>
                        <a:pt x="1235" y="1868"/>
                      </a:cubicBezTo>
                      <a:lnTo>
                        <a:pt x="1235" y="2269"/>
                      </a:lnTo>
                      <a:lnTo>
                        <a:pt x="1235" y="3836"/>
                      </a:lnTo>
                      <a:cubicBezTo>
                        <a:pt x="1235" y="3937"/>
                        <a:pt x="1135" y="3970"/>
                        <a:pt x="1102" y="4037"/>
                      </a:cubicBezTo>
                      <a:cubicBezTo>
                        <a:pt x="1065" y="4049"/>
                        <a:pt x="1019" y="4057"/>
                        <a:pt x="971" y="4057"/>
                      </a:cubicBezTo>
                      <a:cubicBezTo>
                        <a:pt x="888" y="4057"/>
                        <a:pt x="798" y="4033"/>
                        <a:pt x="735" y="3970"/>
                      </a:cubicBezTo>
                      <a:cubicBezTo>
                        <a:pt x="601" y="3937"/>
                        <a:pt x="568" y="3836"/>
                        <a:pt x="568" y="3703"/>
                      </a:cubicBezTo>
                      <a:lnTo>
                        <a:pt x="601" y="2169"/>
                      </a:lnTo>
                      <a:lnTo>
                        <a:pt x="601" y="1768"/>
                      </a:lnTo>
                      <a:cubicBezTo>
                        <a:pt x="601" y="1368"/>
                        <a:pt x="601" y="1001"/>
                        <a:pt x="668" y="668"/>
                      </a:cubicBezTo>
                      <a:cubicBezTo>
                        <a:pt x="668" y="601"/>
                        <a:pt x="735" y="534"/>
                        <a:pt x="835" y="534"/>
                      </a:cubicBezTo>
                      <a:close/>
                      <a:moveTo>
                        <a:pt x="901" y="0"/>
                      </a:moveTo>
                      <a:cubicBezTo>
                        <a:pt x="568" y="0"/>
                        <a:pt x="268" y="201"/>
                        <a:pt x="168" y="534"/>
                      </a:cubicBezTo>
                      <a:cubicBezTo>
                        <a:pt x="67" y="934"/>
                        <a:pt x="67" y="1368"/>
                        <a:pt x="67" y="1768"/>
                      </a:cubicBezTo>
                      <a:lnTo>
                        <a:pt x="67" y="2102"/>
                      </a:lnTo>
                      <a:lnTo>
                        <a:pt x="1" y="3670"/>
                      </a:lnTo>
                      <a:cubicBezTo>
                        <a:pt x="1" y="3970"/>
                        <a:pt x="134" y="4270"/>
                        <a:pt x="434" y="4437"/>
                      </a:cubicBezTo>
                      <a:cubicBezTo>
                        <a:pt x="601" y="4537"/>
                        <a:pt x="768" y="4570"/>
                        <a:pt x="935" y="4570"/>
                      </a:cubicBezTo>
                      <a:cubicBezTo>
                        <a:pt x="1102" y="4570"/>
                        <a:pt x="1268" y="4537"/>
                        <a:pt x="1435" y="4470"/>
                      </a:cubicBezTo>
                      <a:cubicBezTo>
                        <a:pt x="1669" y="4337"/>
                        <a:pt x="1802" y="4070"/>
                        <a:pt x="1802" y="3770"/>
                      </a:cubicBezTo>
                      <a:lnTo>
                        <a:pt x="1802" y="2235"/>
                      </a:lnTo>
                      <a:lnTo>
                        <a:pt x="1802" y="1835"/>
                      </a:lnTo>
                      <a:cubicBezTo>
                        <a:pt x="1802" y="1401"/>
                        <a:pt x="1802" y="1001"/>
                        <a:pt x="1735" y="601"/>
                      </a:cubicBezTo>
                      <a:cubicBezTo>
                        <a:pt x="1635" y="267"/>
                        <a:pt x="1268" y="0"/>
                        <a:pt x="90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33" name="Google Shape;1733;p11"/>
              <p:cNvGrpSpPr/>
              <p:nvPr/>
            </p:nvGrpSpPr>
            <p:grpSpPr>
              <a:xfrm>
                <a:off x="7548382" y="2638917"/>
                <a:ext cx="1675093" cy="2682382"/>
                <a:chOff x="7548382" y="2638917"/>
                <a:chExt cx="1675093" cy="2682382"/>
              </a:xfrm>
            </p:grpSpPr>
            <p:grpSp>
              <p:nvGrpSpPr>
                <p:cNvPr id="1734" name="Google Shape;1734;p11"/>
                <p:cNvGrpSpPr/>
                <p:nvPr/>
              </p:nvGrpSpPr>
              <p:grpSpPr>
                <a:xfrm>
                  <a:off x="7548382" y="4595329"/>
                  <a:ext cx="1192604" cy="610986"/>
                  <a:chOff x="4976050" y="4611525"/>
                  <a:chExt cx="1664950" cy="852975"/>
                </a:xfrm>
              </p:grpSpPr>
              <p:sp>
                <p:nvSpPr>
                  <p:cNvPr id="1735" name="Google Shape;1735;p11"/>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6" name="Google Shape;1736;p11"/>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37" name="Google Shape;1737;p11"/>
                <p:cNvGrpSpPr/>
                <p:nvPr/>
              </p:nvGrpSpPr>
              <p:grpSpPr>
                <a:xfrm>
                  <a:off x="8719604" y="2638917"/>
                  <a:ext cx="411085" cy="2288937"/>
                  <a:chOff x="6611150" y="1880250"/>
                  <a:chExt cx="573900" cy="3195500"/>
                </a:xfrm>
              </p:grpSpPr>
              <p:sp>
                <p:nvSpPr>
                  <p:cNvPr id="1738" name="Google Shape;1738;p11"/>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9" name="Google Shape;1739;p11"/>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0" name="Google Shape;1740;p11"/>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1" name="Google Shape;1741;p11"/>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2" name="Google Shape;1742;p11"/>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3" name="Google Shape;1743;p11"/>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4" name="Google Shape;1744;p11"/>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5" name="Google Shape;1745;p11"/>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6" name="Google Shape;1746;p11"/>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7" name="Google Shape;1747;p11"/>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8" name="Google Shape;1748;p11"/>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9" name="Google Shape;1749;p11"/>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0" name="Google Shape;1750;p11"/>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1" name="Google Shape;1751;p11"/>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2" name="Google Shape;1752;p11"/>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3" name="Google Shape;1753;p11"/>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4" name="Google Shape;1754;p11"/>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5" name="Google Shape;1755;p11"/>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6" name="Google Shape;1756;p11"/>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7" name="Google Shape;1757;p11"/>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8" name="Google Shape;1758;p11"/>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9" name="Google Shape;1759;p11"/>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0" name="Google Shape;1760;p11"/>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1" name="Google Shape;1761;p11"/>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2" name="Google Shape;1762;p11"/>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3" name="Google Shape;1763;p11"/>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4" name="Google Shape;1764;p11"/>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5" name="Google Shape;1765;p11"/>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6" name="Google Shape;1766;p11"/>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7" name="Google Shape;1767;p11"/>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8" name="Google Shape;1768;p11"/>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9" name="Google Shape;1769;p11"/>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0" name="Google Shape;1770;p11"/>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1" name="Google Shape;1771;p11"/>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2" name="Google Shape;1772;p11"/>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3" name="Google Shape;1773;p11"/>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4" name="Google Shape;1774;p11"/>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5" name="Google Shape;1775;p11"/>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6" name="Google Shape;1776;p11"/>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7" name="Google Shape;1777;p11"/>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8" name="Google Shape;1778;p11"/>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9" name="Google Shape;1779;p11"/>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0" name="Google Shape;1780;p11"/>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1" name="Google Shape;1781;p11"/>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2" name="Google Shape;1782;p11"/>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3" name="Google Shape;1783;p11"/>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4" name="Google Shape;1784;p11"/>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5" name="Google Shape;1785;p11"/>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6" name="Google Shape;1786;p11"/>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7" name="Google Shape;1787;p11"/>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8" name="Google Shape;1788;p11"/>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9" name="Google Shape;1789;p11"/>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0" name="Google Shape;1790;p11"/>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91" name="Google Shape;1791;p11"/>
                <p:cNvGrpSpPr/>
                <p:nvPr/>
              </p:nvGrpSpPr>
              <p:grpSpPr>
                <a:xfrm>
                  <a:off x="8256219" y="4327844"/>
                  <a:ext cx="967256" cy="993454"/>
                  <a:chOff x="582350" y="682150"/>
                  <a:chExt cx="1350350" cy="1386925"/>
                </a:xfrm>
              </p:grpSpPr>
              <p:sp>
                <p:nvSpPr>
                  <p:cNvPr id="1792" name="Google Shape;1792;p11"/>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3" name="Google Shape;1793;p11"/>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4" name="Google Shape;1794;p11"/>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5" name="Google Shape;1795;p11"/>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6" name="Google Shape;1796;p11"/>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7" name="Google Shape;1797;p11"/>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8" name="Google Shape;1798;p11"/>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9" name="Google Shape;1799;p11"/>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0" name="Google Shape;1800;p11"/>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1" name="Google Shape;1801;p11"/>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2" name="Google Shape;1802;p11"/>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3" name="Google Shape;1803;p11"/>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4" name="Google Shape;1804;p11"/>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5" name="Google Shape;1805;p11"/>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6" name="Google Shape;1806;p11"/>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7" name="Google Shape;1807;p11"/>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8" name="Google Shape;1808;p11"/>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9" name="Google Shape;1809;p11"/>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0" name="Google Shape;1810;p11"/>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1" name="Google Shape;1811;p11"/>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2" name="Google Shape;1812;p11"/>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3" name="Google Shape;1813;p11"/>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4" name="Google Shape;1814;p11"/>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5" name="Google Shape;1815;p11"/>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6" name="Google Shape;1816;p11"/>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7" name="Google Shape;1817;p11"/>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8" name="Google Shape;1818;p11"/>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9" name="Google Shape;1819;p11"/>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nvGrpSpPr>
            <p:cNvPr id="1820" name="Google Shape;1820;p11"/>
            <p:cNvGrpSpPr/>
            <p:nvPr/>
          </p:nvGrpSpPr>
          <p:grpSpPr>
            <a:xfrm>
              <a:off x="-221260" y="3488395"/>
              <a:ext cx="3215691" cy="2139871"/>
              <a:chOff x="5057765" y="3452157"/>
              <a:chExt cx="3215691" cy="2139871"/>
            </a:xfrm>
          </p:grpSpPr>
          <p:grpSp>
            <p:nvGrpSpPr>
              <p:cNvPr id="1821" name="Google Shape;1821;p11"/>
              <p:cNvGrpSpPr/>
              <p:nvPr/>
            </p:nvGrpSpPr>
            <p:grpSpPr>
              <a:xfrm rot="-749415">
                <a:off x="5204154" y="3866851"/>
                <a:ext cx="583337" cy="1417573"/>
                <a:chOff x="1535425" y="492925"/>
                <a:chExt cx="524575" cy="1274775"/>
              </a:xfrm>
            </p:grpSpPr>
            <p:sp>
              <p:nvSpPr>
                <p:cNvPr id="1822" name="Google Shape;1822;p11"/>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3" name="Google Shape;1823;p11"/>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4" name="Google Shape;1824;p11"/>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5" name="Google Shape;1825;p11"/>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6" name="Google Shape;1826;p11"/>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7" name="Google Shape;1827;p11"/>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8" name="Google Shape;1828;p11"/>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9" name="Google Shape;1829;p11"/>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0" name="Google Shape;1830;p11"/>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1" name="Google Shape;1831;p11"/>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2" name="Google Shape;1832;p11"/>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3" name="Google Shape;1833;p11"/>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4" name="Google Shape;1834;p11"/>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5" name="Google Shape;1835;p11"/>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6" name="Google Shape;1836;p11"/>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7" name="Google Shape;1837;p11"/>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38" name="Google Shape;1838;p11"/>
              <p:cNvGrpSpPr/>
              <p:nvPr/>
            </p:nvGrpSpPr>
            <p:grpSpPr>
              <a:xfrm rot="1719346">
                <a:off x="7111570" y="4098692"/>
                <a:ext cx="889403" cy="1363591"/>
                <a:chOff x="2235100" y="548200"/>
                <a:chExt cx="759725" cy="1164775"/>
              </a:xfrm>
            </p:grpSpPr>
            <p:sp>
              <p:nvSpPr>
                <p:cNvPr id="1839" name="Google Shape;1839;p11"/>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0" name="Google Shape;1840;p11"/>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1" name="Google Shape;1841;p11"/>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2" name="Google Shape;1842;p11"/>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3" name="Google Shape;1843;p11"/>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4" name="Google Shape;1844;p11"/>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5" name="Google Shape;1845;p11"/>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6" name="Google Shape;1846;p11"/>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7" name="Google Shape;1847;p11"/>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48" name="Google Shape;1848;p11"/>
              <p:cNvGrpSpPr/>
              <p:nvPr/>
            </p:nvGrpSpPr>
            <p:grpSpPr>
              <a:xfrm>
                <a:off x="6130396" y="3452157"/>
                <a:ext cx="762224" cy="1691338"/>
                <a:chOff x="3862100" y="3297800"/>
                <a:chExt cx="818100" cy="1815325"/>
              </a:xfrm>
            </p:grpSpPr>
            <p:sp>
              <p:nvSpPr>
                <p:cNvPr id="1849" name="Google Shape;1849;p11"/>
                <p:cNvSpPr/>
                <p:nvPr/>
              </p:nvSpPr>
              <p:spPr>
                <a:xfrm>
                  <a:off x="4141725" y="3776050"/>
                  <a:ext cx="91500" cy="1337075"/>
                </a:xfrm>
                <a:custGeom>
                  <a:avLst/>
                  <a:gdLst/>
                  <a:ahLst/>
                  <a:cxnLst/>
                  <a:rect l="l" t="t" r="r" b="b"/>
                  <a:pathLst>
                    <a:path w="3660" h="53483" extrusionOk="0">
                      <a:moveTo>
                        <a:pt x="3113" y="1"/>
                      </a:moveTo>
                      <a:cubicBezTo>
                        <a:pt x="3067" y="1"/>
                        <a:pt x="3025" y="184"/>
                        <a:pt x="3025" y="551"/>
                      </a:cubicBezTo>
                      <a:cubicBezTo>
                        <a:pt x="3192" y="8657"/>
                        <a:pt x="2959" y="16796"/>
                        <a:pt x="2492" y="24935"/>
                      </a:cubicBezTo>
                      <a:cubicBezTo>
                        <a:pt x="1991" y="33075"/>
                        <a:pt x="1291" y="41147"/>
                        <a:pt x="324" y="49186"/>
                      </a:cubicBezTo>
                      <a:cubicBezTo>
                        <a:pt x="0" y="52030"/>
                        <a:pt x="302" y="53483"/>
                        <a:pt x="747" y="53483"/>
                      </a:cubicBezTo>
                      <a:cubicBezTo>
                        <a:pt x="1173" y="53483"/>
                        <a:pt x="1730" y="52147"/>
                        <a:pt x="1991" y="49420"/>
                      </a:cubicBezTo>
                      <a:cubicBezTo>
                        <a:pt x="2725" y="41281"/>
                        <a:pt x="3226" y="33141"/>
                        <a:pt x="3426" y="24969"/>
                      </a:cubicBezTo>
                      <a:cubicBezTo>
                        <a:pt x="3659" y="16830"/>
                        <a:pt x="3659" y="8657"/>
                        <a:pt x="3226" y="551"/>
                      </a:cubicBezTo>
                      <a:cubicBezTo>
                        <a:pt x="3209" y="184"/>
                        <a:pt x="3159"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0" name="Google Shape;1850;p11"/>
                <p:cNvSpPr/>
                <p:nvPr/>
              </p:nvSpPr>
              <p:spPr>
                <a:xfrm>
                  <a:off x="4054725" y="3429350"/>
                  <a:ext cx="363625" cy="570675"/>
                </a:xfrm>
                <a:custGeom>
                  <a:avLst/>
                  <a:gdLst/>
                  <a:ahLst/>
                  <a:cxnLst/>
                  <a:rect l="l" t="t" r="r" b="b"/>
                  <a:pathLst>
                    <a:path w="14545" h="22827" extrusionOk="0">
                      <a:moveTo>
                        <a:pt x="7343" y="0"/>
                      </a:moveTo>
                      <a:cubicBezTo>
                        <a:pt x="5822" y="0"/>
                        <a:pt x="4307" y="718"/>
                        <a:pt x="3337" y="2111"/>
                      </a:cubicBezTo>
                      <a:cubicBezTo>
                        <a:pt x="2136" y="3845"/>
                        <a:pt x="1268" y="5880"/>
                        <a:pt x="801" y="7948"/>
                      </a:cubicBezTo>
                      <a:cubicBezTo>
                        <a:pt x="1" y="11651"/>
                        <a:pt x="535" y="15654"/>
                        <a:pt x="2336" y="18989"/>
                      </a:cubicBezTo>
                      <a:cubicBezTo>
                        <a:pt x="3319" y="20857"/>
                        <a:pt x="4913" y="22660"/>
                        <a:pt x="6961" y="22660"/>
                      </a:cubicBezTo>
                      <a:cubicBezTo>
                        <a:pt x="6998" y="22660"/>
                        <a:pt x="7035" y="22660"/>
                        <a:pt x="7073" y="22659"/>
                      </a:cubicBezTo>
                      <a:cubicBezTo>
                        <a:pt x="7106" y="22658"/>
                        <a:pt x="7139" y="22658"/>
                        <a:pt x="7172" y="22658"/>
                      </a:cubicBezTo>
                      <a:cubicBezTo>
                        <a:pt x="8181" y="22658"/>
                        <a:pt x="8741" y="22826"/>
                        <a:pt x="9153" y="22826"/>
                      </a:cubicBezTo>
                      <a:cubicBezTo>
                        <a:pt x="9945" y="22826"/>
                        <a:pt x="10186" y="22203"/>
                        <a:pt x="12009" y="18556"/>
                      </a:cubicBezTo>
                      <a:cubicBezTo>
                        <a:pt x="13644" y="15287"/>
                        <a:pt x="14545" y="11584"/>
                        <a:pt x="14011" y="7948"/>
                      </a:cubicBezTo>
                      <a:cubicBezTo>
                        <a:pt x="13644" y="5713"/>
                        <a:pt x="12677" y="3445"/>
                        <a:pt x="10809" y="1477"/>
                      </a:cubicBezTo>
                      <a:cubicBezTo>
                        <a:pt x="9846" y="484"/>
                        <a:pt x="8592" y="0"/>
                        <a:pt x="7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1" name="Google Shape;1851;p11"/>
                <p:cNvSpPr/>
                <p:nvPr/>
              </p:nvSpPr>
              <p:spPr>
                <a:xfrm>
                  <a:off x="4081425" y="3486275"/>
                  <a:ext cx="110925" cy="434500"/>
                </a:xfrm>
                <a:custGeom>
                  <a:avLst/>
                  <a:gdLst/>
                  <a:ahLst/>
                  <a:cxnLst/>
                  <a:rect l="l" t="t" r="r" b="b"/>
                  <a:pathLst>
                    <a:path w="4437" h="17380" extrusionOk="0">
                      <a:moveTo>
                        <a:pt x="4437" y="0"/>
                      </a:moveTo>
                      <a:cubicBezTo>
                        <a:pt x="901" y="5171"/>
                        <a:pt x="0" y="12042"/>
                        <a:pt x="2235" y="17379"/>
                      </a:cubicBezTo>
                      <a:cubicBezTo>
                        <a:pt x="1301" y="11642"/>
                        <a:pt x="2135" y="5604"/>
                        <a:pt x="44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2" name="Google Shape;1852;p11"/>
                <p:cNvSpPr/>
                <p:nvPr/>
              </p:nvSpPr>
              <p:spPr>
                <a:xfrm>
                  <a:off x="4153125" y="3490450"/>
                  <a:ext cx="63425" cy="462850"/>
                </a:xfrm>
                <a:custGeom>
                  <a:avLst/>
                  <a:gdLst/>
                  <a:ahLst/>
                  <a:cxnLst/>
                  <a:rect l="l" t="t" r="r" b="b"/>
                  <a:pathLst>
                    <a:path w="2537" h="18514" extrusionOk="0">
                      <a:moveTo>
                        <a:pt x="2536" y="0"/>
                      </a:moveTo>
                      <a:lnTo>
                        <a:pt x="2536" y="0"/>
                      </a:lnTo>
                      <a:cubicBezTo>
                        <a:pt x="1669" y="3036"/>
                        <a:pt x="835" y="6138"/>
                        <a:pt x="401" y="9273"/>
                      </a:cubicBezTo>
                      <a:cubicBezTo>
                        <a:pt x="1" y="12376"/>
                        <a:pt x="68" y="15645"/>
                        <a:pt x="1102" y="18513"/>
                      </a:cubicBezTo>
                      <a:cubicBezTo>
                        <a:pt x="735" y="12643"/>
                        <a:pt x="1235" y="6672"/>
                        <a:pt x="2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3" name="Google Shape;1853;p11"/>
                <p:cNvSpPr/>
                <p:nvPr/>
              </p:nvSpPr>
              <p:spPr>
                <a:xfrm>
                  <a:off x="4214025" y="3482925"/>
                  <a:ext cx="55050" cy="469550"/>
                </a:xfrm>
                <a:custGeom>
                  <a:avLst/>
                  <a:gdLst/>
                  <a:ahLst/>
                  <a:cxnLst/>
                  <a:rect l="l" t="t" r="r" b="b"/>
                  <a:pathLst>
                    <a:path w="2202" h="18782" extrusionOk="0">
                      <a:moveTo>
                        <a:pt x="1268" y="1"/>
                      </a:moveTo>
                      <a:lnTo>
                        <a:pt x="0" y="18781"/>
                      </a:lnTo>
                      <a:cubicBezTo>
                        <a:pt x="1801" y="12944"/>
                        <a:pt x="2202" y="6672"/>
                        <a:pt x="1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4" name="Google Shape;1854;p11"/>
                <p:cNvSpPr/>
                <p:nvPr/>
              </p:nvSpPr>
              <p:spPr>
                <a:xfrm>
                  <a:off x="4259050" y="3488775"/>
                  <a:ext cx="77575" cy="442850"/>
                </a:xfrm>
                <a:custGeom>
                  <a:avLst/>
                  <a:gdLst/>
                  <a:ahLst/>
                  <a:cxnLst/>
                  <a:rect l="l" t="t" r="r" b="b"/>
                  <a:pathLst>
                    <a:path w="3103" h="17714" extrusionOk="0">
                      <a:moveTo>
                        <a:pt x="401" y="0"/>
                      </a:moveTo>
                      <a:lnTo>
                        <a:pt x="401" y="0"/>
                      </a:lnTo>
                      <a:cubicBezTo>
                        <a:pt x="1101" y="5871"/>
                        <a:pt x="901" y="11876"/>
                        <a:pt x="0" y="17713"/>
                      </a:cubicBezTo>
                      <a:cubicBezTo>
                        <a:pt x="2769" y="12276"/>
                        <a:pt x="3103" y="5604"/>
                        <a:pt x="4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5" name="Google Shape;1855;p11"/>
                <p:cNvSpPr/>
                <p:nvPr/>
              </p:nvSpPr>
              <p:spPr>
                <a:xfrm>
                  <a:off x="4293225" y="3499625"/>
                  <a:ext cx="70075" cy="428650"/>
                </a:xfrm>
                <a:custGeom>
                  <a:avLst/>
                  <a:gdLst/>
                  <a:ahLst/>
                  <a:cxnLst/>
                  <a:rect l="l" t="t" r="r" b="b"/>
                  <a:pathLst>
                    <a:path w="2803" h="17146" extrusionOk="0">
                      <a:moveTo>
                        <a:pt x="1" y="0"/>
                      </a:moveTo>
                      <a:cubicBezTo>
                        <a:pt x="1502" y="5604"/>
                        <a:pt x="1736" y="11508"/>
                        <a:pt x="601" y="17146"/>
                      </a:cubicBezTo>
                      <a:cubicBezTo>
                        <a:pt x="1802" y="14344"/>
                        <a:pt x="2736" y="11442"/>
                        <a:pt x="2770" y="8406"/>
                      </a:cubicBezTo>
                      <a:cubicBezTo>
                        <a:pt x="2803" y="5404"/>
                        <a:pt x="1936" y="2268"/>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6" name="Google Shape;1856;p11"/>
                <p:cNvSpPr/>
                <p:nvPr/>
              </p:nvSpPr>
              <p:spPr>
                <a:xfrm>
                  <a:off x="4153975" y="3297800"/>
                  <a:ext cx="189325" cy="159975"/>
                </a:xfrm>
                <a:custGeom>
                  <a:avLst/>
                  <a:gdLst/>
                  <a:ahLst/>
                  <a:cxnLst/>
                  <a:rect l="l" t="t" r="r" b="b"/>
                  <a:pathLst>
                    <a:path w="7573" h="6399" extrusionOk="0">
                      <a:moveTo>
                        <a:pt x="2235" y="1"/>
                      </a:moveTo>
                      <a:cubicBezTo>
                        <a:pt x="2235" y="1"/>
                        <a:pt x="1635" y="2736"/>
                        <a:pt x="1902" y="4070"/>
                      </a:cubicBezTo>
                      <a:cubicBezTo>
                        <a:pt x="1235" y="3637"/>
                        <a:pt x="1" y="2703"/>
                        <a:pt x="0" y="2703"/>
                      </a:cubicBezTo>
                      <a:lnTo>
                        <a:pt x="0" y="2703"/>
                      </a:lnTo>
                      <a:cubicBezTo>
                        <a:pt x="0" y="2703"/>
                        <a:pt x="1568" y="5972"/>
                        <a:pt x="2936" y="6338"/>
                      </a:cubicBezTo>
                      <a:cubicBezTo>
                        <a:pt x="3087" y="6379"/>
                        <a:pt x="3238" y="6399"/>
                        <a:pt x="3386" y="6399"/>
                      </a:cubicBezTo>
                      <a:cubicBezTo>
                        <a:pt x="5662" y="6399"/>
                        <a:pt x="7572" y="1902"/>
                        <a:pt x="7572" y="1902"/>
                      </a:cubicBezTo>
                      <a:lnTo>
                        <a:pt x="7572" y="1902"/>
                      </a:lnTo>
                      <a:cubicBezTo>
                        <a:pt x="7572" y="1902"/>
                        <a:pt x="5404" y="3136"/>
                        <a:pt x="4870" y="4237"/>
                      </a:cubicBezTo>
                      <a:cubicBezTo>
                        <a:pt x="5004" y="3070"/>
                        <a:pt x="5237" y="701"/>
                        <a:pt x="5237" y="701"/>
                      </a:cubicBezTo>
                      <a:lnTo>
                        <a:pt x="5237" y="701"/>
                      </a:lnTo>
                      <a:cubicBezTo>
                        <a:pt x="5237" y="701"/>
                        <a:pt x="3436" y="2336"/>
                        <a:pt x="3169" y="3503"/>
                      </a:cubicBezTo>
                      <a:cubicBezTo>
                        <a:pt x="3036" y="2302"/>
                        <a:pt x="2235" y="1"/>
                        <a:pt x="22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7" name="Google Shape;1857;p11"/>
                <p:cNvSpPr/>
                <p:nvPr/>
              </p:nvSpPr>
              <p:spPr>
                <a:xfrm>
                  <a:off x="4054725" y="3723025"/>
                  <a:ext cx="346125" cy="297675"/>
                </a:xfrm>
                <a:custGeom>
                  <a:avLst/>
                  <a:gdLst/>
                  <a:ahLst/>
                  <a:cxnLst/>
                  <a:rect l="l" t="t" r="r" b="b"/>
                  <a:pathLst>
                    <a:path w="13845" h="11907" extrusionOk="0">
                      <a:moveTo>
                        <a:pt x="6293" y="1"/>
                      </a:moveTo>
                      <a:cubicBezTo>
                        <a:pt x="6075" y="1"/>
                        <a:pt x="5865" y="217"/>
                        <a:pt x="5772" y="404"/>
                      </a:cubicBezTo>
                      <a:cubicBezTo>
                        <a:pt x="4938" y="2039"/>
                        <a:pt x="5104" y="3973"/>
                        <a:pt x="5305" y="5741"/>
                      </a:cubicBezTo>
                      <a:cubicBezTo>
                        <a:pt x="4871" y="3973"/>
                        <a:pt x="4337" y="2372"/>
                        <a:pt x="3703" y="871"/>
                      </a:cubicBezTo>
                      <a:cubicBezTo>
                        <a:pt x="3637" y="638"/>
                        <a:pt x="3503" y="371"/>
                        <a:pt x="3236" y="337"/>
                      </a:cubicBezTo>
                      <a:cubicBezTo>
                        <a:pt x="3211" y="333"/>
                        <a:pt x="3185" y="331"/>
                        <a:pt x="3159" y="331"/>
                      </a:cubicBezTo>
                      <a:cubicBezTo>
                        <a:pt x="2986" y="331"/>
                        <a:pt x="2819" y="426"/>
                        <a:pt x="2703" y="571"/>
                      </a:cubicBezTo>
                      <a:cubicBezTo>
                        <a:pt x="2636" y="738"/>
                        <a:pt x="2603" y="971"/>
                        <a:pt x="2536" y="1171"/>
                      </a:cubicBezTo>
                      <a:cubicBezTo>
                        <a:pt x="2302" y="2806"/>
                        <a:pt x="2503" y="4474"/>
                        <a:pt x="3103" y="5975"/>
                      </a:cubicBezTo>
                      <a:cubicBezTo>
                        <a:pt x="2603" y="4874"/>
                        <a:pt x="2036" y="3873"/>
                        <a:pt x="1469" y="2873"/>
                      </a:cubicBezTo>
                      <a:cubicBezTo>
                        <a:pt x="1277" y="2553"/>
                        <a:pt x="994" y="2203"/>
                        <a:pt x="648" y="2203"/>
                      </a:cubicBezTo>
                      <a:cubicBezTo>
                        <a:pt x="632" y="2203"/>
                        <a:pt x="617" y="2204"/>
                        <a:pt x="601" y="2205"/>
                      </a:cubicBezTo>
                      <a:cubicBezTo>
                        <a:pt x="334" y="2239"/>
                        <a:pt x="168" y="2472"/>
                        <a:pt x="101" y="2739"/>
                      </a:cubicBezTo>
                      <a:cubicBezTo>
                        <a:pt x="1" y="3039"/>
                        <a:pt x="101" y="3306"/>
                        <a:pt x="134" y="3540"/>
                      </a:cubicBezTo>
                      <a:cubicBezTo>
                        <a:pt x="935" y="7042"/>
                        <a:pt x="3036" y="11178"/>
                        <a:pt x="6606" y="11846"/>
                      </a:cubicBezTo>
                      <a:cubicBezTo>
                        <a:pt x="6825" y="11887"/>
                        <a:pt x="7041" y="11907"/>
                        <a:pt x="7253" y="11907"/>
                      </a:cubicBezTo>
                      <a:cubicBezTo>
                        <a:pt x="11129" y="11907"/>
                        <a:pt x="13686" y="5276"/>
                        <a:pt x="13844" y="3473"/>
                      </a:cubicBezTo>
                      <a:cubicBezTo>
                        <a:pt x="13844" y="3306"/>
                        <a:pt x="13844" y="3139"/>
                        <a:pt x="13711" y="3006"/>
                      </a:cubicBezTo>
                      <a:cubicBezTo>
                        <a:pt x="13649" y="2944"/>
                        <a:pt x="13572" y="2918"/>
                        <a:pt x="13495" y="2918"/>
                      </a:cubicBezTo>
                      <a:cubicBezTo>
                        <a:pt x="13406" y="2918"/>
                        <a:pt x="13315" y="2952"/>
                        <a:pt x="13244" y="3006"/>
                      </a:cubicBezTo>
                      <a:cubicBezTo>
                        <a:pt x="13144" y="3139"/>
                        <a:pt x="13043" y="3239"/>
                        <a:pt x="12977" y="3406"/>
                      </a:cubicBezTo>
                      <a:cubicBezTo>
                        <a:pt x="12543" y="4240"/>
                        <a:pt x="12176" y="5041"/>
                        <a:pt x="11776" y="5875"/>
                      </a:cubicBezTo>
                      <a:cubicBezTo>
                        <a:pt x="12176" y="4674"/>
                        <a:pt x="12443" y="3406"/>
                        <a:pt x="12510" y="2172"/>
                      </a:cubicBezTo>
                      <a:cubicBezTo>
                        <a:pt x="12510" y="2005"/>
                        <a:pt x="12510" y="1838"/>
                        <a:pt x="12476" y="1672"/>
                      </a:cubicBezTo>
                      <a:cubicBezTo>
                        <a:pt x="12376" y="1505"/>
                        <a:pt x="12276" y="1371"/>
                        <a:pt x="12109" y="1371"/>
                      </a:cubicBezTo>
                      <a:cubicBezTo>
                        <a:pt x="12092" y="1369"/>
                        <a:pt x="12075" y="1368"/>
                        <a:pt x="12059" y="1368"/>
                      </a:cubicBezTo>
                      <a:cubicBezTo>
                        <a:pt x="11852" y="1368"/>
                        <a:pt x="11702" y="1553"/>
                        <a:pt x="11609" y="1738"/>
                      </a:cubicBezTo>
                      <a:cubicBezTo>
                        <a:pt x="10775" y="3073"/>
                        <a:pt x="10175" y="4540"/>
                        <a:pt x="9808" y="6075"/>
                      </a:cubicBezTo>
                      <a:cubicBezTo>
                        <a:pt x="10141" y="4340"/>
                        <a:pt x="10308" y="2706"/>
                        <a:pt x="10208" y="1138"/>
                      </a:cubicBezTo>
                      <a:cubicBezTo>
                        <a:pt x="10208" y="871"/>
                        <a:pt x="10175" y="638"/>
                        <a:pt x="9975" y="504"/>
                      </a:cubicBezTo>
                      <a:cubicBezTo>
                        <a:pt x="9915" y="471"/>
                        <a:pt x="9853" y="456"/>
                        <a:pt x="9792" y="456"/>
                      </a:cubicBezTo>
                      <a:cubicBezTo>
                        <a:pt x="9548" y="456"/>
                        <a:pt x="9307" y="691"/>
                        <a:pt x="9174" y="904"/>
                      </a:cubicBezTo>
                      <a:cubicBezTo>
                        <a:pt x="8240" y="2339"/>
                        <a:pt x="7706" y="4007"/>
                        <a:pt x="7673" y="5675"/>
                      </a:cubicBezTo>
                      <a:cubicBezTo>
                        <a:pt x="7439" y="3907"/>
                        <a:pt x="7173" y="2239"/>
                        <a:pt x="6772" y="571"/>
                      </a:cubicBezTo>
                      <a:cubicBezTo>
                        <a:pt x="6672" y="337"/>
                        <a:pt x="6606" y="37"/>
                        <a:pt x="6339" y="4"/>
                      </a:cubicBezTo>
                      <a:cubicBezTo>
                        <a:pt x="6324" y="2"/>
                        <a:pt x="6308" y="1"/>
                        <a:pt x="62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8" name="Google Shape;1858;p11"/>
                <p:cNvSpPr/>
                <p:nvPr/>
              </p:nvSpPr>
              <p:spPr>
                <a:xfrm>
                  <a:off x="4155475" y="4194475"/>
                  <a:ext cx="347150" cy="915125"/>
                </a:xfrm>
                <a:custGeom>
                  <a:avLst/>
                  <a:gdLst/>
                  <a:ahLst/>
                  <a:cxnLst/>
                  <a:rect l="l" t="t" r="r" b="b"/>
                  <a:pathLst>
                    <a:path w="13886" h="36605" extrusionOk="0">
                      <a:moveTo>
                        <a:pt x="13842" y="1"/>
                      </a:moveTo>
                      <a:cubicBezTo>
                        <a:pt x="13804" y="1"/>
                        <a:pt x="13731" y="118"/>
                        <a:pt x="13650" y="360"/>
                      </a:cubicBezTo>
                      <a:cubicBezTo>
                        <a:pt x="11982" y="6030"/>
                        <a:pt x="9981" y="11668"/>
                        <a:pt x="7846" y="17172"/>
                      </a:cubicBezTo>
                      <a:cubicBezTo>
                        <a:pt x="5744" y="22709"/>
                        <a:pt x="3409" y="28146"/>
                        <a:pt x="974" y="33550"/>
                      </a:cubicBezTo>
                      <a:cubicBezTo>
                        <a:pt x="79" y="35519"/>
                        <a:pt x="1" y="36605"/>
                        <a:pt x="373" y="36605"/>
                      </a:cubicBezTo>
                      <a:cubicBezTo>
                        <a:pt x="694" y="36605"/>
                        <a:pt x="1351" y="35796"/>
                        <a:pt x="2109" y="34050"/>
                      </a:cubicBezTo>
                      <a:cubicBezTo>
                        <a:pt x="4444" y="28580"/>
                        <a:pt x="6578" y="23042"/>
                        <a:pt x="8513" y="17405"/>
                      </a:cubicBezTo>
                      <a:cubicBezTo>
                        <a:pt x="10481" y="11801"/>
                        <a:pt x="12282" y="6164"/>
                        <a:pt x="13817" y="393"/>
                      </a:cubicBezTo>
                      <a:cubicBezTo>
                        <a:pt x="13886" y="134"/>
                        <a:pt x="13884" y="1"/>
                        <a:pt x="138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9" name="Google Shape;1859;p11"/>
                <p:cNvSpPr/>
                <p:nvPr/>
              </p:nvSpPr>
              <p:spPr>
                <a:xfrm>
                  <a:off x="4385800" y="3953375"/>
                  <a:ext cx="282725" cy="412225"/>
                </a:xfrm>
                <a:custGeom>
                  <a:avLst/>
                  <a:gdLst/>
                  <a:ahLst/>
                  <a:cxnLst/>
                  <a:rect l="l" t="t" r="r" b="b"/>
                  <a:pathLst>
                    <a:path w="11309" h="16489" extrusionOk="0">
                      <a:moveTo>
                        <a:pt x="7127" y="0"/>
                      </a:moveTo>
                      <a:cubicBezTo>
                        <a:pt x="6373" y="0"/>
                        <a:pt x="5605" y="244"/>
                        <a:pt x="4937" y="764"/>
                      </a:cubicBezTo>
                      <a:cubicBezTo>
                        <a:pt x="3737" y="1698"/>
                        <a:pt x="2636" y="2865"/>
                        <a:pt x="1902" y="4266"/>
                      </a:cubicBezTo>
                      <a:cubicBezTo>
                        <a:pt x="501" y="6668"/>
                        <a:pt x="1" y="9537"/>
                        <a:pt x="501" y="12272"/>
                      </a:cubicBezTo>
                      <a:cubicBezTo>
                        <a:pt x="768" y="13773"/>
                        <a:pt x="1502" y="15441"/>
                        <a:pt x="3003" y="15874"/>
                      </a:cubicBezTo>
                      <a:cubicBezTo>
                        <a:pt x="3934" y="16165"/>
                        <a:pt x="4269" y="16488"/>
                        <a:pt x="4616" y="16488"/>
                      </a:cubicBezTo>
                      <a:cubicBezTo>
                        <a:pt x="5064" y="16488"/>
                        <a:pt x="5534" y="15949"/>
                        <a:pt x="7339" y="14106"/>
                      </a:cubicBezTo>
                      <a:cubicBezTo>
                        <a:pt x="9174" y="12172"/>
                        <a:pt x="10642" y="9803"/>
                        <a:pt x="11075" y="7202"/>
                      </a:cubicBezTo>
                      <a:cubicBezTo>
                        <a:pt x="11309" y="5500"/>
                        <a:pt x="11109" y="3766"/>
                        <a:pt x="10275" y="1964"/>
                      </a:cubicBezTo>
                      <a:cubicBezTo>
                        <a:pt x="9645" y="705"/>
                        <a:pt x="8407" y="0"/>
                        <a:pt x="7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0" name="Google Shape;1860;p11"/>
                <p:cNvSpPr/>
                <p:nvPr/>
              </p:nvSpPr>
              <p:spPr>
                <a:xfrm>
                  <a:off x="4401650" y="3986625"/>
                  <a:ext cx="144300" cy="290225"/>
                </a:xfrm>
                <a:custGeom>
                  <a:avLst/>
                  <a:gdLst/>
                  <a:ahLst/>
                  <a:cxnLst/>
                  <a:rect l="l" t="t" r="r" b="b"/>
                  <a:pathLst>
                    <a:path w="5772" h="11609" extrusionOk="0">
                      <a:moveTo>
                        <a:pt x="5771" y="1"/>
                      </a:moveTo>
                      <a:lnTo>
                        <a:pt x="5771" y="1"/>
                      </a:lnTo>
                      <a:cubicBezTo>
                        <a:pt x="2135" y="2803"/>
                        <a:pt x="0" y="7439"/>
                        <a:pt x="334" y="11609"/>
                      </a:cubicBezTo>
                      <a:cubicBezTo>
                        <a:pt x="1068" y="7373"/>
                        <a:pt x="2969" y="3336"/>
                        <a:pt x="57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1" name="Google Shape;1861;p11"/>
                <p:cNvSpPr/>
                <p:nvPr/>
              </p:nvSpPr>
              <p:spPr>
                <a:xfrm>
                  <a:off x="4432500" y="3994975"/>
                  <a:ext cx="130125" cy="313575"/>
                </a:xfrm>
                <a:custGeom>
                  <a:avLst/>
                  <a:gdLst/>
                  <a:ahLst/>
                  <a:cxnLst/>
                  <a:rect l="l" t="t" r="r" b="b"/>
                  <a:pathLst>
                    <a:path w="5205" h="12543" extrusionOk="0">
                      <a:moveTo>
                        <a:pt x="5204" y="0"/>
                      </a:moveTo>
                      <a:cubicBezTo>
                        <a:pt x="3937" y="1935"/>
                        <a:pt x="2636" y="3870"/>
                        <a:pt x="1668" y="5971"/>
                      </a:cubicBezTo>
                      <a:cubicBezTo>
                        <a:pt x="701" y="8039"/>
                        <a:pt x="1" y="10341"/>
                        <a:pt x="67" y="12543"/>
                      </a:cubicBezTo>
                      <a:cubicBezTo>
                        <a:pt x="1168" y="8373"/>
                        <a:pt x="2769" y="4337"/>
                        <a:pt x="5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2" name="Google Shape;1862;p11"/>
                <p:cNvSpPr/>
                <p:nvPr/>
              </p:nvSpPr>
              <p:spPr>
                <a:xfrm>
                  <a:off x="4459200" y="3995800"/>
                  <a:ext cx="125100" cy="319425"/>
                </a:xfrm>
                <a:custGeom>
                  <a:avLst/>
                  <a:gdLst/>
                  <a:ahLst/>
                  <a:cxnLst/>
                  <a:rect l="l" t="t" r="r" b="b"/>
                  <a:pathLst>
                    <a:path w="5004" h="12777" extrusionOk="0">
                      <a:moveTo>
                        <a:pt x="5004" y="1"/>
                      </a:moveTo>
                      <a:lnTo>
                        <a:pt x="0" y="12776"/>
                      </a:lnTo>
                      <a:cubicBezTo>
                        <a:pt x="2502" y="9107"/>
                        <a:pt x="4170" y="4904"/>
                        <a:pt x="50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3" name="Google Shape;1863;p11"/>
                <p:cNvSpPr/>
                <p:nvPr/>
              </p:nvSpPr>
              <p:spPr>
                <a:xfrm>
                  <a:off x="4495050" y="4005800"/>
                  <a:ext cx="119275" cy="305250"/>
                </a:xfrm>
                <a:custGeom>
                  <a:avLst/>
                  <a:gdLst/>
                  <a:ahLst/>
                  <a:cxnLst/>
                  <a:rect l="l" t="t" r="r" b="b"/>
                  <a:pathLst>
                    <a:path w="4771" h="12210" extrusionOk="0">
                      <a:moveTo>
                        <a:pt x="4203" y="1"/>
                      </a:moveTo>
                      <a:lnTo>
                        <a:pt x="4203" y="1"/>
                      </a:lnTo>
                      <a:cubicBezTo>
                        <a:pt x="3369" y="4237"/>
                        <a:pt x="1902" y="8374"/>
                        <a:pt x="0" y="12210"/>
                      </a:cubicBezTo>
                      <a:cubicBezTo>
                        <a:pt x="3069" y="9041"/>
                        <a:pt x="4770" y="4504"/>
                        <a:pt x="4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4" name="Google Shape;1864;p11"/>
                <p:cNvSpPr/>
                <p:nvPr/>
              </p:nvSpPr>
              <p:spPr>
                <a:xfrm>
                  <a:off x="4528400" y="4018325"/>
                  <a:ext cx="105950" cy="301075"/>
                </a:xfrm>
                <a:custGeom>
                  <a:avLst/>
                  <a:gdLst/>
                  <a:ahLst/>
                  <a:cxnLst/>
                  <a:rect l="l" t="t" r="r" b="b"/>
                  <a:pathLst>
                    <a:path w="4238" h="12043" extrusionOk="0">
                      <a:moveTo>
                        <a:pt x="3403" y="0"/>
                      </a:moveTo>
                      <a:cubicBezTo>
                        <a:pt x="3236" y="4203"/>
                        <a:pt x="2035" y="8340"/>
                        <a:pt x="1" y="12042"/>
                      </a:cubicBezTo>
                      <a:cubicBezTo>
                        <a:pt x="1435" y="10374"/>
                        <a:pt x="2736" y="8540"/>
                        <a:pt x="3436" y="6438"/>
                      </a:cubicBezTo>
                      <a:cubicBezTo>
                        <a:pt x="4170" y="4370"/>
                        <a:pt x="4237" y="2002"/>
                        <a:pt x="34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5" name="Google Shape;1865;p11"/>
                <p:cNvSpPr/>
                <p:nvPr/>
              </p:nvSpPr>
              <p:spPr>
                <a:xfrm>
                  <a:off x="4546750" y="3859875"/>
                  <a:ext cx="133450" cy="118500"/>
                </a:xfrm>
                <a:custGeom>
                  <a:avLst/>
                  <a:gdLst/>
                  <a:ahLst/>
                  <a:cxnLst/>
                  <a:rect l="l" t="t" r="r" b="b"/>
                  <a:pathLst>
                    <a:path w="5338" h="4740" extrusionOk="0">
                      <a:moveTo>
                        <a:pt x="2135" y="0"/>
                      </a:moveTo>
                      <a:cubicBezTo>
                        <a:pt x="2135" y="1"/>
                        <a:pt x="1068" y="1735"/>
                        <a:pt x="1001" y="2736"/>
                      </a:cubicBezTo>
                      <a:lnTo>
                        <a:pt x="1" y="1368"/>
                      </a:lnTo>
                      <a:lnTo>
                        <a:pt x="1" y="1368"/>
                      </a:lnTo>
                      <a:cubicBezTo>
                        <a:pt x="1" y="1368"/>
                        <a:pt x="368" y="4003"/>
                        <a:pt x="1268" y="4537"/>
                      </a:cubicBezTo>
                      <a:cubicBezTo>
                        <a:pt x="1485" y="4679"/>
                        <a:pt x="1722" y="4739"/>
                        <a:pt x="1970" y="4739"/>
                      </a:cubicBezTo>
                      <a:cubicBezTo>
                        <a:pt x="3469" y="4739"/>
                        <a:pt x="5338" y="2502"/>
                        <a:pt x="5338" y="2502"/>
                      </a:cubicBezTo>
                      <a:lnTo>
                        <a:pt x="5338" y="2502"/>
                      </a:lnTo>
                      <a:cubicBezTo>
                        <a:pt x="5337" y="2502"/>
                        <a:pt x="3603" y="2802"/>
                        <a:pt x="2969" y="3470"/>
                      </a:cubicBezTo>
                      <a:cubicBezTo>
                        <a:pt x="3303" y="2702"/>
                        <a:pt x="4003" y="1101"/>
                        <a:pt x="4003" y="1101"/>
                      </a:cubicBezTo>
                      <a:lnTo>
                        <a:pt x="4003" y="1101"/>
                      </a:lnTo>
                      <a:cubicBezTo>
                        <a:pt x="4003" y="1101"/>
                        <a:pt x="2436" y="1868"/>
                        <a:pt x="1969" y="2602"/>
                      </a:cubicBezTo>
                      <a:cubicBezTo>
                        <a:pt x="2169" y="1735"/>
                        <a:pt x="2135" y="1"/>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6" name="Google Shape;1866;p11"/>
                <p:cNvSpPr/>
                <p:nvPr/>
              </p:nvSpPr>
              <p:spPr>
                <a:xfrm>
                  <a:off x="4374950" y="4142975"/>
                  <a:ext cx="243550" cy="227225"/>
                </a:xfrm>
                <a:custGeom>
                  <a:avLst/>
                  <a:gdLst/>
                  <a:ahLst/>
                  <a:cxnLst/>
                  <a:rect l="l" t="t" r="r" b="b"/>
                  <a:pathLst>
                    <a:path w="9742" h="9089" extrusionOk="0">
                      <a:moveTo>
                        <a:pt x="2881" y="0"/>
                      </a:moveTo>
                      <a:cubicBezTo>
                        <a:pt x="2789" y="0"/>
                        <a:pt x="2699" y="42"/>
                        <a:pt x="2636" y="85"/>
                      </a:cubicBezTo>
                      <a:cubicBezTo>
                        <a:pt x="2503" y="151"/>
                        <a:pt x="2469" y="318"/>
                        <a:pt x="2369" y="451"/>
                      </a:cubicBezTo>
                      <a:cubicBezTo>
                        <a:pt x="1869" y="1552"/>
                        <a:pt x="1635" y="2753"/>
                        <a:pt x="1702" y="3921"/>
                      </a:cubicBezTo>
                      <a:cubicBezTo>
                        <a:pt x="1569" y="3087"/>
                        <a:pt x="1469" y="2253"/>
                        <a:pt x="1235" y="1419"/>
                      </a:cubicBezTo>
                      <a:cubicBezTo>
                        <a:pt x="1168" y="1152"/>
                        <a:pt x="1068" y="852"/>
                        <a:pt x="802" y="785"/>
                      </a:cubicBezTo>
                      <a:cubicBezTo>
                        <a:pt x="784" y="782"/>
                        <a:pt x="766" y="780"/>
                        <a:pt x="747" y="780"/>
                      </a:cubicBezTo>
                      <a:cubicBezTo>
                        <a:pt x="588" y="780"/>
                        <a:pt x="394" y="903"/>
                        <a:pt x="335" y="1052"/>
                      </a:cubicBezTo>
                      <a:cubicBezTo>
                        <a:pt x="234" y="1219"/>
                        <a:pt x="201" y="1385"/>
                        <a:pt x="201" y="1586"/>
                      </a:cubicBezTo>
                      <a:cubicBezTo>
                        <a:pt x="1" y="4221"/>
                        <a:pt x="535" y="7557"/>
                        <a:pt x="2870" y="8791"/>
                      </a:cubicBezTo>
                      <a:cubicBezTo>
                        <a:pt x="3264" y="8997"/>
                        <a:pt x="3674" y="9088"/>
                        <a:pt x="4088" y="9088"/>
                      </a:cubicBezTo>
                      <a:cubicBezTo>
                        <a:pt x="6615" y="9088"/>
                        <a:pt x="9302" y="5705"/>
                        <a:pt x="9675" y="4588"/>
                      </a:cubicBezTo>
                      <a:cubicBezTo>
                        <a:pt x="9708" y="4454"/>
                        <a:pt x="9741" y="4321"/>
                        <a:pt x="9708" y="4254"/>
                      </a:cubicBezTo>
                      <a:cubicBezTo>
                        <a:pt x="9658" y="4179"/>
                        <a:pt x="9570" y="4142"/>
                        <a:pt x="9473" y="4142"/>
                      </a:cubicBezTo>
                      <a:cubicBezTo>
                        <a:pt x="9441" y="4142"/>
                        <a:pt x="9408" y="4146"/>
                        <a:pt x="9374" y="4154"/>
                      </a:cubicBezTo>
                      <a:cubicBezTo>
                        <a:pt x="9241" y="4221"/>
                        <a:pt x="9174" y="4288"/>
                        <a:pt x="9074" y="4388"/>
                      </a:cubicBezTo>
                      <a:cubicBezTo>
                        <a:pt x="8640" y="4821"/>
                        <a:pt x="8173" y="5322"/>
                        <a:pt x="7706" y="5789"/>
                      </a:cubicBezTo>
                      <a:cubicBezTo>
                        <a:pt x="8240" y="5055"/>
                        <a:pt x="8707" y="4254"/>
                        <a:pt x="9041" y="3387"/>
                      </a:cubicBezTo>
                      <a:cubicBezTo>
                        <a:pt x="9074" y="3253"/>
                        <a:pt x="9141" y="3120"/>
                        <a:pt x="9141" y="2987"/>
                      </a:cubicBezTo>
                      <a:cubicBezTo>
                        <a:pt x="9141" y="2887"/>
                        <a:pt x="9074" y="2753"/>
                        <a:pt x="8974" y="2720"/>
                      </a:cubicBezTo>
                      <a:cubicBezTo>
                        <a:pt x="8937" y="2705"/>
                        <a:pt x="8901" y="2699"/>
                        <a:pt x="8865" y="2699"/>
                      </a:cubicBezTo>
                      <a:cubicBezTo>
                        <a:pt x="8736" y="2699"/>
                        <a:pt x="8611" y="2782"/>
                        <a:pt x="8507" y="2887"/>
                      </a:cubicBezTo>
                      <a:cubicBezTo>
                        <a:pt x="7640" y="3620"/>
                        <a:pt x="6873" y="4488"/>
                        <a:pt x="6305" y="5488"/>
                      </a:cubicBezTo>
                      <a:cubicBezTo>
                        <a:pt x="6873" y="4388"/>
                        <a:pt x="7373" y="3287"/>
                        <a:pt x="7673" y="2153"/>
                      </a:cubicBezTo>
                      <a:cubicBezTo>
                        <a:pt x="7706" y="1986"/>
                        <a:pt x="7740" y="1786"/>
                        <a:pt x="7640" y="1652"/>
                      </a:cubicBezTo>
                      <a:cubicBezTo>
                        <a:pt x="7586" y="1598"/>
                        <a:pt x="7517" y="1576"/>
                        <a:pt x="7444" y="1576"/>
                      </a:cubicBezTo>
                      <a:cubicBezTo>
                        <a:pt x="7292" y="1576"/>
                        <a:pt x="7119" y="1673"/>
                        <a:pt x="7006" y="1786"/>
                      </a:cubicBezTo>
                      <a:cubicBezTo>
                        <a:pt x="6039" y="2553"/>
                        <a:pt x="5338" y="3587"/>
                        <a:pt x="4904" y="4755"/>
                      </a:cubicBezTo>
                      <a:cubicBezTo>
                        <a:pt x="5138" y="3454"/>
                        <a:pt x="5338" y="2253"/>
                        <a:pt x="5405" y="985"/>
                      </a:cubicBezTo>
                      <a:cubicBezTo>
                        <a:pt x="5405" y="785"/>
                        <a:pt x="5405" y="585"/>
                        <a:pt x="5238" y="485"/>
                      </a:cubicBezTo>
                      <a:cubicBezTo>
                        <a:pt x="5207" y="472"/>
                        <a:pt x="5174" y="467"/>
                        <a:pt x="5142" y="467"/>
                      </a:cubicBezTo>
                      <a:cubicBezTo>
                        <a:pt x="4999" y="467"/>
                        <a:pt x="4846" y="570"/>
                        <a:pt x="4738" y="652"/>
                      </a:cubicBezTo>
                      <a:cubicBezTo>
                        <a:pt x="3804" y="1586"/>
                        <a:pt x="3503" y="2953"/>
                        <a:pt x="3237" y="4254"/>
                      </a:cubicBezTo>
                      <a:cubicBezTo>
                        <a:pt x="3370" y="2920"/>
                        <a:pt x="3370" y="1719"/>
                        <a:pt x="3237" y="485"/>
                      </a:cubicBezTo>
                      <a:cubicBezTo>
                        <a:pt x="3203" y="318"/>
                        <a:pt x="3203" y="118"/>
                        <a:pt x="3036" y="51"/>
                      </a:cubicBezTo>
                      <a:cubicBezTo>
                        <a:pt x="2987" y="14"/>
                        <a:pt x="2934" y="0"/>
                        <a:pt x="2881" y="0"/>
                      </a:cubicBezTo>
                      <a:close/>
                    </a:path>
                  </a:pathLst>
                </a:custGeom>
                <a:solidFill>
                  <a:srgbClr val="7BA5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7" name="Google Shape;1867;p11"/>
                <p:cNvSpPr/>
                <p:nvPr/>
              </p:nvSpPr>
              <p:spPr>
                <a:xfrm>
                  <a:off x="3989625" y="4147775"/>
                  <a:ext cx="192850" cy="957925"/>
                </a:xfrm>
                <a:custGeom>
                  <a:avLst/>
                  <a:gdLst/>
                  <a:ahLst/>
                  <a:cxnLst/>
                  <a:rect l="l" t="t" r="r" b="b"/>
                  <a:pathLst>
                    <a:path w="7714" h="38317" extrusionOk="0">
                      <a:moveTo>
                        <a:pt x="57" y="1"/>
                      </a:moveTo>
                      <a:cubicBezTo>
                        <a:pt x="12" y="1"/>
                        <a:pt x="1" y="134"/>
                        <a:pt x="70" y="393"/>
                      </a:cubicBezTo>
                      <a:cubicBezTo>
                        <a:pt x="1537" y="6164"/>
                        <a:pt x="2738" y="11934"/>
                        <a:pt x="3739" y="17772"/>
                      </a:cubicBezTo>
                      <a:cubicBezTo>
                        <a:pt x="4740" y="23610"/>
                        <a:pt x="5574" y="29514"/>
                        <a:pt x="6241" y="35385"/>
                      </a:cubicBezTo>
                      <a:cubicBezTo>
                        <a:pt x="6470" y="37349"/>
                        <a:pt x="6892" y="38317"/>
                        <a:pt x="7199" y="38317"/>
                      </a:cubicBezTo>
                      <a:cubicBezTo>
                        <a:pt x="7518" y="38317"/>
                        <a:pt x="7713" y="37274"/>
                        <a:pt x="7442" y="35218"/>
                      </a:cubicBezTo>
                      <a:cubicBezTo>
                        <a:pt x="6608" y="29347"/>
                        <a:pt x="5607" y="23443"/>
                        <a:pt x="4439" y="17672"/>
                      </a:cubicBezTo>
                      <a:cubicBezTo>
                        <a:pt x="3239" y="11834"/>
                        <a:pt x="1871" y="6064"/>
                        <a:pt x="236" y="360"/>
                      </a:cubicBezTo>
                      <a:cubicBezTo>
                        <a:pt x="172" y="118"/>
                        <a:pt x="100" y="1"/>
                        <a:pt x="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8" name="Google Shape;1868;p11"/>
                <p:cNvSpPr/>
                <p:nvPr/>
              </p:nvSpPr>
              <p:spPr>
                <a:xfrm>
                  <a:off x="3862100" y="3895525"/>
                  <a:ext cx="258550" cy="423875"/>
                </a:xfrm>
                <a:custGeom>
                  <a:avLst/>
                  <a:gdLst/>
                  <a:ahLst/>
                  <a:cxnLst/>
                  <a:rect l="l" t="t" r="r" b="b"/>
                  <a:pathLst>
                    <a:path w="10342" h="16955" extrusionOk="0">
                      <a:moveTo>
                        <a:pt x="4138" y="0"/>
                      </a:moveTo>
                      <a:cubicBezTo>
                        <a:pt x="2748" y="0"/>
                        <a:pt x="1403" y="844"/>
                        <a:pt x="834" y="2277"/>
                      </a:cubicBezTo>
                      <a:cubicBezTo>
                        <a:pt x="234" y="3745"/>
                        <a:pt x="0" y="5279"/>
                        <a:pt x="0" y="6814"/>
                      </a:cubicBezTo>
                      <a:cubicBezTo>
                        <a:pt x="34" y="9582"/>
                        <a:pt x="1134" y="12318"/>
                        <a:pt x="2902" y="14419"/>
                      </a:cubicBezTo>
                      <a:cubicBezTo>
                        <a:pt x="3760" y="15419"/>
                        <a:pt x="4985" y="16297"/>
                        <a:pt x="6262" y="16297"/>
                      </a:cubicBezTo>
                      <a:cubicBezTo>
                        <a:pt x="6476" y="16297"/>
                        <a:pt x="6690" y="16273"/>
                        <a:pt x="6905" y="16220"/>
                      </a:cubicBezTo>
                      <a:cubicBezTo>
                        <a:pt x="9040" y="15687"/>
                        <a:pt x="8673" y="16954"/>
                        <a:pt x="9707" y="12484"/>
                      </a:cubicBezTo>
                      <a:cubicBezTo>
                        <a:pt x="10341" y="9916"/>
                        <a:pt x="10341" y="7114"/>
                        <a:pt x="9374" y="4645"/>
                      </a:cubicBezTo>
                      <a:cubicBezTo>
                        <a:pt x="8773" y="3111"/>
                        <a:pt x="7706" y="1643"/>
                        <a:pt x="6038" y="576"/>
                      </a:cubicBezTo>
                      <a:cubicBezTo>
                        <a:pt x="5444" y="183"/>
                        <a:pt x="4786" y="0"/>
                        <a:pt x="41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9" name="Google Shape;1869;p11"/>
                <p:cNvSpPr/>
                <p:nvPr/>
              </p:nvSpPr>
              <p:spPr>
                <a:xfrm>
                  <a:off x="3880450" y="3945775"/>
                  <a:ext cx="75075" cy="318575"/>
                </a:xfrm>
                <a:custGeom>
                  <a:avLst/>
                  <a:gdLst/>
                  <a:ahLst/>
                  <a:cxnLst/>
                  <a:rect l="l" t="t" r="r" b="b"/>
                  <a:pathLst>
                    <a:path w="3003" h="12743" extrusionOk="0">
                      <a:moveTo>
                        <a:pt x="1668" y="0"/>
                      </a:moveTo>
                      <a:lnTo>
                        <a:pt x="1668" y="0"/>
                      </a:lnTo>
                      <a:cubicBezTo>
                        <a:pt x="0" y="4270"/>
                        <a:pt x="567" y="9307"/>
                        <a:pt x="3002" y="12743"/>
                      </a:cubicBezTo>
                      <a:cubicBezTo>
                        <a:pt x="1435" y="8773"/>
                        <a:pt x="1001" y="4337"/>
                        <a:pt x="16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0" name="Google Shape;1870;p11"/>
                <p:cNvSpPr/>
                <p:nvPr/>
              </p:nvSpPr>
              <p:spPr>
                <a:xfrm>
                  <a:off x="3935475" y="3944100"/>
                  <a:ext cx="57575" cy="334425"/>
                </a:xfrm>
                <a:custGeom>
                  <a:avLst/>
                  <a:gdLst/>
                  <a:ahLst/>
                  <a:cxnLst/>
                  <a:rect l="l" t="t" r="r" b="b"/>
                  <a:pathLst>
                    <a:path w="2303" h="13377" extrusionOk="0">
                      <a:moveTo>
                        <a:pt x="234" y="0"/>
                      </a:moveTo>
                      <a:cubicBezTo>
                        <a:pt x="134" y="2302"/>
                        <a:pt x="1" y="4637"/>
                        <a:pt x="268" y="6905"/>
                      </a:cubicBezTo>
                      <a:cubicBezTo>
                        <a:pt x="534" y="9207"/>
                        <a:pt x="1102" y="11509"/>
                        <a:pt x="2302" y="13377"/>
                      </a:cubicBezTo>
                      <a:cubicBezTo>
                        <a:pt x="1068" y="9307"/>
                        <a:pt x="401" y="5004"/>
                        <a:pt x="2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1" name="Google Shape;1871;p11"/>
                <p:cNvSpPr/>
                <p:nvPr/>
              </p:nvSpPr>
              <p:spPr>
                <a:xfrm>
                  <a:off x="3961325" y="3934925"/>
                  <a:ext cx="62575" cy="338600"/>
                </a:xfrm>
                <a:custGeom>
                  <a:avLst/>
                  <a:gdLst/>
                  <a:ahLst/>
                  <a:cxnLst/>
                  <a:rect l="l" t="t" r="r" b="b"/>
                  <a:pathLst>
                    <a:path w="2503" h="13544" extrusionOk="0">
                      <a:moveTo>
                        <a:pt x="1" y="1"/>
                      </a:moveTo>
                      <a:lnTo>
                        <a:pt x="1" y="1"/>
                      </a:lnTo>
                      <a:cubicBezTo>
                        <a:pt x="735" y="4504"/>
                        <a:pt x="1502" y="9007"/>
                        <a:pt x="2236" y="13544"/>
                      </a:cubicBezTo>
                      <a:cubicBezTo>
                        <a:pt x="2503" y="9074"/>
                        <a:pt x="1735" y="4570"/>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2" name="Google Shape;1872;p11"/>
                <p:cNvSpPr/>
                <p:nvPr/>
              </p:nvSpPr>
              <p:spPr>
                <a:xfrm>
                  <a:off x="3978850" y="3934925"/>
                  <a:ext cx="91750" cy="316925"/>
                </a:xfrm>
                <a:custGeom>
                  <a:avLst/>
                  <a:gdLst/>
                  <a:ahLst/>
                  <a:cxnLst/>
                  <a:rect l="l" t="t" r="r" b="b"/>
                  <a:pathLst>
                    <a:path w="3670" h="12677" extrusionOk="0">
                      <a:moveTo>
                        <a:pt x="0" y="1"/>
                      </a:moveTo>
                      <a:cubicBezTo>
                        <a:pt x="1468" y="4070"/>
                        <a:pt x="2335" y="8340"/>
                        <a:pt x="2669" y="12676"/>
                      </a:cubicBezTo>
                      <a:cubicBezTo>
                        <a:pt x="3670" y="8273"/>
                        <a:pt x="2836" y="3536"/>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3" name="Google Shape;1873;p11"/>
                <p:cNvSpPr/>
                <p:nvPr/>
              </p:nvSpPr>
              <p:spPr>
                <a:xfrm>
                  <a:off x="3996350" y="3937425"/>
                  <a:ext cx="95100" cy="302750"/>
                </a:xfrm>
                <a:custGeom>
                  <a:avLst/>
                  <a:gdLst/>
                  <a:ahLst/>
                  <a:cxnLst/>
                  <a:rect l="l" t="t" r="r" b="b"/>
                  <a:pathLst>
                    <a:path w="3804" h="12110" extrusionOk="0">
                      <a:moveTo>
                        <a:pt x="1" y="1"/>
                      </a:moveTo>
                      <a:cubicBezTo>
                        <a:pt x="2002" y="3703"/>
                        <a:pt x="3136" y="7873"/>
                        <a:pt x="3270" y="12109"/>
                      </a:cubicBezTo>
                      <a:cubicBezTo>
                        <a:pt x="3637" y="9941"/>
                        <a:pt x="3804" y="7673"/>
                        <a:pt x="3337" y="5571"/>
                      </a:cubicBezTo>
                      <a:cubicBezTo>
                        <a:pt x="2936" y="3403"/>
                        <a:pt x="1735" y="130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4" name="Google Shape;1874;p11"/>
                <p:cNvSpPr/>
                <p:nvPr/>
              </p:nvSpPr>
              <p:spPr>
                <a:xfrm>
                  <a:off x="3875450" y="3808175"/>
                  <a:ext cx="130100" cy="110125"/>
                </a:xfrm>
                <a:custGeom>
                  <a:avLst/>
                  <a:gdLst/>
                  <a:ahLst/>
                  <a:cxnLst/>
                  <a:rect l="l" t="t" r="r" b="b"/>
                  <a:pathLst>
                    <a:path w="5204" h="4405" extrusionOk="0">
                      <a:moveTo>
                        <a:pt x="3336" y="0"/>
                      </a:moveTo>
                      <a:cubicBezTo>
                        <a:pt x="3336" y="0"/>
                        <a:pt x="2335" y="1468"/>
                        <a:pt x="2335" y="2335"/>
                      </a:cubicBezTo>
                      <a:cubicBezTo>
                        <a:pt x="2102" y="1501"/>
                        <a:pt x="1134" y="0"/>
                        <a:pt x="1134" y="0"/>
                      </a:cubicBezTo>
                      <a:lnTo>
                        <a:pt x="1134" y="0"/>
                      </a:lnTo>
                      <a:cubicBezTo>
                        <a:pt x="1134" y="0"/>
                        <a:pt x="1168" y="2068"/>
                        <a:pt x="1601" y="2969"/>
                      </a:cubicBezTo>
                      <a:cubicBezTo>
                        <a:pt x="1034" y="2736"/>
                        <a:pt x="0" y="2302"/>
                        <a:pt x="0" y="2302"/>
                      </a:cubicBezTo>
                      <a:lnTo>
                        <a:pt x="0" y="2302"/>
                      </a:lnTo>
                      <a:cubicBezTo>
                        <a:pt x="0" y="2302"/>
                        <a:pt x="1668" y="4337"/>
                        <a:pt x="2702" y="4403"/>
                      </a:cubicBezTo>
                      <a:cubicBezTo>
                        <a:pt x="2717" y="4404"/>
                        <a:pt x="2732" y="4404"/>
                        <a:pt x="2748" y="4404"/>
                      </a:cubicBezTo>
                      <a:cubicBezTo>
                        <a:pt x="4548" y="4404"/>
                        <a:pt x="5204" y="501"/>
                        <a:pt x="5204" y="501"/>
                      </a:cubicBezTo>
                      <a:lnTo>
                        <a:pt x="5204" y="501"/>
                      </a:lnTo>
                      <a:cubicBezTo>
                        <a:pt x="5204" y="501"/>
                        <a:pt x="3836" y="1735"/>
                        <a:pt x="3669" y="2602"/>
                      </a:cubicBezTo>
                      <a:cubicBezTo>
                        <a:pt x="3536" y="1735"/>
                        <a:pt x="3336" y="0"/>
                        <a:pt x="33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5" name="Google Shape;1875;p11"/>
                <p:cNvSpPr/>
                <p:nvPr/>
              </p:nvSpPr>
              <p:spPr>
                <a:xfrm>
                  <a:off x="3877950" y="4103975"/>
                  <a:ext cx="251850" cy="215550"/>
                </a:xfrm>
                <a:custGeom>
                  <a:avLst/>
                  <a:gdLst/>
                  <a:ahLst/>
                  <a:cxnLst/>
                  <a:rect l="l" t="t" r="r" b="b"/>
                  <a:pathLst>
                    <a:path w="10074" h="8622" extrusionOk="0">
                      <a:moveTo>
                        <a:pt x="6463" y="1"/>
                      </a:moveTo>
                      <a:cubicBezTo>
                        <a:pt x="6240" y="1"/>
                        <a:pt x="6098" y="263"/>
                        <a:pt x="6038" y="444"/>
                      </a:cubicBezTo>
                      <a:cubicBezTo>
                        <a:pt x="5604" y="1611"/>
                        <a:pt x="5537" y="2845"/>
                        <a:pt x="5771" y="4080"/>
                      </a:cubicBezTo>
                      <a:cubicBezTo>
                        <a:pt x="5337" y="2845"/>
                        <a:pt x="4837" y="1711"/>
                        <a:pt x="4270" y="610"/>
                      </a:cubicBezTo>
                      <a:cubicBezTo>
                        <a:pt x="4203" y="444"/>
                        <a:pt x="4070" y="277"/>
                        <a:pt x="3903" y="277"/>
                      </a:cubicBezTo>
                      <a:cubicBezTo>
                        <a:pt x="3736" y="310"/>
                        <a:pt x="3603" y="510"/>
                        <a:pt x="3569" y="677"/>
                      </a:cubicBezTo>
                      <a:cubicBezTo>
                        <a:pt x="3269" y="1945"/>
                        <a:pt x="3703" y="3279"/>
                        <a:pt x="4170" y="4513"/>
                      </a:cubicBezTo>
                      <a:cubicBezTo>
                        <a:pt x="3569" y="3312"/>
                        <a:pt x="2936" y="2278"/>
                        <a:pt x="2235" y="1311"/>
                      </a:cubicBezTo>
                      <a:cubicBezTo>
                        <a:pt x="2102" y="1178"/>
                        <a:pt x="2002" y="1011"/>
                        <a:pt x="1835" y="1011"/>
                      </a:cubicBezTo>
                      <a:cubicBezTo>
                        <a:pt x="1823" y="1008"/>
                        <a:pt x="1811" y="1006"/>
                        <a:pt x="1799" y="1006"/>
                      </a:cubicBezTo>
                      <a:cubicBezTo>
                        <a:pt x="1673" y="1006"/>
                        <a:pt x="1532" y="1156"/>
                        <a:pt x="1501" y="1278"/>
                      </a:cubicBezTo>
                      <a:cubicBezTo>
                        <a:pt x="1401" y="1411"/>
                        <a:pt x="1434" y="1578"/>
                        <a:pt x="1434" y="1745"/>
                      </a:cubicBezTo>
                      <a:cubicBezTo>
                        <a:pt x="1568" y="2879"/>
                        <a:pt x="1968" y="4080"/>
                        <a:pt x="2669" y="5014"/>
                      </a:cubicBezTo>
                      <a:cubicBezTo>
                        <a:pt x="2102" y="4346"/>
                        <a:pt x="1568" y="3713"/>
                        <a:pt x="1001" y="3112"/>
                      </a:cubicBezTo>
                      <a:cubicBezTo>
                        <a:pt x="864" y="2921"/>
                        <a:pt x="638" y="2752"/>
                        <a:pt x="414" y="2752"/>
                      </a:cubicBezTo>
                      <a:cubicBezTo>
                        <a:pt x="365" y="2752"/>
                        <a:pt x="315" y="2761"/>
                        <a:pt x="267" y="2779"/>
                      </a:cubicBezTo>
                      <a:cubicBezTo>
                        <a:pt x="67" y="2845"/>
                        <a:pt x="0" y="3012"/>
                        <a:pt x="0" y="3246"/>
                      </a:cubicBezTo>
                      <a:cubicBezTo>
                        <a:pt x="0" y="3446"/>
                        <a:pt x="67" y="3613"/>
                        <a:pt x="167" y="3779"/>
                      </a:cubicBezTo>
                      <a:cubicBezTo>
                        <a:pt x="1306" y="6089"/>
                        <a:pt x="3396" y="8621"/>
                        <a:pt x="5912" y="8621"/>
                      </a:cubicBezTo>
                      <a:cubicBezTo>
                        <a:pt x="5976" y="8621"/>
                        <a:pt x="6040" y="8619"/>
                        <a:pt x="6104" y="8616"/>
                      </a:cubicBezTo>
                      <a:cubicBezTo>
                        <a:pt x="9273" y="8449"/>
                        <a:pt x="10074" y="2845"/>
                        <a:pt x="9774" y="1478"/>
                      </a:cubicBezTo>
                      <a:cubicBezTo>
                        <a:pt x="9740" y="1344"/>
                        <a:pt x="9707" y="1244"/>
                        <a:pt x="9607" y="1178"/>
                      </a:cubicBezTo>
                      <a:cubicBezTo>
                        <a:pt x="9579" y="1159"/>
                        <a:pt x="9548" y="1151"/>
                        <a:pt x="9517" y="1151"/>
                      </a:cubicBezTo>
                      <a:cubicBezTo>
                        <a:pt x="9435" y="1151"/>
                        <a:pt x="9346" y="1205"/>
                        <a:pt x="9273" y="1278"/>
                      </a:cubicBezTo>
                      <a:cubicBezTo>
                        <a:pt x="9207" y="1344"/>
                        <a:pt x="9207" y="1478"/>
                        <a:pt x="9173" y="1611"/>
                      </a:cubicBezTo>
                      <a:cubicBezTo>
                        <a:pt x="9007" y="2245"/>
                        <a:pt x="8873" y="2912"/>
                        <a:pt x="8706" y="3513"/>
                      </a:cubicBezTo>
                      <a:cubicBezTo>
                        <a:pt x="8773" y="2612"/>
                        <a:pt x="8773" y="1678"/>
                        <a:pt x="8606" y="777"/>
                      </a:cubicBezTo>
                      <a:cubicBezTo>
                        <a:pt x="8573" y="644"/>
                        <a:pt x="8540" y="544"/>
                        <a:pt x="8506" y="444"/>
                      </a:cubicBezTo>
                      <a:cubicBezTo>
                        <a:pt x="8451" y="333"/>
                        <a:pt x="8373" y="268"/>
                        <a:pt x="8272" y="268"/>
                      </a:cubicBezTo>
                      <a:cubicBezTo>
                        <a:pt x="8251" y="268"/>
                        <a:pt x="8229" y="271"/>
                        <a:pt x="8206" y="277"/>
                      </a:cubicBezTo>
                      <a:cubicBezTo>
                        <a:pt x="8039" y="310"/>
                        <a:pt x="7939" y="477"/>
                        <a:pt x="7906" y="644"/>
                      </a:cubicBezTo>
                      <a:cubicBezTo>
                        <a:pt x="7572" y="1745"/>
                        <a:pt x="7372" y="2912"/>
                        <a:pt x="7372" y="4013"/>
                      </a:cubicBezTo>
                      <a:cubicBezTo>
                        <a:pt x="7272" y="2745"/>
                        <a:pt x="7172" y="1578"/>
                        <a:pt x="6838" y="444"/>
                      </a:cubicBezTo>
                      <a:cubicBezTo>
                        <a:pt x="6772" y="277"/>
                        <a:pt x="6705" y="77"/>
                        <a:pt x="6538" y="10"/>
                      </a:cubicBezTo>
                      <a:cubicBezTo>
                        <a:pt x="6512" y="4"/>
                        <a:pt x="6487" y="1"/>
                        <a:pt x="6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76" name="Google Shape;1876;p11"/>
              <p:cNvGrpSpPr/>
              <p:nvPr/>
            </p:nvGrpSpPr>
            <p:grpSpPr>
              <a:xfrm>
                <a:off x="6372725" y="4382953"/>
                <a:ext cx="988324" cy="895098"/>
                <a:chOff x="4048900" y="1919750"/>
                <a:chExt cx="1060775" cy="960715"/>
              </a:xfrm>
            </p:grpSpPr>
            <p:sp>
              <p:nvSpPr>
                <p:cNvPr id="1877" name="Google Shape;1877;p11"/>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8" name="Google Shape;1878;p11"/>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9" name="Google Shape;1879;p11"/>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0" name="Google Shape;1880;p11"/>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1" name="Google Shape;1881;p11"/>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2" name="Google Shape;1882;p11"/>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3" name="Google Shape;1883;p11"/>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4" name="Google Shape;1884;p11"/>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5" name="Google Shape;1885;p11"/>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6" name="Google Shape;1886;p11"/>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7" name="Google Shape;1887;p11"/>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8" name="Google Shape;1888;p11"/>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9" name="Google Shape;1889;p11"/>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0" name="Google Shape;1890;p11"/>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1" name="Google Shape;1891;p11"/>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2" name="Google Shape;1892;p11"/>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3" name="Google Shape;1893;p11"/>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4" name="Google Shape;1894;p11"/>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5" name="Google Shape;1895;p11"/>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6" name="Google Shape;1896;p11"/>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7" name="Google Shape;1897;p11"/>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8" name="Google Shape;1898;p11"/>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9" name="Google Shape;1899;p11"/>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00" name="Google Shape;1900;p11"/>
              <p:cNvGrpSpPr/>
              <p:nvPr/>
            </p:nvGrpSpPr>
            <p:grpSpPr>
              <a:xfrm>
                <a:off x="5418571" y="4342521"/>
                <a:ext cx="954154" cy="975956"/>
                <a:chOff x="1356975" y="1865675"/>
                <a:chExt cx="1024100" cy="1047500"/>
              </a:xfrm>
            </p:grpSpPr>
            <p:sp>
              <p:nvSpPr>
                <p:cNvPr id="1901" name="Google Shape;1901;p11"/>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2" name="Google Shape;1902;p11"/>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3" name="Google Shape;1903;p11"/>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4" name="Google Shape;1904;p11"/>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5" name="Google Shape;1905;p11"/>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6" name="Google Shape;1906;p11"/>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7" name="Google Shape;1907;p11"/>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8" name="Google Shape;1908;p11"/>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9" name="Google Shape;1909;p11"/>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0" name="Google Shape;1910;p11"/>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1" name="Google Shape;1911;p11"/>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2" name="Google Shape;1912;p11"/>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3" name="Google Shape;1913;p11"/>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4" name="Google Shape;1914;p11"/>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5" name="Google Shape;1915;p11"/>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6" name="Google Shape;1916;p11"/>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7" name="Google Shape;1917;p11"/>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8" name="Google Shape;1918;p11"/>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9" name="Google Shape;1919;p11"/>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0" name="Google Shape;1920;p11"/>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1" name="Google Shape;1921;p11"/>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2" name="Google Shape;1922;p11"/>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3" name="Google Shape;1923;p11"/>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4" name="Google Shape;1924;p11"/>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5" name="Google Shape;1925;p11"/>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6" name="Google Shape;1926;p11"/>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7" name="Google Shape;1927;p11"/>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8" name="Google Shape;1928;p11"/>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929" name="Google Shape;1929;p11"/>
            <p:cNvSpPr/>
            <p:nvPr/>
          </p:nvSpPr>
          <p:spPr>
            <a:xfrm>
              <a:off x="1104874" y="14567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0" name="Google Shape;1930;p11"/>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1" name="Google Shape;1931;p11"/>
            <p:cNvSpPr/>
            <p:nvPr/>
          </p:nvSpPr>
          <p:spPr>
            <a:xfrm>
              <a:off x="8119601" y="211092"/>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32" name="Google Shape;1932;p11"/>
          <p:cNvSpPr txBox="1">
            <a:spLocks noGrp="1"/>
          </p:cNvSpPr>
          <p:nvPr>
            <p:ph type="title" hasCustomPrompt="1"/>
          </p:nvPr>
        </p:nvSpPr>
        <p:spPr>
          <a:xfrm>
            <a:off x="1712000" y="2022133"/>
            <a:ext cx="8768000" cy="20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128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1933" name="Google Shape;1933;p11"/>
          <p:cNvSpPr txBox="1">
            <a:spLocks noGrp="1"/>
          </p:cNvSpPr>
          <p:nvPr>
            <p:ph type="subTitle" idx="1"/>
          </p:nvPr>
        </p:nvSpPr>
        <p:spPr>
          <a:xfrm>
            <a:off x="1712000" y="3998181"/>
            <a:ext cx="8768000" cy="52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Tree>
    <p:extLst>
      <p:ext uri="{BB962C8B-B14F-4D97-AF65-F5344CB8AC3E}">
        <p14:creationId xmlns:p14="http://schemas.microsoft.com/office/powerpoint/2010/main" val="1959636589"/>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934"/>
        <p:cNvGrpSpPr/>
        <p:nvPr/>
      </p:nvGrpSpPr>
      <p:grpSpPr>
        <a:xfrm>
          <a:off x="0" y="0"/>
          <a:ext cx="0" cy="0"/>
          <a:chOff x="0" y="0"/>
          <a:chExt cx="0" cy="0"/>
        </a:xfrm>
      </p:grpSpPr>
    </p:spTree>
    <p:extLst>
      <p:ext uri="{BB962C8B-B14F-4D97-AF65-F5344CB8AC3E}">
        <p14:creationId xmlns:p14="http://schemas.microsoft.com/office/powerpoint/2010/main" val="50424470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935"/>
        <p:cNvGrpSpPr/>
        <p:nvPr/>
      </p:nvGrpSpPr>
      <p:grpSpPr>
        <a:xfrm>
          <a:off x="0" y="0"/>
          <a:ext cx="0" cy="0"/>
          <a:chOff x="0" y="0"/>
          <a:chExt cx="0" cy="0"/>
        </a:xfrm>
      </p:grpSpPr>
      <p:grpSp>
        <p:nvGrpSpPr>
          <p:cNvPr id="1936" name="Google Shape;1936;p13"/>
          <p:cNvGrpSpPr/>
          <p:nvPr/>
        </p:nvGrpSpPr>
        <p:grpSpPr>
          <a:xfrm>
            <a:off x="-223357" y="275339"/>
            <a:ext cx="12859160" cy="6921327"/>
            <a:chOff x="-167518" y="206504"/>
            <a:chExt cx="9644370" cy="5190995"/>
          </a:xfrm>
        </p:grpSpPr>
        <p:sp>
          <p:nvSpPr>
            <p:cNvPr id="1937" name="Google Shape;1937;p13"/>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8" name="Google Shape;1938;p13"/>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39" name="Google Shape;1939;p13"/>
            <p:cNvGrpSpPr/>
            <p:nvPr/>
          </p:nvGrpSpPr>
          <p:grpSpPr>
            <a:xfrm flipH="1">
              <a:off x="253477" y="3929245"/>
              <a:ext cx="755517" cy="741603"/>
              <a:chOff x="5672100" y="3575250"/>
              <a:chExt cx="1054750" cy="1035325"/>
            </a:xfrm>
          </p:grpSpPr>
          <p:sp>
            <p:nvSpPr>
              <p:cNvPr id="1940" name="Google Shape;1940;p13"/>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1" name="Google Shape;1941;p13"/>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2" name="Google Shape;1942;p13"/>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3" name="Google Shape;1943;p13"/>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4" name="Google Shape;1944;p13"/>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5" name="Google Shape;1945;p13"/>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6" name="Google Shape;1946;p13"/>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7" name="Google Shape;1947;p13"/>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48" name="Google Shape;1948;p13"/>
            <p:cNvGrpSpPr/>
            <p:nvPr/>
          </p:nvGrpSpPr>
          <p:grpSpPr>
            <a:xfrm flipH="1">
              <a:off x="21592" y="3830127"/>
              <a:ext cx="1421766" cy="1059211"/>
              <a:chOff x="5065700" y="3436875"/>
              <a:chExt cx="1984875" cy="1478725"/>
            </a:xfrm>
          </p:grpSpPr>
          <p:sp>
            <p:nvSpPr>
              <p:cNvPr id="1949" name="Google Shape;1949;p13"/>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0" name="Google Shape;1950;p13"/>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rgbClr val="6686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1" name="Google Shape;1951;p13"/>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rgbClr val="6686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2" name="Google Shape;1952;p13"/>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rgbClr val="6686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3" name="Google Shape;1953;p13"/>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4" name="Google Shape;1954;p13"/>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5" name="Google Shape;1955;p13"/>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6" name="Google Shape;1956;p13"/>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7" name="Google Shape;1957;p13"/>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58" name="Google Shape;1958;p13"/>
            <p:cNvGrpSpPr/>
            <p:nvPr/>
          </p:nvGrpSpPr>
          <p:grpSpPr>
            <a:xfrm flipH="1">
              <a:off x="-74732" y="2715117"/>
              <a:ext cx="411085" cy="2288937"/>
              <a:chOff x="6611150" y="1880250"/>
              <a:chExt cx="573900" cy="3195500"/>
            </a:xfrm>
          </p:grpSpPr>
          <p:sp>
            <p:nvSpPr>
              <p:cNvPr id="1959" name="Google Shape;1959;p13"/>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rgbClr val="4D5A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0" name="Google Shape;1960;p13"/>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1" name="Google Shape;1961;p13"/>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2" name="Google Shape;1962;p13"/>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3" name="Google Shape;1963;p13"/>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4" name="Google Shape;1964;p13"/>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5" name="Google Shape;1965;p13"/>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6" name="Google Shape;1966;p13"/>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7" name="Google Shape;1967;p13"/>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8" name="Google Shape;1968;p13"/>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9" name="Google Shape;1969;p13"/>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0" name="Google Shape;1970;p13"/>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1" name="Google Shape;1971;p13"/>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2" name="Google Shape;1972;p13"/>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3" name="Google Shape;1973;p13"/>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4" name="Google Shape;1974;p13"/>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5" name="Google Shape;1975;p13"/>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6" name="Google Shape;1976;p13"/>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7" name="Google Shape;1977;p13"/>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8" name="Google Shape;1978;p13"/>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9" name="Google Shape;1979;p13"/>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0" name="Google Shape;1980;p13"/>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1" name="Google Shape;1981;p13"/>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2" name="Google Shape;1982;p13"/>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3" name="Google Shape;1983;p13"/>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4" name="Google Shape;1984;p13"/>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5" name="Google Shape;1985;p13"/>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6" name="Google Shape;1986;p13"/>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7" name="Google Shape;1987;p13"/>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8" name="Google Shape;1988;p13"/>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9" name="Google Shape;1989;p13"/>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0" name="Google Shape;1990;p13"/>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1" name="Google Shape;1991;p13"/>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2" name="Google Shape;1992;p13"/>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3" name="Google Shape;1993;p13"/>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4" name="Google Shape;1994;p13"/>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5" name="Google Shape;1995;p13"/>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6" name="Google Shape;1996;p13"/>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7" name="Google Shape;1997;p13"/>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8" name="Google Shape;1998;p13"/>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9" name="Google Shape;1999;p13"/>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0" name="Google Shape;2000;p13"/>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1" name="Google Shape;2001;p13"/>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2" name="Google Shape;2002;p13"/>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3" name="Google Shape;2003;p13"/>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4" name="Google Shape;2004;p13"/>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5" name="Google Shape;2005;p13"/>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6" name="Google Shape;2006;p13"/>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7" name="Google Shape;2007;p13"/>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8" name="Google Shape;2008;p13"/>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9" name="Google Shape;2009;p13"/>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0" name="Google Shape;2010;p13"/>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1" name="Google Shape;2011;p13"/>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12" name="Google Shape;2012;p13"/>
            <p:cNvGrpSpPr/>
            <p:nvPr/>
          </p:nvGrpSpPr>
          <p:grpSpPr>
            <a:xfrm flipH="1">
              <a:off x="212612" y="3283680"/>
              <a:ext cx="818319" cy="1488221"/>
              <a:chOff x="5641475" y="2674000"/>
              <a:chExt cx="1142425" cy="2077650"/>
            </a:xfrm>
          </p:grpSpPr>
          <p:sp>
            <p:nvSpPr>
              <p:cNvPr id="2013" name="Google Shape;2013;p13"/>
              <p:cNvSpPr/>
              <p:nvPr/>
            </p:nvSpPr>
            <p:spPr>
              <a:xfrm>
                <a:off x="5940925" y="2883650"/>
                <a:ext cx="842975" cy="1868000"/>
              </a:xfrm>
              <a:custGeom>
                <a:avLst/>
                <a:gdLst/>
                <a:ahLst/>
                <a:cxnLst/>
                <a:rect l="l" t="t" r="r" b="b"/>
                <a:pathLst>
                  <a:path w="33719" h="74720" extrusionOk="0">
                    <a:moveTo>
                      <a:pt x="91" y="1"/>
                    </a:moveTo>
                    <a:cubicBezTo>
                      <a:pt x="7" y="1"/>
                      <a:pt x="0" y="122"/>
                      <a:pt x="129" y="352"/>
                    </a:cubicBezTo>
                    <a:cubicBezTo>
                      <a:pt x="2470" y="4850"/>
                      <a:pt x="5722" y="9987"/>
                      <a:pt x="8883" y="15276"/>
                    </a:cubicBezTo>
                    <a:cubicBezTo>
                      <a:pt x="12075" y="20534"/>
                      <a:pt x="15236" y="25975"/>
                      <a:pt x="17637" y="30838"/>
                    </a:cubicBezTo>
                    <a:cubicBezTo>
                      <a:pt x="24294" y="44395"/>
                      <a:pt x="29218" y="58985"/>
                      <a:pt x="32957" y="73605"/>
                    </a:cubicBezTo>
                    <a:cubicBezTo>
                      <a:pt x="33140" y="74303"/>
                      <a:pt x="33395" y="74720"/>
                      <a:pt x="33545" y="74720"/>
                    </a:cubicBezTo>
                    <a:cubicBezTo>
                      <a:pt x="33668" y="74720"/>
                      <a:pt x="33719" y="74434"/>
                      <a:pt x="33595" y="73787"/>
                    </a:cubicBezTo>
                    <a:cubicBezTo>
                      <a:pt x="32470" y="67040"/>
                      <a:pt x="30434" y="60261"/>
                      <a:pt x="28124" y="53666"/>
                    </a:cubicBezTo>
                    <a:cubicBezTo>
                      <a:pt x="25631" y="46492"/>
                      <a:pt x="22744" y="39380"/>
                      <a:pt x="19431" y="32541"/>
                    </a:cubicBezTo>
                    <a:cubicBezTo>
                      <a:pt x="16665" y="26857"/>
                      <a:pt x="13686" y="21477"/>
                      <a:pt x="10525" y="16218"/>
                    </a:cubicBezTo>
                    <a:cubicBezTo>
                      <a:pt x="7394" y="10929"/>
                      <a:pt x="4081" y="5762"/>
                      <a:pt x="585" y="473"/>
                    </a:cubicBezTo>
                    <a:cubicBezTo>
                      <a:pt x="377" y="152"/>
                      <a:pt x="185" y="1"/>
                      <a:pt x="91" y="1"/>
                    </a:cubicBezTo>
                    <a:close/>
                  </a:path>
                </a:pathLst>
              </a:custGeom>
              <a:solidFill>
                <a:srgbClr val="4D5A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4" name="Google Shape;2014;p13"/>
              <p:cNvSpPr/>
              <p:nvPr/>
            </p:nvSpPr>
            <p:spPr>
              <a:xfrm>
                <a:off x="6050300" y="3209575"/>
                <a:ext cx="239575" cy="127075"/>
              </a:xfrm>
              <a:custGeom>
                <a:avLst/>
                <a:gdLst/>
                <a:ahLst/>
                <a:cxnLst/>
                <a:rect l="l" t="t" r="r" b="b"/>
                <a:pathLst>
                  <a:path w="9583" h="5083" extrusionOk="0">
                    <a:moveTo>
                      <a:pt x="5708" y="1"/>
                    </a:moveTo>
                    <a:cubicBezTo>
                      <a:pt x="5388" y="1"/>
                      <a:pt x="5054" y="123"/>
                      <a:pt x="4751" y="415"/>
                    </a:cubicBezTo>
                    <a:cubicBezTo>
                      <a:pt x="4235" y="902"/>
                      <a:pt x="4235" y="1509"/>
                      <a:pt x="4448" y="1996"/>
                    </a:cubicBezTo>
                    <a:cubicBezTo>
                      <a:pt x="4289" y="1943"/>
                      <a:pt x="4128" y="1912"/>
                      <a:pt x="3965" y="1912"/>
                    </a:cubicBezTo>
                    <a:cubicBezTo>
                      <a:pt x="3658" y="1912"/>
                      <a:pt x="3347" y="2022"/>
                      <a:pt x="3049" y="2300"/>
                    </a:cubicBezTo>
                    <a:cubicBezTo>
                      <a:pt x="2958" y="2391"/>
                      <a:pt x="2928" y="2421"/>
                      <a:pt x="2897" y="2482"/>
                    </a:cubicBezTo>
                    <a:cubicBezTo>
                      <a:pt x="2650" y="2297"/>
                      <a:pt x="2340" y="2174"/>
                      <a:pt x="2016" y="2174"/>
                    </a:cubicBezTo>
                    <a:cubicBezTo>
                      <a:pt x="1701" y="2174"/>
                      <a:pt x="1373" y="2289"/>
                      <a:pt x="1074" y="2573"/>
                    </a:cubicBezTo>
                    <a:cubicBezTo>
                      <a:pt x="0" y="3575"/>
                      <a:pt x="1005" y="5083"/>
                      <a:pt x="2133" y="5083"/>
                    </a:cubicBezTo>
                    <a:cubicBezTo>
                      <a:pt x="2443" y="5083"/>
                      <a:pt x="2761" y="4969"/>
                      <a:pt x="3049" y="4701"/>
                    </a:cubicBezTo>
                    <a:cubicBezTo>
                      <a:pt x="3110" y="4610"/>
                      <a:pt x="3171" y="4579"/>
                      <a:pt x="3201" y="4519"/>
                    </a:cubicBezTo>
                    <a:cubicBezTo>
                      <a:pt x="3448" y="4704"/>
                      <a:pt x="3758" y="4826"/>
                      <a:pt x="4083" y="4826"/>
                    </a:cubicBezTo>
                    <a:cubicBezTo>
                      <a:pt x="4397" y="4826"/>
                      <a:pt x="4726" y="4712"/>
                      <a:pt x="5025" y="4427"/>
                    </a:cubicBezTo>
                    <a:cubicBezTo>
                      <a:pt x="5542" y="3941"/>
                      <a:pt x="5542" y="3333"/>
                      <a:pt x="5329" y="2847"/>
                    </a:cubicBezTo>
                    <a:lnTo>
                      <a:pt x="5329" y="2847"/>
                    </a:lnTo>
                    <a:cubicBezTo>
                      <a:pt x="5466" y="2892"/>
                      <a:pt x="5610" y="2915"/>
                      <a:pt x="5755" y="2915"/>
                    </a:cubicBezTo>
                    <a:cubicBezTo>
                      <a:pt x="5899" y="2915"/>
                      <a:pt x="6043" y="2892"/>
                      <a:pt x="6180" y="2847"/>
                    </a:cubicBezTo>
                    <a:cubicBezTo>
                      <a:pt x="6434" y="3375"/>
                      <a:pt x="6978" y="3765"/>
                      <a:pt x="7561" y="3765"/>
                    </a:cubicBezTo>
                    <a:cubicBezTo>
                      <a:pt x="7883" y="3765"/>
                      <a:pt x="8217" y="3645"/>
                      <a:pt x="8521" y="3364"/>
                    </a:cubicBezTo>
                    <a:cubicBezTo>
                      <a:pt x="9582" y="2383"/>
                      <a:pt x="8571" y="867"/>
                      <a:pt x="7453" y="867"/>
                    </a:cubicBezTo>
                    <a:cubicBezTo>
                      <a:pt x="7323" y="867"/>
                      <a:pt x="7192" y="888"/>
                      <a:pt x="7062" y="932"/>
                    </a:cubicBezTo>
                    <a:cubicBezTo>
                      <a:pt x="6827" y="403"/>
                      <a:pt x="6289" y="1"/>
                      <a:pt x="57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5" name="Google Shape;2015;p13"/>
              <p:cNvSpPr/>
              <p:nvPr/>
            </p:nvSpPr>
            <p:spPr>
              <a:xfrm>
                <a:off x="6181100" y="3132600"/>
                <a:ext cx="102925" cy="72975"/>
              </a:xfrm>
              <a:custGeom>
                <a:avLst/>
                <a:gdLst/>
                <a:ahLst/>
                <a:cxnLst/>
                <a:rect l="l" t="t" r="r" b="b"/>
                <a:pathLst>
                  <a:path w="4117" h="2919" extrusionOk="0">
                    <a:moveTo>
                      <a:pt x="2005" y="0"/>
                    </a:moveTo>
                    <a:cubicBezTo>
                      <a:pt x="1692" y="0"/>
                      <a:pt x="1366" y="117"/>
                      <a:pt x="1070" y="394"/>
                    </a:cubicBezTo>
                    <a:cubicBezTo>
                      <a:pt x="1" y="1415"/>
                      <a:pt x="1010" y="2919"/>
                      <a:pt x="2126" y="2919"/>
                    </a:cubicBezTo>
                    <a:cubicBezTo>
                      <a:pt x="2439" y="2919"/>
                      <a:pt x="2760" y="2801"/>
                      <a:pt x="3045" y="2522"/>
                    </a:cubicBezTo>
                    <a:cubicBezTo>
                      <a:pt x="4116" y="1522"/>
                      <a:pt x="3137" y="0"/>
                      <a:pt x="20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6" name="Google Shape;2016;p13"/>
              <p:cNvSpPr/>
              <p:nvPr/>
            </p:nvSpPr>
            <p:spPr>
              <a:xfrm>
                <a:off x="5859775" y="2867550"/>
                <a:ext cx="376600" cy="374575"/>
              </a:xfrm>
              <a:custGeom>
                <a:avLst/>
                <a:gdLst/>
                <a:ahLst/>
                <a:cxnLst/>
                <a:rect l="l" t="t" r="r" b="b"/>
                <a:pathLst>
                  <a:path w="15064" h="14983" extrusionOk="0">
                    <a:moveTo>
                      <a:pt x="11765" y="8382"/>
                    </a:moveTo>
                    <a:lnTo>
                      <a:pt x="11765" y="8382"/>
                    </a:lnTo>
                    <a:cubicBezTo>
                      <a:pt x="11369" y="9081"/>
                      <a:pt x="11734" y="9871"/>
                      <a:pt x="12312" y="10236"/>
                    </a:cubicBezTo>
                    <a:cubicBezTo>
                      <a:pt x="12191" y="10210"/>
                      <a:pt x="12065" y="10194"/>
                      <a:pt x="11937" y="10194"/>
                    </a:cubicBezTo>
                    <a:cubicBezTo>
                      <a:pt x="11615" y="10194"/>
                      <a:pt x="11279" y="10296"/>
                      <a:pt x="10974" y="10601"/>
                    </a:cubicBezTo>
                    <a:cubicBezTo>
                      <a:pt x="10944" y="10601"/>
                      <a:pt x="10944" y="10631"/>
                      <a:pt x="10944" y="10631"/>
                    </a:cubicBezTo>
                    <a:cubicBezTo>
                      <a:pt x="10724" y="10530"/>
                      <a:pt x="10495" y="10466"/>
                      <a:pt x="10266" y="10466"/>
                    </a:cubicBezTo>
                    <a:cubicBezTo>
                      <a:pt x="10085" y="10466"/>
                      <a:pt x="9903" y="10506"/>
                      <a:pt x="9728" y="10601"/>
                    </a:cubicBezTo>
                    <a:cubicBezTo>
                      <a:pt x="9515" y="10327"/>
                      <a:pt x="9303" y="10145"/>
                      <a:pt x="9029" y="10023"/>
                    </a:cubicBezTo>
                    <a:cubicBezTo>
                      <a:pt x="9059" y="9962"/>
                      <a:pt x="9120" y="9962"/>
                      <a:pt x="9151" y="9932"/>
                    </a:cubicBezTo>
                    <a:cubicBezTo>
                      <a:pt x="9363" y="9719"/>
                      <a:pt x="9515" y="9476"/>
                      <a:pt x="9576" y="9233"/>
                    </a:cubicBezTo>
                    <a:cubicBezTo>
                      <a:pt x="9612" y="9236"/>
                      <a:pt x="9649" y="9237"/>
                      <a:pt x="9685" y="9237"/>
                    </a:cubicBezTo>
                    <a:cubicBezTo>
                      <a:pt x="10018" y="9237"/>
                      <a:pt x="10369" y="9112"/>
                      <a:pt x="10670" y="8838"/>
                    </a:cubicBezTo>
                    <a:cubicBezTo>
                      <a:pt x="10731" y="8777"/>
                      <a:pt x="10822" y="8686"/>
                      <a:pt x="10853" y="8625"/>
                    </a:cubicBezTo>
                    <a:cubicBezTo>
                      <a:pt x="10913" y="8631"/>
                      <a:pt x="10974" y="8635"/>
                      <a:pt x="11035" y="8635"/>
                    </a:cubicBezTo>
                    <a:cubicBezTo>
                      <a:pt x="11278" y="8635"/>
                      <a:pt x="11521" y="8576"/>
                      <a:pt x="11765" y="8382"/>
                    </a:cubicBezTo>
                    <a:close/>
                    <a:moveTo>
                      <a:pt x="1978" y="1"/>
                    </a:moveTo>
                    <a:cubicBezTo>
                      <a:pt x="1667" y="1"/>
                      <a:pt x="1348" y="116"/>
                      <a:pt x="1065" y="388"/>
                    </a:cubicBezTo>
                    <a:cubicBezTo>
                      <a:pt x="0" y="1404"/>
                      <a:pt x="979" y="2903"/>
                      <a:pt x="2097" y="2903"/>
                    </a:cubicBezTo>
                    <a:cubicBezTo>
                      <a:pt x="2383" y="2903"/>
                      <a:pt x="2678" y="2805"/>
                      <a:pt x="2950" y="2576"/>
                    </a:cubicBezTo>
                    <a:cubicBezTo>
                      <a:pt x="2950" y="2607"/>
                      <a:pt x="2980" y="2667"/>
                      <a:pt x="3041" y="2728"/>
                    </a:cubicBezTo>
                    <a:cubicBezTo>
                      <a:pt x="2950" y="2759"/>
                      <a:pt x="2889" y="2819"/>
                      <a:pt x="2798" y="2911"/>
                    </a:cubicBezTo>
                    <a:cubicBezTo>
                      <a:pt x="1825" y="3853"/>
                      <a:pt x="2615" y="5221"/>
                      <a:pt x="3649" y="5403"/>
                    </a:cubicBezTo>
                    <a:cubicBezTo>
                      <a:pt x="3558" y="5859"/>
                      <a:pt x="3740" y="6315"/>
                      <a:pt x="4105" y="6680"/>
                    </a:cubicBezTo>
                    <a:cubicBezTo>
                      <a:pt x="4021" y="7492"/>
                      <a:pt x="4762" y="8278"/>
                      <a:pt x="5593" y="8278"/>
                    </a:cubicBezTo>
                    <a:cubicBezTo>
                      <a:pt x="5664" y="8278"/>
                      <a:pt x="5735" y="8272"/>
                      <a:pt x="5807" y="8260"/>
                    </a:cubicBezTo>
                    <a:cubicBezTo>
                      <a:pt x="5837" y="8382"/>
                      <a:pt x="5929" y="8503"/>
                      <a:pt x="5959" y="8595"/>
                    </a:cubicBezTo>
                    <a:cubicBezTo>
                      <a:pt x="5412" y="9111"/>
                      <a:pt x="5412" y="9750"/>
                      <a:pt x="5685" y="10266"/>
                    </a:cubicBezTo>
                    <a:cubicBezTo>
                      <a:pt x="5533" y="10358"/>
                      <a:pt x="5381" y="10418"/>
                      <a:pt x="5229" y="10570"/>
                    </a:cubicBezTo>
                    <a:cubicBezTo>
                      <a:pt x="4161" y="11591"/>
                      <a:pt x="5152" y="13095"/>
                      <a:pt x="6274" y="13095"/>
                    </a:cubicBezTo>
                    <a:cubicBezTo>
                      <a:pt x="6588" y="13095"/>
                      <a:pt x="6913" y="12977"/>
                      <a:pt x="7205" y="12698"/>
                    </a:cubicBezTo>
                    <a:cubicBezTo>
                      <a:pt x="7327" y="12607"/>
                      <a:pt x="7448" y="12485"/>
                      <a:pt x="7509" y="12333"/>
                    </a:cubicBezTo>
                    <a:cubicBezTo>
                      <a:pt x="7631" y="12455"/>
                      <a:pt x="7752" y="12516"/>
                      <a:pt x="7844" y="12607"/>
                    </a:cubicBezTo>
                    <a:cubicBezTo>
                      <a:pt x="6997" y="13595"/>
                      <a:pt x="7952" y="14983"/>
                      <a:pt x="9033" y="14983"/>
                    </a:cubicBezTo>
                    <a:cubicBezTo>
                      <a:pt x="9349" y="14983"/>
                      <a:pt x="9676" y="14864"/>
                      <a:pt x="9971" y="14583"/>
                    </a:cubicBezTo>
                    <a:cubicBezTo>
                      <a:pt x="10225" y="14762"/>
                      <a:pt x="10524" y="14875"/>
                      <a:pt x="10830" y="14875"/>
                    </a:cubicBezTo>
                    <a:cubicBezTo>
                      <a:pt x="11146" y="14875"/>
                      <a:pt x="11471" y="14754"/>
                      <a:pt x="11765" y="14461"/>
                    </a:cubicBezTo>
                    <a:cubicBezTo>
                      <a:pt x="12220" y="14035"/>
                      <a:pt x="12312" y="13519"/>
                      <a:pt x="12160" y="13093"/>
                    </a:cubicBezTo>
                    <a:cubicBezTo>
                      <a:pt x="12403" y="13063"/>
                      <a:pt x="12707" y="12941"/>
                      <a:pt x="12950" y="12698"/>
                    </a:cubicBezTo>
                    <a:cubicBezTo>
                      <a:pt x="13740" y="11938"/>
                      <a:pt x="13376" y="10935"/>
                      <a:pt x="12676" y="10418"/>
                    </a:cubicBezTo>
                    <a:lnTo>
                      <a:pt x="12676" y="10418"/>
                    </a:lnTo>
                    <a:cubicBezTo>
                      <a:pt x="12812" y="10457"/>
                      <a:pt x="12954" y="10480"/>
                      <a:pt x="13098" y="10480"/>
                    </a:cubicBezTo>
                    <a:cubicBezTo>
                      <a:pt x="13406" y="10480"/>
                      <a:pt x="13724" y="10374"/>
                      <a:pt x="14014" y="10084"/>
                    </a:cubicBezTo>
                    <a:cubicBezTo>
                      <a:pt x="15063" y="9084"/>
                      <a:pt x="14100" y="7571"/>
                      <a:pt x="12980" y="7571"/>
                    </a:cubicBezTo>
                    <a:cubicBezTo>
                      <a:pt x="12738" y="7571"/>
                      <a:pt x="12489" y="7642"/>
                      <a:pt x="12251" y="7804"/>
                    </a:cubicBezTo>
                    <a:cubicBezTo>
                      <a:pt x="12758" y="6860"/>
                      <a:pt x="11867" y="5705"/>
                      <a:pt x="10877" y="5705"/>
                    </a:cubicBezTo>
                    <a:cubicBezTo>
                      <a:pt x="10561" y="5705"/>
                      <a:pt x="10235" y="5823"/>
                      <a:pt x="9941" y="6102"/>
                    </a:cubicBezTo>
                    <a:cubicBezTo>
                      <a:pt x="9850" y="6163"/>
                      <a:pt x="9789" y="6254"/>
                      <a:pt x="9758" y="6345"/>
                    </a:cubicBezTo>
                    <a:cubicBezTo>
                      <a:pt x="9684" y="6334"/>
                      <a:pt x="9610" y="6328"/>
                      <a:pt x="9537" y="6328"/>
                    </a:cubicBezTo>
                    <a:cubicBezTo>
                      <a:pt x="9224" y="6328"/>
                      <a:pt x="8924" y="6439"/>
                      <a:pt x="8603" y="6710"/>
                    </a:cubicBezTo>
                    <a:cubicBezTo>
                      <a:pt x="8512" y="6832"/>
                      <a:pt x="8391" y="6984"/>
                      <a:pt x="8299" y="7105"/>
                    </a:cubicBezTo>
                    <a:cubicBezTo>
                      <a:pt x="8021" y="6688"/>
                      <a:pt x="7540" y="6398"/>
                      <a:pt x="7018" y="6398"/>
                    </a:cubicBezTo>
                    <a:cubicBezTo>
                      <a:pt x="6969" y="6398"/>
                      <a:pt x="6920" y="6401"/>
                      <a:pt x="6871" y="6406"/>
                    </a:cubicBezTo>
                    <a:cubicBezTo>
                      <a:pt x="6840" y="6345"/>
                      <a:pt x="6780" y="6254"/>
                      <a:pt x="6749" y="6133"/>
                    </a:cubicBezTo>
                    <a:cubicBezTo>
                      <a:pt x="7053" y="6133"/>
                      <a:pt x="7388" y="6041"/>
                      <a:pt x="7692" y="5768"/>
                    </a:cubicBezTo>
                    <a:cubicBezTo>
                      <a:pt x="8762" y="4744"/>
                      <a:pt x="7765" y="3255"/>
                      <a:pt x="6640" y="3255"/>
                    </a:cubicBezTo>
                    <a:cubicBezTo>
                      <a:pt x="6328" y="3255"/>
                      <a:pt x="6006" y="3370"/>
                      <a:pt x="5716" y="3640"/>
                    </a:cubicBezTo>
                    <a:cubicBezTo>
                      <a:pt x="5533" y="3822"/>
                      <a:pt x="5412" y="4005"/>
                      <a:pt x="5351" y="4248"/>
                    </a:cubicBezTo>
                    <a:cubicBezTo>
                      <a:pt x="5321" y="4248"/>
                      <a:pt x="5260" y="4248"/>
                      <a:pt x="5229" y="4187"/>
                    </a:cubicBezTo>
                    <a:cubicBezTo>
                      <a:pt x="5260" y="3944"/>
                      <a:pt x="5229" y="3640"/>
                      <a:pt x="5077" y="3397"/>
                    </a:cubicBezTo>
                    <a:cubicBezTo>
                      <a:pt x="5169" y="3367"/>
                      <a:pt x="5229" y="3275"/>
                      <a:pt x="5321" y="3215"/>
                    </a:cubicBezTo>
                    <a:cubicBezTo>
                      <a:pt x="6359" y="2225"/>
                      <a:pt x="5384" y="718"/>
                      <a:pt x="4268" y="718"/>
                    </a:cubicBezTo>
                    <a:cubicBezTo>
                      <a:pt x="3979" y="718"/>
                      <a:pt x="3681" y="819"/>
                      <a:pt x="3406" y="1056"/>
                    </a:cubicBezTo>
                    <a:cubicBezTo>
                      <a:pt x="3203" y="467"/>
                      <a:pt x="2606" y="1"/>
                      <a:pt x="19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7" name="Google Shape;2017;p13"/>
              <p:cNvSpPr/>
              <p:nvPr/>
            </p:nvSpPr>
            <p:spPr>
              <a:xfrm>
                <a:off x="5803400" y="2808875"/>
                <a:ext cx="102950" cy="72675"/>
              </a:xfrm>
              <a:custGeom>
                <a:avLst/>
                <a:gdLst/>
                <a:ahLst/>
                <a:cxnLst/>
                <a:rect l="l" t="t" r="r" b="b"/>
                <a:pathLst>
                  <a:path w="4118" h="2907" extrusionOk="0">
                    <a:moveTo>
                      <a:pt x="2007" y="1"/>
                    </a:moveTo>
                    <a:cubicBezTo>
                      <a:pt x="1693" y="1"/>
                      <a:pt x="1368" y="117"/>
                      <a:pt x="1071" y="394"/>
                    </a:cubicBezTo>
                    <a:cubicBezTo>
                      <a:pt x="0" y="1418"/>
                      <a:pt x="997" y="2907"/>
                      <a:pt x="2123" y="2907"/>
                    </a:cubicBezTo>
                    <a:cubicBezTo>
                      <a:pt x="2435" y="2907"/>
                      <a:pt x="2756" y="2792"/>
                      <a:pt x="3047" y="2522"/>
                    </a:cubicBezTo>
                    <a:cubicBezTo>
                      <a:pt x="4118" y="1522"/>
                      <a:pt x="3139" y="1"/>
                      <a:pt x="20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8" name="Google Shape;2018;p13"/>
              <p:cNvSpPr/>
              <p:nvPr/>
            </p:nvSpPr>
            <p:spPr>
              <a:xfrm>
                <a:off x="5750950" y="2720325"/>
                <a:ext cx="88725" cy="97275"/>
              </a:xfrm>
              <a:custGeom>
                <a:avLst/>
                <a:gdLst/>
                <a:ahLst/>
                <a:cxnLst/>
                <a:rect l="l" t="t" r="r" b="b"/>
                <a:pathLst>
                  <a:path w="3549" h="3891" extrusionOk="0">
                    <a:moveTo>
                      <a:pt x="1741" y="0"/>
                    </a:moveTo>
                    <a:cubicBezTo>
                      <a:pt x="1423" y="0"/>
                      <a:pt x="1094" y="122"/>
                      <a:pt x="798" y="410"/>
                    </a:cubicBezTo>
                    <a:cubicBezTo>
                      <a:pt x="342" y="866"/>
                      <a:pt x="281" y="1383"/>
                      <a:pt x="433" y="1839"/>
                    </a:cubicBezTo>
                    <a:cubicBezTo>
                      <a:pt x="0" y="2796"/>
                      <a:pt x="849" y="3891"/>
                      <a:pt x="1801" y="3891"/>
                    </a:cubicBezTo>
                    <a:cubicBezTo>
                      <a:pt x="2118" y="3891"/>
                      <a:pt x="2447" y="3769"/>
                      <a:pt x="2743" y="3480"/>
                    </a:cubicBezTo>
                    <a:cubicBezTo>
                      <a:pt x="3199" y="3024"/>
                      <a:pt x="3291" y="2508"/>
                      <a:pt x="3139" y="2052"/>
                    </a:cubicBezTo>
                    <a:cubicBezTo>
                      <a:pt x="3549" y="1094"/>
                      <a:pt x="2694" y="0"/>
                      <a:pt x="17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9" name="Google Shape;2019;p13"/>
              <p:cNvSpPr/>
              <p:nvPr/>
            </p:nvSpPr>
            <p:spPr>
              <a:xfrm>
                <a:off x="5863350" y="2719900"/>
                <a:ext cx="103575" cy="72675"/>
              </a:xfrm>
              <a:custGeom>
                <a:avLst/>
                <a:gdLst/>
                <a:ahLst/>
                <a:cxnLst/>
                <a:rect l="l" t="t" r="r" b="b"/>
                <a:pathLst>
                  <a:path w="4143" h="2907" extrusionOk="0">
                    <a:moveTo>
                      <a:pt x="2021" y="0"/>
                    </a:moveTo>
                    <a:cubicBezTo>
                      <a:pt x="1703" y="0"/>
                      <a:pt x="1373" y="118"/>
                      <a:pt x="1074" y="397"/>
                    </a:cubicBezTo>
                    <a:cubicBezTo>
                      <a:pt x="1" y="1399"/>
                      <a:pt x="1005" y="2906"/>
                      <a:pt x="2134" y="2906"/>
                    </a:cubicBezTo>
                    <a:cubicBezTo>
                      <a:pt x="2443" y="2906"/>
                      <a:pt x="2762" y="2793"/>
                      <a:pt x="3050" y="2525"/>
                    </a:cubicBezTo>
                    <a:cubicBezTo>
                      <a:pt x="4142" y="1504"/>
                      <a:pt x="3157" y="0"/>
                      <a:pt x="20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0" name="Google Shape;2020;p13"/>
              <p:cNvSpPr/>
              <p:nvPr/>
            </p:nvSpPr>
            <p:spPr>
              <a:xfrm>
                <a:off x="5918950" y="2779250"/>
                <a:ext cx="102900" cy="72975"/>
              </a:xfrm>
              <a:custGeom>
                <a:avLst/>
                <a:gdLst/>
                <a:ahLst/>
                <a:cxnLst/>
                <a:rect l="l" t="t" r="r" b="b"/>
                <a:pathLst>
                  <a:path w="4116" h="2919" extrusionOk="0">
                    <a:moveTo>
                      <a:pt x="2005" y="0"/>
                    </a:moveTo>
                    <a:cubicBezTo>
                      <a:pt x="1691" y="0"/>
                      <a:pt x="1366" y="117"/>
                      <a:pt x="1069" y="394"/>
                    </a:cubicBezTo>
                    <a:cubicBezTo>
                      <a:pt x="0" y="1415"/>
                      <a:pt x="1010" y="2919"/>
                      <a:pt x="2126" y="2919"/>
                    </a:cubicBezTo>
                    <a:cubicBezTo>
                      <a:pt x="2438" y="2919"/>
                      <a:pt x="2759" y="2801"/>
                      <a:pt x="3045" y="2522"/>
                    </a:cubicBezTo>
                    <a:cubicBezTo>
                      <a:pt x="4116" y="1522"/>
                      <a:pt x="3137" y="0"/>
                      <a:pt x="20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1" name="Google Shape;2021;p13"/>
              <p:cNvSpPr/>
              <p:nvPr/>
            </p:nvSpPr>
            <p:spPr>
              <a:xfrm>
                <a:off x="5987275" y="2851350"/>
                <a:ext cx="102925" cy="72775"/>
              </a:xfrm>
              <a:custGeom>
                <a:avLst/>
                <a:gdLst/>
                <a:ahLst/>
                <a:cxnLst/>
                <a:rect l="l" t="t" r="r" b="b"/>
                <a:pathLst>
                  <a:path w="4117" h="2911" extrusionOk="0">
                    <a:moveTo>
                      <a:pt x="2015" y="0"/>
                    </a:moveTo>
                    <a:cubicBezTo>
                      <a:pt x="1699" y="0"/>
                      <a:pt x="1371" y="118"/>
                      <a:pt x="1072" y="397"/>
                    </a:cubicBezTo>
                    <a:cubicBezTo>
                      <a:pt x="1" y="1421"/>
                      <a:pt x="1017" y="2910"/>
                      <a:pt x="2136" y="2910"/>
                    </a:cubicBezTo>
                    <a:cubicBezTo>
                      <a:pt x="2446" y="2910"/>
                      <a:pt x="2764" y="2796"/>
                      <a:pt x="3047" y="2525"/>
                    </a:cubicBezTo>
                    <a:cubicBezTo>
                      <a:pt x="4116" y="1504"/>
                      <a:pt x="3144" y="0"/>
                      <a:pt x="20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2" name="Google Shape;2022;p13"/>
              <p:cNvSpPr/>
              <p:nvPr/>
            </p:nvSpPr>
            <p:spPr>
              <a:xfrm>
                <a:off x="6063450" y="2931525"/>
                <a:ext cx="102850" cy="72325"/>
              </a:xfrm>
              <a:custGeom>
                <a:avLst/>
                <a:gdLst/>
                <a:ahLst/>
                <a:cxnLst/>
                <a:rect l="l" t="t" r="r" b="b"/>
                <a:pathLst>
                  <a:path w="4114" h="2893" extrusionOk="0">
                    <a:moveTo>
                      <a:pt x="1994" y="0"/>
                    </a:moveTo>
                    <a:cubicBezTo>
                      <a:pt x="1682" y="0"/>
                      <a:pt x="1359" y="113"/>
                      <a:pt x="1064" y="382"/>
                    </a:cubicBezTo>
                    <a:cubicBezTo>
                      <a:pt x="1" y="1398"/>
                      <a:pt x="995" y="2892"/>
                      <a:pt x="2105" y="2892"/>
                    </a:cubicBezTo>
                    <a:cubicBezTo>
                      <a:pt x="2422" y="2892"/>
                      <a:pt x="2749" y="2770"/>
                      <a:pt x="3040" y="2479"/>
                    </a:cubicBezTo>
                    <a:cubicBezTo>
                      <a:pt x="4113" y="1502"/>
                      <a:pt x="3128" y="0"/>
                      <a:pt x="19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3" name="Google Shape;2023;p13"/>
              <p:cNvSpPr/>
              <p:nvPr/>
            </p:nvSpPr>
            <p:spPr>
              <a:xfrm>
                <a:off x="6123300" y="3003325"/>
                <a:ext cx="102900" cy="72775"/>
              </a:xfrm>
              <a:custGeom>
                <a:avLst/>
                <a:gdLst/>
                <a:ahLst/>
                <a:cxnLst/>
                <a:rect l="l" t="t" r="r" b="b"/>
                <a:pathLst>
                  <a:path w="4116" h="2911" extrusionOk="0">
                    <a:moveTo>
                      <a:pt x="2003" y="1"/>
                    </a:moveTo>
                    <a:cubicBezTo>
                      <a:pt x="1689" y="1"/>
                      <a:pt x="1364" y="118"/>
                      <a:pt x="1072" y="398"/>
                    </a:cubicBezTo>
                    <a:cubicBezTo>
                      <a:pt x="1" y="1421"/>
                      <a:pt x="998" y="2910"/>
                      <a:pt x="2123" y="2910"/>
                    </a:cubicBezTo>
                    <a:cubicBezTo>
                      <a:pt x="2435" y="2910"/>
                      <a:pt x="2757" y="2796"/>
                      <a:pt x="3047" y="2525"/>
                    </a:cubicBezTo>
                    <a:cubicBezTo>
                      <a:pt x="4116" y="1504"/>
                      <a:pt x="3125" y="1"/>
                      <a:pt x="200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4" name="Google Shape;2024;p13"/>
              <p:cNvSpPr/>
              <p:nvPr/>
            </p:nvSpPr>
            <p:spPr>
              <a:xfrm>
                <a:off x="6025325" y="2942625"/>
                <a:ext cx="104100" cy="72975"/>
              </a:xfrm>
              <a:custGeom>
                <a:avLst/>
                <a:gdLst/>
                <a:ahLst/>
                <a:cxnLst/>
                <a:rect l="l" t="t" r="r" b="b"/>
                <a:pathLst>
                  <a:path w="4164" h="2919" extrusionOk="0">
                    <a:moveTo>
                      <a:pt x="2012" y="0"/>
                    </a:moveTo>
                    <a:cubicBezTo>
                      <a:pt x="1694" y="0"/>
                      <a:pt x="1366" y="117"/>
                      <a:pt x="1070" y="394"/>
                    </a:cubicBezTo>
                    <a:cubicBezTo>
                      <a:pt x="1" y="1415"/>
                      <a:pt x="1010" y="2919"/>
                      <a:pt x="2126" y="2919"/>
                    </a:cubicBezTo>
                    <a:cubicBezTo>
                      <a:pt x="2439" y="2919"/>
                      <a:pt x="2759" y="2801"/>
                      <a:pt x="3045" y="2522"/>
                    </a:cubicBezTo>
                    <a:cubicBezTo>
                      <a:pt x="4164" y="1522"/>
                      <a:pt x="3158" y="0"/>
                      <a:pt x="20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5" name="Google Shape;2025;p13"/>
              <p:cNvSpPr/>
              <p:nvPr/>
            </p:nvSpPr>
            <p:spPr>
              <a:xfrm>
                <a:off x="6001650" y="2917450"/>
                <a:ext cx="102975" cy="72700"/>
              </a:xfrm>
              <a:custGeom>
                <a:avLst/>
                <a:gdLst/>
                <a:ahLst/>
                <a:cxnLst/>
                <a:rect l="l" t="t" r="r" b="b"/>
                <a:pathLst>
                  <a:path w="4119" h="2908" extrusionOk="0">
                    <a:moveTo>
                      <a:pt x="2018" y="1"/>
                    </a:moveTo>
                    <a:cubicBezTo>
                      <a:pt x="1702" y="1"/>
                      <a:pt x="1373" y="119"/>
                      <a:pt x="1074" y="398"/>
                    </a:cubicBezTo>
                    <a:cubicBezTo>
                      <a:pt x="1" y="1400"/>
                      <a:pt x="1005" y="2907"/>
                      <a:pt x="2134" y="2907"/>
                    </a:cubicBezTo>
                    <a:cubicBezTo>
                      <a:pt x="2443" y="2907"/>
                      <a:pt x="2762" y="2794"/>
                      <a:pt x="3050" y="2526"/>
                    </a:cubicBezTo>
                    <a:cubicBezTo>
                      <a:pt x="4119" y="1504"/>
                      <a:pt x="3146" y="1"/>
                      <a:pt x="20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6" name="Google Shape;2026;p13"/>
              <p:cNvSpPr/>
              <p:nvPr/>
            </p:nvSpPr>
            <p:spPr>
              <a:xfrm>
                <a:off x="5922000" y="2824750"/>
                <a:ext cx="102850" cy="73075"/>
              </a:xfrm>
              <a:custGeom>
                <a:avLst/>
                <a:gdLst/>
                <a:ahLst/>
                <a:cxnLst/>
                <a:rect l="l" t="t" r="r" b="b"/>
                <a:pathLst>
                  <a:path w="4114" h="2923" extrusionOk="0">
                    <a:moveTo>
                      <a:pt x="2012" y="1"/>
                    </a:moveTo>
                    <a:cubicBezTo>
                      <a:pt x="1696" y="1"/>
                      <a:pt x="1368" y="118"/>
                      <a:pt x="1069" y="398"/>
                    </a:cubicBezTo>
                    <a:cubicBezTo>
                      <a:pt x="0" y="1419"/>
                      <a:pt x="991" y="2922"/>
                      <a:pt x="2113" y="2922"/>
                    </a:cubicBezTo>
                    <a:cubicBezTo>
                      <a:pt x="2427" y="2922"/>
                      <a:pt x="2752" y="2805"/>
                      <a:pt x="3044" y="2525"/>
                    </a:cubicBezTo>
                    <a:cubicBezTo>
                      <a:pt x="4113" y="1504"/>
                      <a:pt x="3141" y="1"/>
                      <a:pt x="20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7" name="Google Shape;2027;p13"/>
              <p:cNvSpPr/>
              <p:nvPr/>
            </p:nvSpPr>
            <p:spPr>
              <a:xfrm>
                <a:off x="5898300" y="2799375"/>
                <a:ext cx="102925" cy="72975"/>
              </a:xfrm>
              <a:custGeom>
                <a:avLst/>
                <a:gdLst/>
                <a:ahLst/>
                <a:cxnLst/>
                <a:rect l="l" t="t" r="r" b="b"/>
                <a:pathLst>
                  <a:path w="4117" h="2919" extrusionOk="0">
                    <a:moveTo>
                      <a:pt x="2025" y="0"/>
                    </a:moveTo>
                    <a:cubicBezTo>
                      <a:pt x="1707" y="0"/>
                      <a:pt x="1376" y="122"/>
                      <a:pt x="1074" y="410"/>
                    </a:cubicBezTo>
                    <a:cubicBezTo>
                      <a:pt x="1" y="1411"/>
                      <a:pt x="1006" y="2919"/>
                      <a:pt x="2134" y="2919"/>
                    </a:cubicBezTo>
                    <a:cubicBezTo>
                      <a:pt x="2444" y="2919"/>
                      <a:pt x="2762" y="2805"/>
                      <a:pt x="3050" y="2537"/>
                    </a:cubicBezTo>
                    <a:cubicBezTo>
                      <a:pt x="4117" y="1518"/>
                      <a:pt x="3151" y="0"/>
                      <a:pt x="202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8" name="Google Shape;2028;p13"/>
              <p:cNvSpPr/>
              <p:nvPr/>
            </p:nvSpPr>
            <p:spPr>
              <a:xfrm>
                <a:off x="5861150" y="2786075"/>
                <a:ext cx="103550" cy="72700"/>
              </a:xfrm>
              <a:custGeom>
                <a:avLst/>
                <a:gdLst/>
                <a:ahLst/>
                <a:cxnLst/>
                <a:rect l="l" t="t" r="r" b="b"/>
                <a:pathLst>
                  <a:path w="4142" h="2908" extrusionOk="0">
                    <a:moveTo>
                      <a:pt x="2010" y="1"/>
                    </a:moveTo>
                    <a:cubicBezTo>
                      <a:pt x="1694" y="1"/>
                      <a:pt x="1368" y="118"/>
                      <a:pt x="1071" y="394"/>
                    </a:cubicBezTo>
                    <a:cubicBezTo>
                      <a:pt x="0" y="1418"/>
                      <a:pt x="998" y="2907"/>
                      <a:pt x="2123" y="2907"/>
                    </a:cubicBezTo>
                    <a:cubicBezTo>
                      <a:pt x="2435" y="2907"/>
                      <a:pt x="2757" y="2793"/>
                      <a:pt x="3047" y="2522"/>
                    </a:cubicBezTo>
                    <a:cubicBezTo>
                      <a:pt x="4142" y="1522"/>
                      <a:pt x="3149" y="1"/>
                      <a:pt x="20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9" name="Google Shape;2029;p13"/>
              <p:cNvSpPr/>
              <p:nvPr/>
            </p:nvSpPr>
            <p:spPr>
              <a:xfrm>
                <a:off x="5816375" y="2764050"/>
                <a:ext cx="104100" cy="72975"/>
              </a:xfrm>
              <a:custGeom>
                <a:avLst/>
                <a:gdLst/>
                <a:ahLst/>
                <a:cxnLst/>
                <a:rect l="l" t="t" r="r" b="b"/>
                <a:pathLst>
                  <a:path w="4164" h="2919" extrusionOk="0">
                    <a:moveTo>
                      <a:pt x="2011" y="0"/>
                    </a:moveTo>
                    <a:cubicBezTo>
                      <a:pt x="1694" y="0"/>
                      <a:pt x="1365" y="117"/>
                      <a:pt x="1069" y="394"/>
                    </a:cubicBezTo>
                    <a:cubicBezTo>
                      <a:pt x="0" y="1415"/>
                      <a:pt x="1009" y="2919"/>
                      <a:pt x="2125" y="2919"/>
                    </a:cubicBezTo>
                    <a:cubicBezTo>
                      <a:pt x="2438" y="2919"/>
                      <a:pt x="2759" y="2801"/>
                      <a:pt x="3044" y="2522"/>
                    </a:cubicBezTo>
                    <a:cubicBezTo>
                      <a:pt x="4163" y="1522"/>
                      <a:pt x="3157" y="0"/>
                      <a:pt x="201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0" name="Google Shape;2030;p13"/>
              <p:cNvSpPr/>
              <p:nvPr/>
            </p:nvSpPr>
            <p:spPr>
              <a:xfrm>
                <a:off x="5812450" y="2776500"/>
                <a:ext cx="102850" cy="73050"/>
              </a:xfrm>
              <a:custGeom>
                <a:avLst/>
                <a:gdLst/>
                <a:ahLst/>
                <a:cxnLst/>
                <a:rect l="l" t="t" r="r" b="b"/>
                <a:pathLst>
                  <a:path w="4114" h="2922" extrusionOk="0">
                    <a:moveTo>
                      <a:pt x="2020" y="0"/>
                    </a:moveTo>
                    <a:cubicBezTo>
                      <a:pt x="1701" y="0"/>
                      <a:pt x="1371" y="122"/>
                      <a:pt x="1074" y="413"/>
                    </a:cubicBezTo>
                    <a:cubicBezTo>
                      <a:pt x="0" y="1415"/>
                      <a:pt x="1024" y="2922"/>
                      <a:pt x="2145" y="2922"/>
                    </a:cubicBezTo>
                    <a:cubicBezTo>
                      <a:pt x="2453" y="2922"/>
                      <a:pt x="2768" y="2809"/>
                      <a:pt x="3049" y="2540"/>
                    </a:cubicBezTo>
                    <a:cubicBezTo>
                      <a:pt x="4113" y="1500"/>
                      <a:pt x="3136" y="0"/>
                      <a:pt x="20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1" name="Google Shape;2031;p13"/>
              <p:cNvSpPr/>
              <p:nvPr/>
            </p:nvSpPr>
            <p:spPr>
              <a:xfrm>
                <a:off x="5776725" y="2738500"/>
                <a:ext cx="102850" cy="73075"/>
              </a:xfrm>
              <a:custGeom>
                <a:avLst/>
                <a:gdLst/>
                <a:ahLst/>
                <a:cxnLst/>
                <a:rect l="l" t="t" r="r" b="b"/>
                <a:pathLst>
                  <a:path w="4114" h="2923" extrusionOk="0">
                    <a:moveTo>
                      <a:pt x="2032" y="0"/>
                    </a:moveTo>
                    <a:cubicBezTo>
                      <a:pt x="1712" y="0"/>
                      <a:pt x="1378" y="123"/>
                      <a:pt x="1074" y="413"/>
                    </a:cubicBezTo>
                    <a:cubicBezTo>
                      <a:pt x="1" y="1415"/>
                      <a:pt x="1005" y="2922"/>
                      <a:pt x="2134" y="2922"/>
                    </a:cubicBezTo>
                    <a:cubicBezTo>
                      <a:pt x="2443" y="2922"/>
                      <a:pt x="2762" y="2809"/>
                      <a:pt x="3050" y="2541"/>
                    </a:cubicBezTo>
                    <a:cubicBezTo>
                      <a:pt x="4114" y="1500"/>
                      <a:pt x="3155" y="0"/>
                      <a:pt x="20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2" name="Google Shape;2032;p13"/>
              <p:cNvSpPr/>
              <p:nvPr/>
            </p:nvSpPr>
            <p:spPr>
              <a:xfrm>
                <a:off x="5719750" y="2719900"/>
                <a:ext cx="102950" cy="72675"/>
              </a:xfrm>
              <a:custGeom>
                <a:avLst/>
                <a:gdLst/>
                <a:ahLst/>
                <a:cxnLst/>
                <a:rect l="l" t="t" r="r" b="b"/>
                <a:pathLst>
                  <a:path w="4118" h="2907" extrusionOk="0">
                    <a:moveTo>
                      <a:pt x="2005" y="0"/>
                    </a:moveTo>
                    <a:cubicBezTo>
                      <a:pt x="1690" y="0"/>
                      <a:pt x="1366" y="118"/>
                      <a:pt x="1073" y="397"/>
                    </a:cubicBezTo>
                    <a:cubicBezTo>
                      <a:pt x="0" y="1399"/>
                      <a:pt x="1005" y="2906"/>
                      <a:pt x="2133" y="2906"/>
                    </a:cubicBezTo>
                    <a:cubicBezTo>
                      <a:pt x="2443" y="2906"/>
                      <a:pt x="2761" y="2793"/>
                      <a:pt x="3049" y="2525"/>
                    </a:cubicBezTo>
                    <a:cubicBezTo>
                      <a:pt x="4118" y="1504"/>
                      <a:pt x="3127" y="0"/>
                      <a:pt x="20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3" name="Google Shape;2033;p13"/>
              <p:cNvSpPr/>
              <p:nvPr/>
            </p:nvSpPr>
            <p:spPr>
              <a:xfrm>
                <a:off x="5682575" y="2706600"/>
                <a:ext cx="103025" cy="72375"/>
              </a:xfrm>
              <a:custGeom>
                <a:avLst/>
                <a:gdLst/>
                <a:ahLst/>
                <a:cxnLst/>
                <a:rect l="l" t="t" r="r" b="b"/>
                <a:pathLst>
                  <a:path w="4121" h="2895" extrusionOk="0">
                    <a:moveTo>
                      <a:pt x="1999" y="0"/>
                    </a:moveTo>
                    <a:cubicBezTo>
                      <a:pt x="1688" y="0"/>
                      <a:pt x="1365" y="114"/>
                      <a:pt x="1071" y="382"/>
                    </a:cubicBezTo>
                    <a:cubicBezTo>
                      <a:pt x="0" y="1405"/>
                      <a:pt x="998" y="2894"/>
                      <a:pt x="2123" y="2894"/>
                    </a:cubicBezTo>
                    <a:cubicBezTo>
                      <a:pt x="2435" y="2894"/>
                      <a:pt x="2757" y="2780"/>
                      <a:pt x="3047" y="2510"/>
                    </a:cubicBezTo>
                    <a:cubicBezTo>
                      <a:pt x="4120" y="1508"/>
                      <a:pt x="3134" y="0"/>
                      <a:pt x="19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4" name="Google Shape;2034;p13"/>
              <p:cNvSpPr/>
              <p:nvPr/>
            </p:nvSpPr>
            <p:spPr>
              <a:xfrm>
                <a:off x="5641475" y="2689200"/>
                <a:ext cx="102900" cy="72975"/>
              </a:xfrm>
              <a:custGeom>
                <a:avLst/>
                <a:gdLst/>
                <a:ahLst/>
                <a:cxnLst/>
                <a:rect l="l" t="t" r="r" b="b"/>
                <a:pathLst>
                  <a:path w="4116" h="2919" extrusionOk="0">
                    <a:moveTo>
                      <a:pt x="2024" y="0"/>
                    </a:moveTo>
                    <a:cubicBezTo>
                      <a:pt x="1706" y="0"/>
                      <a:pt x="1375" y="121"/>
                      <a:pt x="1074" y="409"/>
                    </a:cubicBezTo>
                    <a:cubicBezTo>
                      <a:pt x="0" y="1411"/>
                      <a:pt x="1024" y="2918"/>
                      <a:pt x="2145" y="2918"/>
                    </a:cubicBezTo>
                    <a:cubicBezTo>
                      <a:pt x="2453" y="2918"/>
                      <a:pt x="2768" y="2805"/>
                      <a:pt x="3049" y="2537"/>
                    </a:cubicBezTo>
                    <a:cubicBezTo>
                      <a:pt x="4116" y="1518"/>
                      <a:pt x="3150" y="0"/>
                      <a:pt x="20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5" name="Google Shape;2035;p13"/>
              <p:cNvSpPr/>
              <p:nvPr/>
            </p:nvSpPr>
            <p:spPr>
              <a:xfrm>
                <a:off x="5783575" y="2795875"/>
                <a:ext cx="102975" cy="72675"/>
              </a:xfrm>
              <a:custGeom>
                <a:avLst/>
                <a:gdLst/>
                <a:ahLst/>
                <a:cxnLst/>
                <a:rect l="l" t="t" r="r" b="b"/>
                <a:pathLst>
                  <a:path w="4119" h="2907" extrusionOk="0">
                    <a:moveTo>
                      <a:pt x="1993" y="1"/>
                    </a:moveTo>
                    <a:cubicBezTo>
                      <a:pt x="1680" y="1"/>
                      <a:pt x="1360" y="118"/>
                      <a:pt x="1074" y="398"/>
                    </a:cubicBezTo>
                    <a:cubicBezTo>
                      <a:pt x="0" y="1399"/>
                      <a:pt x="1005" y="2907"/>
                      <a:pt x="2133" y="2907"/>
                    </a:cubicBezTo>
                    <a:cubicBezTo>
                      <a:pt x="2443" y="2907"/>
                      <a:pt x="2762" y="2793"/>
                      <a:pt x="3049" y="2525"/>
                    </a:cubicBezTo>
                    <a:cubicBezTo>
                      <a:pt x="4118" y="1504"/>
                      <a:pt x="3109" y="1"/>
                      <a:pt x="19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6" name="Google Shape;2036;p13"/>
              <p:cNvSpPr/>
              <p:nvPr/>
            </p:nvSpPr>
            <p:spPr>
              <a:xfrm>
                <a:off x="5914275" y="2960325"/>
                <a:ext cx="103025" cy="72375"/>
              </a:xfrm>
              <a:custGeom>
                <a:avLst/>
                <a:gdLst/>
                <a:ahLst/>
                <a:cxnLst/>
                <a:rect l="l" t="t" r="r" b="b"/>
                <a:pathLst>
                  <a:path w="4121" h="2895" extrusionOk="0">
                    <a:moveTo>
                      <a:pt x="2010" y="0"/>
                    </a:moveTo>
                    <a:cubicBezTo>
                      <a:pt x="1696" y="0"/>
                      <a:pt x="1371" y="115"/>
                      <a:pt x="1074" y="385"/>
                    </a:cubicBezTo>
                    <a:cubicBezTo>
                      <a:pt x="0" y="1387"/>
                      <a:pt x="1005" y="2894"/>
                      <a:pt x="2133" y="2894"/>
                    </a:cubicBezTo>
                    <a:cubicBezTo>
                      <a:pt x="2443" y="2894"/>
                      <a:pt x="2762" y="2781"/>
                      <a:pt x="3049" y="2513"/>
                    </a:cubicBezTo>
                    <a:cubicBezTo>
                      <a:pt x="4120" y="1489"/>
                      <a:pt x="3142" y="0"/>
                      <a:pt x="20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7" name="Google Shape;2037;p13"/>
              <p:cNvSpPr/>
              <p:nvPr/>
            </p:nvSpPr>
            <p:spPr>
              <a:xfrm>
                <a:off x="6008550" y="2983650"/>
                <a:ext cx="102975" cy="72675"/>
              </a:xfrm>
              <a:custGeom>
                <a:avLst/>
                <a:gdLst/>
                <a:ahLst/>
                <a:cxnLst/>
                <a:rect l="l" t="t" r="r" b="b"/>
                <a:pathLst>
                  <a:path w="4119" h="2907" extrusionOk="0">
                    <a:moveTo>
                      <a:pt x="2007" y="1"/>
                    </a:moveTo>
                    <a:cubicBezTo>
                      <a:pt x="1694" y="1"/>
                      <a:pt x="1369" y="117"/>
                      <a:pt x="1072" y="394"/>
                    </a:cubicBezTo>
                    <a:cubicBezTo>
                      <a:pt x="1" y="1418"/>
                      <a:pt x="998" y="2907"/>
                      <a:pt x="2124" y="2907"/>
                    </a:cubicBezTo>
                    <a:cubicBezTo>
                      <a:pt x="2436" y="2907"/>
                      <a:pt x="2757" y="2792"/>
                      <a:pt x="3048" y="2522"/>
                    </a:cubicBezTo>
                    <a:cubicBezTo>
                      <a:pt x="4119" y="1522"/>
                      <a:pt x="3139" y="1"/>
                      <a:pt x="20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8" name="Google Shape;2038;p13"/>
              <p:cNvSpPr/>
              <p:nvPr/>
            </p:nvSpPr>
            <p:spPr>
              <a:xfrm>
                <a:off x="6056525" y="3017775"/>
                <a:ext cx="103575" cy="72675"/>
              </a:xfrm>
              <a:custGeom>
                <a:avLst/>
                <a:gdLst/>
                <a:ahLst/>
                <a:cxnLst/>
                <a:rect l="l" t="t" r="r" b="b"/>
                <a:pathLst>
                  <a:path w="4143" h="2907" extrusionOk="0">
                    <a:moveTo>
                      <a:pt x="2041" y="0"/>
                    </a:moveTo>
                    <a:cubicBezTo>
                      <a:pt x="1726" y="0"/>
                      <a:pt x="1397" y="118"/>
                      <a:pt x="1098" y="397"/>
                    </a:cubicBezTo>
                    <a:cubicBezTo>
                      <a:pt x="1" y="1399"/>
                      <a:pt x="1019" y="2906"/>
                      <a:pt x="2154" y="2906"/>
                    </a:cubicBezTo>
                    <a:cubicBezTo>
                      <a:pt x="2466" y="2906"/>
                      <a:pt x="2786" y="2793"/>
                      <a:pt x="3074" y="2525"/>
                    </a:cubicBezTo>
                    <a:cubicBezTo>
                      <a:pt x="4143" y="1504"/>
                      <a:pt x="3170" y="0"/>
                      <a:pt x="20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9" name="Google Shape;2039;p13"/>
              <p:cNvSpPr/>
              <p:nvPr/>
            </p:nvSpPr>
            <p:spPr>
              <a:xfrm>
                <a:off x="6095875" y="3092700"/>
                <a:ext cx="102925" cy="72975"/>
              </a:xfrm>
              <a:custGeom>
                <a:avLst/>
                <a:gdLst/>
                <a:ahLst/>
                <a:cxnLst/>
                <a:rect l="l" t="t" r="r" b="b"/>
                <a:pathLst>
                  <a:path w="4117" h="2919" extrusionOk="0">
                    <a:moveTo>
                      <a:pt x="2025" y="0"/>
                    </a:moveTo>
                    <a:cubicBezTo>
                      <a:pt x="1707" y="0"/>
                      <a:pt x="1376" y="121"/>
                      <a:pt x="1074" y="409"/>
                    </a:cubicBezTo>
                    <a:cubicBezTo>
                      <a:pt x="1" y="1411"/>
                      <a:pt x="1005" y="2918"/>
                      <a:pt x="2134" y="2918"/>
                    </a:cubicBezTo>
                    <a:cubicBezTo>
                      <a:pt x="2443" y="2918"/>
                      <a:pt x="2762" y="2805"/>
                      <a:pt x="3050" y="2537"/>
                    </a:cubicBezTo>
                    <a:cubicBezTo>
                      <a:pt x="4116" y="1518"/>
                      <a:pt x="3150" y="0"/>
                      <a:pt x="202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0" name="Google Shape;2040;p13"/>
              <p:cNvSpPr/>
              <p:nvPr/>
            </p:nvSpPr>
            <p:spPr>
              <a:xfrm>
                <a:off x="5936300" y="3043300"/>
                <a:ext cx="103525" cy="72975"/>
              </a:xfrm>
              <a:custGeom>
                <a:avLst/>
                <a:gdLst/>
                <a:ahLst/>
                <a:cxnLst/>
                <a:rect l="l" t="t" r="r" b="b"/>
                <a:pathLst>
                  <a:path w="4141" h="2919" extrusionOk="0">
                    <a:moveTo>
                      <a:pt x="2028" y="0"/>
                    </a:moveTo>
                    <a:cubicBezTo>
                      <a:pt x="1708" y="0"/>
                      <a:pt x="1376" y="122"/>
                      <a:pt x="1074" y="410"/>
                    </a:cubicBezTo>
                    <a:cubicBezTo>
                      <a:pt x="1" y="1411"/>
                      <a:pt x="1005" y="2919"/>
                      <a:pt x="2134" y="2919"/>
                    </a:cubicBezTo>
                    <a:cubicBezTo>
                      <a:pt x="2443" y="2919"/>
                      <a:pt x="2762" y="2805"/>
                      <a:pt x="3050" y="2537"/>
                    </a:cubicBezTo>
                    <a:cubicBezTo>
                      <a:pt x="4140" y="1518"/>
                      <a:pt x="3161" y="0"/>
                      <a:pt x="20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1" name="Google Shape;2041;p13"/>
              <p:cNvSpPr/>
              <p:nvPr/>
            </p:nvSpPr>
            <p:spPr>
              <a:xfrm>
                <a:off x="5882475" y="2942625"/>
                <a:ext cx="102325" cy="72975"/>
              </a:xfrm>
              <a:custGeom>
                <a:avLst/>
                <a:gdLst/>
                <a:ahLst/>
                <a:cxnLst/>
                <a:rect l="l" t="t" r="r" b="b"/>
                <a:pathLst>
                  <a:path w="4093" h="2919" extrusionOk="0">
                    <a:moveTo>
                      <a:pt x="1977" y="0"/>
                    </a:moveTo>
                    <a:cubicBezTo>
                      <a:pt x="1669" y="0"/>
                      <a:pt x="1353" y="117"/>
                      <a:pt x="1069" y="394"/>
                    </a:cubicBezTo>
                    <a:cubicBezTo>
                      <a:pt x="0" y="1415"/>
                      <a:pt x="991" y="2919"/>
                      <a:pt x="2114" y="2919"/>
                    </a:cubicBezTo>
                    <a:cubicBezTo>
                      <a:pt x="2428" y="2919"/>
                      <a:pt x="2752" y="2801"/>
                      <a:pt x="3045" y="2522"/>
                    </a:cubicBezTo>
                    <a:cubicBezTo>
                      <a:pt x="4092" y="1522"/>
                      <a:pt x="3089" y="0"/>
                      <a:pt x="19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2" name="Google Shape;2042;p13"/>
              <p:cNvSpPr/>
              <p:nvPr/>
            </p:nvSpPr>
            <p:spPr>
              <a:xfrm>
                <a:off x="5773700" y="2844975"/>
                <a:ext cx="102900" cy="72975"/>
              </a:xfrm>
              <a:custGeom>
                <a:avLst/>
                <a:gdLst/>
                <a:ahLst/>
                <a:cxnLst/>
                <a:rect l="l" t="t" r="r" b="b"/>
                <a:pathLst>
                  <a:path w="4116" h="2919" extrusionOk="0">
                    <a:moveTo>
                      <a:pt x="2012" y="0"/>
                    </a:moveTo>
                    <a:cubicBezTo>
                      <a:pt x="1695" y="0"/>
                      <a:pt x="1368" y="121"/>
                      <a:pt x="1074" y="409"/>
                    </a:cubicBezTo>
                    <a:cubicBezTo>
                      <a:pt x="0" y="1411"/>
                      <a:pt x="1005" y="2919"/>
                      <a:pt x="2133" y="2919"/>
                    </a:cubicBezTo>
                    <a:cubicBezTo>
                      <a:pt x="2443" y="2919"/>
                      <a:pt x="2761" y="2805"/>
                      <a:pt x="3049" y="2537"/>
                    </a:cubicBezTo>
                    <a:cubicBezTo>
                      <a:pt x="4116" y="1518"/>
                      <a:pt x="3131" y="0"/>
                      <a:pt x="20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3" name="Google Shape;2043;p13"/>
              <p:cNvSpPr/>
              <p:nvPr/>
            </p:nvSpPr>
            <p:spPr>
              <a:xfrm>
                <a:off x="5829925" y="2896275"/>
                <a:ext cx="103025" cy="72600"/>
              </a:xfrm>
              <a:custGeom>
                <a:avLst/>
                <a:gdLst/>
                <a:ahLst/>
                <a:cxnLst/>
                <a:rect l="l" t="t" r="r" b="b"/>
                <a:pathLst>
                  <a:path w="4121" h="2904" extrusionOk="0">
                    <a:moveTo>
                      <a:pt x="2009" y="0"/>
                    </a:moveTo>
                    <a:cubicBezTo>
                      <a:pt x="1696" y="0"/>
                      <a:pt x="1371" y="117"/>
                      <a:pt x="1074" y="394"/>
                    </a:cubicBezTo>
                    <a:cubicBezTo>
                      <a:pt x="0" y="1396"/>
                      <a:pt x="1005" y="2903"/>
                      <a:pt x="2133" y="2903"/>
                    </a:cubicBezTo>
                    <a:cubicBezTo>
                      <a:pt x="2443" y="2903"/>
                      <a:pt x="2762" y="2790"/>
                      <a:pt x="3050" y="2522"/>
                    </a:cubicBezTo>
                    <a:cubicBezTo>
                      <a:pt x="4121" y="1522"/>
                      <a:pt x="3141" y="0"/>
                      <a:pt x="20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4" name="Google Shape;2044;p13"/>
              <p:cNvSpPr/>
              <p:nvPr/>
            </p:nvSpPr>
            <p:spPr>
              <a:xfrm>
                <a:off x="5911225" y="3067250"/>
                <a:ext cx="103050" cy="72600"/>
              </a:xfrm>
              <a:custGeom>
                <a:avLst/>
                <a:gdLst/>
                <a:ahLst/>
                <a:cxnLst/>
                <a:rect l="l" t="t" r="r" b="b"/>
                <a:pathLst>
                  <a:path w="4122" h="2904" extrusionOk="0">
                    <a:moveTo>
                      <a:pt x="1998" y="0"/>
                    </a:moveTo>
                    <a:cubicBezTo>
                      <a:pt x="1686" y="0"/>
                      <a:pt x="1364" y="117"/>
                      <a:pt x="1074" y="394"/>
                    </a:cubicBezTo>
                    <a:cubicBezTo>
                      <a:pt x="1" y="1396"/>
                      <a:pt x="1024" y="2903"/>
                      <a:pt x="2146" y="2903"/>
                    </a:cubicBezTo>
                    <a:cubicBezTo>
                      <a:pt x="2454" y="2903"/>
                      <a:pt x="2769" y="2790"/>
                      <a:pt x="3050" y="2522"/>
                    </a:cubicBezTo>
                    <a:cubicBezTo>
                      <a:pt x="4121" y="1522"/>
                      <a:pt x="3123" y="0"/>
                      <a:pt x="19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5" name="Google Shape;2045;p13"/>
              <p:cNvSpPr/>
              <p:nvPr/>
            </p:nvSpPr>
            <p:spPr>
              <a:xfrm>
                <a:off x="5980550" y="3217300"/>
                <a:ext cx="103500" cy="73000"/>
              </a:xfrm>
              <a:custGeom>
                <a:avLst/>
                <a:gdLst/>
                <a:ahLst/>
                <a:cxnLst/>
                <a:rect l="l" t="t" r="r" b="b"/>
                <a:pathLst>
                  <a:path w="4140" h="2920" extrusionOk="0">
                    <a:moveTo>
                      <a:pt x="2048" y="1"/>
                    </a:moveTo>
                    <a:cubicBezTo>
                      <a:pt x="1730" y="1"/>
                      <a:pt x="1399" y="122"/>
                      <a:pt x="1098" y="410"/>
                    </a:cubicBezTo>
                    <a:cubicBezTo>
                      <a:pt x="0" y="1412"/>
                      <a:pt x="1018" y="2919"/>
                      <a:pt x="2154" y="2919"/>
                    </a:cubicBezTo>
                    <a:cubicBezTo>
                      <a:pt x="2465" y="2919"/>
                      <a:pt x="2785" y="2806"/>
                      <a:pt x="3073" y="2538"/>
                    </a:cubicBezTo>
                    <a:cubicBezTo>
                      <a:pt x="4140" y="1519"/>
                      <a:pt x="3174" y="1"/>
                      <a:pt x="204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6" name="Google Shape;2046;p13"/>
              <p:cNvSpPr/>
              <p:nvPr/>
            </p:nvSpPr>
            <p:spPr>
              <a:xfrm>
                <a:off x="6108800" y="3072925"/>
                <a:ext cx="102925" cy="73000"/>
              </a:xfrm>
              <a:custGeom>
                <a:avLst/>
                <a:gdLst/>
                <a:ahLst/>
                <a:cxnLst/>
                <a:rect l="l" t="t" r="r" b="b"/>
                <a:pathLst>
                  <a:path w="4117" h="2920" extrusionOk="0">
                    <a:moveTo>
                      <a:pt x="2012" y="1"/>
                    </a:moveTo>
                    <a:cubicBezTo>
                      <a:pt x="1696" y="1"/>
                      <a:pt x="1369" y="122"/>
                      <a:pt x="1074" y="410"/>
                    </a:cubicBezTo>
                    <a:cubicBezTo>
                      <a:pt x="1" y="1412"/>
                      <a:pt x="1024" y="2919"/>
                      <a:pt x="2146" y="2919"/>
                    </a:cubicBezTo>
                    <a:cubicBezTo>
                      <a:pt x="2453" y="2919"/>
                      <a:pt x="2769" y="2806"/>
                      <a:pt x="3050" y="2538"/>
                    </a:cubicBezTo>
                    <a:cubicBezTo>
                      <a:pt x="4116" y="1519"/>
                      <a:pt x="3132" y="1"/>
                      <a:pt x="20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7" name="Google Shape;2047;p13"/>
              <p:cNvSpPr/>
              <p:nvPr/>
            </p:nvSpPr>
            <p:spPr>
              <a:xfrm>
                <a:off x="6165800" y="3226725"/>
                <a:ext cx="102975" cy="72700"/>
              </a:xfrm>
              <a:custGeom>
                <a:avLst/>
                <a:gdLst/>
                <a:ahLst/>
                <a:cxnLst/>
                <a:rect l="l" t="t" r="r" b="b"/>
                <a:pathLst>
                  <a:path w="4119" h="2908" extrusionOk="0">
                    <a:moveTo>
                      <a:pt x="2017" y="1"/>
                    </a:moveTo>
                    <a:cubicBezTo>
                      <a:pt x="1701" y="1"/>
                      <a:pt x="1373" y="119"/>
                      <a:pt x="1074" y="398"/>
                    </a:cubicBezTo>
                    <a:cubicBezTo>
                      <a:pt x="0" y="1400"/>
                      <a:pt x="1024" y="2907"/>
                      <a:pt x="2145" y="2907"/>
                    </a:cubicBezTo>
                    <a:cubicBezTo>
                      <a:pt x="2453" y="2907"/>
                      <a:pt x="2768" y="2794"/>
                      <a:pt x="3049" y="2526"/>
                    </a:cubicBezTo>
                    <a:cubicBezTo>
                      <a:pt x="4118" y="1504"/>
                      <a:pt x="3146" y="1"/>
                      <a:pt x="20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8" name="Google Shape;2048;p13"/>
              <p:cNvSpPr/>
              <p:nvPr/>
            </p:nvSpPr>
            <p:spPr>
              <a:xfrm>
                <a:off x="6063325" y="3227575"/>
                <a:ext cx="102925" cy="72975"/>
              </a:xfrm>
              <a:custGeom>
                <a:avLst/>
                <a:gdLst/>
                <a:ahLst/>
                <a:cxnLst/>
                <a:rect l="l" t="t" r="r" b="b"/>
                <a:pathLst>
                  <a:path w="4117" h="2919" extrusionOk="0">
                    <a:moveTo>
                      <a:pt x="1993" y="1"/>
                    </a:moveTo>
                    <a:cubicBezTo>
                      <a:pt x="1681" y="1"/>
                      <a:pt x="1359" y="117"/>
                      <a:pt x="1069" y="394"/>
                    </a:cubicBezTo>
                    <a:cubicBezTo>
                      <a:pt x="1" y="1415"/>
                      <a:pt x="1010" y="2919"/>
                      <a:pt x="2126" y="2919"/>
                    </a:cubicBezTo>
                    <a:cubicBezTo>
                      <a:pt x="2438" y="2919"/>
                      <a:pt x="2759" y="2801"/>
                      <a:pt x="3045" y="2522"/>
                    </a:cubicBezTo>
                    <a:cubicBezTo>
                      <a:pt x="4116" y="1522"/>
                      <a:pt x="3118" y="1"/>
                      <a:pt x="19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9" name="Google Shape;2049;p13"/>
              <p:cNvSpPr/>
              <p:nvPr/>
            </p:nvSpPr>
            <p:spPr>
              <a:xfrm>
                <a:off x="6135450" y="3295975"/>
                <a:ext cx="102975" cy="72675"/>
              </a:xfrm>
              <a:custGeom>
                <a:avLst/>
                <a:gdLst/>
                <a:ahLst/>
                <a:cxnLst/>
                <a:rect l="l" t="t" r="r" b="b"/>
                <a:pathLst>
                  <a:path w="4119" h="2907" extrusionOk="0">
                    <a:moveTo>
                      <a:pt x="1995" y="0"/>
                    </a:moveTo>
                    <a:cubicBezTo>
                      <a:pt x="1684" y="0"/>
                      <a:pt x="1362" y="117"/>
                      <a:pt x="1072" y="394"/>
                    </a:cubicBezTo>
                    <a:cubicBezTo>
                      <a:pt x="1" y="1417"/>
                      <a:pt x="1017" y="2906"/>
                      <a:pt x="2136" y="2906"/>
                    </a:cubicBezTo>
                    <a:cubicBezTo>
                      <a:pt x="2446" y="2906"/>
                      <a:pt x="2764" y="2792"/>
                      <a:pt x="3048" y="2522"/>
                    </a:cubicBezTo>
                    <a:cubicBezTo>
                      <a:pt x="4119" y="1522"/>
                      <a:pt x="3121" y="0"/>
                      <a:pt x="19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0" name="Google Shape;2050;p13"/>
              <p:cNvSpPr/>
              <p:nvPr/>
            </p:nvSpPr>
            <p:spPr>
              <a:xfrm>
                <a:off x="6224375" y="3211925"/>
                <a:ext cx="102425" cy="72375"/>
              </a:xfrm>
              <a:custGeom>
                <a:avLst/>
                <a:gdLst/>
                <a:ahLst/>
                <a:cxnLst/>
                <a:rect l="l" t="t" r="r" b="b"/>
                <a:pathLst>
                  <a:path w="4097" h="2895" extrusionOk="0">
                    <a:moveTo>
                      <a:pt x="1996" y="0"/>
                    </a:moveTo>
                    <a:cubicBezTo>
                      <a:pt x="1687" y="0"/>
                      <a:pt x="1366" y="114"/>
                      <a:pt x="1071" y="382"/>
                    </a:cubicBezTo>
                    <a:cubicBezTo>
                      <a:pt x="0" y="1405"/>
                      <a:pt x="998" y="2895"/>
                      <a:pt x="2123" y="2895"/>
                    </a:cubicBezTo>
                    <a:cubicBezTo>
                      <a:pt x="2435" y="2895"/>
                      <a:pt x="2757" y="2780"/>
                      <a:pt x="3047" y="2510"/>
                    </a:cubicBezTo>
                    <a:cubicBezTo>
                      <a:pt x="4097" y="1508"/>
                      <a:pt x="3124" y="0"/>
                      <a:pt x="199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1" name="Google Shape;2051;p13"/>
              <p:cNvSpPr/>
              <p:nvPr/>
            </p:nvSpPr>
            <p:spPr>
              <a:xfrm>
                <a:off x="6229625" y="3150650"/>
                <a:ext cx="103500" cy="72775"/>
              </a:xfrm>
              <a:custGeom>
                <a:avLst/>
                <a:gdLst/>
                <a:ahLst/>
                <a:cxnLst/>
                <a:rect l="l" t="t" r="r" b="b"/>
                <a:pathLst>
                  <a:path w="4140" h="2911" extrusionOk="0">
                    <a:moveTo>
                      <a:pt x="2029" y="1"/>
                    </a:moveTo>
                    <a:cubicBezTo>
                      <a:pt x="1708" y="1"/>
                      <a:pt x="1376" y="120"/>
                      <a:pt x="1074" y="401"/>
                    </a:cubicBezTo>
                    <a:cubicBezTo>
                      <a:pt x="1" y="1403"/>
                      <a:pt x="1005" y="2911"/>
                      <a:pt x="2134" y="2911"/>
                    </a:cubicBezTo>
                    <a:cubicBezTo>
                      <a:pt x="2443" y="2911"/>
                      <a:pt x="2762" y="2797"/>
                      <a:pt x="3050" y="2529"/>
                    </a:cubicBezTo>
                    <a:cubicBezTo>
                      <a:pt x="4140" y="1487"/>
                      <a:pt x="3161" y="1"/>
                      <a:pt x="20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2" name="Google Shape;2052;p13"/>
              <p:cNvSpPr/>
              <p:nvPr/>
            </p:nvSpPr>
            <p:spPr>
              <a:xfrm>
                <a:off x="6183275" y="3050125"/>
                <a:ext cx="103500" cy="73000"/>
              </a:xfrm>
              <a:custGeom>
                <a:avLst/>
                <a:gdLst/>
                <a:ahLst/>
                <a:cxnLst/>
                <a:rect l="l" t="t" r="r" b="b"/>
                <a:pathLst>
                  <a:path w="4140" h="2920" extrusionOk="0">
                    <a:moveTo>
                      <a:pt x="2028" y="1"/>
                    </a:moveTo>
                    <a:cubicBezTo>
                      <a:pt x="1708" y="1"/>
                      <a:pt x="1375" y="122"/>
                      <a:pt x="1074" y="410"/>
                    </a:cubicBezTo>
                    <a:cubicBezTo>
                      <a:pt x="0" y="1412"/>
                      <a:pt x="1005" y="2919"/>
                      <a:pt x="2133" y="2919"/>
                    </a:cubicBezTo>
                    <a:cubicBezTo>
                      <a:pt x="2443" y="2919"/>
                      <a:pt x="2762" y="2806"/>
                      <a:pt x="3050" y="2538"/>
                    </a:cubicBezTo>
                    <a:cubicBezTo>
                      <a:pt x="4140" y="1519"/>
                      <a:pt x="3160" y="1"/>
                      <a:pt x="20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3" name="Google Shape;2053;p13"/>
              <p:cNvSpPr/>
              <p:nvPr/>
            </p:nvSpPr>
            <p:spPr>
              <a:xfrm>
                <a:off x="6143000" y="3008250"/>
                <a:ext cx="102850" cy="73075"/>
              </a:xfrm>
              <a:custGeom>
                <a:avLst/>
                <a:gdLst/>
                <a:ahLst/>
                <a:cxnLst/>
                <a:rect l="l" t="t" r="r" b="b"/>
                <a:pathLst>
                  <a:path w="4114" h="2923" extrusionOk="0">
                    <a:moveTo>
                      <a:pt x="2032" y="1"/>
                    </a:moveTo>
                    <a:cubicBezTo>
                      <a:pt x="1712" y="1"/>
                      <a:pt x="1378" y="123"/>
                      <a:pt x="1074" y="413"/>
                    </a:cubicBezTo>
                    <a:cubicBezTo>
                      <a:pt x="0" y="1415"/>
                      <a:pt x="1024" y="2923"/>
                      <a:pt x="2146" y="2923"/>
                    </a:cubicBezTo>
                    <a:cubicBezTo>
                      <a:pt x="2453" y="2923"/>
                      <a:pt x="2768" y="2809"/>
                      <a:pt x="3050" y="2541"/>
                    </a:cubicBezTo>
                    <a:cubicBezTo>
                      <a:pt x="4114" y="1501"/>
                      <a:pt x="3154" y="1"/>
                      <a:pt x="20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4" name="Google Shape;2054;p13"/>
              <p:cNvSpPr/>
              <p:nvPr/>
            </p:nvSpPr>
            <p:spPr>
              <a:xfrm>
                <a:off x="6031350" y="2889425"/>
                <a:ext cx="103575" cy="72675"/>
              </a:xfrm>
              <a:custGeom>
                <a:avLst/>
                <a:gdLst/>
                <a:ahLst/>
                <a:cxnLst/>
                <a:rect l="l" t="t" r="r" b="b"/>
                <a:pathLst>
                  <a:path w="4143" h="2907" extrusionOk="0">
                    <a:moveTo>
                      <a:pt x="2011" y="1"/>
                    </a:moveTo>
                    <a:cubicBezTo>
                      <a:pt x="1695" y="1"/>
                      <a:pt x="1368" y="117"/>
                      <a:pt x="1072" y="394"/>
                    </a:cubicBezTo>
                    <a:cubicBezTo>
                      <a:pt x="1" y="1418"/>
                      <a:pt x="998" y="2907"/>
                      <a:pt x="2123" y="2907"/>
                    </a:cubicBezTo>
                    <a:cubicBezTo>
                      <a:pt x="2435" y="2907"/>
                      <a:pt x="2757" y="2792"/>
                      <a:pt x="3047" y="2522"/>
                    </a:cubicBezTo>
                    <a:cubicBezTo>
                      <a:pt x="4142" y="1522"/>
                      <a:pt x="3150" y="1"/>
                      <a:pt x="201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5" name="Google Shape;2055;p13"/>
              <p:cNvSpPr/>
              <p:nvPr/>
            </p:nvSpPr>
            <p:spPr>
              <a:xfrm>
                <a:off x="5977400" y="2908425"/>
                <a:ext cx="103575" cy="72675"/>
              </a:xfrm>
              <a:custGeom>
                <a:avLst/>
                <a:gdLst/>
                <a:ahLst/>
                <a:cxnLst/>
                <a:rect l="l" t="t" r="r" b="b"/>
                <a:pathLst>
                  <a:path w="4143" h="2907" extrusionOk="0">
                    <a:moveTo>
                      <a:pt x="2010" y="1"/>
                    </a:moveTo>
                    <a:cubicBezTo>
                      <a:pt x="1695" y="1"/>
                      <a:pt x="1368" y="117"/>
                      <a:pt x="1072" y="394"/>
                    </a:cubicBezTo>
                    <a:cubicBezTo>
                      <a:pt x="1" y="1418"/>
                      <a:pt x="998" y="2907"/>
                      <a:pt x="2123" y="2907"/>
                    </a:cubicBezTo>
                    <a:cubicBezTo>
                      <a:pt x="2435" y="2907"/>
                      <a:pt x="2757" y="2792"/>
                      <a:pt x="3047" y="2522"/>
                    </a:cubicBezTo>
                    <a:cubicBezTo>
                      <a:pt x="4142" y="1522"/>
                      <a:pt x="3150" y="1"/>
                      <a:pt x="20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6" name="Google Shape;2056;p13"/>
              <p:cNvSpPr/>
              <p:nvPr/>
            </p:nvSpPr>
            <p:spPr>
              <a:xfrm>
                <a:off x="5855875" y="2847550"/>
                <a:ext cx="102850" cy="73075"/>
              </a:xfrm>
              <a:custGeom>
                <a:avLst/>
                <a:gdLst/>
                <a:ahLst/>
                <a:cxnLst/>
                <a:rect l="l" t="t" r="r" b="b"/>
                <a:pathLst>
                  <a:path w="4114" h="2923" extrusionOk="0">
                    <a:moveTo>
                      <a:pt x="2000" y="0"/>
                    </a:moveTo>
                    <a:cubicBezTo>
                      <a:pt x="1686" y="0"/>
                      <a:pt x="1362" y="118"/>
                      <a:pt x="1069" y="398"/>
                    </a:cubicBezTo>
                    <a:cubicBezTo>
                      <a:pt x="1" y="1419"/>
                      <a:pt x="991" y="2922"/>
                      <a:pt x="2114" y="2922"/>
                    </a:cubicBezTo>
                    <a:cubicBezTo>
                      <a:pt x="2428" y="2922"/>
                      <a:pt x="2753" y="2804"/>
                      <a:pt x="3045" y="2525"/>
                    </a:cubicBezTo>
                    <a:cubicBezTo>
                      <a:pt x="4114" y="1504"/>
                      <a:pt x="3123" y="0"/>
                      <a:pt x="20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7" name="Google Shape;2057;p13"/>
              <p:cNvSpPr/>
              <p:nvPr/>
            </p:nvSpPr>
            <p:spPr>
              <a:xfrm>
                <a:off x="6058700" y="3079400"/>
                <a:ext cx="103575" cy="72675"/>
              </a:xfrm>
              <a:custGeom>
                <a:avLst/>
                <a:gdLst/>
                <a:ahLst/>
                <a:cxnLst/>
                <a:rect l="l" t="t" r="r" b="b"/>
                <a:pathLst>
                  <a:path w="4143" h="2907" extrusionOk="0">
                    <a:moveTo>
                      <a:pt x="2011" y="1"/>
                    </a:moveTo>
                    <a:cubicBezTo>
                      <a:pt x="1695" y="1"/>
                      <a:pt x="1369" y="117"/>
                      <a:pt x="1072" y="394"/>
                    </a:cubicBezTo>
                    <a:cubicBezTo>
                      <a:pt x="1" y="1418"/>
                      <a:pt x="998" y="2907"/>
                      <a:pt x="2124" y="2907"/>
                    </a:cubicBezTo>
                    <a:cubicBezTo>
                      <a:pt x="2436" y="2907"/>
                      <a:pt x="2757" y="2792"/>
                      <a:pt x="3048" y="2522"/>
                    </a:cubicBezTo>
                    <a:cubicBezTo>
                      <a:pt x="4143" y="1522"/>
                      <a:pt x="3150" y="1"/>
                      <a:pt x="201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8" name="Google Shape;2058;p13"/>
              <p:cNvSpPr/>
              <p:nvPr/>
            </p:nvSpPr>
            <p:spPr>
              <a:xfrm>
                <a:off x="6162000" y="3214275"/>
                <a:ext cx="102900" cy="72975"/>
              </a:xfrm>
              <a:custGeom>
                <a:avLst/>
                <a:gdLst/>
                <a:ahLst/>
                <a:cxnLst/>
                <a:rect l="l" t="t" r="r" b="b"/>
                <a:pathLst>
                  <a:path w="4116" h="2919" extrusionOk="0">
                    <a:moveTo>
                      <a:pt x="2024" y="0"/>
                    </a:moveTo>
                    <a:cubicBezTo>
                      <a:pt x="1706" y="0"/>
                      <a:pt x="1375" y="122"/>
                      <a:pt x="1074" y="410"/>
                    </a:cubicBezTo>
                    <a:cubicBezTo>
                      <a:pt x="0" y="1411"/>
                      <a:pt x="1024" y="2919"/>
                      <a:pt x="2145" y="2919"/>
                    </a:cubicBezTo>
                    <a:cubicBezTo>
                      <a:pt x="2453" y="2919"/>
                      <a:pt x="2768" y="2805"/>
                      <a:pt x="3049" y="2537"/>
                    </a:cubicBezTo>
                    <a:cubicBezTo>
                      <a:pt x="4116" y="1518"/>
                      <a:pt x="3150" y="0"/>
                      <a:pt x="20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9" name="Google Shape;2059;p13"/>
              <p:cNvSpPr/>
              <p:nvPr/>
            </p:nvSpPr>
            <p:spPr>
              <a:xfrm>
                <a:off x="6140725" y="3123075"/>
                <a:ext cx="102900" cy="73000"/>
              </a:xfrm>
              <a:custGeom>
                <a:avLst/>
                <a:gdLst/>
                <a:ahLst/>
                <a:cxnLst/>
                <a:rect l="l" t="t" r="r" b="b"/>
                <a:pathLst>
                  <a:path w="4116" h="2920" extrusionOk="0">
                    <a:moveTo>
                      <a:pt x="2012" y="1"/>
                    </a:moveTo>
                    <a:cubicBezTo>
                      <a:pt x="1696" y="1"/>
                      <a:pt x="1368" y="122"/>
                      <a:pt x="1074" y="410"/>
                    </a:cubicBezTo>
                    <a:cubicBezTo>
                      <a:pt x="0" y="1412"/>
                      <a:pt x="1005" y="2919"/>
                      <a:pt x="2133" y="2919"/>
                    </a:cubicBezTo>
                    <a:cubicBezTo>
                      <a:pt x="2443" y="2919"/>
                      <a:pt x="2762" y="2806"/>
                      <a:pt x="3049" y="2538"/>
                    </a:cubicBezTo>
                    <a:cubicBezTo>
                      <a:pt x="4116" y="1519"/>
                      <a:pt x="3131" y="1"/>
                      <a:pt x="20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0" name="Google Shape;2060;p13"/>
              <p:cNvSpPr/>
              <p:nvPr/>
            </p:nvSpPr>
            <p:spPr>
              <a:xfrm>
                <a:off x="6169650" y="3087000"/>
                <a:ext cx="102975" cy="72675"/>
              </a:xfrm>
              <a:custGeom>
                <a:avLst/>
                <a:gdLst/>
                <a:ahLst/>
                <a:cxnLst/>
                <a:rect l="l" t="t" r="r" b="b"/>
                <a:pathLst>
                  <a:path w="4119" h="2907" extrusionOk="0">
                    <a:moveTo>
                      <a:pt x="2007" y="0"/>
                    </a:moveTo>
                    <a:cubicBezTo>
                      <a:pt x="1694" y="0"/>
                      <a:pt x="1368" y="117"/>
                      <a:pt x="1072" y="394"/>
                    </a:cubicBezTo>
                    <a:cubicBezTo>
                      <a:pt x="1" y="1417"/>
                      <a:pt x="1017" y="2907"/>
                      <a:pt x="2136" y="2907"/>
                    </a:cubicBezTo>
                    <a:cubicBezTo>
                      <a:pt x="2446" y="2907"/>
                      <a:pt x="2764" y="2792"/>
                      <a:pt x="3047" y="2522"/>
                    </a:cubicBezTo>
                    <a:cubicBezTo>
                      <a:pt x="4119" y="1522"/>
                      <a:pt x="3139" y="0"/>
                      <a:pt x="20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1" name="Google Shape;2061;p13"/>
              <p:cNvSpPr/>
              <p:nvPr/>
            </p:nvSpPr>
            <p:spPr>
              <a:xfrm>
                <a:off x="5823075" y="2686050"/>
                <a:ext cx="102850" cy="73075"/>
              </a:xfrm>
              <a:custGeom>
                <a:avLst/>
                <a:gdLst/>
                <a:ahLst/>
                <a:cxnLst/>
                <a:rect l="l" t="t" r="r" b="b"/>
                <a:pathLst>
                  <a:path w="4114" h="2923" extrusionOk="0">
                    <a:moveTo>
                      <a:pt x="2033" y="1"/>
                    </a:moveTo>
                    <a:cubicBezTo>
                      <a:pt x="1712" y="1"/>
                      <a:pt x="1378" y="123"/>
                      <a:pt x="1074" y="414"/>
                    </a:cubicBezTo>
                    <a:cubicBezTo>
                      <a:pt x="1" y="1416"/>
                      <a:pt x="1005" y="2923"/>
                      <a:pt x="2134" y="2923"/>
                    </a:cubicBezTo>
                    <a:cubicBezTo>
                      <a:pt x="2443" y="2923"/>
                      <a:pt x="2762" y="2810"/>
                      <a:pt x="3050" y="2541"/>
                    </a:cubicBezTo>
                    <a:cubicBezTo>
                      <a:pt x="4114" y="1501"/>
                      <a:pt x="3155" y="1"/>
                      <a:pt x="20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2" name="Google Shape;2062;p13"/>
              <p:cNvSpPr/>
              <p:nvPr/>
            </p:nvSpPr>
            <p:spPr>
              <a:xfrm>
                <a:off x="5733575" y="2769725"/>
                <a:ext cx="104100" cy="73000"/>
              </a:xfrm>
              <a:custGeom>
                <a:avLst/>
                <a:gdLst/>
                <a:ahLst/>
                <a:cxnLst/>
                <a:rect l="l" t="t" r="r" b="b"/>
                <a:pathLst>
                  <a:path w="4164" h="2920" extrusionOk="0">
                    <a:moveTo>
                      <a:pt x="2052" y="1"/>
                    </a:moveTo>
                    <a:cubicBezTo>
                      <a:pt x="1732" y="1"/>
                      <a:pt x="1399" y="122"/>
                      <a:pt x="1098" y="410"/>
                    </a:cubicBezTo>
                    <a:cubicBezTo>
                      <a:pt x="1" y="1412"/>
                      <a:pt x="1019" y="2919"/>
                      <a:pt x="2154" y="2919"/>
                    </a:cubicBezTo>
                    <a:cubicBezTo>
                      <a:pt x="2466" y="2919"/>
                      <a:pt x="2786" y="2806"/>
                      <a:pt x="3074" y="2538"/>
                    </a:cubicBezTo>
                    <a:cubicBezTo>
                      <a:pt x="4164" y="1519"/>
                      <a:pt x="3185" y="1"/>
                      <a:pt x="205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3" name="Google Shape;2063;p13"/>
              <p:cNvSpPr/>
              <p:nvPr/>
            </p:nvSpPr>
            <p:spPr>
              <a:xfrm>
                <a:off x="5699225" y="2674000"/>
                <a:ext cx="103675" cy="72975"/>
              </a:xfrm>
              <a:custGeom>
                <a:avLst/>
                <a:gdLst/>
                <a:ahLst/>
                <a:cxnLst/>
                <a:rect l="l" t="t" r="r" b="b"/>
                <a:pathLst>
                  <a:path w="4147" h="2919" extrusionOk="0">
                    <a:moveTo>
                      <a:pt x="2040" y="0"/>
                    </a:moveTo>
                    <a:cubicBezTo>
                      <a:pt x="1718" y="0"/>
                      <a:pt x="1382" y="121"/>
                      <a:pt x="1074" y="409"/>
                    </a:cubicBezTo>
                    <a:cubicBezTo>
                      <a:pt x="0" y="1411"/>
                      <a:pt x="1024" y="2919"/>
                      <a:pt x="2160" y="2919"/>
                    </a:cubicBezTo>
                    <a:cubicBezTo>
                      <a:pt x="2472" y="2919"/>
                      <a:pt x="2792" y="2805"/>
                      <a:pt x="3080" y="2537"/>
                    </a:cubicBezTo>
                    <a:cubicBezTo>
                      <a:pt x="4146" y="1518"/>
                      <a:pt x="3180" y="0"/>
                      <a:pt x="20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4" name="Google Shape;2064;p13"/>
              <p:cNvSpPr/>
              <p:nvPr/>
            </p:nvSpPr>
            <p:spPr>
              <a:xfrm>
                <a:off x="5765450" y="2684250"/>
                <a:ext cx="103500" cy="73000"/>
              </a:xfrm>
              <a:custGeom>
                <a:avLst/>
                <a:gdLst/>
                <a:ahLst/>
                <a:cxnLst/>
                <a:rect l="l" t="t" r="r" b="b"/>
                <a:pathLst>
                  <a:path w="4140" h="2920" extrusionOk="0">
                    <a:moveTo>
                      <a:pt x="2008" y="1"/>
                    </a:moveTo>
                    <a:cubicBezTo>
                      <a:pt x="1693" y="1"/>
                      <a:pt x="1366" y="118"/>
                      <a:pt x="1069" y="394"/>
                    </a:cubicBezTo>
                    <a:cubicBezTo>
                      <a:pt x="1" y="1416"/>
                      <a:pt x="991" y="2919"/>
                      <a:pt x="2114" y="2919"/>
                    </a:cubicBezTo>
                    <a:cubicBezTo>
                      <a:pt x="2428" y="2919"/>
                      <a:pt x="2752" y="2801"/>
                      <a:pt x="3045" y="2522"/>
                    </a:cubicBezTo>
                    <a:cubicBezTo>
                      <a:pt x="4140" y="1522"/>
                      <a:pt x="3147" y="1"/>
                      <a:pt x="20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5" name="Google Shape;2065;p13"/>
              <p:cNvSpPr/>
              <p:nvPr/>
            </p:nvSpPr>
            <p:spPr>
              <a:xfrm>
                <a:off x="5908200" y="3005300"/>
                <a:ext cx="103675" cy="73000"/>
              </a:xfrm>
              <a:custGeom>
                <a:avLst/>
                <a:gdLst/>
                <a:ahLst/>
                <a:cxnLst/>
                <a:rect l="l" t="t" r="r" b="b"/>
                <a:pathLst>
                  <a:path w="4147" h="2920" extrusionOk="0">
                    <a:moveTo>
                      <a:pt x="2040" y="1"/>
                    </a:moveTo>
                    <a:cubicBezTo>
                      <a:pt x="1718" y="1"/>
                      <a:pt x="1382" y="122"/>
                      <a:pt x="1074" y="410"/>
                    </a:cubicBezTo>
                    <a:cubicBezTo>
                      <a:pt x="0" y="1412"/>
                      <a:pt x="1023" y="2919"/>
                      <a:pt x="2160" y="2919"/>
                    </a:cubicBezTo>
                    <a:cubicBezTo>
                      <a:pt x="2472" y="2919"/>
                      <a:pt x="2792" y="2806"/>
                      <a:pt x="3080" y="2537"/>
                    </a:cubicBezTo>
                    <a:cubicBezTo>
                      <a:pt x="4146" y="1518"/>
                      <a:pt x="3180" y="1"/>
                      <a:pt x="20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66" name="Google Shape;2066;p13"/>
            <p:cNvGrpSpPr/>
            <p:nvPr/>
          </p:nvGrpSpPr>
          <p:grpSpPr>
            <a:xfrm flipH="1">
              <a:off x="314971" y="4671529"/>
              <a:ext cx="1192604" cy="610986"/>
              <a:chOff x="4976050" y="4611525"/>
              <a:chExt cx="1664950" cy="852975"/>
            </a:xfrm>
          </p:grpSpPr>
          <p:sp>
            <p:nvSpPr>
              <p:cNvPr id="2067" name="Google Shape;2067;p13"/>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8" name="Google Shape;2068;p13"/>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69" name="Google Shape;2069;p13"/>
            <p:cNvGrpSpPr/>
            <p:nvPr/>
          </p:nvGrpSpPr>
          <p:grpSpPr>
            <a:xfrm flipH="1">
              <a:off x="-112302" y="3681638"/>
              <a:ext cx="714151" cy="737198"/>
              <a:chOff x="6240500" y="3229575"/>
              <a:chExt cx="997000" cy="1029175"/>
            </a:xfrm>
          </p:grpSpPr>
          <p:sp>
            <p:nvSpPr>
              <p:cNvPr id="2070" name="Google Shape;2070;p13"/>
              <p:cNvSpPr/>
              <p:nvPr/>
            </p:nvSpPr>
            <p:spPr>
              <a:xfrm>
                <a:off x="6555100" y="3229575"/>
                <a:ext cx="209750" cy="523075"/>
              </a:xfrm>
              <a:custGeom>
                <a:avLst/>
                <a:gdLst/>
                <a:ahLst/>
                <a:cxnLst/>
                <a:rect l="l" t="t" r="r" b="b"/>
                <a:pathLst>
                  <a:path w="8390" h="20923" extrusionOk="0">
                    <a:moveTo>
                      <a:pt x="3506" y="1"/>
                    </a:moveTo>
                    <a:cubicBezTo>
                      <a:pt x="2599" y="1"/>
                      <a:pt x="1697" y="558"/>
                      <a:pt x="1216" y="1378"/>
                    </a:cubicBezTo>
                    <a:cubicBezTo>
                      <a:pt x="669" y="2229"/>
                      <a:pt x="517" y="3293"/>
                      <a:pt x="456" y="4266"/>
                    </a:cubicBezTo>
                    <a:cubicBezTo>
                      <a:pt x="0" y="10497"/>
                      <a:pt x="2675" y="16880"/>
                      <a:pt x="7447" y="20922"/>
                    </a:cubicBezTo>
                    <a:cubicBezTo>
                      <a:pt x="8086" y="14904"/>
                      <a:pt x="8390" y="8643"/>
                      <a:pt x="6384" y="2928"/>
                    </a:cubicBezTo>
                    <a:cubicBezTo>
                      <a:pt x="5928" y="1652"/>
                      <a:pt x="5077" y="193"/>
                      <a:pt x="3709" y="10"/>
                    </a:cubicBezTo>
                    <a:cubicBezTo>
                      <a:pt x="3641" y="4"/>
                      <a:pt x="3573" y="1"/>
                      <a:pt x="35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1" name="Google Shape;2071;p13"/>
              <p:cNvSpPr/>
              <p:nvPr/>
            </p:nvSpPr>
            <p:spPr>
              <a:xfrm>
                <a:off x="6240500" y="3477250"/>
                <a:ext cx="491675" cy="276150"/>
              </a:xfrm>
              <a:custGeom>
                <a:avLst/>
                <a:gdLst/>
                <a:ahLst/>
                <a:cxnLst/>
                <a:rect l="l" t="t" r="r" b="b"/>
                <a:pathLst>
                  <a:path w="19667" h="11046" extrusionOk="0">
                    <a:moveTo>
                      <a:pt x="4691" y="1"/>
                    </a:moveTo>
                    <a:cubicBezTo>
                      <a:pt x="4383" y="1"/>
                      <a:pt x="4075" y="24"/>
                      <a:pt x="3770" y="73"/>
                    </a:cubicBezTo>
                    <a:cubicBezTo>
                      <a:pt x="2615" y="255"/>
                      <a:pt x="1520" y="833"/>
                      <a:pt x="943" y="1806"/>
                    </a:cubicBezTo>
                    <a:cubicBezTo>
                      <a:pt x="1" y="3386"/>
                      <a:pt x="609" y="5544"/>
                      <a:pt x="1885" y="6882"/>
                    </a:cubicBezTo>
                    <a:cubicBezTo>
                      <a:pt x="3648" y="8614"/>
                      <a:pt x="6232" y="9101"/>
                      <a:pt x="8663" y="9496"/>
                    </a:cubicBezTo>
                    <a:cubicBezTo>
                      <a:pt x="12341" y="10104"/>
                      <a:pt x="16019" y="10712"/>
                      <a:pt x="19667" y="11046"/>
                    </a:cubicBezTo>
                    <a:cubicBezTo>
                      <a:pt x="16262" y="6639"/>
                      <a:pt x="12463" y="2049"/>
                      <a:pt x="7144" y="407"/>
                    </a:cubicBezTo>
                    <a:cubicBezTo>
                      <a:pt x="6346" y="164"/>
                      <a:pt x="5517" y="1"/>
                      <a:pt x="4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2" name="Google Shape;2072;p13"/>
              <p:cNvSpPr/>
              <p:nvPr/>
            </p:nvSpPr>
            <p:spPr>
              <a:xfrm>
                <a:off x="6281550" y="3741175"/>
                <a:ext cx="455950" cy="307250"/>
              </a:xfrm>
              <a:custGeom>
                <a:avLst/>
                <a:gdLst/>
                <a:ahLst/>
                <a:cxnLst/>
                <a:rect l="l" t="t" r="r" b="b"/>
                <a:pathLst>
                  <a:path w="18238" h="12290" extrusionOk="0">
                    <a:moveTo>
                      <a:pt x="11228" y="1"/>
                    </a:moveTo>
                    <a:cubicBezTo>
                      <a:pt x="11133" y="1"/>
                      <a:pt x="11038" y="1"/>
                      <a:pt x="10942" y="3"/>
                    </a:cubicBezTo>
                    <a:cubicBezTo>
                      <a:pt x="8450" y="33"/>
                      <a:pt x="5988" y="580"/>
                      <a:pt x="3891" y="1887"/>
                    </a:cubicBezTo>
                    <a:cubicBezTo>
                      <a:pt x="1854" y="3224"/>
                      <a:pt x="304" y="5443"/>
                      <a:pt x="91" y="7905"/>
                    </a:cubicBezTo>
                    <a:cubicBezTo>
                      <a:pt x="0" y="9608"/>
                      <a:pt x="760" y="11553"/>
                      <a:pt x="2371" y="12130"/>
                    </a:cubicBezTo>
                    <a:cubicBezTo>
                      <a:pt x="2703" y="12241"/>
                      <a:pt x="3045" y="12290"/>
                      <a:pt x="3389" y="12290"/>
                    </a:cubicBezTo>
                    <a:cubicBezTo>
                      <a:pt x="4272" y="12290"/>
                      <a:pt x="5170" y="11969"/>
                      <a:pt x="5958" y="11553"/>
                    </a:cubicBezTo>
                    <a:cubicBezTo>
                      <a:pt x="10973" y="8969"/>
                      <a:pt x="13921" y="3498"/>
                      <a:pt x="18237" y="762"/>
                    </a:cubicBezTo>
                    <a:cubicBezTo>
                      <a:pt x="15901" y="354"/>
                      <a:pt x="13564" y="1"/>
                      <a:pt x="112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3" name="Google Shape;2073;p13"/>
              <p:cNvSpPr/>
              <p:nvPr/>
            </p:nvSpPr>
            <p:spPr>
              <a:xfrm>
                <a:off x="6541425" y="3754150"/>
                <a:ext cx="190750" cy="504600"/>
              </a:xfrm>
              <a:custGeom>
                <a:avLst/>
                <a:gdLst/>
                <a:ahLst/>
                <a:cxnLst/>
                <a:rect l="l" t="t" r="r" b="b"/>
                <a:pathLst>
                  <a:path w="7630" h="20184" extrusionOk="0">
                    <a:moveTo>
                      <a:pt x="7599" y="0"/>
                    </a:moveTo>
                    <a:lnTo>
                      <a:pt x="7599" y="0"/>
                    </a:lnTo>
                    <a:cubicBezTo>
                      <a:pt x="2675" y="3617"/>
                      <a:pt x="0" y="10122"/>
                      <a:pt x="1034" y="16171"/>
                    </a:cubicBezTo>
                    <a:cubicBezTo>
                      <a:pt x="1186" y="17083"/>
                      <a:pt x="1399" y="17994"/>
                      <a:pt x="1946" y="18785"/>
                    </a:cubicBezTo>
                    <a:cubicBezTo>
                      <a:pt x="2462" y="19545"/>
                      <a:pt x="3314" y="20153"/>
                      <a:pt x="4225" y="20183"/>
                    </a:cubicBezTo>
                    <a:cubicBezTo>
                      <a:pt x="4244" y="20183"/>
                      <a:pt x="4264" y="20184"/>
                      <a:pt x="4283" y="20184"/>
                    </a:cubicBezTo>
                    <a:cubicBezTo>
                      <a:pt x="5475" y="20184"/>
                      <a:pt x="6513" y="19254"/>
                      <a:pt x="6991" y="18177"/>
                    </a:cubicBezTo>
                    <a:cubicBezTo>
                      <a:pt x="7478" y="17083"/>
                      <a:pt x="7539" y="15806"/>
                      <a:pt x="7539" y="14590"/>
                    </a:cubicBezTo>
                    <a:cubicBezTo>
                      <a:pt x="7599" y="9818"/>
                      <a:pt x="7630" y="5076"/>
                      <a:pt x="75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4" name="Google Shape;2074;p13"/>
              <p:cNvSpPr/>
              <p:nvPr/>
            </p:nvSpPr>
            <p:spPr>
              <a:xfrm>
                <a:off x="6723025" y="3754150"/>
                <a:ext cx="332100" cy="409750"/>
              </a:xfrm>
              <a:custGeom>
                <a:avLst/>
                <a:gdLst/>
                <a:ahLst/>
                <a:cxnLst/>
                <a:rect l="l" t="t" r="r" b="b"/>
                <a:pathLst>
                  <a:path w="13284" h="16390" extrusionOk="0">
                    <a:moveTo>
                      <a:pt x="609" y="0"/>
                    </a:moveTo>
                    <a:lnTo>
                      <a:pt x="609" y="0"/>
                    </a:lnTo>
                    <a:cubicBezTo>
                      <a:pt x="1" y="4924"/>
                      <a:pt x="1551" y="10000"/>
                      <a:pt x="4773" y="13739"/>
                    </a:cubicBezTo>
                    <a:cubicBezTo>
                      <a:pt x="5594" y="14651"/>
                      <a:pt x="6445" y="15472"/>
                      <a:pt x="7539" y="15958"/>
                    </a:cubicBezTo>
                    <a:cubicBezTo>
                      <a:pt x="8141" y="16235"/>
                      <a:pt x="8787" y="16389"/>
                      <a:pt x="9420" y="16389"/>
                    </a:cubicBezTo>
                    <a:cubicBezTo>
                      <a:pt x="9970" y="16389"/>
                      <a:pt x="10510" y="16273"/>
                      <a:pt x="11004" y="16019"/>
                    </a:cubicBezTo>
                    <a:cubicBezTo>
                      <a:pt x="12676" y="15168"/>
                      <a:pt x="13284" y="13010"/>
                      <a:pt x="12828" y="11186"/>
                    </a:cubicBezTo>
                    <a:cubicBezTo>
                      <a:pt x="12372" y="9393"/>
                      <a:pt x="11126" y="7903"/>
                      <a:pt x="9788" y="6627"/>
                    </a:cubicBezTo>
                    <a:cubicBezTo>
                      <a:pt x="7053" y="3952"/>
                      <a:pt x="3861" y="1733"/>
                      <a:pt x="609" y="0"/>
                    </a:cubicBezTo>
                    <a:close/>
                  </a:path>
                </a:pathLst>
              </a:custGeom>
              <a:solidFill>
                <a:srgbClr val="EFBA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5" name="Google Shape;2075;p13"/>
              <p:cNvSpPr/>
              <p:nvPr/>
            </p:nvSpPr>
            <p:spPr>
              <a:xfrm>
                <a:off x="6733675" y="3289300"/>
                <a:ext cx="313100" cy="475500"/>
              </a:xfrm>
              <a:custGeom>
                <a:avLst/>
                <a:gdLst/>
                <a:ahLst/>
                <a:cxnLst/>
                <a:rect l="l" t="t" r="r" b="b"/>
                <a:pathLst>
                  <a:path w="12524" h="19020" extrusionOk="0">
                    <a:moveTo>
                      <a:pt x="9005" y="0"/>
                    </a:moveTo>
                    <a:cubicBezTo>
                      <a:pt x="7681" y="0"/>
                      <a:pt x="6451" y="900"/>
                      <a:pt x="5502" y="1877"/>
                    </a:cubicBezTo>
                    <a:cubicBezTo>
                      <a:pt x="1247" y="6345"/>
                      <a:pt x="0" y="12880"/>
                      <a:pt x="92" y="19020"/>
                    </a:cubicBezTo>
                    <a:cubicBezTo>
                      <a:pt x="1733" y="15038"/>
                      <a:pt x="5806" y="12485"/>
                      <a:pt x="9028" y="9445"/>
                    </a:cubicBezTo>
                    <a:cubicBezTo>
                      <a:pt x="10517" y="8108"/>
                      <a:pt x="11916" y="6527"/>
                      <a:pt x="12220" y="4552"/>
                    </a:cubicBezTo>
                    <a:cubicBezTo>
                      <a:pt x="12524" y="2576"/>
                      <a:pt x="11338" y="266"/>
                      <a:pt x="9362" y="23"/>
                    </a:cubicBezTo>
                    <a:cubicBezTo>
                      <a:pt x="9243" y="8"/>
                      <a:pt x="9124" y="0"/>
                      <a:pt x="9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6" name="Google Shape;2076;p13"/>
              <p:cNvSpPr/>
              <p:nvPr/>
            </p:nvSpPr>
            <p:spPr>
              <a:xfrm>
                <a:off x="6730625" y="3492200"/>
                <a:ext cx="459000" cy="271850"/>
              </a:xfrm>
              <a:custGeom>
                <a:avLst/>
                <a:gdLst/>
                <a:ahLst/>
                <a:cxnLst/>
                <a:rect l="l" t="t" r="r" b="b"/>
                <a:pathLst>
                  <a:path w="18360" h="10874" extrusionOk="0">
                    <a:moveTo>
                      <a:pt x="14464" y="1"/>
                    </a:moveTo>
                    <a:cubicBezTo>
                      <a:pt x="13694" y="1"/>
                      <a:pt x="12915" y="196"/>
                      <a:pt x="12190" y="417"/>
                    </a:cubicBezTo>
                    <a:cubicBezTo>
                      <a:pt x="6962" y="2120"/>
                      <a:pt x="2463" y="5980"/>
                      <a:pt x="1" y="10873"/>
                    </a:cubicBezTo>
                    <a:cubicBezTo>
                      <a:pt x="2037" y="9992"/>
                      <a:pt x="4226" y="9658"/>
                      <a:pt x="6354" y="9536"/>
                    </a:cubicBezTo>
                    <a:cubicBezTo>
                      <a:pt x="8421" y="9414"/>
                      <a:pt x="10548" y="9536"/>
                      <a:pt x="12615" y="9050"/>
                    </a:cubicBezTo>
                    <a:cubicBezTo>
                      <a:pt x="14621" y="8563"/>
                      <a:pt x="16627" y="7378"/>
                      <a:pt x="17509" y="5463"/>
                    </a:cubicBezTo>
                    <a:cubicBezTo>
                      <a:pt x="18360" y="3518"/>
                      <a:pt x="17600" y="873"/>
                      <a:pt x="15624" y="174"/>
                    </a:cubicBezTo>
                    <a:cubicBezTo>
                      <a:pt x="15245" y="51"/>
                      <a:pt x="14856" y="1"/>
                      <a:pt x="144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7" name="Google Shape;2077;p13"/>
              <p:cNvSpPr/>
              <p:nvPr/>
            </p:nvSpPr>
            <p:spPr>
              <a:xfrm>
                <a:off x="6739750" y="3713400"/>
                <a:ext cx="497750" cy="217850"/>
              </a:xfrm>
              <a:custGeom>
                <a:avLst/>
                <a:gdLst/>
                <a:ahLst/>
                <a:cxnLst/>
                <a:rect l="l" t="t" r="r" b="b"/>
                <a:pathLst>
                  <a:path w="19910" h="8714" extrusionOk="0">
                    <a:moveTo>
                      <a:pt x="7350" y="1"/>
                    </a:moveTo>
                    <a:cubicBezTo>
                      <a:pt x="4774" y="1"/>
                      <a:pt x="2253" y="526"/>
                      <a:pt x="1" y="2056"/>
                    </a:cubicBezTo>
                    <a:cubicBezTo>
                      <a:pt x="3891" y="4032"/>
                      <a:pt x="7752" y="6007"/>
                      <a:pt x="11764" y="7679"/>
                    </a:cubicBezTo>
                    <a:cubicBezTo>
                      <a:pt x="13004" y="8211"/>
                      <a:pt x="14331" y="8714"/>
                      <a:pt x="15744" y="8714"/>
                    </a:cubicBezTo>
                    <a:cubicBezTo>
                      <a:pt x="15785" y="8714"/>
                      <a:pt x="15826" y="8713"/>
                      <a:pt x="15867" y="8712"/>
                    </a:cubicBezTo>
                    <a:cubicBezTo>
                      <a:pt x="17265" y="8682"/>
                      <a:pt x="18785" y="7953"/>
                      <a:pt x="19302" y="6646"/>
                    </a:cubicBezTo>
                    <a:cubicBezTo>
                      <a:pt x="19910" y="5217"/>
                      <a:pt x="19120" y="3454"/>
                      <a:pt x="17904" y="2481"/>
                    </a:cubicBezTo>
                    <a:cubicBezTo>
                      <a:pt x="16688" y="1478"/>
                      <a:pt x="15107" y="1114"/>
                      <a:pt x="13588" y="779"/>
                    </a:cubicBezTo>
                    <a:cubicBezTo>
                      <a:pt x="11549" y="344"/>
                      <a:pt x="9432" y="1"/>
                      <a:pt x="7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8" name="Google Shape;2078;p13"/>
              <p:cNvSpPr/>
              <p:nvPr/>
            </p:nvSpPr>
            <p:spPr>
              <a:xfrm>
                <a:off x="6466200" y="3412625"/>
                <a:ext cx="626175" cy="660250"/>
              </a:xfrm>
              <a:custGeom>
                <a:avLst/>
                <a:gdLst/>
                <a:ahLst/>
                <a:cxnLst/>
                <a:rect l="l" t="t" r="r" b="b"/>
                <a:pathLst>
                  <a:path w="25047" h="26410" extrusionOk="0">
                    <a:moveTo>
                      <a:pt x="7735" y="0"/>
                    </a:moveTo>
                    <a:cubicBezTo>
                      <a:pt x="7717" y="0"/>
                      <a:pt x="7690" y="14"/>
                      <a:pt x="7690" y="14"/>
                    </a:cubicBezTo>
                    <a:cubicBezTo>
                      <a:pt x="7690" y="2050"/>
                      <a:pt x="7599" y="4087"/>
                      <a:pt x="7751" y="6154"/>
                    </a:cubicBezTo>
                    <a:cubicBezTo>
                      <a:pt x="7873" y="7947"/>
                      <a:pt x="8146" y="9771"/>
                      <a:pt x="8633" y="11473"/>
                    </a:cubicBezTo>
                    <a:cubicBezTo>
                      <a:pt x="6019" y="9679"/>
                      <a:pt x="3040" y="8342"/>
                      <a:pt x="31" y="7521"/>
                    </a:cubicBezTo>
                    <a:cubicBezTo>
                      <a:pt x="0" y="7521"/>
                      <a:pt x="0" y="7582"/>
                      <a:pt x="0" y="7582"/>
                    </a:cubicBezTo>
                    <a:cubicBezTo>
                      <a:pt x="1550" y="8494"/>
                      <a:pt x="2979" y="9558"/>
                      <a:pt x="4377" y="10683"/>
                    </a:cubicBezTo>
                    <a:cubicBezTo>
                      <a:pt x="5593" y="11594"/>
                      <a:pt x="6778" y="12506"/>
                      <a:pt x="8025" y="13297"/>
                    </a:cubicBezTo>
                    <a:cubicBezTo>
                      <a:pt x="8025" y="13357"/>
                      <a:pt x="7994" y="13449"/>
                      <a:pt x="7994" y="13479"/>
                    </a:cubicBezTo>
                    <a:lnTo>
                      <a:pt x="7994" y="13570"/>
                    </a:lnTo>
                    <a:cubicBezTo>
                      <a:pt x="6718" y="13874"/>
                      <a:pt x="5563" y="14391"/>
                      <a:pt x="4499" y="15090"/>
                    </a:cubicBezTo>
                    <a:cubicBezTo>
                      <a:pt x="2766" y="16154"/>
                      <a:pt x="1338" y="17552"/>
                      <a:pt x="274" y="19224"/>
                    </a:cubicBezTo>
                    <a:cubicBezTo>
                      <a:pt x="274" y="19245"/>
                      <a:pt x="289" y="19267"/>
                      <a:pt x="309" y="19267"/>
                    </a:cubicBezTo>
                    <a:cubicBezTo>
                      <a:pt x="317" y="19267"/>
                      <a:pt x="326" y="19263"/>
                      <a:pt x="335" y="19254"/>
                    </a:cubicBezTo>
                    <a:cubicBezTo>
                      <a:pt x="1763" y="17886"/>
                      <a:pt x="3465" y="16974"/>
                      <a:pt x="5167" y="16336"/>
                    </a:cubicBezTo>
                    <a:cubicBezTo>
                      <a:pt x="6201" y="15941"/>
                      <a:pt x="7265" y="15637"/>
                      <a:pt x="8298" y="15424"/>
                    </a:cubicBezTo>
                    <a:cubicBezTo>
                      <a:pt x="8359" y="15576"/>
                      <a:pt x="8450" y="15698"/>
                      <a:pt x="8511" y="15850"/>
                    </a:cubicBezTo>
                    <a:cubicBezTo>
                      <a:pt x="7751" y="17096"/>
                      <a:pt x="7265" y="18464"/>
                      <a:pt x="6991" y="19862"/>
                    </a:cubicBezTo>
                    <a:cubicBezTo>
                      <a:pt x="6566" y="22081"/>
                      <a:pt x="6778" y="24361"/>
                      <a:pt x="7538" y="26397"/>
                    </a:cubicBezTo>
                    <a:cubicBezTo>
                      <a:pt x="7538" y="26406"/>
                      <a:pt x="7544" y="26410"/>
                      <a:pt x="7551" y="26410"/>
                    </a:cubicBezTo>
                    <a:cubicBezTo>
                      <a:pt x="7569" y="26410"/>
                      <a:pt x="7599" y="26388"/>
                      <a:pt x="7599" y="26367"/>
                    </a:cubicBezTo>
                    <a:cubicBezTo>
                      <a:pt x="7295" y="24239"/>
                      <a:pt x="7690" y="22081"/>
                      <a:pt x="8389" y="20166"/>
                    </a:cubicBezTo>
                    <a:cubicBezTo>
                      <a:pt x="8815" y="19072"/>
                      <a:pt x="9362" y="18008"/>
                      <a:pt x="9970" y="17066"/>
                    </a:cubicBezTo>
                    <a:cubicBezTo>
                      <a:pt x="10365" y="17248"/>
                      <a:pt x="10791" y="17309"/>
                      <a:pt x="11247" y="17309"/>
                    </a:cubicBezTo>
                    <a:cubicBezTo>
                      <a:pt x="12766" y="20136"/>
                      <a:pt x="14894" y="22598"/>
                      <a:pt x="17326" y="24604"/>
                    </a:cubicBezTo>
                    <a:cubicBezTo>
                      <a:pt x="17326" y="24604"/>
                      <a:pt x="17417" y="24573"/>
                      <a:pt x="17417" y="24543"/>
                    </a:cubicBezTo>
                    <a:cubicBezTo>
                      <a:pt x="16231" y="22993"/>
                      <a:pt x="15228" y="21230"/>
                      <a:pt x="14377" y="19497"/>
                    </a:cubicBezTo>
                    <a:cubicBezTo>
                      <a:pt x="13921" y="18585"/>
                      <a:pt x="13465" y="17674"/>
                      <a:pt x="13040" y="16762"/>
                    </a:cubicBezTo>
                    <a:cubicBezTo>
                      <a:pt x="13617" y="16366"/>
                      <a:pt x="13982" y="15759"/>
                      <a:pt x="14225" y="15120"/>
                    </a:cubicBezTo>
                    <a:cubicBezTo>
                      <a:pt x="15411" y="15272"/>
                      <a:pt x="16566" y="15546"/>
                      <a:pt x="17721" y="15911"/>
                    </a:cubicBezTo>
                    <a:cubicBezTo>
                      <a:pt x="19210" y="16397"/>
                      <a:pt x="20639" y="17126"/>
                      <a:pt x="21976" y="18069"/>
                    </a:cubicBezTo>
                    <a:cubicBezTo>
                      <a:pt x="21976" y="18069"/>
                      <a:pt x="22037" y="18038"/>
                      <a:pt x="22037" y="18008"/>
                    </a:cubicBezTo>
                    <a:cubicBezTo>
                      <a:pt x="21034" y="16701"/>
                      <a:pt x="19818" y="15455"/>
                      <a:pt x="18298" y="14573"/>
                    </a:cubicBezTo>
                    <a:cubicBezTo>
                      <a:pt x="17113" y="13874"/>
                      <a:pt x="15745" y="13357"/>
                      <a:pt x="14347" y="13266"/>
                    </a:cubicBezTo>
                    <a:cubicBezTo>
                      <a:pt x="14286" y="13053"/>
                      <a:pt x="14256" y="12901"/>
                      <a:pt x="14195" y="12719"/>
                    </a:cubicBezTo>
                    <a:lnTo>
                      <a:pt x="14195" y="12689"/>
                    </a:lnTo>
                    <a:cubicBezTo>
                      <a:pt x="17818" y="11602"/>
                      <a:pt x="21351" y="10305"/>
                      <a:pt x="24973" y="9036"/>
                    </a:cubicBezTo>
                    <a:lnTo>
                      <a:pt x="24973" y="9036"/>
                    </a:lnTo>
                    <a:cubicBezTo>
                      <a:pt x="24978" y="9037"/>
                      <a:pt x="24983" y="9038"/>
                      <a:pt x="24988" y="9038"/>
                    </a:cubicBezTo>
                    <a:cubicBezTo>
                      <a:pt x="25006" y="9038"/>
                      <a:pt x="25026" y="9031"/>
                      <a:pt x="25046" y="9011"/>
                    </a:cubicBezTo>
                    <a:lnTo>
                      <a:pt x="25046" y="9011"/>
                    </a:lnTo>
                    <a:cubicBezTo>
                      <a:pt x="25022" y="9019"/>
                      <a:pt x="24998" y="9028"/>
                      <a:pt x="24973" y="9036"/>
                    </a:cubicBezTo>
                    <a:lnTo>
                      <a:pt x="24973" y="9036"/>
                    </a:lnTo>
                    <a:cubicBezTo>
                      <a:pt x="24945" y="9031"/>
                      <a:pt x="24925" y="9011"/>
                      <a:pt x="24925" y="9011"/>
                    </a:cubicBezTo>
                    <a:cubicBezTo>
                      <a:pt x="20943" y="9497"/>
                      <a:pt x="16718" y="9801"/>
                      <a:pt x="12888" y="11199"/>
                    </a:cubicBezTo>
                    <a:lnTo>
                      <a:pt x="12554" y="10986"/>
                    </a:lnTo>
                    <a:cubicBezTo>
                      <a:pt x="13678" y="7582"/>
                      <a:pt x="15259" y="4360"/>
                      <a:pt x="17417" y="1442"/>
                    </a:cubicBezTo>
                    <a:cubicBezTo>
                      <a:pt x="17417" y="1381"/>
                      <a:pt x="17356" y="1351"/>
                      <a:pt x="17326" y="1351"/>
                    </a:cubicBezTo>
                    <a:cubicBezTo>
                      <a:pt x="15624" y="2962"/>
                      <a:pt x="13982" y="4695"/>
                      <a:pt x="12645" y="6761"/>
                    </a:cubicBezTo>
                    <a:cubicBezTo>
                      <a:pt x="11885" y="7947"/>
                      <a:pt x="11216" y="9224"/>
                      <a:pt x="10730" y="10591"/>
                    </a:cubicBezTo>
                    <a:cubicBezTo>
                      <a:pt x="10578" y="10622"/>
                      <a:pt x="10456" y="10652"/>
                      <a:pt x="10304" y="10713"/>
                    </a:cubicBezTo>
                    <a:cubicBezTo>
                      <a:pt x="9453" y="7187"/>
                      <a:pt x="8541" y="3631"/>
                      <a:pt x="7751" y="14"/>
                    </a:cubicBezTo>
                    <a:cubicBezTo>
                      <a:pt x="7751" y="4"/>
                      <a:pt x="7744" y="0"/>
                      <a:pt x="77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9" name="Google Shape;2079;p13"/>
              <p:cNvSpPr/>
              <p:nvPr/>
            </p:nvSpPr>
            <p:spPr>
              <a:xfrm>
                <a:off x="6659975" y="3677650"/>
                <a:ext cx="173275" cy="168950"/>
              </a:xfrm>
              <a:custGeom>
                <a:avLst/>
                <a:gdLst/>
                <a:ahLst/>
                <a:cxnLst/>
                <a:rect l="l" t="t" r="r" b="b"/>
                <a:pathLst>
                  <a:path w="6931" h="6758" extrusionOk="0">
                    <a:moveTo>
                      <a:pt x="3419" y="1"/>
                    </a:moveTo>
                    <a:cubicBezTo>
                      <a:pt x="3119" y="1"/>
                      <a:pt x="2808" y="54"/>
                      <a:pt x="2493" y="173"/>
                    </a:cubicBezTo>
                    <a:cubicBezTo>
                      <a:pt x="1307" y="629"/>
                      <a:pt x="395" y="1753"/>
                      <a:pt x="213" y="2969"/>
                    </a:cubicBezTo>
                    <a:cubicBezTo>
                      <a:pt x="0" y="4215"/>
                      <a:pt x="578" y="5553"/>
                      <a:pt x="1641" y="6221"/>
                    </a:cubicBezTo>
                    <a:cubicBezTo>
                      <a:pt x="2179" y="6575"/>
                      <a:pt x="2818" y="6757"/>
                      <a:pt x="3455" y="6757"/>
                    </a:cubicBezTo>
                    <a:cubicBezTo>
                      <a:pt x="4079" y="6757"/>
                      <a:pt x="4702" y="6582"/>
                      <a:pt x="5228" y="6221"/>
                    </a:cubicBezTo>
                    <a:cubicBezTo>
                      <a:pt x="6474" y="5401"/>
                      <a:pt x="6930" y="3577"/>
                      <a:pt x="6353" y="2148"/>
                    </a:cubicBezTo>
                    <a:cubicBezTo>
                      <a:pt x="5858" y="1034"/>
                      <a:pt x="4737" y="1"/>
                      <a:pt x="34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80" name="Google Shape;2080;p13"/>
            <p:cNvGrpSpPr/>
            <p:nvPr/>
          </p:nvGrpSpPr>
          <p:grpSpPr>
            <a:xfrm flipH="1">
              <a:off x="-167518" y="4404044"/>
              <a:ext cx="967256" cy="993454"/>
              <a:chOff x="582350" y="682150"/>
              <a:chExt cx="1350350" cy="1386925"/>
            </a:xfrm>
          </p:grpSpPr>
          <p:sp>
            <p:nvSpPr>
              <p:cNvPr id="2081" name="Google Shape;2081;p13"/>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2" name="Google Shape;2082;p13"/>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3" name="Google Shape;2083;p13"/>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4" name="Google Shape;2084;p13"/>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5" name="Google Shape;2085;p13"/>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6" name="Google Shape;2086;p13"/>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7" name="Google Shape;2087;p13"/>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8" name="Google Shape;2088;p13"/>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9" name="Google Shape;2089;p13"/>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0" name="Google Shape;2090;p13"/>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1" name="Google Shape;2091;p13"/>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2" name="Google Shape;2092;p13"/>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3" name="Google Shape;2093;p13"/>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4" name="Google Shape;2094;p13"/>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5" name="Google Shape;2095;p13"/>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6" name="Google Shape;2096;p13"/>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7" name="Google Shape;2097;p13"/>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8" name="Google Shape;2098;p13"/>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9" name="Google Shape;2099;p13"/>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0" name="Google Shape;2100;p13"/>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1" name="Google Shape;2101;p13"/>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2" name="Google Shape;2102;p13"/>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3" name="Google Shape;2103;p13"/>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4" name="Google Shape;2104;p13"/>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5" name="Google Shape;2105;p13"/>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6" name="Google Shape;2106;p13"/>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7" name="Google Shape;2107;p13"/>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8" name="Google Shape;2108;p13"/>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09" name="Google Shape;2109;p13"/>
            <p:cNvSpPr/>
            <p:nvPr/>
          </p:nvSpPr>
          <p:spPr>
            <a:xfrm flipH="1">
              <a:off x="1170791" y="2634203"/>
              <a:ext cx="630603" cy="31105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0" name="Google Shape;2110;p13"/>
            <p:cNvSpPr/>
            <p:nvPr/>
          </p:nvSpPr>
          <p:spPr>
            <a:xfrm>
              <a:off x="1733772" y="2945244"/>
              <a:ext cx="377384" cy="186151"/>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1" name="Google Shape;2111;p13"/>
            <p:cNvSpPr/>
            <p:nvPr/>
          </p:nvSpPr>
          <p:spPr>
            <a:xfrm flipH="1">
              <a:off x="8015403" y="206504"/>
              <a:ext cx="1461448" cy="813167"/>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12" name="Google Shape;2112;p13"/>
          <p:cNvSpPr txBox="1">
            <a:spLocks noGrp="1"/>
          </p:cNvSpPr>
          <p:nvPr>
            <p:ph type="title"/>
          </p:nvPr>
        </p:nvSpPr>
        <p:spPr>
          <a:xfrm>
            <a:off x="4536845" y="1917300"/>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3200"/>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113" name="Google Shape;2113;p13"/>
          <p:cNvSpPr txBox="1">
            <a:spLocks noGrp="1"/>
          </p:cNvSpPr>
          <p:nvPr>
            <p:ph type="title" idx="2" hasCustomPrompt="1"/>
          </p:nvPr>
        </p:nvSpPr>
        <p:spPr>
          <a:xfrm>
            <a:off x="4536845" y="1126400"/>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2114" name="Google Shape;2114;p13"/>
          <p:cNvSpPr txBox="1">
            <a:spLocks noGrp="1"/>
          </p:cNvSpPr>
          <p:nvPr>
            <p:ph type="subTitle" idx="1"/>
          </p:nvPr>
        </p:nvSpPr>
        <p:spPr>
          <a:xfrm>
            <a:off x="4536845" y="2699333"/>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115" name="Google Shape;2115;p13"/>
          <p:cNvSpPr txBox="1">
            <a:spLocks noGrp="1"/>
          </p:cNvSpPr>
          <p:nvPr>
            <p:ph type="title" idx="3"/>
          </p:nvPr>
        </p:nvSpPr>
        <p:spPr>
          <a:xfrm>
            <a:off x="8115245" y="1917300"/>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3200"/>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116" name="Google Shape;2116;p13"/>
          <p:cNvSpPr txBox="1">
            <a:spLocks noGrp="1"/>
          </p:cNvSpPr>
          <p:nvPr>
            <p:ph type="title" idx="4" hasCustomPrompt="1"/>
          </p:nvPr>
        </p:nvSpPr>
        <p:spPr>
          <a:xfrm>
            <a:off x="8115245" y="1126400"/>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2117" name="Google Shape;2117;p13"/>
          <p:cNvSpPr txBox="1">
            <a:spLocks noGrp="1"/>
          </p:cNvSpPr>
          <p:nvPr>
            <p:ph type="subTitle" idx="5"/>
          </p:nvPr>
        </p:nvSpPr>
        <p:spPr>
          <a:xfrm>
            <a:off x="8115245" y="2699333"/>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118" name="Google Shape;2118;p13"/>
          <p:cNvSpPr txBox="1">
            <a:spLocks noGrp="1"/>
          </p:cNvSpPr>
          <p:nvPr>
            <p:ph type="title" idx="6"/>
          </p:nvPr>
        </p:nvSpPr>
        <p:spPr>
          <a:xfrm>
            <a:off x="4536845" y="4303167"/>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3200"/>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119" name="Google Shape;2119;p13"/>
          <p:cNvSpPr txBox="1">
            <a:spLocks noGrp="1"/>
          </p:cNvSpPr>
          <p:nvPr>
            <p:ph type="title" idx="7" hasCustomPrompt="1"/>
          </p:nvPr>
        </p:nvSpPr>
        <p:spPr>
          <a:xfrm>
            <a:off x="4536845" y="3512267"/>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2120" name="Google Shape;2120;p13"/>
          <p:cNvSpPr txBox="1">
            <a:spLocks noGrp="1"/>
          </p:cNvSpPr>
          <p:nvPr>
            <p:ph type="subTitle" idx="8"/>
          </p:nvPr>
        </p:nvSpPr>
        <p:spPr>
          <a:xfrm>
            <a:off x="4536845" y="5085200"/>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121" name="Google Shape;2121;p13"/>
          <p:cNvSpPr txBox="1">
            <a:spLocks noGrp="1"/>
          </p:cNvSpPr>
          <p:nvPr>
            <p:ph type="title" idx="9"/>
          </p:nvPr>
        </p:nvSpPr>
        <p:spPr>
          <a:xfrm>
            <a:off x="8115245" y="4303167"/>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3200"/>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122" name="Google Shape;2122;p13"/>
          <p:cNvSpPr txBox="1">
            <a:spLocks noGrp="1"/>
          </p:cNvSpPr>
          <p:nvPr>
            <p:ph type="title" idx="13" hasCustomPrompt="1"/>
          </p:nvPr>
        </p:nvSpPr>
        <p:spPr>
          <a:xfrm>
            <a:off x="8115245" y="3512267"/>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2123" name="Google Shape;2123;p13"/>
          <p:cNvSpPr txBox="1">
            <a:spLocks noGrp="1"/>
          </p:cNvSpPr>
          <p:nvPr>
            <p:ph type="subTitle" idx="14"/>
          </p:nvPr>
        </p:nvSpPr>
        <p:spPr>
          <a:xfrm>
            <a:off x="8115245" y="5085200"/>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124" name="Google Shape;2124;p13"/>
          <p:cNvSpPr txBox="1">
            <a:spLocks noGrp="1"/>
          </p:cNvSpPr>
          <p:nvPr>
            <p:ph type="title" idx="15"/>
          </p:nvPr>
        </p:nvSpPr>
        <p:spPr>
          <a:xfrm>
            <a:off x="960000" y="1126400"/>
            <a:ext cx="3015600" cy="21980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5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47872917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2125"/>
        <p:cNvGrpSpPr/>
        <p:nvPr/>
      </p:nvGrpSpPr>
      <p:grpSpPr>
        <a:xfrm>
          <a:off x="0" y="0"/>
          <a:ext cx="0" cy="0"/>
          <a:chOff x="0" y="0"/>
          <a:chExt cx="0" cy="0"/>
        </a:xfrm>
      </p:grpSpPr>
      <p:grpSp>
        <p:nvGrpSpPr>
          <p:cNvPr id="2126" name="Google Shape;2126;p14"/>
          <p:cNvGrpSpPr/>
          <p:nvPr/>
        </p:nvGrpSpPr>
        <p:grpSpPr>
          <a:xfrm>
            <a:off x="-270387" y="155415"/>
            <a:ext cx="12726960" cy="6980212"/>
            <a:chOff x="-202790" y="116561"/>
            <a:chExt cx="9545220" cy="5235159"/>
          </a:xfrm>
        </p:grpSpPr>
        <p:sp>
          <p:nvSpPr>
            <p:cNvPr id="2127" name="Google Shape;2127;p14"/>
            <p:cNvSpPr/>
            <p:nvPr/>
          </p:nvSpPr>
          <p:spPr>
            <a:xfrm flipH="1">
              <a:off x="-65450"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8" name="Google Shape;2128;p14"/>
            <p:cNvSpPr/>
            <p:nvPr/>
          </p:nvSpPr>
          <p:spPr>
            <a:xfrm flipH="1">
              <a:off x="-38772"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29" name="Google Shape;2129;p14"/>
            <p:cNvGrpSpPr/>
            <p:nvPr/>
          </p:nvGrpSpPr>
          <p:grpSpPr>
            <a:xfrm>
              <a:off x="150917" y="116561"/>
              <a:ext cx="8715558" cy="2292089"/>
              <a:chOff x="150917" y="116561"/>
              <a:chExt cx="8715558" cy="2292089"/>
            </a:xfrm>
          </p:grpSpPr>
          <p:sp>
            <p:nvSpPr>
              <p:cNvPr id="2130" name="Google Shape;2130;p14"/>
              <p:cNvSpPr/>
              <p:nvPr/>
            </p:nvSpPr>
            <p:spPr>
              <a:xfrm>
                <a:off x="528600" y="223487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1" name="Google Shape;2131;p14"/>
              <p:cNvSpPr/>
              <p:nvPr/>
            </p:nvSpPr>
            <p:spPr>
              <a:xfrm>
                <a:off x="8590775" y="18816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2" name="Google Shape;2132;p14"/>
              <p:cNvSpPr/>
              <p:nvPr/>
            </p:nvSpPr>
            <p:spPr>
              <a:xfrm>
                <a:off x="150917" y="306400"/>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3" name="Google Shape;2133;p14"/>
              <p:cNvSpPr/>
              <p:nvPr/>
            </p:nvSpPr>
            <p:spPr>
              <a:xfrm>
                <a:off x="8181699" y="7222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4" name="Google Shape;2134;p14"/>
              <p:cNvSpPr/>
              <p:nvPr/>
            </p:nvSpPr>
            <p:spPr>
              <a:xfrm>
                <a:off x="5034800" y="11656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35" name="Google Shape;2135;p14"/>
            <p:cNvGrpSpPr/>
            <p:nvPr/>
          </p:nvGrpSpPr>
          <p:grpSpPr>
            <a:xfrm>
              <a:off x="5652675" y="2561141"/>
              <a:ext cx="3689754" cy="2790579"/>
              <a:chOff x="5652675" y="2561141"/>
              <a:chExt cx="3689754" cy="2790579"/>
            </a:xfrm>
          </p:grpSpPr>
          <p:grpSp>
            <p:nvGrpSpPr>
              <p:cNvPr id="2136" name="Google Shape;2136;p14"/>
              <p:cNvGrpSpPr/>
              <p:nvPr/>
            </p:nvGrpSpPr>
            <p:grpSpPr>
              <a:xfrm rot="10800000">
                <a:off x="5652675" y="4283500"/>
                <a:ext cx="1627550" cy="885025"/>
                <a:chOff x="5306650" y="376500"/>
                <a:chExt cx="1627550" cy="885025"/>
              </a:xfrm>
            </p:grpSpPr>
            <p:sp>
              <p:nvSpPr>
                <p:cNvPr id="2137" name="Google Shape;2137;p14"/>
                <p:cNvSpPr/>
                <p:nvPr/>
              </p:nvSpPr>
              <p:spPr>
                <a:xfrm>
                  <a:off x="5465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8" name="Google Shape;2138;p14"/>
                <p:cNvSpPr/>
                <p:nvPr/>
              </p:nvSpPr>
              <p:spPr>
                <a:xfrm>
                  <a:off x="5306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9" name="Google Shape;2139;p14"/>
                <p:cNvSpPr/>
                <p:nvPr/>
              </p:nvSpPr>
              <p:spPr>
                <a:xfrm>
                  <a:off x="5989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0" name="Google Shape;2140;p14"/>
                <p:cNvSpPr/>
                <p:nvPr/>
              </p:nvSpPr>
              <p:spPr>
                <a:xfrm>
                  <a:off x="6117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1" name="Google Shape;2141;p14"/>
                <p:cNvSpPr/>
                <p:nvPr/>
              </p:nvSpPr>
              <p:spPr>
                <a:xfrm>
                  <a:off x="5671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2" name="Google Shape;2142;p14"/>
                <p:cNvSpPr/>
                <p:nvPr/>
              </p:nvSpPr>
              <p:spPr>
                <a:xfrm>
                  <a:off x="5582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43" name="Google Shape;2143;p14"/>
              <p:cNvGrpSpPr/>
              <p:nvPr/>
            </p:nvGrpSpPr>
            <p:grpSpPr>
              <a:xfrm flipH="1">
                <a:off x="7608869" y="3814829"/>
                <a:ext cx="281509" cy="259694"/>
                <a:chOff x="2493475" y="2126450"/>
                <a:chExt cx="373900" cy="344925"/>
              </a:xfrm>
            </p:grpSpPr>
            <p:sp>
              <p:nvSpPr>
                <p:cNvPr id="2144" name="Google Shape;2144;p14"/>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5" name="Google Shape;2145;p14"/>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6" name="Google Shape;2146;p14"/>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7" name="Google Shape;2147;p14"/>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8" name="Google Shape;2148;p14"/>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9" name="Google Shape;2149;p14"/>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0" name="Google Shape;2150;p14"/>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1" name="Google Shape;2151;p14"/>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52" name="Google Shape;2152;p14"/>
              <p:cNvGrpSpPr/>
              <p:nvPr/>
            </p:nvGrpSpPr>
            <p:grpSpPr>
              <a:xfrm rot="-1738930">
                <a:off x="7671047" y="2643700"/>
                <a:ext cx="907394" cy="2192358"/>
                <a:chOff x="1456975" y="2715100"/>
                <a:chExt cx="1205225" cy="2911950"/>
              </a:xfrm>
            </p:grpSpPr>
            <p:sp>
              <p:nvSpPr>
                <p:cNvPr id="2153" name="Google Shape;2153;p14"/>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4" name="Google Shape;2154;p14"/>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5" name="Google Shape;2155;p14"/>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6" name="Google Shape;2156;p14"/>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7" name="Google Shape;2157;p14"/>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8" name="Google Shape;2158;p14"/>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9" name="Google Shape;2159;p14"/>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0" name="Google Shape;2160;p14"/>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1" name="Google Shape;2161;p14"/>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62" name="Google Shape;2162;p14"/>
              <p:cNvGrpSpPr/>
              <p:nvPr/>
            </p:nvGrpSpPr>
            <p:grpSpPr>
              <a:xfrm>
                <a:off x="7995049" y="2959388"/>
                <a:ext cx="1054846" cy="1732404"/>
                <a:chOff x="8230874" y="3254663"/>
                <a:chExt cx="1054846" cy="1732404"/>
              </a:xfrm>
            </p:grpSpPr>
            <p:sp>
              <p:nvSpPr>
                <p:cNvPr id="2163" name="Google Shape;2163;p14"/>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64" name="Google Shape;2164;p14"/>
                <p:cNvGrpSpPr/>
                <p:nvPr/>
              </p:nvGrpSpPr>
              <p:grpSpPr>
                <a:xfrm flipH="1">
                  <a:off x="8307383" y="3254663"/>
                  <a:ext cx="978337" cy="1732404"/>
                  <a:chOff x="207725" y="2276150"/>
                  <a:chExt cx="1299425" cy="2300975"/>
                </a:xfrm>
              </p:grpSpPr>
              <p:sp>
                <p:nvSpPr>
                  <p:cNvPr id="2165" name="Google Shape;2165;p14"/>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6" name="Google Shape;2166;p14"/>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7" name="Google Shape;2167;p14"/>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8" name="Google Shape;2168;p14"/>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9" name="Google Shape;2169;p14"/>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0" name="Google Shape;2170;p14"/>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1" name="Google Shape;2171;p14"/>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2" name="Google Shape;2172;p14"/>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3" name="Google Shape;2173;p14"/>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4" name="Google Shape;2174;p14"/>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5" name="Google Shape;2175;p14"/>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6" name="Google Shape;2176;p14"/>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7" name="Google Shape;2177;p14"/>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178" name="Google Shape;2178;p14"/>
              <p:cNvGrpSpPr/>
              <p:nvPr/>
            </p:nvGrpSpPr>
            <p:grpSpPr>
              <a:xfrm flipH="1">
                <a:off x="8424004" y="4466215"/>
                <a:ext cx="918425" cy="885505"/>
                <a:chOff x="-142600" y="4343675"/>
                <a:chExt cx="1219850" cy="1176125"/>
              </a:xfrm>
            </p:grpSpPr>
            <p:sp>
              <p:nvSpPr>
                <p:cNvPr id="2179" name="Google Shape;2179;p14"/>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0" name="Google Shape;2180;p14"/>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1" name="Google Shape;2181;p14"/>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2" name="Google Shape;2182;p14"/>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3" name="Google Shape;2183;p14"/>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4" name="Google Shape;2184;p14"/>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85" name="Google Shape;2185;p14"/>
              <p:cNvGrpSpPr/>
              <p:nvPr/>
            </p:nvGrpSpPr>
            <p:grpSpPr>
              <a:xfrm rot="-1236943" flipH="1">
                <a:off x="6705974" y="3144217"/>
                <a:ext cx="875395" cy="1673898"/>
                <a:chOff x="2069450" y="3516525"/>
                <a:chExt cx="1162675" cy="2223225"/>
              </a:xfrm>
            </p:grpSpPr>
            <p:sp>
              <p:nvSpPr>
                <p:cNvPr id="2186" name="Google Shape;2186;p14"/>
                <p:cNvSpPr/>
                <p:nvPr/>
              </p:nvSpPr>
              <p:spPr>
                <a:xfrm>
                  <a:off x="2614300" y="4307350"/>
                  <a:ext cx="123125" cy="1432400"/>
                </a:xfrm>
                <a:custGeom>
                  <a:avLst/>
                  <a:gdLst/>
                  <a:ahLst/>
                  <a:cxnLst/>
                  <a:rect l="l" t="t" r="r" b="b"/>
                  <a:pathLst>
                    <a:path w="4925" h="57296" extrusionOk="0">
                      <a:moveTo>
                        <a:pt x="2250" y="0"/>
                      </a:moveTo>
                      <a:cubicBezTo>
                        <a:pt x="3040" y="4742"/>
                        <a:pt x="3587" y="9544"/>
                        <a:pt x="3861" y="14317"/>
                      </a:cubicBezTo>
                      <a:cubicBezTo>
                        <a:pt x="4134" y="19119"/>
                        <a:pt x="4134" y="23922"/>
                        <a:pt x="3891" y="28724"/>
                      </a:cubicBezTo>
                      <a:cubicBezTo>
                        <a:pt x="3648" y="33496"/>
                        <a:pt x="3101" y="38299"/>
                        <a:pt x="2432" y="43040"/>
                      </a:cubicBezTo>
                      <a:lnTo>
                        <a:pt x="1915" y="46627"/>
                      </a:lnTo>
                      <a:cubicBezTo>
                        <a:pt x="1733" y="47843"/>
                        <a:pt x="1520" y="48998"/>
                        <a:pt x="1338" y="50183"/>
                      </a:cubicBezTo>
                      <a:lnTo>
                        <a:pt x="699" y="53709"/>
                      </a:lnTo>
                      <a:lnTo>
                        <a:pt x="0" y="57266"/>
                      </a:lnTo>
                      <a:lnTo>
                        <a:pt x="122" y="57296"/>
                      </a:lnTo>
                      <a:cubicBezTo>
                        <a:pt x="517" y="56141"/>
                        <a:pt x="851" y="54986"/>
                        <a:pt x="1186" y="53831"/>
                      </a:cubicBezTo>
                      <a:lnTo>
                        <a:pt x="2098" y="50335"/>
                      </a:lnTo>
                      <a:cubicBezTo>
                        <a:pt x="2371" y="49150"/>
                        <a:pt x="2614" y="47995"/>
                        <a:pt x="2858" y="46809"/>
                      </a:cubicBezTo>
                      <a:lnTo>
                        <a:pt x="3496" y="43223"/>
                      </a:lnTo>
                      <a:cubicBezTo>
                        <a:pt x="4256" y="38451"/>
                        <a:pt x="4621" y="33618"/>
                        <a:pt x="4772" y="28785"/>
                      </a:cubicBezTo>
                      <a:cubicBezTo>
                        <a:pt x="4924" y="23952"/>
                        <a:pt x="4803" y="19149"/>
                        <a:pt x="4438" y="14317"/>
                      </a:cubicBezTo>
                      <a:cubicBezTo>
                        <a:pt x="4043" y="9484"/>
                        <a:pt x="3374" y="4712"/>
                        <a:pt x="2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7" name="Google Shape;2187;p14"/>
                <p:cNvSpPr/>
                <p:nvPr/>
              </p:nvSpPr>
              <p:spPr>
                <a:xfrm>
                  <a:off x="2729050" y="4204750"/>
                  <a:ext cx="503075" cy="679375"/>
                </a:xfrm>
                <a:custGeom>
                  <a:avLst/>
                  <a:gdLst/>
                  <a:ahLst/>
                  <a:cxnLst/>
                  <a:rect l="l" t="t" r="r" b="b"/>
                  <a:pathLst>
                    <a:path w="20123" h="27175" extrusionOk="0">
                      <a:moveTo>
                        <a:pt x="20092" y="1"/>
                      </a:moveTo>
                      <a:cubicBezTo>
                        <a:pt x="9028" y="4378"/>
                        <a:pt x="942" y="15351"/>
                        <a:pt x="0" y="27175"/>
                      </a:cubicBezTo>
                      <a:cubicBezTo>
                        <a:pt x="5927" y="25108"/>
                        <a:pt x="11034" y="21491"/>
                        <a:pt x="14620" y="16749"/>
                      </a:cubicBezTo>
                      <a:cubicBezTo>
                        <a:pt x="18177" y="11916"/>
                        <a:pt x="20122" y="5958"/>
                        <a:pt x="20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8" name="Google Shape;2188;p14"/>
                <p:cNvSpPr/>
                <p:nvPr/>
              </p:nvSpPr>
              <p:spPr>
                <a:xfrm>
                  <a:off x="2722200" y="4206275"/>
                  <a:ext cx="506125" cy="674050"/>
                </a:xfrm>
                <a:custGeom>
                  <a:avLst/>
                  <a:gdLst/>
                  <a:ahLst/>
                  <a:cxnLst/>
                  <a:rect l="l" t="t" r="r" b="b"/>
                  <a:pathLst>
                    <a:path w="20245" h="26962" extrusionOk="0">
                      <a:moveTo>
                        <a:pt x="20214" y="1"/>
                      </a:moveTo>
                      <a:cubicBezTo>
                        <a:pt x="17843" y="5168"/>
                        <a:pt x="14955" y="10031"/>
                        <a:pt x="11551" y="14560"/>
                      </a:cubicBezTo>
                      <a:lnTo>
                        <a:pt x="10244" y="16232"/>
                      </a:lnTo>
                      <a:lnTo>
                        <a:pt x="8876" y="17873"/>
                      </a:lnTo>
                      <a:lnTo>
                        <a:pt x="7478" y="19454"/>
                      </a:lnTo>
                      <a:lnTo>
                        <a:pt x="6019" y="21034"/>
                      </a:lnTo>
                      <a:cubicBezTo>
                        <a:pt x="4134" y="23071"/>
                        <a:pt x="2098" y="25047"/>
                        <a:pt x="1" y="26962"/>
                      </a:cubicBezTo>
                      <a:cubicBezTo>
                        <a:pt x="2219" y="25229"/>
                        <a:pt x="4317" y="23314"/>
                        <a:pt x="6292" y="21247"/>
                      </a:cubicBezTo>
                      <a:lnTo>
                        <a:pt x="7751" y="19697"/>
                      </a:lnTo>
                      <a:lnTo>
                        <a:pt x="9150" y="18086"/>
                      </a:lnTo>
                      <a:lnTo>
                        <a:pt x="10487" y="16414"/>
                      </a:lnTo>
                      <a:lnTo>
                        <a:pt x="11764" y="14712"/>
                      </a:lnTo>
                      <a:cubicBezTo>
                        <a:pt x="15168" y="10153"/>
                        <a:pt x="17995" y="5198"/>
                        <a:pt x="202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9" name="Google Shape;2189;p14"/>
                <p:cNvSpPr/>
                <p:nvPr/>
              </p:nvSpPr>
              <p:spPr>
                <a:xfrm>
                  <a:off x="2877975" y="4523925"/>
                  <a:ext cx="12950" cy="212775"/>
                </a:xfrm>
                <a:custGeom>
                  <a:avLst/>
                  <a:gdLst/>
                  <a:ahLst/>
                  <a:cxnLst/>
                  <a:rect l="l" t="t" r="r" b="b"/>
                  <a:pathLst>
                    <a:path w="518" h="8511" extrusionOk="0">
                      <a:moveTo>
                        <a:pt x="487" y="0"/>
                      </a:moveTo>
                      <a:cubicBezTo>
                        <a:pt x="365" y="1398"/>
                        <a:pt x="244" y="2857"/>
                        <a:pt x="153" y="4255"/>
                      </a:cubicBezTo>
                      <a:cubicBezTo>
                        <a:pt x="61" y="4985"/>
                        <a:pt x="1" y="5654"/>
                        <a:pt x="1" y="6383"/>
                      </a:cubicBezTo>
                      <a:cubicBezTo>
                        <a:pt x="1" y="7052"/>
                        <a:pt x="1" y="7781"/>
                        <a:pt x="31" y="8511"/>
                      </a:cubicBezTo>
                      <a:cubicBezTo>
                        <a:pt x="183" y="7812"/>
                        <a:pt x="274" y="7113"/>
                        <a:pt x="335" y="6383"/>
                      </a:cubicBezTo>
                      <a:cubicBezTo>
                        <a:pt x="396" y="5654"/>
                        <a:pt x="396" y="4954"/>
                        <a:pt x="396" y="4255"/>
                      </a:cubicBezTo>
                      <a:cubicBezTo>
                        <a:pt x="457" y="2857"/>
                        <a:pt x="487" y="1398"/>
                        <a:pt x="5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0" name="Google Shape;2190;p14"/>
                <p:cNvSpPr/>
                <p:nvPr/>
              </p:nvSpPr>
              <p:spPr>
                <a:xfrm>
                  <a:off x="2991200" y="4406125"/>
                  <a:ext cx="26625" cy="202925"/>
                </a:xfrm>
                <a:custGeom>
                  <a:avLst/>
                  <a:gdLst/>
                  <a:ahLst/>
                  <a:cxnLst/>
                  <a:rect l="l" t="t" r="r" b="b"/>
                  <a:pathLst>
                    <a:path w="1065" h="8117" extrusionOk="0">
                      <a:moveTo>
                        <a:pt x="1004" y="1"/>
                      </a:moveTo>
                      <a:cubicBezTo>
                        <a:pt x="821" y="1368"/>
                        <a:pt x="609" y="2706"/>
                        <a:pt x="396" y="4074"/>
                      </a:cubicBezTo>
                      <a:cubicBezTo>
                        <a:pt x="305" y="4712"/>
                        <a:pt x="183" y="5381"/>
                        <a:pt x="92" y="6080"/>
                      </a:cubicBezTo>
                      <a:cubicBezTo>
                        <a:pt x="31" y="6749"/>
                        <a:pt x="1" y="7448"/>
                        <a:pt x="1" y="8116"/>
                      </a:cubicBezTo>
                      <a:cubicBezTo>
                        <a:pt x="183" y="7448"/>
                        <a:pt x="305" y="6749"/>
                        <a:pt x="457" y="6110"/>
                      </a:cubicBezTo>
                      <a:cubicBezTo>
                        <a:pt x="548" y="5441"/>
                        <a:pt x="609" y="4742"/>
                        <a:pt x="669" y="4074"/>
                      </a:cubicBezTo>
                      <a:cubicBezTo>
                        <a:pt x="791" y="2736"/>
                        <a:pt x="943" y="1368"/>
                        <a:pt x="10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1" name="Google Shape;2191;p14"/>
                <p:cNvSpPr/>
                <p:nvPr/>
              </p:nvSpPr>
              <p:spPr>
                <a:xfrm>
                  <a:off x="3087700" y="4289875"/>
                  <a:ext cx="31950" cy="180100"/>
                </a:xfrm>
                <a:custGeom>
                  <a:avLst/>
                  <a:gdLst/>
                  <a:ahLst/>
                  <a:cxnLst/>
                  <a:rect l="l" t="t" r="r" b="b"/>
                  <a:pathLst>
                    <a:path w="1278" h="7204" extrusionOk="0">
                      <a:moveTo>
                        <a:pt x="1247" y="0"/>
                      </a:moveTo>
                      <a:cubicBezTo>
                        <a:pt x="974" y="1186"/>
                        <a:pt x="730" y="2401"/>
                        <a:pt x="487" y="3587"/>
                      </a:cubicBezTo>
                      <a:cubicBezTo>
                        <a:pt x="396" y="4195"/>
                        <a:pt x="214" y="4772"/>
                        <a:pt x="153" y="5380"/>
                      </a:cubicBezTo>
                      <a:cubicBezTo>
                        <a:pt x="92" y="5988"/>
                        <a:pt x="1" y="6596"/>
                        <a:pt x="1" y="7204"/>
                      </a:cubicBezTo>
                      <a:cubicBezTo>
                        <a:pt x="244" y="6626"/>
                        <a:pt x="396" y="6018"/>
                        <a:pt x="457" y="5411"/>
                      </a:cubicBezTo>
                      <a:cubicBezTo>
                        <a:pt x="609" y="4833"/>
                        <a:pt x="700" y="4225"/>
                        <a:pt x="761" y="3617"/>
                      </a:cubicBezTo>
                      <a:cubicBezTo>
                        <a:pt x="943" y="2401"/>
                        <a:pt x="1156" y="1216"/>
                        <a:pt x="12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2" name="Google Shape;2192;p14"/>
                <p:cNvSpPr/>
                <p:nvPr/>
              </p:nvSpPr>
              <p:spPr>
                <a:xfrm>
                  <a:off x="3021600" y="4495800"/>
                  <a:ext cx="119325" cy="63100"/>
                </a:xfrm>
                <a:custGeom>
                  <a:avLst/>
                  <a:gdLst/>
                  <a:ahLst/>
                  <a:cxnLst/>
                  <a:rect l="l" t="t" r="r" b="b"/>
                  <a:pathLst>
                    <a:path w="4773" h="2524" extrusionOk="0">
                      <a:moveTo>
                        <a:pt x="4742" y="0"/>
                      </a:moveTo>
                      <a:cubicBezTo>
                        <a:pt x="4013" y="547"/>
                        <a:pt x="3222" y="1003"/>
                        <a:pt x="2402" y="1399"/>
                      </a:cubicBezTo>
                      <a:cubicBezTo>
                        <a:pt x="2037" y="1581"/>
                        <a:pt x="1611" y="1733"/>
                        <a:pt x="1216" y="1915"/>
                      </a:cubicBezTo>
                      <a:cubicBezTo>
                        <a:pt x="791" y="2098"/>
                        <a:pt x="396" y="2280"/>
                        <a:pt x="0" y="2523"/>
                      </a:cubicBezTo>
                      <a:cubicBezTo>
                        <a:pt x="456" y="2523"/>
                        <a:pt x="882" y="2402"/>
                        <a:pt x="1307" y="2219"/>
                      </a:cubicBezTo>
                      <a:cubicBezTo>
                        <a:pt x="1733" y="2067"/>
                        <a:pt x="2159" y="1854"/>
                        <a:pt x="2523" y="1611"/>
                      </a:cubicBezTo>
                      <a:cubicBezTo>
                        <a:pt x="3344" y="1186"/>
                        <a:pt x="4104" y="669"/>
                        <a:pt x="4773" y="61"/>
                      </a:cubicBezTo>
                      <a:lnTo>
                        <a:pt x="47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3" name="Google Shape;2193;p14"/>
                <p:cNvSpPr/>
                <p:nvPr/>
              </p:nvSpPr>
              <p:spPr>
                <a:xfrm>
                  <a:off x="3124950" y="4343050"/>
                  <a:ext cx="75250" cy="63875"/>
                </a:xfrm>
                <a:custGeom>
                  <a:avLst/>
                  <a:gdLst/>
                  <a:ahLst/>
                  <a:cxnLst/>
                  <a:rect l="l" t="t" r="r" b="b"/>
                  <a:pathLst>
                    <a:path w="3010" h="2555" extrusionOk="0">
                      <a:moveTo>
                        <a:pt x="2949" y="1"/>
                      </a:moveTo>
                      <a:cubicBezTo>
                        <a:pt x="2432" y="396"/>
                        <a:pt x="1915" y="761"/>
                        <a:pt x="1398" y="1186"/>
                      </a:cubicBezTo>
                      <a:cubicBezTo>
                        <a:pt x="1125" y="1369"/>
                        <a:pt x="882" y="1551"/>
                        <a:pt x="639" y="1794"/>
                      </a:cubicBezTo>
                      <a:cubicBezTo>
                        <a:pt x="426" y="2037"/>
                        <a:pt x="183" y="2281"/>
                        <a:pt x="0" y="2554"/>
                      </a:cubicBezTo>
                      <a:cubicBezTo>
                        <a:pt x="335" y="2433"/>
                        <a:pt x="608" y="2250"/>
                        <a:pt x="882" y="2068"/>
                      </a:cubicBezTo>
                      <a:cubicBezTo>
                        <a:pt x="1125" y="1885"/>
                        <a:pt x="1368" y="1642"/>
                        <a:pt x="1581" y="1429"/>
                      </a:cubicBezTo>
                      <a:cubicBezTo>
                        <a:pt x="2037" y="943"/>
                        <a:pt x="2554" y="487"/>
                        <a:pt x="3009" y="31"/>
                      </a:cubicBezTo>
                      <a:lnTo>
                        <a:pt x="294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4" name="Google Shape;2194;p14"/>
                <p:cNvSpPr/>
                <p:nvPr/>
              </p:nvSpPr>
              <p:spPr>
                <a:xfrm>
                  <a:off x="2912175" y="4653100"/>
                  <a:ext cx="129200" cy="45325"/>
                </a:xfrm>
                <a:custGeom>
                  <a:avLst/>
                  <a:gdLst/>
                  <a:ahLst/>
                  <a:cxnLst/>
                  <a:rect l="l" t="t" r="r" b="b"/>
                  <a:pathLst>
                    <a:path w="5168" h="1813" extrusionOk="0">
                      <a:moveTo>
                        <a:pt x="5168" y="0"/>
                      </a:moveTo>
                      <a:cubicBezTo>
                        <a:pt x="4377" y="487"/>
                        <a:pt x="3526" y="821"/>
                        <a:pt x="2645" y="1094"/>
                      </a:cubicBezTo>
                      <a:cubicBezTo>
                        <a:pt x="2189" y="1216"/>
                        <a:pt x="1794" y="1277"/>
                        <a:pt x="1338" y="1398"/>
                      </a:cubicBezTo>
                      <a:cubicBezTo>
                        <a:pt x="912" y="1520"/>
                        <a:pt x="456" y="1642"/>
                        <a:pt x="0" y="1733"/>
                      </a:cubicBezTo>
                      <a:cubicBezTo>
                        <a:pt x="227" y="1789"/>
                        <a:pt x="446" y="1813"/>
                        <a:pt x="656" y="1813"/>
                      </a:cubicBezTo>
                      <a:cubicBezTo>
                        <a:pt x="898" y="1813"/>
                        <a:pt x="1126" y="1782"/>
                        <a:pt x="1338" y="1733"/>
                      </a:cubicBezTo>
                      <a:cubicBezTo>
                        <a:pt x="1824" y="1672"/>
                        <a:pt x="2250" y="1520"/>
                        <a:pt x="2706" y="1368"/>
                      </a:cubicBezTo>
                      <a:cubicBezTo>
                        <a:pt x="3557" y="1034"/>
                        <a:pt x="4408" y="608"/>
                        <a:pt x="5168" y="31"/>
                      </a:cubicBezTo>
                      <a:lnTo>
                        <a:pt x="51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5" name="Google Shape;2195;p14"/>
                <p:cNvSpPr/>
                <p:nvPr/>
              </p:nvSpPr>
              <p:spPr>
                <a:xfrm>
                  <a:off x="2069450" y="4653675"/>
                  <a:ext cx="659625" cy="478450"/>
                </a:xfrm>
                <a:custGeom>
                  <a:avLst/>
                  <a:gdLst/>
                  <a:ahLst/>
                  <a:cxnLst/>
                  <a:rect l="l" t="t" r="r" b="b"/>
                  <a:pathLst>
                    <a:path w="26385" h="19138" extrusionOk="0">
                      <a:moveTo>
                        <a:pt x="3657" y="0"/>
                      </a:moveTo>
                      <a:cubicBezTo>
                        <a:pt x="2434" y="0"/>
                        <a:pt x="1210" y="83"/>
                        <a:pt x="1" y="251"/>
                      </a:cubicBezTo>
                      <a:cubicBezTo>
                        <a:pt x="1004" y="5448"/>
                        <a:pt x="4226" y="10312"/>
                        <a:pt x="8967" y="13838"/>
                      </a:cubicBezTo>
                      <a:cubicBezTo>
                        <a:pt x="13352" y="17098"/>
                        <a:pt x="19089" y="19137"/>
                        <a:pt x="24735" y="19137"/>
                      </a:cubicBezTo>
                      <a:cubicBezTo>
                        <a:pt x="25194" y="19137"/>
                        <a:pt x="25653" y="19124"/>
                        <a:pt x="26111" y="19096"/>
                      </a:cubicBezTo>
                      <a:cubicBezTo>
                        <a:pt x="26384" y="13655"/>
                        <a:pt x="23527" y="8184"/>
                        <a:pt x="18542" y="4567"/>
                      </a:cubicBezTo>
                      <a:cubicBezTo>
                        <a:pt x="14475" y="1616"/>
                        <a:pt x="9074" y="0"/>
                        <a:pt x="36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6" name="Google Shape;2196;p14"/>
                <p:cNvSpPr/>
                <p:nvPr/>
              </p:nvSpPr>
              <p:spPr>
                <a:xfrm>
                  <a:off x="2077800" y="4656125"/>
                  <a:ext cx="640625" cy="469650"/>
                </a:xfrm>
                <a:custGeom>
                  <a:avLst/>
                  <a:gdLst/>
                  <a:ahLst/>
                  <a:cxnLst/>
                  <a:rect l="l" t="t" r="r" b="b"/>
                  <a:pathLst>
                    <a:path w="25625" h="18786" extrusionOk="0">
                      <a:moveTo>
                        <a:pt x="1" y="1"/>
                      </a:moveTo>
                      <a:cubicBezTo>
                        <a:pt x="2372" y="1277"/>
                        <a:pt x="4682" y="2584"/>
                        <a:pt x="6870" y="3952"/>
                      </a:cubicBezTo>
                      <a:cubicBezTo>
                        <a:pt x="9150" y="5320"/>
                        <a:pt x="11399" y="6749"/>
                        <a:pt x="13557" y="8299"/>
                      </a:cubicBezTo>
                      <a:cubicBezTo>
                        <a:pt x="17904" y="11430"/>
                        <a:pt x="21916" y="14925"/>
                        <a:pt x="25564" y="18785"/>
                      </a:cubicBezTo>
                      <a:lnTo>
                        <a:pt x="25625" y="18755"/>
                      </a:lnTo>
                      <a:cubicBezTo>
                        <a:pt x="22038" y="14803"/>
                        <a:pt x="18056" y="11247"/>
                        <a:pt x="13770" y="8086"/>
                      </a:cubicBezTo>
                      <a:cubicBezTo>
                        <a:pt x="11643" y="6475"/>
                        <a:pt x="9424" y="5016"/>
                        <a:pt x="7114" y="3648"/>
                      </a:cubicBezTo>
                      <a:cubicBezTo>
                        <a:pt x="4834" y="2311"/>
                        <a:pt x="2433" y="1065"/>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7" name="Google Shape;2197;p14"/>
                <p:cNvSpPr/>
                <p:nvPr/>
              </p:nvSpPr>
              <p:spPr>
                <a:xfrm>
                  <a:off x="2294375" y="4780000"/>
                  <a:ext cx="173275" cy="140600"/>
                </a:xfrm>
                <a:custGeom>
                  <a:avLst/>
                  <a:gdLst/>
                  <a:ahLst/>
                  <a:cxnLst/>
                  <a:rect l="l" t="t" r="r" b="b"/>
                  <a:pathLst>
                    <a:path w="6931" h="5624" extrusionOk="0">
                      <a:moveTo>
                        <a:pt x="6019" y="0"/>
                      </a:moveTo>
                      <a:cubicBezTo>
                        <a:pt x="6436" y="1461"/>
                        <a:pt x="6649" y="2951"/>
                        <a:pt x="6686" y="4441"/>
                      </a:cubicBezTo>
                      <a:lnTo>
                        <a:pt x="6686" y="4441"/>
                      </a:lnTo>
                      <a:cubicBezTo>
                        <a:pt x="5621" y="4815"/>
                        <a:pt x="4528" y="5020"/>
                        <a:pt x="3435" y="5168"/>
                      </a:cubicBezTo>
                      <a:cubicBezTo>
                        <a:pt x="2858" y="5259"/>
                        <a:pt x="2280" y="5320"/>
                        <a:pt x="1733" y="5380"/>
                      </a:cubicBezTo>
                      <a:cubicBezTo>
                        <a:pt x="1156" y="5411"/>
                        <a:pt x="578" y="5441"/>
                        <a:pt x="1" y="5441"/>
                      </a:cubicBezTo>
                      <a:cubicBezTo>
                        <a:pt x="578" y="5563"/>
                        <a:pt x="1156" y="5593"/>
                        <a:pt x="1764" y="5623"/>
                      </a:cubicBezTo>
                      <a:cubicBezTo>
                        <a:pt x="2372" y="5623"/>
                        <a:pt x="2949" y="5593"/>
                        <a:pt x="3496" y="5532"/>
                      </a:cubicBezTo>
                      <a:cubicBezTo>
                        <a:pt x="4651" y="5380"/>
                        <a:pt x="5746" y="5016"/>
                        <a:pt x="6840" y="4651"/>
                      </a:cubicBezTo>
                      <a:lnTo>
                        <a:pt x="6931" y="4620"/>
                      </a:lnTo>
                      <a:lnTo>
                        <a:pt x="6931" y="4529"/>
                      </a:lnTo>
                      <a:cubicBezTo>
                        <a:pt x="6840" y="2979"/>
                        <a:pt x="6536" y="1459"/>
                        <a:pt x="60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8" name="Google Shape;2198;p14"/>
                <p:cNvSpPr/>
                <p:nvPr/>
              </p:nvSpPr>
              <p:spPr>
                <a:xfrm>
                  <a:off x="2415975" y="4988200"/>
                  <a:ext cx="159600" cy="32700"/>
                </a:xfrm>
                <a:custGeom>
                  <a:avLst/>
                  <a:gdLst/>
                  <a:ahLst/>
                  <a:cxnLst/>
                  <a:rect l="l" t="t" r="r" b="b"/>
                  <a:pathLst>
                    <a:path w="6384" h="1308" extrusionOk="0">
                      <a:moveTo>
                        <a:pt x="6383" y="1"/>
                      </a:moveTo>
                      <a:cubicBezTo>
                        <a:pt x="5380" y="335"/>
                        <a:pt x="4316" y="609"/>
                        <a:pt x="3252" y="761"/>
                      </a:cubicBezTo>
                      <a:cubicBezTo>
                        <a:pt x="2705" y="821"/>
                        <a:pt x="2189" y="882"/>
                        <a:pt x="1641" y="943"/>
                      </a:cubicBezTo>
                      <a:cubicBezTo>
                        <a:pt x="1064" y="1034"/>
                        <a:pt x="547" y="1095"/>
                        <a:pt x="0" y="1186"/>
                      </a:cubicBezTo>
                      <a:cubicBezTo>
                        <a:pt x="547" y="1308"/>
                        <a:pt x="1064" y="1308"/>
                        <a:pt x="1641" y="1308"/>
                      </a:cubicBezTo>
                      <a:cubicBezTo>
                        <a:pt x="2219" y="1247"/>
                        <a:pt x="2736" y="1156"/>
                        <a:pt x="3283" y="1034"/>
                      </a:cubicBezTo>
                      <a:cubicBezTo>
                        <a:pt x="4347" y="791"/>
                        <a:pt x="5411" y="457"/>
                        <a:pt x="6383" y="31"/>
                      </a:cubicBezTo>
                      <a:lnTo>
                        <a:pt x="6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9" name="Google Shape;2199;p14"/>
                <p:cNvSpPr/>
                <p:nvPr/>
              </p:nvSpPr>
              <p:spPr>
                <a:xfrm>
                  <a:off x="2569475" y="4872700"/>
                  <a:ext cx="49400" cy="152000"/>
                </a:xfrm>
                <a:custGeom>
                  <a:avLst/>
                  <a:gdLst/>
                  <a:ahLst/>
                  <a:cxnLst/>
                  <a:rect l="l" t="t" r="r" b="b"/>
                  <a:pathLst>
                    <a:path w="1976" h="6080" extrusionOk="0">
                      <a:moveTo>
                        <a:pt x="0" y="1"/>
                      </a:moveTo>
                      <a:cubicBezTo>
                        <a:pt x="365" y="1004"/>
                        <a:pt x="699" y="2007"/>
                        <a:pt x="1003" y="3040"/>
                      </a:cubicBezTo>
                      <a:cubicBezTo>
                        <a:pt x="1155" y="3526"/>
                        <a:pt x="1277" y="4043"/>
                        <a:pt x="1429" y="4560"/>
                      </a:cubicBezTo>
                      <a:cubicBezTo>
                        <a:pt x="1581" y="5046"/>
                        <a:pt x="1763" y="5563"/>
                        <a:pt x="1976" y="6080"/>
                      </a:cubicBezTo>
                      <a:cubicBezTo>
                        <a:pt x="1976" y="5533"/>
                        <a:pt x="1854" y="5016"/>
                        <a:pt x="1763" y="4469"/>
                      </a:cubicBezTo>
                      <a:cubicBezTo>
                        <a:pt x="1672" y="3982"/>
                        <a:pt x="1459" y="3435"/>
                        <a:pt x="1277" y="2949"/>
                      </a:cubicBezTo>
                      <a:cubicBezTo>
                        <a:pt x="942" y="1915"/>
                        <a:pt x="517" y="943"/>
                        <a:pt x="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0" name="Google Shape;2200;p14"/>
                <p:cNvSpPr/>
                <p:nvPr/>
              </p:nvSpPr>
              <p:spPr>
                <a:xfrm>
                  <a:off x="2180400" y="3516525"/>
                  <a:ext cx="824500" cy="901500"/>
                </a:xfrm>
                <a:custGeom>
                  <a:avLst/>
                  <a:gdLst/>
                  <a:ahLst/>
                  <a:cxnLst/>
                  <a:rect l="l" t="t" r="r" b="b"/>
                  <a:pathLst>
                    <a:path w="32980" h="36060" extrusionOk="0">
                      <a:moveTo>
                        <a:pt x="15378" y="1"/>
                      </a:moveTo>
                      <a:cubicBezTo>
                        <a:pt x="12754" y="1"/>
                        <a:pt x="10347" y="2129"/>
                        <a:pt x="9453" y="4642"/>
                      </a:cubicBezTo>
                      <a:cubicBezTo>
                        <a:pt x="8511" y="7408"/>
                        <a:pt x="9058" y="10448"/>
                        <a:pt x="10031" y="13183"/>
                      </a:cubicBezTo>
                      <a:cubicBezTo>
                        <a:pt x="8901" y="10555"/>
                        <a:pt x="6956" y="7506"/>
                        <a:pt x="4269" y="7506"/>
                      </a:cubicBezTo>
                      <a:cubicBezTo>
                        <a:pt x="4066" y="7506"/>
                        <a:pt x="3859" y="7524"/>
                        <a:pt x="3648" y="7560"/>
                      </a:cubicBezTo>
                      <a:cubicBezTo>
                        <a:pt x="1794" y="7925"/>
                        <a:pt x="456" y="9779"/>
                        <a:pt x="244" y="11663"/>
                      </a:cubicBezTo>
                      <a:cubicBezTo>
                        <a:pt x="0" y="13578"/>
                        <a:pt x="608" y="15432"/>
                        <a:pt x="1307" y="17226"/>
                      </a:cubicBezTo>
                      <a:cubicBezTo>
                        <a:pt x="3557" y="22971"/>
                        <a:pt x="6900" y="28229"/>
                        <a:pt x="11095" y="32728"/>
                      </a:cubicBezTo>
                      <a:cubicBezTo>
                        <a:pt x="13216" y="34978"/>
                        <a:pt x="16021" y="36060"/>
                        <a:pt x="18799" y="36060"/>
                      </a:cubicBezTo>
                      <a:cubicBezTo>
                        <a:pt x="22511" y="36060"/>
                        <a:pt x="26174" y="34129"/>
                        <a:pt x="28086" y="30478"/>
                      </a:cubicBezTo>
                      <a:cubicBezTo>
                        <a:pt x="28724" y="29262"/>
                        <a:pt x="29211" y="28016"/>
                        <a:pt x="29667" y="26709"/>
                      </a:cubicBezTo>
                      <a:cubicBezTo>
                        <a:pt x="31399" y="21664"/>
                        <a:pt x="32098" y="16344"/>
                        <a:pt x="32645" y="11025"/>
                      </a:cubicBezTo>
                      <a:cubicBezTo>
                        <a:pt x="32828" y="9444"/>
                        <a:pt x="32980" y="7773"/>
                        <a:pt x="32554" y="6192"/>
                      </a:cubicBezTo>
                      <a:cubicBezTo>
                        <a:pt x="32189" y="4642"/>
                        <a:pt x="31126" y="3153"/>
                        <a:pt x="29575" y="2666"/>
                      </a:cubicBezTo>
                      <a:cubicBezTo>
                        <a:pt x="29221" y="2554"/>
                        <a:pt x="28859" y="2502"/>
                        <a:pt x="28498" y="2502"/>
                      </a:cubicBezTo>
                      <a:cubicBezTo>
                        <a:pt x="26907" y="2502"/>
                        <a:pt x="25325" y="3512"/>
                        <a:pt x="24408" y="4824"/>
                      </a:cubicBezTo>
                      <a:cubicBezTo>
                        <a:pt x="23223" y="6466"/>
                        <a:pt x="22797" y="8472"/>
                        <a:pt x="22432" y="10448"/>
                      </a:cubicBezTo>
                      <a:cubicBezTo>
                        <a:pt x="22159" y="8289"/>
                        <a:pt x="21885" y="6040"/>
                        <a:pt x="20943" y="4064"/>
                      </a:cubicBezTo>
                      <a:cubicBezTo>
                        <a:pt x="20031" y="2089"/>
                        <a:pt x="18238" y="356"/>
                        <a:pt x="16080" y="52"/>
                      </a:cubicBezTo>
                      <a:cubicBezTo>
                        <a:pt x="15845" y="18"/>
                        <a:pt x="15610" y="1"/>
                        <a:pt x="15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1" name="Google Shape;2201;p14"/>
                <p:cNvSpPr/>
                <p:nvPr/>
              </p:nvSpPr>
              <p:spPr>
                <a:xfrm>
                  <a:off x="2411875" y="3875550"/>
                  <a:ext cx="463100" cy="516075"/>
                </a:xfrm>
                <a:custGeom>
                  <a:avLst/>
                  <a:gdLst/>
                  <a:ahLst/>
                  <a:cxnLst/>
                  <a:rect l="l" t="t" r="r" b="b"/>
                  <a:pathLst>
                    <a:path w="18524" h="20643" extrusionOk="0">
                      <a:moveTo>
                        <a:pt x="2137" y="0"/>
                      </a:moveTo>
                      <a:cubicBezTo>
                        <a:pt x="2072" y="0"/>
                        <a:pt x="1978" y="72"/>
                        <a:pt x="1927" y="251"/>
                      </a:cubicBezTo>
                      <a:cubicBezTo>
                        <a:pt x="1805" y="646"/>
                        <a:pt x="1836" y="1041"/>
                        <a:pt x="1805" y="1467"/>
                      </a:cubicBezTo>
                      <a:cubicBezTo>
                        <a:pt x="1805" y="1862"/>
                        <a:pt x="1805" y="2257"/>
                        <a:pt x="1836" y="2682"/>
                      </a:cubicBezTo>
                      <a:cubicBezTo>
                        <a:pt x="1866" y="3047"/>
                        <a:pt x="1927" y="3473"/>
                        <a:pt x="1957" y="3837"/>
                      </a:cubicBezTo>
                      <a:cubicBezTo>
                        <a:pt x="1988" y="4263"/>
                        <a:pt x="2079" y="4658"/>
                        <a:pt x="2140" y="5053"/>
                      </a:cubicBezTo>
                      <a:lnTo>
                        <a:pt x="2322" y="6239"/>
                      </a:lnTo>
                      <a:cubicBezTo>
                        <a:pt x="2383" y="6634"/>
                        <a:pt x="2444" y="7029"/>
                        <a:pt x="2535" y="7424"/>
                      </a:cubicBezTo>
                      <a:cubicBezTo>
                        <a:pt x="2687" y="8214"/>
                        <a:pt x="2869" y="9005"/>
                        <a:pt x="3052" y="9825"/>
                      </a:cubicBezTo>
                      <a:cubicBezTo>
                        <a:pt x="3508" y="11376"/>
                        <a:pt x="3964" y="12895"/>
                        <a:pt x="4571" y="14445"/>
                      </a:cubicBezTo>
                      <a:cubicBezTo>
                        <a:pt x="4845" y="15084"/>
                        <a:pt x="5088" y="15692"/>
                        <a:pt x="5362" y="16391"/>
                      </a:cubicBezTo>
                      <a:cubicBezTo>
                        <a:pt x="5331" y="16360"/>
                        <a:pt x="5271" y="16330"/>
                        <a:pt x="5210" y="16269"/>
                      </a:cubicBezTo>
                      <a:cubicBezTo>
                        <a:pt x="5058" y="16148"/>
                        <a:pt x="4875" y="16087"/>
                        <a:pt x="4723" y="15965"/>
                      </a:cubicBezTo>
                      <a:lnTo>
                        <a:pt x="4237" y="15692"/>
                      </a:lnTo>
                      <a:cubicBezTo>
                        <a:pt x="3599" y="15357"/>
                        <a:pt x="2869" y="15053"/>
                        <a:pt x="2170" y="14749"/>
                      </a:cubicBezTo>
                      <a:cubicBezTo>
                        <a:pt x="2018" y="14689"/>
                        <a:pt x="1836" y="14597"/>
                        <a:pt x="1684" y="14537"/>
                      </a:cubicBezTo>
                      <a:lnTo>
                        <a:pt x="1228" y="14293"/>
                      </a:lnTo>
                      <a:cubicBezTo>
                        <a:pt x="924" y="14142"/>
                        <a:pt x="620" y="13959"/>
                        <a:pt x="346" y="13716"/>
                      </a:cubicBezTo>
                      <a:cubicBezTo>
                        <a:pt x="323" y="13702"/>
                        <a:pt x="299" y="13696"/>
                        <a:pt x="274" y="13696"/>
                      </a:cubicBezTo>
                      <a:cubicBezTo>
                        <a:pt x="137" y="13696"/>
                        <a:pt x="0" y="13886"/>
                        <a:pt x="103" y="13990"/>
                      </a:cubicBezTo>
                      <a:cubicBezTo>
                        <a:pt x="316" y="14263"/>
                        <a:pt x="498" y="14567"/>
                        <a:pt x="742" y="14841"/>
                      </a:cubicBezTo>
                      <a:cubicBezTo>
                        <a:pt x="954" y="15145"/>
                        <a:pt x="1198" y="15388"/>
                        <a:pt x="1410" y="15661"/>
                      </a:cubicBezTo>
                      <a:cubicBezTo>
                        <a:pt x="1866" y="16239"/>
                        <a:pt x="2322" y="16816"/>
                        <a:pt x="2839" y="17333"/>
                      </a:cubicBezTo>
                      <a:cubicBezTo>
                        <a:pt x="3052" y="17637"/>
                        <a:pt x="3295" y="17880"/>
                        <a:pt x="3508" y="18123"/>
                      </a:cubicBezTo>
                      <a:cubicBezTo>
                        <a:pt x="4984" y="19835"/>
                        <a:pt x="7168" y="20643"/>
                        <a:pt x="9370" y="20643"/>
                      </a:cubicBezTo>
                      <a:cubicBezTo>
                        <a:pt x="10297" y="20643"/>
                        <a:pt x="11227" y="20500"/>
                        <a:pt x="12110" y="20221"/>
                      </a:cubicBezTo>
                      <a:cubicBezTo>
                        <a:pt x="16395" y="18883"/>
                        <a:pt x="18432" y="14172"/>
                        <a:pt x="18432" y="9917"/>
                      </a:cubicBezTo>
                      <a:cubicBezTo>
                        <a:pt x="18523" y="9521"/>
                        <a:pt x="18493" y="9096"/>
                        <a:pt x="18493" y="8731"/>
                      </a:cubicBezTo>
                      <a:lnTo>
                        <a:pt x="18493" y="7454"/>
                      </a:lnTo>
                      <a:lnTo>
                        <a:pt x="18493" y="6208"/>
                      </a:lnTo>
                      <a:cubicBezTo>
                        <a:pt x="18493" y="5783"/>
                        <a:pt x="18432" y="5388"/>
                        <a:pt x="18432" y="4992"/>
                      </a:cubicBezTo>
                      <a:cubicBezTo>
                        <a:pt x="18402" y="4202"/>
                        <a:pt x="18402" y="3351"/>
                        <a:pt x="18128" y="2591"/>
                      </a:cubicBezTo>
                      <a:cubicBezTo>
                        <a:pt x="18077" y="2438"/>
                        <a:pt x="17989" y="2371"/>
                        <a:pt x="17910" y="2371"/>
                      </a:cubicBezTo>
                      <a:cubicBezTo>
                        <a:pt x="17801" y="2371"/>
                        <a:pt x="17710" y="2501"/>
                        <a:pt x="17763" y="2713"/>
                      </a:cubicBezTo>
                      <a:cubicBezTo>
                        <a:pt x="17915" y="3473"/>
                        <a:pt x="17763" y="4233"/>
                        <a:pt x="17642" y="4992"/>
                      </a:cubicBezTo>
                      <a:cubicBezTo>
                        <a:pt x="17581" y="5388"/>
                        <a:pt x="17520" y="5752"/>
                        <a:pt x="17459" y="6178"/>
                      </a:cubicBezTo>
                      <a:lnTo>
                        <a:pt x="17216" y="7303"/>
                      </a:lnTo>
                      <a:lnTo>
                        <a:pt x="16973" y="8458"/>
                      </a:lnTo>
                      <a:cubicBezTo>
                        <a:pt x="16882" y="8822"/>
                        <a:pt x="16821" y="9217"/>
                        <a:pt x="16760" y="9552"/>
                      </a:cubicBezTo>
                      <a:cubicBezTo>
                        <a:pt x="16760" y="9400"/>
                        <a:pt x="16730" y="9248"/>
                        <a:pt x="16730" y="9126"/>
                      </a:cubicBezTo>
                      <a:cubicBezTo>
                        <a:pt x="16699" y="8670"/>
                        <a:pt x="16669" y="8245"/>
                        <a:pt x="16608" y="7850"/>
                      </a:cubicBezTo>
                      <a:cubicBezTo>
                        <a:pt x="16608" y="7744"/>
                        <a:pt x="16495" y="7679"/>
                        <a:pt x="16395" y="7679"/>
                      </a:cubicBezTo>
                      <a:cubicBezTo>
                        <a:pt x="16322" y="7679"/>
                        <a:pt x="16256" y="7712"/>
                        <a:pt x="16243" y="7789"/>
                      </a:cubicBezTo>
                      <a:cubicBezTo>
                        <a:pt x="16061" y="8640"/>
                        <a:pt x="15909" y="9552"/>
                        <a:pt x="15636" y="10342"/>
                      </a:cubicBezTo>
                      <a:cubicBezTo>
                        <a:pt x="15362" y="11193"/>
                        <a:pt x="15058" y="11983"/>
                        <a:pt x="14693" y="12743"/>
                      </a:cubicBezTo>
                      <a:cubicBezTo>
                        <a:pt x="14602" y="12926"/>
                        <a:pt x="14480" y="13078"/>
                        <a:pt x="14420" y="13260"/>
                      </a:cubicBezTo>
                      <a:lnTo>
                        <a:pt x="14420" y="13047"/>
                      </a:lnTo>
                      <a:cubicBezTo>
                        <a:pt x="14389" y="12591"/>
                        <a:pt x="14328" y="12135"/>
                        <a:pt x="14268" y="11679"/>
                      </a:cubicBezTo>
                      <a:cubicBezTo>
                        <a:pt x="14085" y="10768"/>
                        <a:pt x="13812" y="9856"/>
                        <a:pt x="13538" y="8974"/>
                      </a:cubicBezTo>
                      <a:cubicBezTo>
                        <a:pt x="13386" y="8549"/>
                        <a:pt x="13265" y="8154"/>
                        <a:pt x="13113" y="7728"/>
                      </a:cubicBezTo>
                      <a:cubicBezTo>
                        <a:pt x="12961" y="7303"/>
                        <a:pt x="12869" y="6877"/>
                        <a:pt x="12657" y="6512"/>
                      </a:cubicBezTo>
                      <a:cubicBezTo>
                        <a:pt x="12634" y="6444"/>
                        <a:pt x="12574" y="6414"/>
                        <a:pt x="12508" y="6414"/>
                      </a:cubicBezTo>
                      <a:cubicBezTo>
                        <a:pt x="12398" y="6414"/>
                        <a:pt x="12273" y="6500"/>
                        <a:pt x="12292" y="6634"/>
                      </a:cubicBezTo>
                      <a:cubicBezTo>
                        <a:pt x="12444" y="7424"/>
                        <a:pt x="12322" y="8245"/>
                        <a:pt x="12292" y="9126"/>
                      </a:cubicBezTo>
                      <a:cubicBezTo>
                        <a:pt x="12262" y="9977"/>
                        <a:pt x="12140" y="10798"/>
                        <a:pt x="12018" y="11649"/>
                      </a:cubicBezTo>
                      <a:cubicBezTo>
                        <a:pt x="12018" y="11801"/>
                        <a:pt x="11988" y="11953"/>
                        <a:pt x="11958" y="12105"/>
                      </a:cubicBezTo>
                      <a:cubicBezTo>
                        <a:pt x="11745" y="11436"/>
                        <a:pt x="11532" y="10798"/>
                        <a:pt x="11289" y="10190"/>
                      </a:cubicBezTo>
                      <a:cubicBezTo>
                        <a:pt x="11167" y="9765"/>
                        <a:pt x="10985" y="9309"/>
                        <a:pt x="10833" y="8944"/>
                      </a:cubicBezTo>
                      <a:cubicBezTo>
                        <a:pt x="10772" y="8701"/>
                        <a:pt x="10742" y="8549"/>
                        <a:pt x="10620" y="8336"/>
                      </a:cubicBezTo>
                      <a:cubicBezTo>
                        <a:pt x="10529" y="8093"/>
                        <a:pt x="10438" y="7941"/>
                        <a:pt x="10377" y="7789"/>
                      </a:cubicBezTo>
                      <a:cubicBezTo>
                        <a:pt x="10362" y="7716"/>
                        <a:pt x="10278" y="7671"/>
                        <a:pt x="10193" y="7671"/>
                      </a:cubicBezTo>
                      <a:cubicBezTo>
                        <a:pt x="10102" y="7671"/>
                        <a:pt x="10012" y="7723"/>
                        <a:pt x="10012" y="7850"/>
                      </a:cubicBezTo>
                      <a:cubicBezTo>
                        <a:pt x="10012" y="8062"/>
                        <a:pt x="10043" y="8306"/>
                        <a:pt x="10073" y="8488"/>
                      </a:cubicBezTo>
                      <a:lnTo>
                        <a:pt x="10073" y="9096"/>
                      </a:lnTo>
                      <a:cubicBezTo>
                        <a:pt x="10073" y="9521"/>
                        <a:pt x="10073" y="9917"/>
                        <a:pt x="10043" y="10342"/>
                      </a:cubicBezTo>
                      <a:lnTo>
                        <a:pt x="9921" y="12166"/>
                      </a:lnTo>
                      <a:cubicBezTo>
                        <a:pt x="9769" y="11740"/>
                        <a:pt x="9617" y="11376"/>
                        <a:pt x="9435" y="10950"/>
                      </a:cubicBezTo>
                      <a:cubicBezTo>
                        <a:pt x="8948" y="9947"/>
                        <a:pt x="8371" y="8974"/>
                        <a:pt x="7854" y="8002"/>
                      </a:cubicBezTo>
                      <a:cubicBezTo>
                        <a:pt x="7581" y="7485"/>
                        <a:pt x="7307" y="7090"/>
                        <a:pt x="7094" y="6573"/>
                      </a:cubicBezTo>
                      <a:cubicBezTo>
                        <a:pt x="6851" y="6147"/>
                        <a:pt x="6638" y="5692"/>
                        <a:pt x="6365" y="5205"/>
                      </a:cubicBezTo>
                      <a:cubicBezTo>
                        <a:pt x="6324" y="5133"/>
                        <a:pt x="6261" y="5103"/>
                        <a:pt x="6200" y="5103"/>
                      </a:cubicBezTo>
                      <a:cubicBezTo>
                        <a:pt x="6082" y="5103"/>
                        <a:pt x="5970" y="5217"/>
                        <a:pt x="6030" y="5357"/>
                      </a:cubicBezTo>
                      <a:cubicBezTo>
                        <a:pt x="6182" y="5874"/>
                        <a:pt x="6243" y="6360"/>
                        <a:pt x="6365" y="6847"/>
                      </a:cubicBezTo>
                      <a:cubicBezTo>
                        <a:pt x="6486" y="7333"/>
                        <a:pt x="6547" y="7880"/>
                        <a:pt x="6669" y="8366"/>
                      </a:cubicBezTo>
                      <a:cubicBezTo>
                        <a:pt x="6851" y="9400"/>
                        <a:pt x="7034" y="10372"/>
                        <a:pt x="7246" y="11406"/>
                      </a:cubicBezTo>
                      <a:cubicBezTo>
                        <a:pt x="7429" y="12409"/>
                        <a:pt x="7489" y="13382"/>
                        <a:pt x="7641" y="14385"/>
                      </a:cubicBezTo>
                      <a:cubicBezTo>
                        <a:pt x="7581" y="14142"/>
                        <a:pt x="7459" y="13959"/>
                        <a:pt x="7398" y="13716"/>
                      </a:cubicBezTo>
                      <a:cubicBezTo>
                        <a:pt x="7034" y="13017"/>
                        <a:pt x="6699" y="12287"/>
                        <a:pt x="6365" y="11528"/>
                      </a:cubicBezTo>
                      <a:cubicBezTo>
                        <a:pt x="6030" y="10798"/>
                        <a:pt x="5635" y="10038"/>
                        <a:pt x="5271" y="9278"/>
                      </a:cubicBezTo>
                      <a:cubicBezTo>
                        <a:pt x="4906" y="8549"/>
                        <a:pt x="4571" y="7850"/>
                        <a:pt x="4268" y="7090"/>
                      </a:cubicBezTo>
                      <a:cubicBezTo>
                        <a:pt x="4116" y="6695"/>
                        <a:pt x="3964" y="6360"/>
                        <a:pt x="3812" y="5935"/>
                      </a:cubicBezTo>
                      <a:cubicBezTo>
                        <a:pt x="3660" y="5570"/>
                        <a:pt x="3508" y="5144"/>
                        <a:pt x="3356" y="4749"/>
                      </a:cubicBezTo>
                      <a:cubicBezTo>
                        <a:pt x="3204" y="4385"/>
                        <a:pt x="3052" y="3989"/>
                        <a:pt x="2930" y="3625"/>
                      </a:cubicBezTo>
                      <a:lnTo>
                        <a:pt x="2596" y="2470"/>
                      </a:lnTo>
                      <a:cubicBezTo>
                        <a:pt x="2474" y="2105"/>
                        <a:pt x="2413" y="1771"/>
                        <a:pt x="2383" y="1375"/>
                      </a:cubicBezTo>
                      <a:cubicBezTo>
                        <a:pt x="2322" y="1011"/>
                        <a:pt x="2261" y="615"/>
                        <a:pt x="2292" y="312"/>
                      </a:cubicBezTo>
                      <a:cubicBezTo>
                        <a:pt x="2292" y="160"/>
                        <a:pt x="2261" y="38"/>
                        <a:pt x="2170" y="8"/>
                      </a:cubicBezTo>
                      <a:cubicBezTo>
                        <a:pt x="2161" y="3"/>
                        <a:pt x="2149" y="0"/>
                        <a:pt x="21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02" name="Google Shape;2202;p14"/>
              <p:cNvGrpSpPr/>
              <p:nvPr/>
            </p:nvGrpSpPr>
            <p:grpSpPr>
              <a:xfrm>
                <a:off x="6827513" y="4142250"/>
                <a:ext cx="1167525" cy="1167525"/>
                <a:chOff x="2244925" y="3993300"/>
                <a:chExt cx="1167525" cy="1167525"/>
              </a:xfrm>
            </p:grpSpPr>
            <p:sp>
              <p:nvSpPr>
                <p:cNvPr id="2203" name="Google Shape;2203;p14"/>
                <p:cNvSpPr/>
                <p:nvPr/>
              </p:nvSpPr>
              <p:spPr>
                <a:xfrm>
                  <a:off x="2244925" y="4079200"/>
                  <a:ext cx="1054125" cy="740550"/>
                </a:xfrm>
                <a:custGeom>
                  <a:avLst/>
                  <a:gdLst/>
                  <a:ahLst/>
                  <a:cxnLst/>
                  <a:rect l="l" t="t" r="r" b="b"/>
                  <a:pathLst>
                    <a:path w="42165" h="29622" extrusionOk="0">
                      <a:moveTo>
                        <a:pt x="23117" y="12876"/>
                      </a:moveTo>
                      <a:lnTo>
                        <a:pt x="23117" y="12876"/>
                      </a:lnTo>
                      <a:cubicBezTo>
                        <a:pt x="23384" y="13310"/>
                        <a:pt x="23718" y="13643"/>
                        <a:pt x="24018" y="13977"/>
                      </a:cubicBezTo>
                      <a:cubicBezTo>
                        <a:pt x="24385" y="14311"/>
                        <a:pt x="24785" y="14644"/>
                        <a:pt x="25019" y="14844"/>
                      </a:cubicBezTo>
                      <a:cubicBezTo>
                        <a:pt x="24619" y="15078"/>
                        <a:pt x="24152" y="15345"/>
                        <a:pt x="23718" y="15545"/>
                      </a:cubicBezTo>
                      <a:cubicBezTo>
                        <a:pt x="23484" y="14744"/>
                        <a:pt x="23284" y="14010"/>
                        <a:pt x="23151" y="13243"/>
                      </a:cubicBezTo>
                      <a:cubicBezTo>
                        <a:pt x="23151" y="13143"/>
                        <a:pt x="23117" y="13010"/>
                        <a:pt x="23117" y="12876"/>
                      </a:cubicBezTo>
                      <a:close/>
                      <a:moveTo>
                        <a:pt x="34993" y="0"/>
                      </a:moveTo>
                      <a:cubicBezTo>
                        <a:pt x="33992" y="0"/>
                        <a:pt x="32891" y="167"/>
                        <a:pt x="31824" y="501"/>
                      </a:cubicBezTo>
                      <a:cubicBezTo>
                        <a:pt x="30556" y="868"/>
                        <a:pt x="29355" y="1468"/>
                        <a:pt x="28221" y="2202"/>
                      </a:cubicBezTo>
                      <a:cubicBezTo>
                        <a:pt x="27521" y="2669"/>
                        <a:pt x="26853" y="3203"/>
                        <a:pt x="26220" y="3736"/>
                      </a:cubicBezTo>
                      <a:cubicBezTo>
                        <a:pt x="26053" y="3670"/>
                        <a:pt x="25886" y="3636"/>
                        <a:pt x="25719" y="3536"/>
                      </a:cubicBezTo>
                      <a:cubicBezTo>
                        <a:pt x="25219" y="3369"/>
                        <a:pt x="24685" y="3203"/>
                        <a:pt x="24152" y="3136"/>
                      </a:cubicBezTo>
                      <a:cubicBezTo>
                        <a:pt x="23484" y="3002"/>
                        <a:pt x="22784" y="2902"/>
                        <a:pt x="22017" y="2902"/>
                      </a:cubicBezTo>
                      <a:cubicBezTo>
                        <a:pt x="21616" y="2902"/>
                        <a:pt x="21216" y="2902"/>
                        <a:pt x="20816" y="2969"/>
                      </a:cubicBezTo>
                      <a:cubicBezTo>
                        <a:pt x="18614" y="3169"/>
                        <a:pt x="16346" y="3970"/>
                        <a:pt x="14378" y="5204"/>
                      </a:cubicBezTo>
                      <a:cubicBezTo>
                        <a:pt x="12376" y="6505"/>
                        <a:pt x="10809" y="8173"/>
                        <a:pt x="9808" y="10074"/>
                      </a:cubicBezTo>
                      <a:cubicBezTo>
                        <a:pt x="9541" y="10575"/>
                        <a:pt x="9341" y="11075"/>
                        <a:pt x="9141" y="11642"/>
                      </a:cubicBezTo>
                      <a:cubicBezTo>
                        <a:pt x="7373" y="12009"/>
                        <a:pt x="5705" y="12676"/>
                        <a:pt x="4371" y="13643"/>
                      </a:cubicBezTo>
                      <a:cubicBezTo>
                        <a:pt x="3470" y="14244"/>
                        <a:pt x="2670" y="15011"/>
                        <a:pt x="2002" y="15878"/>
                      </a:cubicBezTo>
                      <a:cubicBezTo>
                        <a:pt x="1335" y="16746"/>
                        <a:pt x="835" y="17746"/>
                        <a:pt x="468" y="18847"/>
                      </a:cubicBezTo>
                      <a:cubicBezTo>
                        <a:pt x="168" y="19815"/>
                        <a:pt x="1" y="20849"/>
                        <a:pt x="101" y="21916"/>
                      </a:cubicBezTo>
                      <a:cubicBezTo>
                        <a:pt x="168" y="22950"/>
                        <a:pt x="435" y="24018"/>
                        <a:pt x="835" y="25052"/>
                      </a:cubicBezTo>
                      <a:cubicBezTo>
                        <a:pt x="1269" y="26019"/>
                        <a:pt x="1836" y="26886"/>
                        <a:pt x="2536" y="27620"/>
                      </a:cubicBezTo>
                      <a:cubicBezTo>
                        <a:pt x="2870" y="28020"/>
                        <a:pt x="3303" y="28354"/>
                        <a:pt x="3770" y="28621"/>
                      </a:cubicBezTo>
                      <a:cubicBezTo>
                        <a:pt x="4171" y="28921"/>
                        <a:pt x="4638" y="29121"/>
                        <a:pt x="5171" y="29388"/>
                      </a:cubicBezTo>
                      <a:cubicBezTo>
                        <a:pt x="5438" y="29455"/>
                        <a:pt x="5672" y="29555"/>
                        <a:pt x="5972" y="29622"/>
                      </a:cubicBezTo>
                      <a:lnTo>
                        <a:pt x="6105" y="29622"/>
                      </a:lnTo>
                      <a:cubicBezTo>
                        <a:pt x="6305" y="29622"/>
                        <a:pt x="6439" y="29521"/>
                        <a:pt x="6506" y="29355"/>
                      </a:cubicBezTo>
                      <a:cubicBezTo>
                        <a:pt x="6539" y="29188"/>
                        <a:pt x="6472" y="28988"/>
                        <a:pt x="6305" y="28888"/>
                      </a:cubicBezTo>
                      <a:lnTo>
                        <a:pt x="6305" y="28888"/>
                      </a:lnTo>
                      <a:cubicBezTo>
                        <a:pt x="6672" y="28954"/>
                        <a:pt x="7039" y="29054"/>
                        <a:pt x="7473" y="29155"/>
                      </a:cubicBezTo>
                      <a:cubicBezTo>
                        <a:pt x="8707" y="29388"/>
                        <a:pt x="9841" y="29521"/>
                        <a:pt x="10875" y="29521"/>
                      </a:cubicBezTo>
                      <a:lnTo>
                        <a:pt x="10975" y="29521"/>
                      </a:lnTo>
                      <a:cubicBezTo>
                        <a:pt x="12143" y="29521"/>
                        <a:pt x="13277" y="29288"/>
                        <a:pt x="14311" y="28954"/>
                      </a:cubicBezTo>
                      <a:cubicBezTo>
                        <a:pt x="14845" y="28754"/>
                        <a:pt x="15445" y="28521"/>
                        <a:pt x="15979" y="28221"/>
                      </a:cubicBezTo>
                      <a:cubicBezTo>
                        <a:pt x="16479" y="27920"/>
                        <a:pt x="16980" y="27553"/>
                        <a:pt x="17547" y="27086"/>
                      </a:cubicBezTo>
                      <a:cubicBezTo>
                        <a:pt x="18481" y="26353"/>
                        <a:pt x="19281" y="25385"/>
                        <a:pt x="19949" y="24384"/>
                      </a:cubicBezTo>
                      <a:cubicBezTo>
                        <a:pt x="20482" y="23551"/>
                        <a:pt x="20883" y="22583"/>
                        <a:pt x="21149" y="21616"/>
                      </a:cubicBezTo>
                      <a:cubicBezTo>
                        <a:pt x="21283" y="21216"/>
                        <a:pt x="21350" y="20715"/>
                        <a:pt x="21383" y="20115"/>
                      </a:cubicBezTo>
                      <a:cubicBezTo>
                        <a:pt x="21450" y="19714"/>
                        <a:pt x="21450" y="19247"/>
                        <a:pt x="21450" y="18780"/>
                      </a:cubicBezTo>
                      <a:cubicBezTo>
                        <a:pt x="21383" y="18347"/>
                        <a:pt x="21350" y="17846"/>
                        <a:pt x="21216" y="17379"/>
                      </a:cubicBezTo>
                      <a:cubicBezTo>
                        <a:pt x="21650" y="17346"/>
                        <a:pt x="22050" y="17279"/>
                        <a:pt x="22450" y="17213"/>
                      </a:cubicBezTo>
                      <a:cubicBezTo>
                        <a:pt x="22784" y="17113"/>
                        <a:pt x="23151" y="17046"/>
                        <a:pt x="23484" y="16912"/>
                      </a:cubicBezTo>
                      <a:cubicBezTo>
                        <a:pt x="23818" y="17546"/>
                        <a:pt x="24185" y="18180"/>
                        <a:pt x="24685" y="18847"/>
                      </a:cubicBezTo>
                      <a:cubicBezTo>
                        <a:pt x="24785" y="18914"/>
                        <a:pt x="24819" y="19014"/>
                        <a:pt x="24952" y="19047"/>
                      </a:cubicBezTo>
                      <a:lnTo>
                        <a:pt x="25052" y="19047"/>
                      </a:lnTo>
                      <a:cubicBezTo>
                        <a:pt x="25152" y="19047"/>
                        <a:pt x="25219" y="19047"/>
                        <a:pt x="25286" y="19014"/>
                      </a:cubicBezTo>
                      <a:cubicBezTo>
                        <a:pt x="25352" y="18947"/>
                        <a:pt x="25452" y="18847"/>
                        <a:pt x="25486" y="18714"/>
                      </a:cubicBezTo>
                      <a:cubicBezTo>
                        <a:pt x="25519" y="18647"/>
                        <a:pt x="25486" y="18514"/>
                        <a:pt x="25452" y="18414"/>
                      </a:cubicBezTo>
                      <a:cubicBezTo>
                        <a:pt x="25019" y="17846"/>
                        <a:pt x="24619" y="17213"/>
                        <a:pt x="24318" y="16646"/>
                      </a:cubicBezTo>
                      <a:cubicBezTo>
                        <a:pt x="24952" y="16345"/>
                        <a:pt x="25553" y="16012"/>
                        <a:pt x="26153" y="15578"/>
                      </a:cubicBezTo>
                      <a:cubicBezTo>
                        <a:pt x="26520" y="15845"/>
                        <a:pt x="26954" y="16045"/>
                        <a:pt x="27387" y="16245"/>
                      </a:cubicBezTo>
                      <a:cubicBezTo>
                        <a:pt x="28988" y="16979"/>
                        <a:pt x="30723" y="17379"/>
                        <a:pt x="32491" y="17413"/>
                      </a:cubicBezTo>
                      <a:lnTo>
                        <a:pt x="32824" y="17413"/>
                      </a:lnTo>
                      <a:cubicBezTo>
                        <a:pt x="33525" y="17413"/>
                        <a:pt x="34225" y="17346"/>
                        <a:pt x="34993" y="17213"/>
                      </a:cubicBezTo>
                      <a:cubicBezTo>
                        <a:pt x="35726" y="17079"/>
                        <a:pt x="36494" y="16846"/>
                        <a:pt x="37294" y="16479"/>
                      </a:cubicBezTo>
                      <a:cubicBezTo>
                        <a:pt x="37995" y="16145"/>
                        <a:pt x="38629" y="15712"/>
                        <a:pt x="39229" y="15211"/>
                      </a:cubicBezTo>
                      <a:cubicBezTo>
                        <a:pt x="39829" y="14711"/>
                        <a:pt x="40363" y="14144"/>
                        <a:pt x="40797" y="13410"/>
                      </a:cubicBezTo>
                      <a:cubicBezTo>
                        <a:pt x="41197" y="12743"/>
                        <a:pt x="41531" y="11976"/>
                        <a:pt x="41797" y="11075"/>
                      </a:cubicBezTo>
                      <a:cubicBezTo>
                        <a:pt x="42031" y="10208"/>
                        <a:pt x="42164" y="9240"/>
                        <a:pt x="42164" y="8206"/>
                      </a:cubicBezTo>
                      <a:cubicBezTo>
                        <a:pt x="42164" y="6472"/>
                        <a:pt x="41864" y="4904"/>
                        <a:pt x="41230" y="3636"/>
                      </a:cubicBezTo>
                      <a:cubicBezTo>
                        <a:pt x="40697" y="2535"/>
                        <a:pt x="39896" y="1635"/>
                        <a:pt x="38862" y="1001"/>
                      </a:cubicBezTo>
                      <a:cubicBezTo>
                        <a:pt x="37961" y="434"/>
                        <a:pt x="36827" y="100"/>
                        <a:pt x="35526" y="34"/>
                      </a:cubicBezTo>
                      <a:cubicBezTo>
                        <a:pt x="35293" y="0"/>
                        <a:pt x="35159" y="0"/>
                        <a:pt x="34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4" name="Google Shape;2204;p14"/>
                <p:cNvSpPr/>
                <p:nvPr/>
              </p:nvSpPr>
              <p:spPr>
                <a:xfrm>
                  <a:off x="2653550" y="4150925"/>
                  <a:ext cx="249375" cy="403625"/>
                </a:xfrm>
                <a:custGeom>
                  <a:avLst/>
                  <a:gdLst/>
                  <a:ahLst/>
                  <a:cxnLst/>
                  <a:rect l="l" t="t" r="r" b="b"/>
                  <a:pathLst>
                    <a:path w="9975" h="16145" extrusionOk="0">
                      <a:moveTo>
                        <a:pt x="5672" y="0"/>
                      </a:moveTo>
                      <a:cubicBezTo>
                        <a:pt x="5271" y="33"/>
                        <a:pt x="4838" y="33"/>
                        <a:pt x="4437" y="100"/>
                      </a:cubicBezTo>
                      <a:cubicBezTo>
                        <a:pt x="2936" y="267"/>
                        <a:pt x="1435" y="634"/>
                        <a:pt x="1" y="1268"/>
                      </a:cubicBezTo>
                      <a:cubicBezTo>
                        <a:pt x="201" y="1201"/>
                        <a:pt x="468" y="1168"/>
                        <a:pt x="668" y="1134"/>
                      </a:cubicBezTo>
                      <a:cubicBezTo>
                        <a:pt x="1102" y="1034"/>
                        <a:pt x="1469" y="1001"/>
                        <a:pt x="1869" y="967"/>
                      </a:cubicBezTo>
                      <a:cubicBezTo>
                        <a:pt x="2136" y="934"/>
                        <a:pt x="2436" y="934"/>
                        <a:pt x="2670" y="934"/>
                      </a:cubicBezTo>
                      <a:lnTo>
                        <a:pt x="3036" y="934"/>
                      </a:lnTo>
                      <a:cubicBezTo>
                        <a:pt x="3437" y="967"/>
                        <a:pt x="3804" y="1001"/>
                        <a:pt x="4171" y="1101"/>
                      </a:cubicBezTo>
                      <a:cubicBezTo>
                        <a:pt x="4538" y="1168"/>
                        <a:pt x="4871" y="1334"/>
                        <a:pt x="5205" y="1501"/>
                      </a:cubicBezTo>
                      <a:cubicBezTo>
                        <a:pt x="5538" y="1701"/>
                        <a:pt x="5872" y="1968"/>
                        <a:pt x="6139" y="2202"/>
                      </a:cubicBezTo>
                      <a:cubicBezTo>
                        <a:pt x="6472" y="2535"/>
                        <a:pt x="6706" y="2935"/>
                        <a:pt x="6939" y="3336"/>
                      </a:cubicBezTo>
                      <a:cubicBezTo>
                        <a:pt x="7173" y="3803"/>
                        <a:pt x="7340" y="4303"/>
                        <a:pt x="7473" y="4803"/>
                      </a:cubicBezTo>
                      <a:cubicBezTo>
                        <a:pt x="7606" y="5304"/>
                        <a:pt x="7673" y="5804"/>
                        <a:pt x="7706" y="6338"/>
                      </a:cubicBezTo>
                      <a:cubicBezTo>
                        <a:pt x="7807" y="7439"/>
                        <a:pt x="7773" y="8473"/>
                        <a:pt x="7673" y="9540"/>
                      </a:cubicBezTo>
                      <a:cubicBezTo>
                        <a:pt x="7640" y="10007"/>
                        <a:pt x="7606" y="10441"/>
                        <a:pt x="7540" y="10874"/>
                      </a:cubicBezTo>
                      <a:lnTo>
                        <a:pt x="7706" y="11041"/>
                      </a:lnTo>
                      <a:cubicBezTo>
                        <a:pt x="8107" y="11375"/>
                        <a:pt x="8474" y="11708"/>
                        <a:pt x="8707" y="11909"/>
                      </a:cubicBezTo>
                      <a:cubicBezTo>
                        <a:pt x="8274" y="12175"/>
                        <a:pt x="7840" y="12409"/>
                        <a:pt x="7440" y="12642"/>
                      </a:cubicBezTo>
                      <a:cubicBezTo>
                        <a:pt x="7440" y="12576"/>
                        <a:pt x="7373" y="12542"/>
                        <a:pt x="7373" y="12509"/>
                      </a:cubicBezTo>
                      <a:cubicBezTo>
                        <a:pt x="7340" y="12676"/>
                        <a:pt x="7340" y="12843"/>
                        <a:pt x="7306" y="13009"/>
                      </a:cubicBezTo>
                      <a:cubicBezTo>
                        <a:pt x="7273" y="13376"/>
                        <a:pt x="7173" y="13710"/>
                        <a:pt x="7139" y="14077"/>
                      </a:cubicBezTo>
                      <a:cubicBezTo>
                        <a:pt x="7440" y="14677"/>
                        <a:pt x="7807" y="15311"/>
                        <a:pt x="8307" y="15911"/>
                      </a:cubicBezTo>
                      <a:cubicBezTo>
                        <a:pt x="8374" y="16012"/>
                        <a:pt x="8440" y="16078"/>
                        <a:pt x="8540" y="16145"/>
                      </a:cubicBezTo>
                      <a:lnTo>
                        <a:pt x="8540" y="14844"/>
                      </a:lnTo>
                      <a:cubicBezTo>
                        <a:pt x="8307" y="14477"/>
                        <a:pt x="8107" y="14077"/>
                        <a:pt x="7873" y="13677"/>
                      </a:cubicBezTo>
                      <a:cubicBezTo>
                        <a:pt x="8140" y="13543"/>
                        <a:pt x="8374" y="13410"/>
                        <a:pt x="8674" y="13310"/>
                      </a:cubicBezTo>
                      <a:cubicBezTo>
                        <a:pt x="8807" y="12075"/>
                        <a:pt x="8974" y="10874"/>
                        <a:pt x="9208" y="9674"/>
                      </a:cubicBezTo>
                      <a:lnTo>
                        <a:pt x="9208" y="9674"/>
                      </a:lnTo>
                      <a:cubicBezTo>
                        <a:pt x="9041" y="10074"/>
                        <a:pt x="8874" y="10541"/>
                        <a:pt x="8674" y="10975"/>
                      </a:cubicBezTo>
                      <a:cubicBezTo>
                        <a:pt x="8650" y="10998"/>
                        <a:pt x="8627" y="11022"/>
                        <a:pt x="8591" y="11022"/>
                      </a:cubicBezTo>
                      <a:cubicBezTo>
                        <a:pt x="8577" y="11022"/>
                        <a:pt x="8560" y="11018"/>
                        <a:pt x="8540" y="11008"/>
                      </a:cubicBezTo>
                      <a:cubicBezTo>
                        <a:pt x="8507" y="10975"/>
                        <a:pt x="8474" y="10908"/>
                        <a:pt x="8507" y="10874"/>
                      </a:cubicBezTo>
                      <a:cubicBezTo>
                        <a:pt x="8674" y="10508"/>
                        <a:pt x="8841" y="10074"/>
                        <a:pt x="9007" y="9674"/>
                      </a:cubicBezTo>
                      <a:cubicBezTo>
                        <a:pt x="9141" y="9307"/>
                        <a:pt x="9274" y="8873"/>
                        <a:pt x="9374" y="8506"/>
                      </a:cubicBezTo>
                      <a:lnTo>
                        <a:pt x="9374" y="8539"/>
                      </a:lnTo>
                      <a:cubicBezTo>
                        <a:pt x="9541" y="7972"/>
                        <a:pt x="9675" y="7372"/>
                        <a:pt x="9775" y="6805"/>
                      </a:cubicBezTo>
                      <a:cubicBezTo>
                        <a:pt x="9841" y="6204"/>
                        <a:pt x="9875" y="5637"/>
                        <a:pt x="9941" y="5004"/>
                      </a:cubicBezTo>
                      <a:lnTo>
                        <a:pt x="9941" y="5004"/>
                      </a:lnTo>
                      <a:cubicBezTo>
                        <a:pt x="9941" y="5015"/>
                        <a:pt x="9941" y="5026"/>
                        <a:pt x="9941" y="5037"/>
                      </a:cubicBezTo>
                      <a:lnTo>
                        <a:pt x="9941" y="5004"/>
                      </a:lnTo>
                      <a:cubicBezTo>
                        <a:pt x="9941" y="5004"/>
                        <a:pt x="9941" y="5004"/>
                        <a:pt x="9941" y="5004"/>
                      </a:cubicBezTo>
                      <a:lnTo>
                        <a:pt x="9941" y="5004"/>
                      </a:lnTo>
                      <a:cubicBezTo>
                        <a:pt x="9941" y="4685"/>
                        <a:pt x="9939" y="4425"/>
                        <a:pt x="9875" y="4103"/>
                      </a:cubicBezTo>
                      <a:cubicBezTo>
                        <a:pt x="9841" y="3636"/>
                        <a:pt x="9808" y="3169"/>
                        <a:pt x="9808" y="2702"/>
                      </a:cubicBezTo>
                      <a:cubicBezTo>
                        <a:pt x="9808" y="2335"/>
                        <a:pt x="9775" y="1935"/>
                        <a:pt x="9841" y="1534"/>
                      </a:cubicBezTo>
                      <a:cubicBezTo>
                        <a:pt x="9841" y="1468"/>
                        <a:pt x="9875" y="1368"/>
                        <a:pt x="9875" y="1301"/>
                      </a:cubicBezTo>
                      <a:cubicBezTo>
                        <a:pt x="9875" y="1201"/>
                        <a:pt x="9875" y="1134"/>
                        <a:pt x="9941" y="1034"/>
                      </a:cubicBezTo>
                      <a:cubicBezTo>
                        <a:pt x="9941" y="967"/>
                        <a:pt x="9975" y="834"/>
                        <a:pt x="9975" y="734"/>
                      </a:cubicBezTo>
                      <a:lnTo>
                        <a:pt x="9975" y="734"/>
                      </a:lnTo>
                      <a:lnTo>
                        <a:pt x="9875" y="834"/>
                      </a:lnTo>
                      <a:cubicBezTo>
                        <a:pt x="9708" y="734"/>
                        <a:pt x="9541" y="701"/>
                        <a:pt x="9374" y="634"/>
                      </a:cubicBezTo>
                      <a:cubicBezTo>
                        <a:pt x="8874" y="467"/>
                        <a:pt x="8340" y="300"/>
                        <a:pt x="7807" y="200"/>
                      </a:cubicBezTo>
                      <a:cubicBezTo>
                        <a:pt x="7106" y="67"/>
                        <a:pt x="6372" y="0"/>
                        <a:pt x="5672"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5" name="Google Shape;2205;p14"/>
                <p:cNvSpPr/>
                <p:nvPr/>
              </p:nvSpPr>
              <p:spPr>
                <a:xfrm>
                  <a:off x="2914575" y="4129225"/>
                  <a:ext cx="381975" cy="384475"/>
                </a:xfrm>
                <a:custGeom>
                  <a:avLst/>
                  <a:gdLst/>
                  <a:ahLst/>
                  <a:cxnLst/>
                  <a:rect l="l" t="t" r="r" b="b"/>
                  <a:pathLst>
                    <a:path w="15279" h="15379" extrusionOk="0">
                      <a:moveTo>
                        <a:pt x="13277" y="1"/>
                      </a:moveTo>
                      <a:cubicBezTo>
                        <a:pt x="13277" y="25"/>
                        <a:pt x="13313" y="50"/>
                        <a:pt x="13332" y="61"/>
                      </a:cubicBezTo>
                      <a:lnTo>
                        <a:pt x="13332" y="61"/>
                      </a:lnTo>
                      <a:cubicBezTo>
                        <a:pt x="13314" y="41"/>
                        <a:pt x="13296" y="21"/>
                        <a:pt x="13277" y="1"/>
                      </a:cubicBezTo>
                      <a:close/>
                      <a:moveTo>
                        <a:pt x="13332" y="61"/>
                      </a:moveTo>
                      <a:cubicBezTo>
                        <a:pt x="13337" y="66"/>
                        <a:pt x="13342" y="72"/>
                        <a:pt x="13346" y="77"/>
                      </a:cubicBezTo>
                      <a:lnTo>
                        <a:pt x="13346" y="77"/>
                      </a:lnTo>
                      <a:cubicBezTo>
                        <a:pt x="13345" y="74"/>
                        <a:pt x="13344" y="71"/>
                        <a:pt x="13344" y="67"/>
                      </a:cubicBezTo>
                      <a:cubicBezTo>
                        <a:pt x="13344" y="67"/>
                        <a:pt x="13339" y="65"/>
                        <a:pt x="13332" y="61"/>
                      </a:cubicBezTo>
                      <a:close/>
                      <a:moveTo>
                        <a:pt x="13346" y="77"/>
                      </a:moveTo>
                      <a:cubicBezTo>
                        <a:pt x="13413" y="306"/>
                        <a:pt x="13511" y="504"/>
                        <a:pt x="13544" y="701"/>
                      </a:cubicBezTo>
                      <a:lnTo>
                        <a:pt x="13677" y="1335"/>
                      </a:lnTo>
                      <a:cubicBezTo>
                        <a:pt x="13677" y="1535"/>
                        <a:pt x="13711" y="1702"/>
                        <a:pt x="13677" y="1902"/>
                      </a:cubicBezTo>
                      <a:cubicBezTo>
                        <a:pt x="13677" y="2002"/>
                        <a:pt x="13677" y="2136"/>
                        <a:pt x="13610" y="2202"/>
                      </a:cubicBezTo>
                      <a:cubicBezTo>
                        <a:pt x="13610" y="2269"/>
                        <a:pt x="13577" y="2402"/>
                        <a:pt x="13577" y="2503"/>
                      </a:cubicBezTo>
                      <a:cubicBezTo>
                        <a:pt x="13510" y="2836"/>
                        <a:pt x="13344" y="3170"/>
                        <a:pt x="13110" y="3437"/>
                      </a:cubicBezTo>
                      <a:cubicBezTo>
                        <a:pt x="12910" y="3737"/>
                        <a:pt x="12676" y="4004"/>
                        <a:pt x="12376" y="4204"/>
                      </a:cubicBezTo>
                      <a:cubicBezTo>
                        <a:pt x="11776" y="4671"/>
                        <a:pt x="11075" y="4904"/>
                        <a:pt x="10375" y="5171"/>
                      </a:cubicBezTo>
                      <a:cubicBezTo>
                        <a:pt x="10008" y="5305"/>
                        <a:pt x="9674" y="5371"/>
                        <a:pt x="9274" y="5505"/>
                      </a:cubicBezTo>
                      <a:cubicBezTo>
                        <a:pt x="8940" y="5571"/>
                        <a:pt x="8574" y="5705"/>
                        <a:pt x="8240" y="5805"/>
                      </a:cubicBezTo>
                      <a:cubicBezTo>
                        <a:pt x="7506" y="6038"/>
                        <a:pt x="6772" y="6339"/>
                        <a:pt x="6072" y="6706"/>
                      </a:cubicBezTo>
                      <a:cubicBezTo>
                        <a:pt x="5605" y="6972"/>
                        <a:pt x="5171" y="7273"/>
                        <a:pt x="4704" y="7573"/>
                      </a:cubicBezTo>
                      <a:cubicBezTo>
                        <a:pt x="4237" y="7906"/>
                        <a:pt x="3837" y="8307"/>
                        <a:pt x="3437" y="8674"/>
                      </a:cubicBezTo>
                      <a:cubicBezTo>
                        <a:pt x="3003" y="9141"/>
                        <a:pt x="2536" y="9574"/>
                        <a:pt x="2169" y="10141"/>
                      </a:cubicBezTo>
                      <a:cubicBezTo>
                        <a:pt x="1769" y="10642"/>
                        <a:pt x="1402" y="11142"/>
                        <a:pt x="1068" y="11676"/>
                      </a:cubicBezTo>
                      <a:cubicBezTo>
                        <a:pt x="701" y="12243"/>
                        <a:pt x="401" y="12877"/>
                        <a:pt x="101" y="13544"/>
                      </a:cubicBezTo>
                      <a:lnTo>
                        <a:pt x="1" y="13911"/>
                      </a:lnTo>
                      <a:cubicBezTo>
                        <a:pt x="168" y="14011"/>
                        <a:pt x="334" y="14077"/>
                        <a:pt x="534" y="14178"/>
                      </a:cubicBezTo>
                      <a:cubicBezTo>
                        <a:pt x="2102" y="14878"/>
                        <a:pt x="3870" y="15312"/>
                        <a:pt x="5605" y="15378"/>
                      </a:cubicBezTo>
                      <a:lnTo>
                        <a:pt x="5938" y="15378"/>
                      </a:lnTo>
                      <a:cubicBezTo>
                        <a:pt x="6672" y="15378"/>
                        <a:pt x="7373" y="15312"/>
                        <a:pt x="8107" y="15178"/>
                      </a:cubicBezTo>
                      <a:cubicBezTo>
                        <a:pt x="8874" y="15045"/>
                        <a:pt x="9608" y="14811"/>
                        <a:pt x="10408" y="14411"/>
                      </a:cubicBezTo>
                      <a:cubicBezTo>
                        <a:pt x="11075" y="14077"/>
                        <a:pt x="11742" y="13677"/>
                        <a:pt x="12376" y="13177"/>
                      </a:cubicBezTo>
                      <a:cubicBezTo>
                        <a:pt x="12943" y="12676"/>
                        <a:pt x="13477" y="12076"/>
                        <a:pt x="13911" y="11376"/>
                      </a:cubicBezTo>
                      <a:cubicBezTo>
                        <a:pt x="14311" y="10708"/>
                        <a:pt x="14645" y="9908"/>
                        <a:pt x="14911" y="9041"/>
                      </a:cubicBezTo>
                      <a:cubicBezTo>
                        <a:pt x="15145" y="8173"/>
                        <a:pt x="15278" y="7206"/>
                        <a:pt x="15278" y="6172"/>
                      </a:cubicBezTo>
                      <a:cubicBezTo>
                        <a:pt x="15278" y="4404"/>
                        <a:pt x="15011" y="2869"/>
                        <a:pt x="14378" y="1569"/>
                      </a:cubicBezTo>
                      <a:cubicBezTo>
                        <a:pt x="14094" y="1032"/>
                        <a:pt x="13750" y="525"/>
                        <a:pt x="13346" y="77"/>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6" name="Google Shape;2206;p14"/>
                <p:cNvSpPr/>
                <p:nvPr/>
              </p:nvSpPr>
              <p:spPr>
                <a:xfrm>
                  <a:off x="2244925" y="4531175"/>
                  <a:ext cx="525400" cy="288575"/>
                </a:xfrm>
                <a:custGeom>
                  <a:avLst/>
                  <a:gdLst/>
                  <a:ahLst/>
                  <a:cxnLst/>
                  <a:rect l="l" t="t" r="r" b="b"/>
                  <a:pathLst>
                    <a:path w="21016" h="11543" extrusionOk="0">
                      <a:moveTo>
                        <a:pt x="968" y="1"/>
                      </a:moveTo>
                      <a:cubicBezTo>
                        <a:pt x="668" y="168"/>
                        <a:pt x="601" y="468"/>
                        <a:pt x="468" y="768"/>
                      </a:cubicBezTo>
                      <a:cubicBezTo>
                        <a:pt x="168" y="1736"/>
                        <a:pt x="1" y="2770"/>
                        <a:pt x="68" y="3837"/>
                      </a:cubicBezTo>
                      <a:cubicBezTo>
                        <a:pt x="168" y="4871"/>
                        <a:pt x="435" y="5939"/>
                        <a:pt x="835" y="6973"/>
                      </a:cubicBezTo>
                      <a:cubicBezTo>
                        <a:pt x="1269" y="7940"/>
                        <a:pt x="1836" y="8807"/>
                        <a:pt x="2536" y="9541"/>
                      </a:cubicBezTo>
                      <a:cubicBezTo>
                        <a:pt x="2870" y="9875"/>
                        <a:pt x="3303" y="10275"/>
                        <a:pt x="3770" y="10542"/>
                      </a:cubicBezTo>
                      <a:cubicBezTo>
                        <a:pt x="4171" y="10842"/>
                        <a:pt x="4638" y="11042"/>
                        <a:pt x="5171" y="11309"/>
                      </a:cubicBezTo>
                      <a:cubicBezTo>
                        <a:pt x="5438" y="11376"/>
                        <a:pt x="5672" y="11476"/>
                        <a:pt x="5972" y="11543"/>
                      </a:cubicBezTo>
                      <a:lnTo>
                        <a:pt x="6105" y="11543"/>
                      </a:lnTo>
                      <a:cubicBezTo>
                        <a:pt x="6305" y="11543"/>
                        <a:pt x="6472" y="11442"/>
                        <a:pt x="6506" y="11276"/>
                      </a:cubicBezTo>
                      <a:cubicBezTo>
                        <a:pt x="6539" y="11109"/>
                        <a:pt x="6472" y="10909"/>
                        <a:pt x="6305" y="10775"/>
                      </a:cubicBezTo>
                      <a:lnTo>
                        <a:pt x="6305" y="10775"/>
                      </a:lnTo>
                      <a:cubicBezTo>
                        <a:pt x="6606" y="10842"/>
                        <a:pt x="6973" y="10942"/>
                        <a:pt x="7473" y="11076"/>
                      </a:cubicBezTo>
                      <a:cubicBezTo>
                        <a:pt x="8774" y="11309"/>
                        <a:pt x="9875" y="11442"/>
                        <a:pt x="10875" y="11442"/>
                      </a:cubicBezTo>
                      <a:lnTo>
                        <a:pt x="10975" y="11442"/>
                      </a:lnTo>
                      <a:cubicBezTo>
                        <a:pt x="12143" y="11442"/>
                        <a:pt x="13277" y="11209"/>
                        <a:pt x="14311" y="10875"/>
                      </a:cubicBezTo>
                      <a:cubicBezTo>
                        <a:pt x="14845" y="10709"/>
                        <a:pt x="15379" y="10475"/>
                        <a:pt x="15979" y="10142"/>
                      </a:cubicBezTo>
                      <a:cubicBezTo>
                        <a:pt x="16479" y="9841"/>
                        <a:pt x="16980" y="9474"/>
                        <a:pt x="17547" y="9007"/>
                      </a:cubicBezTo>
                      <a:cubicBezTo>
                        <a:pt x="18481" y="8274"/>
                        <a:pt x="19281" y="7306"/>
                        <a:pt x="19949" y="6305"/>
                      </a:cubicBezTo>
                      <a:cubicBezTo>
                        <a:pt x="20382" y="5605"/>
                        <a:pt x="20782" y="4804"/>
                        <a:pt x="21016" y="3970"/>
                      </a:cubicBezTo>
                      <a:cubicBezTo>
                        <a:pt x="20682" y="3604"/>
                        <a:pt x="20349" y="3270"/>
                        <a:pt x="19982" y="2936"/>
                      </a:cubicBezTo>
                      <a:cubicBezTo>
                        <a:pt x="19648" y="2636"/>
                        <a:pt x="19315" y="2369"/>
                        <a:pt x="18981" y="2169"/>
                      </a:cubicBezTo>
                      <a:cubicBezTo>
                        <a:pt x="18648" y="1969"/>
                        <a:pt x="18314" y="1769"/>
                        <a:pt x="17947" y="1602"/>
                      </a:cubicBezTo>
                      <a:cubicBezTo>
                        <a:pt x="17547" y="1435"/>
                        <a:pt x="17180" y="1269"/>
                        <a:pt x="16813" y="1135"/>
                      </a:cubicBezTo>
                      <a:cubicBezTo>
                        <a:pt x="16446" y="1002"/>
                        <a:pt x="16046" y="935"/>
                        <a:pt x="15679" y="835"/>
                      </a:cubicBezTo>
                      <a:cubicBezTo>
                        <a:pt x="15212" y="768"/>
                        <a:pt x="14778" y="701"/>
                        <a:pt x="14311" y="668"/>
                      </a:cubicBezTo>
                      <a:cubicBezTo>
                        <a:pt x="14174" y="658"/>
                        <a:pt x="14035" y="654"/>
                        <a:pt x="13894" y="654"/>
                      </a:cubicBezTo>
                      <a:cubicBezTo>
                        <a:pt x="13554" y="654"/>
                        <a:pt x="13207" y="678"/>
                        <a:pt x="12877" y="701"/>
                      </a:cubicBezTo>
                      <a:lnTo>
                        <a:pt x="12944" y="701"/>
                      </a:lnTo>
                      <a:cubicBezTo>
                        <a:pt x="12443" y="768"/>
                        <a:pt x="11876" y="835"/>
                        <a:pt x="11376" y="935"/>
                      </a:cubicBezTo>
                      <a:cubicBezTo>
                        <a:pt x="11142" y="968"/>
                        <a:pt x="10842" y="1068"/>
                        <a:pt x="10609" y="1102"/>
                      </a:cubicBezTo>
                      <a:cubicBezTo>
                        <a:pt x="10342" y="1135"/>
                        <a:pt x="10142" y="1202"/>
                        <a:pt x="9875" y="1302"/>
                      </a:cubicBezTo>
                      <a:lnTo>
                        <a:pt x="9941" y="1302"/>
                      </a:lnTo>
                      <a:cubicBezTo>
                        <a:pt x="9208" y="1535"/>
                        <a:pt x="8540" y="1869"/>
                        <a:pt x="7873" y="2303"/>
                      </a:cubicBezTo>
                      <a:cubicBezTo>
                        <a:pt x="7473" y="2536"/>
                        <a:pt x="7039" y="2803"/>
                        <a:pt x="6639" y="3103"/>
                      </a:cubicBezTo>
                      <a:lnTo>
                        <a:pt x="5371" y="3837"/>
                      </a:lnTo>
                      <a:cubicBezTo>
                        <a:pt x="4971" y="4037"/>
                        <a:pt x="4538" y="4271"/>
                        <a:pt x="4104" y="4437"/>
                      </a:cubicBezTo>
                      <a:cubicBezTo>
                        <a:pt x="3770" y="4538"/>
                        <a:pt x="3370" y="4638"/>
                        <a:pt x="3036" y="4671"/>
                      </a:cubicBezTo>
                      <a:cubicBezTo>
                        <a:pt x="2940" y="4685"/>
                        <a:pt x="2837" y="4693"/>
                        <a:pt x="2734" y="4693"/>
                      </a:cubicBezTo>
                      <a:cubicBezTo>
                        <a:pt x="2588" y="4693"/>
                        <a:pt x="2439" y="4677"/>
                        <a:pt x="2303" y="4638"/>
                      </a:cubicBezTo>
                      <a:cubicBezTo>
                        <a:pt x="2102" y="4604"/>
                        <a:pt x="1869" y="4504"/>
                        <a:pt x="1702" y="4371"/>
                      </a:cubicBezTo>
                      <a:cubicBezTo>
                        <a:pt x="1535" y="4271"/>
                        <a:pt x="1435" y="4104"/>
                        <a:pt x="1302" y="3937"/>
                      </a:cubicBezTo>
                      <a:cubicBezTo>
                        <a:pt x="1168" y="3704"/>
                        <a:pt x="1102" y="3537"/>
                        <a:pt x="1002" y="3303"/>
                      </a:cubicBezTo>
                      <a:cubicBezTo>
                        <a:pt x="935" y="3036"/>
                        <a:pt x="868" y="2803"/>
                        <a:pt x="835" y="2536"/>
                      </a:cubicBezTo>
                      <a:cubicBezTo>
                        <a:pt x="802" y="2303"/>
                        <a:pt x="802" y="2002"/>
                        <a:pt x="802" y="1702"/>
                      </a:cubicBezTo>
                      <a:cubicBezTo>
                        <a:pt x="802" y="1135"/>
                        <a:pt x="835" y="535"/>
                        <a:pt x="968"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7" name="Google Shape;2207;p14"/>
                <p:cNvSpPr/>
                <p:nvPr/>
              </p:nvSpPr>
              <p:spPr>
                <a:xfrm>
                  <a:off x="2907075" y="4150925"/>
                  <a:ext cx="97600" cy="249475"/>
                </a:xfrm>
                <a:custGeom>
                  <a:avLst/>
                  <a:gdLst/>
                  <a:ahLst/>
                  <a:cxnLst/>
                  <a:rect l="l" t="t" r="r" b="b"/>
                  <a:pathLst>
                    <a:path w="3904" h="9979" extrusionOk="0">
                      <a:moveTo>
                        <a:pt x="2002" y="2969"/>
                      </a:moveTo>
                      <a:lnTo>
                        <a:pt x="2002" y="2969"/>
                      </a:lnTo>
                      <a:cubicBezTo>
                        <a:pt x="1997" y="2978"/>
                        <a:pt x="1992" y="2988"/>
                        <a:pt x="1987" y="2998"/>
                      </a:cubicBezTo>
                      <a:lnTo>
                        <a:pt x="1987" y="2998"/>
                      </a:lnTo>
                      <a:cubicBezTo>
                        <a:pt x="2002" y="2989"/>
                        <a:pt x="2002" y="2969"/>
                        <a:pt x="2002" y="2969"/>
                      </a:cubicBezTo>
                      <a:close/>
                      <a:moveTo>
                        <a:pt x="3803" y="0"/>
                      </a:moveTo>
                      <a:cubicBezTo>
                        <a:pt x="3837" y="0"/>
                        <a:pt x="3803" y="33"/>
                        <a:pt x="3737" y="33"/>
                      </a:cubicBezTo>
                      <a:cubicBezTo>
                        <a:pt x="3470" y="367"/>
                        <a:pt x="3169" y="701"/>
                        <a:pt x="2903" y="1034"/>
                      </a:cubicBezTo>
                      <a:cubicBezTo>
                        <a:pt x="2636" y="1368"/>
                        <a:pt x="2369" y="1735"/>
                        <a:pt x="2069" y="2135"/>
                      </a:cubicBezTo>
                      <a:cubicBezTo>
                        <a:pt x="1835" y="2468"/>
                        <a:pt x="1635" y="2835"/>
                        <a:pt x="1402" y="3202"/>
                      </a:cubicBezTo>
                      <a:cubicBezTo>
                        <a:pt x="1201" y="3603"/>
                        <a:pt x="1001" y="4003"/>
                        <a:pt x="834" y="4437"/>
                      </a:cubicBezTo>
                      <a:cubicBezTo>
                        <a:pt x="668" y="4803"/>
                        <a:pt x="501" y="5204"/>
                        <a:pt x="401" y="5637"/>
                      </a:cubicBezTo>
                      <a:cubicBezTo>
                        <a:pt x="301" y="6038"/>
                        <a:pt x="201" y="6505"/>
                        <a:pt x="134" y="6972"/>
                      </a:cubicBezTo>
                      <a:cubicBezTo>
                        <a:pt x="34" y="7372"/>
                        <a:pt x="34" y="7839"/>
                        <a:pt x="1" y="8273"/>
                      </a:cubicBezTo>
                      <a:cubicBezTo>
                        <a:pt x="1" y="8706"/>
                        <a:pt x="1" y="9207"/>
                        <a:pt x="67" y="9674"/>
                      </a:cubicBezTo>
                      <a:cubicBezTo>
                        <a:pt x="127" y="9853"/>
                        <a:pt x="294" y="9979"/>
                        <a:pt x="448" y="9979"/>
                      </a:cubicBezTo>
                      <a:cubicBezTo>
                        <a:pt x="466" y="9979"/>
                        <a:pt x="484" y="9977"/>
                        <a:pt x="501" y="9974"/>
                      </a:cubicBezTo>
                      <a:cubicBezTo>
                        <a:pt x="568" y="9974"/>
                        <a:pt x="668" y="9874"/>
                        <a:pt x="734" y="9807"/>
                      </a:cubicBezTo>
                      <a:cubicBezTo>
                        <a:pt x="768" y="9707"/>
                        <a:pt x="834" y="9640"/>
                        <a:pt x="768" y="9507"/>
                      </a:cubicBezTo>
                      <a:cubicBezTo>
                        <a:pt x="734" y="9207"/>
                        <a:pt x="734" y="8873"/>
                        <a:pt x="701" y="8606"/>
                      </a:cubicBezTo>
                      <a:lnTo>
                        <a:pt x="701" y="7305"/>
                      </a:lnTo>
                      <a:cubicBezTo>
                        <a:pt x="734" y="6872"/>
                        <a:pt x="768" y="6405"/>
                        <a:pt x="868" y="6004"/>
                      </a:cubicBezTo>
                      <a:cubicBezTo>
                        <a:pt x="1001" y="5504"/>
                        <a:pt x="1135" y="4970"/>
                        <a:pt x="1335" y="4470"/>
                      </a:cubicBezTo>
                      <a:cubicBezTo>
                        <a:pt x="1531" y="3979"/>
                        <a:pt x="1727" y="3489"/>
                        <a:pt x="1987" y="2998"/>
                      </a:cubicBezTo>
                      <a:lnTo>
                        <a:pt x="1987" y="2998"/>
                      </a:lnTo>
                      <a:cubicBezTo>
                        <a:pt x="1982" y="3000"/>
                        <a:pt x="1976" y="3002"/>
                        <a:pt x="1969" y="3002"/>
                      </a:cubicBezTo>
                      <a:cubicBezTo>
                        <a:pt x="2202" y="2502"/>
                        <a:pt x="2502" y="2001"/>
                        <a:pt x="2836" y="1501"/>
                      </a:cubicBezTo>
                      <a:cubicBezTo>
                        <a:pt x="3169" y="1001"/>
                        <a:pt x="3503" y="534"/>
                        <a:pt x="3870" y="133"/>
                      </a:cubicBezTo>
                      <a:cubicBezTo>
                        <a:pt x="3903" y="67"/>
                        <a:pt x="3870" y="0"/>
                        <a:pt x="383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8" name="Google Shape;2208;p14"/>
                <p:cNvSpPr/>
                <p:nvPr/>
              </p:nvSpPr>
              <p:spPr>
                <a:xfrm>
                  <a:off x="2958775" y="4183725"/>
                  <a:ext cx="165150" cy="244500"/>
                </a:xfrm>
                <a:custGeom>
                  <a:avLst/>
                  <a:gdLst/>
                  <a:ahLst/>
                  <a:cxnLst/>
                  <a:rect l="l" t="t" r="r" b="b"/>
                  <a:pathLst>
                    <a:path w="6606" h="9780" extrusionOk="0">
                      <a:moveTo>
                        <a:pt x="6327" y="0"/>
                      </a:moveTo>
                      <a:cubicBezTo>
                        <a:pt x="6311" y="0"/>
                        <a:pt x="6305" y="9"/>
                        <a:pt x="6305" y="22"/>
                      </a:cubicBezTo>
                      <a:cubicBezTo>
                        <a:pt x="5938" y="289"/>
                        <a:pt x="5571" y="556"/>
                        <a:pt x="5171" y="856"/>
                      </a:cubicBezTo>
                      <a:cubicBezTo>
                        <a:pt x="4804" y="1156"/>
                        <a:pt x="4437" y="1490"/>
                        <a:pt x="4104" y="1824"/>
                      </a:cubicBezTo>
                      <a:cubicBezTo>
                        <a:pt x="3403" y="2491"/>
                        <a:pt x="2769" y="3225"/>
                        <a:pt x="2236" y="4025"/>
                      </a:cubicBezTo>
                      <a:cubicBezTo>
                        <a:pt x="1669" y="4826"/>
                        <a:pt x="1168" y="5693"/>
                        <a:pt x="801" y="6560"/>
                      </a:cubicBezTo>
                      <a:cubicBezTo>
                        <a:pt x="601" y="7027"/>
                        <a:pt x="434" y="7494"/>
                        <a:pt x="301" y="7961"/>
                      </a:cubicBezTo>
                      <a:cubicBezTo>
                        <a:pt x="234" y="8161"/>
                        <a:pt x="167" y="8395"/>
                        <a:pt x="134" y="8628"/>
                      </a:cubicBezTo>
                      <a:cubicBezTo>
                        <a:pt x="101" y="8862"/>
                        <a:pt x="1" y="9129"/>
                        <a:pt x="1" y="9396"/>
                      </a:cubicBezTo>
                      <a:cubicBezTo>
                        <a:pt x="1" y="9529"/>
                        <a:pt x="101" y="9663"/>
                        <a:pt x="234" y="9729"/>
                      </a:cubicBezTo>
                      <a:cubicBezTo>
                        <a:pt x="268" y="9763"/>
                        <a:pt x="309" y="9779"/>
                        <a:pt x="351" y="9779"/>
                      </a:cubicBezTo>
                      <a:cubicBezTo>
                        <a:pt x="393" y="9779"/>
                        <a:pt x="434" y="9763"/>
                        <a:pt x="468" y="9729"/>
                      </a:cubicBezTo>
                      <a:cubicBezTo>
                        <a:pt x="568" y="9696"/>
                        <a:pt x="601" y="9663"/>
                        <a:pt x="634" y="9562"/>
                      </a:cubicBezTo>
                      <a:cubicBezTo>
                        <a:pt x="735" y="9229"/>
                        <a:pt x="801" y="8895"/>
                        <a:pt x="901" y="8528"/>
                      </a:cubicBezTo>
                      <a:cubicBezTo>
                        <a:pt x="968" y="8161"/>
                        <a:pt x="1101" y="7828"/>
                        <a:pt x="1168" y="7461"/>
                      </a:cubicBezTo>
                      <a:cubicBezTo>
                        <a:pt x="1435" y="6727"/>
                        <a:pt x="1735" y="6060"/>
                        <a:pt x="2035" y="5393"/>
                      </a:cubicBezTo>
                      <a:lnTo>
                        <a:pt x="2035" y="5393"/>
                      </a:lnTo>
                      <a:cubicBezTo>
                        <a:pt x="2035" y="5460"/>
                        <a:pt x="2002" y="5460"/>
                        <a:pt x="2002" y="5493"/>
                      </a:cubicBezTo>
                      <a:cubicBezTo>
                        <a:pt x="2603" y="4359"/>
                        <a:pt x="3336" y="3291"/>
                        <a:pt x="4237" y="2324"/>
                      </a:cubicBezTo>
                      <a:cubicBezTo>
                        <a:pt x="4938" y="1557"/>
                        <a:pt x="5738" y="856"/>
                        <a:pt x="6572" y="289"/>
                      </a:cubicBezTo>
                      <a:cubicBezTo>
                        <a:pt x="6605" y="222"/>
                        <a:pt x="6605" y="156"/>
                        <a:pt x="6572" y="122"/>
                      </a:cubicBezTo>
                      <a:cubicBezTo>
                        <a:pt x="6505" y="56"/>
                        <a:pt x="6505" y="56"/>
                        <a:pt x="6472" y="56"/>
                      </a:cubicBezTo>
                      <a:cubicBezTo>
                        <a:pt x="6394" y="17"/>
                        <a:pt x="6350" y="0"/>
                        <a:pt x="632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9" name="Google Shape;2209;p14"/>
                <p:cNvSpPr/>
                <p:nvPr/>
              </p:nvSpPr>
              <p:spPr>
                <a:xfrm>
                  <a:off x="2586850" y="4331875"/>
                  <a:ext cx="166800" cy="151600"/>
                </a:xfrm>
                <a:custGeom>
                  <a:avLst/>
                  <a:gdLst/>
                  <a:ahLst/>
                  <a:cxnLst/>
                  <a:rect l="l" t="t" r="r" b="b"/>
                  <a:pathLst>
                    <a:path w="6672" h="6064" extrusionOk="0">
                      <a:moveTo>
                        <a:pt x="267" y="1"/>
                      </a:moveTo>
                      <a:cubicBezTo>
                        <a:pt x="134" y="67"/>
                        <a:pt x="100" y="67"/>
                        <a:pt x="34" y="134"/>
                      </a:cubicBezTo>
                      <a:cubicBezTo>
                        <a:pt x="0" y="234"/>
                        <a:pt x="34" y="267"/>
                        <a:pt x="134" y="301"/>
                      </a:cubicBezTo>
                      <a:cubicBezTo>
                        <a:pt x="267" y="367"/>
                        <a:pt x="434" y="434"/>
                        <a:pt x="534" y="534"/>
                      </a:cubicBezTo>
                      <a:cubicBezTo>
                        <a:pt x="1034" y="768"/>
                        <a:pt x="1501" y="1068"/>
                        <a:pt x="1968" y="1368"/>
                      </a:cubicBezTo>
                      <a:cubicBezTo>
                        <a:pt x="2435" y="1702"/>
                        <a:pt x="2869" y="2035"/>
                        <a:pt x="3336" y="2436"/>
                      </a:cubicBezTo>
                      <a:cubicBezTo>
                        <a:pt x="3770" y="2803"/>
                        <a:pt x="4103" y="3203"/>
                        <a:pt x="4470" y="3603"/>
                      </a:cubicBezTo>
                      <a:cubicBezTo>
                        <a:pt x="4804" y="4037"/>
                        <a:pt x="5137" y="4437"/>
                        <a:pt x="5371" y="4871"/>
                      </a:cubicBezTo>
                      <a:cubicBezTo>
                        <a:pt x="5471" y="5037"/>
                        <a:pt x="5604" y="5204"/>
                        <a:pt x="5671" y="5371"/>
                      </a:cubicBezTo>
                      <a:cubicBezTo>
                        <a:pt x="5738" y="5538"/>
                        <a:pt x="5838" y="5705"/>
                        <a:pt x="5971" y="5871"/>
                      </a:cubicBezTo>
                      <a:cubicBezTo>
                        <a:pt x="6021" y="5995"/>
                        <a:pt x="6144" y="6064"/>
                        <a:pt x="6272" y="6064"/>
                      </a:cubicBezTo>
                      <a:cubicBezTo>
                        <a:pt x="6317" y="6064"/>
                        <a:pt x="6362" y="6055"/>
                        <a:pt x="6405" y="6038"/>
                      </a:cubicBezTo>
                      <a:cubicBezTo>
                        <a:pt x="6572" y="5938"/>
                        <a:pt x="6672" y="5738"/>
                        <a:pt x="6572" y="5571"/>
                      </a:cubicBezTo>
                      <a:cubicBezTo>
                        <a:pt x="6538" y="5438"/>
                        <a:pt x="6472" y="5271"/>
                        <a:pt x="6372" y="5138"/>
                      </a:cubicBezTo>
                      <a:cubicBezTo>
                        <a:pt x="6305" y="4971"/>
                        <a:pt x="6205" y="4804"/>
                        <a:pt x="6071" y="4671"/>
                      </a:cubicBezTo>
                      <a:lnTo>
                        <a:pt x="5471" y="3803"/>
                      </a:lnTo>
                      <a:cubicBezTo>
                        <a:pt x="5004" y="3236"/>
                        <a:pt x="4404" y="2736"/>
                        <a:pt x="3870" y="2235"/>
                      </a:cubicBezTo>
                      <a:cubicBezTo>
                        <a:pt x="3336" y="1768"/>
                        <a:pt x="2736" y="1335"/>
                        <a:pt x="2135" y="935"/>
                      </a:cubicBezTo>
                      <a:cubicBezTo>
                        <a:pt x="1835" y="768"/>
                        <a:pt x="1501" y="568"/>
                        <a:pt x="1201" y="434"/>
                      </a:cubicBezTo>
                      <a:cubicBezTo>
                        <a:pt x="934" y="267"/>
                        <a:pt x="601" y="1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0" name="Google Shape;2210;p14"/>
                <p:cNvSpPr/>
                <p:nvPr/>
              </p:nvSpPr>
              <p:spPr>
                <a:xfrm>
                  <a:off x="2694425" y="4319375"/>
                  <a:ext cx="77575" cy="104925"/>
                </a:xfrm>
                <a:custGeom>
                  <a:avLst/>
                  <a:gdLst/>
                  <a:ahLst/>
                  <a:cxnLst/>
                  <a:rect l="l" t="t" r="r" b="b"/>
                  <a:pathLst>
                    <a:path w="3103" h="4197" extrusionOk="0">
                      <a:moveTo>
                        <a:pt x="201" y="0"/>
                      </a:moveTo>
                      <a:cubicBezTo>
                        <a:pt x="134" y="67"/>
                        <a:pt x="67" y="67"/>
                        <a:pt x="34" y="100"/>
                      </a:cubicBezTo>
                      <a:cubicBezTo>
                        <a:pt x="0" y="134"/>
                        <a:pt x="34" y="234"/>
                        <a:pt x="67" y="267"/>
                      </a:cubicBezTo>
                      <a:lnTo>
                        <a:pt x="234" y="434"/>
                      </a:lnTo>
                      <a:cubicBezTo>
                        <a:pt x="534" y="701"/>
                        <a:pt x="801" y="968"/>
                        <a:pt x="1035" y="1268"/>
                      </a:cubicBezTo>
                      <a:cubicBezTo>
                        <a:pt x="1301" y="1568"/>
                        <a:pt x="1502" y="1902"/>
                        <a:pt x="1735" y="2168"/>
                      </a:cubicBezTo>
                      <a:cubicBezTo>
                        <a:pt x="1902" y="2469"/>
                        <a:pt x="2135" y="2769"/>
                        <a:pt x="2235" y="3102"/>
                      </a:cubicBezTo>
                      <a:cubicBezTo>
                        <a:pt x="2402" y="3403"/>
                        <a:pt x="2536" y="3736"/>
                        <a:pt x="2669" y="4070"/>
                      </a:cubicBezTo>
                      <a:cubicBezTo>
                        <a:pt x="2693" y="4142"/>
                        <a:pt x="2786" y="4197"/>
                        <a:pt x="2862" y="4197"/>
                      </a:cubicBezTo>
                      <a:cubicBezTo>
                        <a:pt x="2891" y="4197"/>
                        <a:pt x="2917" y="4188"/>
                        <a:pt x="2936" y="4170"/>
                      </a:cubicBezTo>
                      <a:lnTo>
                        <a:pt x="3069" y="4070"/>
                      </a:lnTo>
                      <a:cubicBezTo>
                        <a:pt x="3103" y="4003"/>
                        <a:pt x="3069" y="3936"/>
                        <a:pt x="3069" y="3903"/>
                      </a:cubicBezTo>
                      <a:cubicBezTo>
                        <a:pt x="2936" y="3536"/>
                        <a:pt x="2736" y="3202"/>
                        <a:pt x="2569" y="2869"/>
                      </a:cubicBezTo>
                      <a:cubicBezTo>
                        <a:pt x="2369" y="2469"/>
                        <a:pt x="2135" y="2135"/>
                        <a:pt x="1902" y="1801"/>
                      </a:cubicBezTo>
                      <a:cubicBezTo>
                        <a:pt x="1668" y="1468"/>
                        <a:pt x="1401" y="1201"/>
                        <a:pt x="1168" y="901"/>
                      </a:cubicBezTo>
                      <a:cubicBezTo>
                        <a:pt x="901" y="601"/>
                        <a:pt x="568" y="367"/>
                        <a:pt x="301" y="67"/>
                      </a:cubicBezTo>
                      <a:cubicBezTo>
                        <a:pt x="301" y="67"/>
                        <a:pt x="234" y="0"/>
                        <a:pt x="201"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1" name="Google Shape;2211;p14"/>
                <p:cNvSpPr/>
                <p:nvPr/>
              </p:nvSpPr>
              <p:spPr>
                <a:xfrm>
                  <a:off x="2756125" y="4220125"/>
                  <a:ext cx="60900" cy="211025"/>
                </a:xfrm>
                <a:custGeom>
                  <a:avLst/>
                  <a:gdLst/>
                  <a:ahLst/>
                  <a:cxnLst/>
                  <a:rect l="l" t="t" r="r" b="b"/>
                  <a:pathLst>
                    <a:path w="2436" h="8441" extrusionOk="0">
                      <a:moveTo>
                        <a:pt x="101" y="1"/>
                      </a:moveTo>
                      <a:cubicBezTo>
                        <a:pt x="34" y="34"/>
                        <a:pt x="1" y="167"/>
                        <a:pt x="34" y="234"/>
                      </a:cubicBezTo>
                      <a:cubicBezTo>
                        <a:pt x="368" y="901"/>
                        <a:pt x="668" y="1568"/>
                        <a:pt x="902" y="2269"/>
                      </a:cubicBezTo>
                      <a:cubicBezTo>
                        <a:pt x="1369" y="3703"/>
                        <a:pt x="1569" y="5171"/>
                        <a:pt x="1669" y="6672"/>
                      </a:cubicBezTo>
                      <a:lnTo>
                        <a:pt x="1669" y="6572"/>
                      </a:lnTo>
                      <a:cubicBezTo>
                        <a:pt x="1669" y="6839"/>
                        <a:pt x="1702" y="7072"/>
                        <a:pt x="1702" y="7339"/>
                      </a:cubicBezTo>
                      <a:cubicBezTo>
                        <a:pt x="1702" y="7606"/>
                        <a:pt x="1702" y="7873"/>
                        <a:pt x="1735" y="8173"/>
                      </a:cubicBezTo>
                      <a:cubicBezTo>
                        <a:pt x="1735" y="8340"/>
                        <a:pt x="1902" y="8440"/>
                        <a:pt x="2069" y="8440"/>
                      </a:cubicBezTo>
                      <a:cubicBezTo>
                        <a:pt x="2269" y="8440"/>
                        <a:pt x="2436" y="8340"/>
                        <a:pt x="2436" y="8106"/>
                      </a:cubicBezTo>
                      <a:cubicBezTo>
                        <a:pt x="2436" y="7773"/>
                        <a:pt x="2436" y="7406"/>
                        <a:pt x="2403" y="7072"/>
                      </a:cubicBezTo>
                      <a:cubicBezTo>
                        <a:pt x="2369" y="6739"/>
                        <a:pt x="2336" y="6372"/>
                        <a:pt x="2269" y="6038"/>
                      </a:cubicBezTo>
                      <a:cubicBezTo>
                        <a:pt x="2202" y="5371"/>
                        <a:pt x="2069" y="4704"/>
                        <a:pt x="1902" y="4037"/>
                      </a:cubicBezTo>
                      <a:cubicBezTo>
                        <a:pt x="1735" y="3370"/>
                        <a:pt x="1535" y="2736"/>
                        <a:pt x="1268" y="2102"/>
                      </a:cubicBezTo>
                      <a:cubicBezTo>
                        <a:pt x="1035" y="1435"/>
                        <a:pt x="701" y="801"/>
                        <a:pt x="368" y="201"/>
                      </a:cubicBezTo>
                      <a:cubicBezTo>
                        <a:pt x="334" y="134"/>
                        <a:pt x="268" y="101"/>
                        <a:pt x="201" y="101"/>
                      </a:cubicBezTo>
                      <a:cubicBezTo>
                        <a:pt x="168" y="1"/>
                        <a:pt x="168" y="1"/>
                        <a:pt x="1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2" name="Google Shape;2212;p14"/>
                <p:cNvSpPr/>
                <p:nvPr/>
              </p:nvSpPr>
              <p:spPr>
                <a:xfrm>
                  <a:off x="2407550" y="4510350"/>
                  <a:ext cx="290225" cy="59375"/>
                </a:xfrm>
                <a:custGeom>
                  <a:avLst/>
                  <a:gdLst/>
                  <a:ahLst/>
                  <a:cxnLst/>
                  <a:rect l="l" t="t" r="r" b="b"/>
                  <a:pathLst>
                    <a:path w="11609" h="2375" extrusionOk="0">
                      <a:moveTo>
                        <a:pt x="3670" y="0"/>
                      </a:moveTo>
                      <a:cubicBezTo>
                        <a:pt x="3470" y="67"/>
                        <a:pt x="3270" y="67"/>
                        <a:pt x="3003" y="67"/>
                      </a:cubicBezTo>
                      <a:cubicBezTo>
                        <a:pt x="2502" y="67"/>
                        <a:pt x="2002" y="100"/>
                        <a:pt x="1535" y="167"/>
                      </a:cubicBezTo>
                      <a:cubicBezTo>
                        <a:pt x="1035" y="267"/>
                        <a:pt x="601" y="334"/>
                        <a:pt x="101" y="434"/>
                      </a:cubicBezTo>
                      <a:cubicBezTo>
                        <a:pt x="34" y="434"/>
                        <a:pt x="1" y="467"/>
                        <a:pt x="1" y="500"/>
                      </a:cubicBezTo>
                      <a:cubicBezTo>
                        <a:pt x="1" y="567"/>
                        <a:pt x="34" y="600"/>
                        <a:pt x="101" y="600"/>
                      </a:cubicBezTo>
                      <a:cubicBezTo>
                        <a:pt x="668" y="467"/>
                        <a:pt x="1268" y="434"/>
                        <a:pt x="1835" y="334"/>
                      </a:cubicBezTo>
                      <a:cubicBezTo>
                        <a:pt x="2436" y="300"/>
                        <a:pt x="3003" y="300"/>
                        <a:pt x="3603" y="300"/>
                      </a:cubicBezTo>
                      <a:cubicBezTo>
                        <a:pt x="5038" y="334"/>
                        <a:pt x="6505" y="600"/>
                        <a:pt x="7940" y="1001"/>
                      </a:cubicBezTo>
                      <a:lnTo>
                        <a:pt x="7873" y="1001"/>
                      </a:lnTo>
                      <a:cubicBezTo>
                        <a:pt x="8440" y="1168"/>
                        <a:pt x="8974" y="1368"/>
                        <a:pt x="9507" y="1601"/>
                      </a:cubicBezTo>
                      <a:cubicBezTo>
                        <a:pt x="9808" y="1701"/>
                        <a:pt x="10041" y="1801"/>
                        <a:pt x="10308" y="1935"/>
                      </a:cubicBezTo>
                      <a:cubicBezTo>
                        <a:pt x="10608" y="2035"/>
                        <a:pt x="10875" y="2202"/>
                        <a:pt x="11142" y="2335"/>
                      </a:cubicBezTo>
                      <a:cubicBezTo>
                        <a:pt x="11188" y="2363"/>
                        <a:pt x="11234" y="2375"/>
                        <a:pt x="11278" y="2375"/>
                      </a:cubicBezTo>
                      <a:cubicBezTo>
                        <a:pt x="11393" y="2375"/>
                        <a:pt x="11494" y="2289"/>
                        <a:pt x="11542" y="2168"/>
                      </a:cubicBezTo>
                      <a:cubicBezTo>
                        <a:pt x="11609" y="2102"/>
                        <a:pt x="11609" y="2001"/>
                        <a:pt x="11542" y="1935"/>
                      </a:cubicBezTo>
                      <a:cubicBezTo>
                        <a:pt x="11509" y="1835"/>
                        <a:pt x="11475" y="1801"/>
                        <a:pt x="11375" y="1768"/>
                      </a:cubicBezTo>
                      <a:cubicBezTo>
                        <a:pt x="10975" y="1534"/>
                        <a:pt x="10508" y="1401"/>
                        <a:pt x="10108" y="1201"/>
                      </a:cubicBezTo>
                      <a:cubicBezTo>
                        <a:pt x="9641" y="1067"/>
                        <a:pt x="9174" y="867"/>
                        <a:pt x="8673" y="701"/>
                      </a:cubicBezTo>
                      <a:cubicBezTo>
                        <a:pt x="7773" y="434"/>
                        <a:pt x="6805" y="267"/>
                        <a:pt x="5838" y="133"/>
                      </a:cubicBezTo>
                      <a:cubicBezTo>
                        <a:pt x="5138" y="67"/>
                        <a:pt x="4370" y="0"/>
                        <a:pt x="367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3" name="Google Shape;2213;p14"/>
                <p:cNvSpPr/>
                <p:nvPr/>
              </p:nvSpPr>
              <p:spPr>
                <a:xfrm>
                  <a:off x="2518475" y="4446950"/>
                  <a:ext cx="173475" cy="94725"/>
                </a:xfrm>
                <a:custGeom>
                  <a:avLst/>
                  <a:gdLst/>
                  <a:ahLst/>
                  <a:cxnLst/>
                  <a:rect l="l" t="t" r="r" b="b"/>
                  <a:pathLst>
                    <a:path w="6939" h="3789" extrusionOk="0">
                      <a:moveTo>
                        <a:pt x="100" y="1"/>
                      </a:moveTo>
                      <a:cubicBezTo>
                        <a:pt x="67" y="1"/>
                        <a:pt x="33" y="34"/>
                        <a:pt x="33" y="101"/>
                      </a:cubicBezTo>
                      <a:cubicBezTo>
                        <a:pt x="0" y="168"/>
                        <a:pt x="33" y="301"/>
                        <a:pt x="100" y="334"/>
                      </a:cubicBezTo>
                      <a:cubicBezTo>
                        <a:pt x="867" y="601"/>
                        <a:pt x="1601" y="868"/>
                        <a:pt x="2335" y="1202"/>
                      </a:cubicBezTo>
                      <a:cubicBezTo>
                        <a:pt x="3036" y="1535"/>
                        <a:pt x="3736" y="1936"/>
                        <a:pt x="4403" y="2369"/>
                      </a:cubicBezTo>
                      <a:cubicBezTo>
                        <a:pt x="4737" y="2603"/>
                        <a:pt x="5037" y="2803"/>
                        <a:pt x="5371" y="3003"/>
                      </a:cubicBezTo>
                      <a:cubicBezTo>
                        <a:pt x="5704" y="3270"/>
                        <a:pt x="6004" y="3470"/>
                        <a:pt x="6338" y="3704"/>
                      </a:cubicBezTo>
                      <a:cubicBezTo>
                        <a:pt x="6411" y="3762"/>
                        <a:pt x="6491" y="3788"/>
                        <a:pt x="6568" y="3788"/>
                      </a:cubicBezTo>
                      <a:cubicBezTo>
                        <a:pt x="6667" y="3788"/>
                        <a:pt x="6763" y="3745"/>
                        <a:pt x="6838" y="3670"/>
                      </a:cubicBezTo>
                      <a:cubicBezTo>
                        <a:pt x="6938" y="3503"/>
                        <a:pt x="6905" y="3303"/>
                        <a:pt x="6772" y="3170"/>
                      </a:cubicBezTo>
                      <a:cubicBezTo>
                        <a:pt x="6338" y="2803"/>
                        <a:pt x="5771" y="2469"/>
                        <a:pt x="5271" y="2136"/>
                      </a:cubicBezTo>
                      <a:cubicBezTo>
                        <a:pt x="4770" y="1836"/>
                        <a:pt x="4236" y="1535"/>
                        <a:pt x="3703" y="1302"/>
                      </a:cubicBezTo>
                      <a:cubicBezTo>
                        <a:pt x="3169" y="1035"/>
                        <a:pt x="2602" y="801"/>
                        <a:pt x="2035" y="601"/>
                      </a:cubicBezTo>
                      <a:cubicBezTo>
                        <a:pt x="1434" y="368"/>
                        <a:pt x="867" y="168"/>
                        <a:pt x="234"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4" name="Google Shape;2214;p14"/>
                <p:cNvSpPr/>
                <p:nvPr/>
              </p:nvSpPr>
              <p:spPr>
                <a:xfrm>
                  <a:off x="2604350" y="4345225"/>
                  <a:ext cx="515400" cy="428650"/>
                </a:xfrm>
                <a:custGeom>
                  <a:avLst/>
                  <a:gdLst/>
                  <a:ahLst/>
                  <a:cxnLst/>
                  <a:rect l="l" t="t" r="r" b="b"/>
                  <a:pathLst>
                    <a:path w="20616" h="17146" extrusionOk="0">
                      <a:moveTo>
                        <a:pt x="12510" y="0"/>
                      </a:moveTo>
                      <a:cubicBezTo>
                        <a:pt x="11309" y="0"/>
                        <a:pt x="10108" y="167"/>
                        <a:pt x="8974" y="434"/>
                      </a:cubicBezTo>
                      <a:cubicBezTo>
                        <a:pt x="8340" y="601"/>
                        <a:pt x="7806" y="834"/>
                        <a:pt x="7306" y="1034"/>
                      </a:cubicBezTo>
                      <a:cubicBezTo>
                        <a:pt x="6839" y="1234"/>
                        <a:pt x="6405" y="1501"/>
                        <a:pt x="5905" y="1768"/>
                      </a:cubicBezTo>
                      <a:cubicBezTo>
                        <a:pt x="5105" y="2269"/>
                        <a:pt x="4304" y="2902"/>
                        <a:pt x="3503" y="3736"/>
                      </a:cubicBezTo>
                      <a:cubicBezTo>
                        <a:pt x="2669" y="4570"/>
                        <a:pt x="2002" y="5504"/>
                        <a:pt x="1469" y="6405"/>
                      </a:cubicBezTo>
                      <a:cubicBezTo>
                        <a:pt x="902" y="7439"/>
                        <a:pt x="501" y="8440"/>
                        <a:pt x="334" y="9440"/>
                      </a:cubicBezTo>
                      <a:cubicBezTo>
                        <a:pt x="268" y="10007"/>
                        <a:pt x="268" y="10541"/>
                        <a:pt x="301" y="11075"/>
                      </a:cubicBezTo>
                      <a:cubicBezTo>
                        <a:pt x="101" y="11208"/>
                        <a:pt x="1" y="11408"/>
                        <a:pt x="68" y="11609"/>
                      </a:cubicBezTo>
                      <a:cubicBezTo>
                        <a:pt x="168" y="12109"/>
                        <a:pt x="301" y="12543"/>
                        <a:pt x="501" y="12943"/>
                      </a:cubicBezTo>
                      <a:cubicBezTo>
                        <a:pt x="735" y="13377"/>
                        <a:pt x="968" y="13743"/>
                        <a:pt x="1268" y="14110"/>
                      </a:cubicBezTo>
                      <a:cubicBezTo>
                        <a:pt x="1569" y="14444"/>
                        <a:pt x="1902" y="14778"/>
                        <a:pt x="2269" y="15078"/>
                      </a:cubicBezTo>
                      <a:cubicBezTo>
                        <a:pt x="2669" y="15411"/>
                        <a:pt x="3136" y="15645"/>
                        <a:pt x="3470" y="15878"/>
                      </a:cubicBezTo>
                      <a:cubicBezTo>
                        <a:pt x="4237" y="16279"/>
                        <a:pt x="5105" y="16612"/>
                        <a:pt x="6172" y="16879"/>
                      </a:cubicBezTo>
                      <a:cubicBezTo>
                        <a:pt x="6973" y="17079"/>
                        <a:pt x="7840" y="17146"/>
                        <a:pt x="8774" y="17146"/>
                      </a:cubicBezTo>
                      <a:lnTo>
                        <a:pt x="9007" y="17146"/>
                      </a:lnTo>
                      <a:cubicBezTo>
                        <a:pt x="9908" y="17146"/>
                        <a:pt x="10742" y="16979"/>
                        <a:pt x="11576" y="16712"/>
                      </a:cubicBezTo>
                      <a:cubicBezTo>
                        <a:pt x="12276" y="16445"/>
                        <a:pt x="12977" y="16112"/>
                        <a:pt x="13811" y="15611"/>
                      </a:cubicBezTo>
                      <a:cubicBezTo>
                        <a:pt x="15479" y="14611"/>
                        <a:pt x="16946" y="13310"/>
                        <a:pt x="18181" y="11809"/>
                      </a:cubicBezTo>
                      <a:cubicBezTo>
                        <a:pt x="18814" y="11075"/>
                        <a:pt x="19315" y="10274"/>
                        <a:pt x="19748" y="9440"/>
                      </a:cubicBezTo>
                      <a:cubicBezTo>
                        <a:pt x="20149" y="8606"/>
                        <a:pt x="20415" y="7773"/>
                        <a:pt x="20516" y="6972"/>
                      </a:cubicBezTo>
                      <a:cubicBezTo>
                        <a:pt x="20582" y="6605"/>
                        <a:pt x="20616" y="6138"/>
                        <a:pt x="20582" y="5704"/>
                      </a:cubicBezTo>
                      <a:cubicBezTo>
                        <a:pt x="20516" y="5304"/>
                        <a:pt x="20449" y="4904"/>
                        <a:pt x="20315" y="4437"/>
                      </a:cubicBezTo>
                      <a:cubicBezTo>
                        <a:pt x="20082" y="3636"/>
                        <a:pt x="19515" y="2902"/>
                        <a:pt x="18814" y="2202"/>
                      </a:cubicBezTo>
                      <a:cubicBezTo>
                        <a:pt x="18080" y="1468"/>
                        <a:pt x="17113" y="901"/>
                        <a:pt x="16012" y="534"/>
                      </a:cubicBezTo>
                      <a:cubicBezTo>
                        <a:pt x="14945" y="200"/>
                        <a:pt x="13777" y="0"/>
                        <a:pt x="12510"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5" name="Google Shape;2215;p14"/>
                <p:cNvSpPr/>
                <p:nvPr/>
              </p:nvSpPr>
              <p:spPr>
                <a:xfrm>
                  <a:off x="2604350" y="4345225"/>
                  <a:ext cx="512900" cy="429500"/>
                </a:xfrm>
                <a:custGeom>
                  <a:avLst/>
                  <a:gdLst/>
                  <a:ahLst/>
                  <a:cxnLst/>
                  <a:rect l="l" t="t" r="r" b="b"/>
                  <a:pathLst>
                    <a:path w="20516" h="17180" extrusionOk="0">
                      <a:moveTo>
                        <a:pt x="12643" y="0"/>
                      </a:moveTo>
                      <a:cubicBezTo>
                        <a:pt x="12677" y="67"/>
                        <a:pt x="12743" y="100"/>
                        <a:pt x="12777" y="167"/>
                      </a:cubicBezTo>
                      <a:cubicBezTo>
                        <a:pt x="12943" y="367"/>
                        <a:pt x="13110" y="601"/>
                        <a:pt x="13244" y="868"/>
                      </a:cubicBezTo>
                      <a:cubicBezTo>
                        <a:pt x="13344" y="1101"/>
                        <a:pt x="13444" y="1401"/>
                        <a:pt x="13511" y="1701"/>
                      </a:cubicBezTo>
                      <a:cubicBezTo>
                        <a:pt x="13611" y="1968"/>
                        <a:pt x="13644" y="2302"/>
                        <a:pt x="13677" y="2602"/>
                      </a:cubicBezTo>
                      <a:cubicBezTo>
                        <a:pt x="13744" y="3236"/>
                        <a:pt x="13744" y="3870"/>
                        <a:pt x="13611" y="4537"/>
                      </a:cubicBezTo>
                      <a:cubicBezTo>
                        <a:pt x="13511" y="5171"/>
                        <a:pt x="13344" y="5771"/>
                        <a:pt x="13144" y="6338"/>
                      </a:cubicBezTo>
                      <a:cubicBezTo>
                        <a:pt x="13010" y="6605"/>
                        <a:pt x="12910" y="6872"/>
                        <a:pt x="12777" y="7072"/>
                      </a:cubicBezTo>
                      <a:cubicBezTo>
                        <a:pt x="12610" y="7372"/>
                        <a:pt x="12410" y="7706"/>
                        <a:pt x="12176" y="8006"/>
                      </a:cubicBezTo>
                      <a:cubicBezTo>
                        <a:pt x="11743" y="8606"/>
                        <a:pt x="11176" y="9174"/>
                        <a:pt x="10575" y="9674"/>
                      </a:cubicBezTo>
                      <a:cubicBezTo>
                        <a:pt x="9941" y="10174"/>
                        <a:pt x="9274" y="10608"/>
                        <a:pt x="8574" y="10941"/>
                      </a:cubicBezTo>
                      <a:cubicBezTo>
                        <a:pt x="7806" y="11342"/>
                        <a:pt x="7073" y="11609"/>
                        <a:pt x="6305" y="11842"/>
                      </a:cubicBezTo>
                      <a:cubicBezTo>
                        <a:pt x="5305" y="12109"/>
                        <a:pt x="4304" y="12242"/>
                        <a:pt x="3337" y="12242"/>
                      </a:cubicBezTo>
                      <a:cubicBezTo>
                        <a:pt x="2770" y="12242"/>
                        <a:pt x="2169" y="12209"/>
                        <a:pt x="1602" y="12076"/>
                      </a:cubicBezTo>
                      <a:cubicBezTo>
                        <a:pt x="1068" y="12009"/>
                        <a:pt x="501" y="11842"/>
                        <a:pt x="1" y="11609"/>
                      </a:cubicBezTo>
                      <a:lnTo>
                        <a:pt x="1" y="11609"/>
                      </a:lnTo>
                      <a:cubicBezTo>
                        <a:pt x="101" y="12109"/>
                        <a:pt x="268" y="12576"/>
                        <a:pt x="435" y="12943"/>
                      </a:cubicBezTo>
                      <a:cubicBezTo>
                        <a:pt x="635" y="13377"/>
                        <a:pt x="902" y="13743"/>
                        <a:pt x="1168" y="14110"/>
                      </a:cubicBezTo>
                      <a:cubicBezTo>
                        <a:pt x="1469" y="14444"/>
                        <a:pt x="1802" y="14778"/>
                        <a:pt x="2169" y="15078"/>
                      </a:cubicBezTo>
                      <a:cubicBezTo>
                        <a:pt x="2603" y="15411"/>
                        <a:pt x="3103" y="15712"/>
                        <a:pt x="3403" y="15878"/>
                      </a:cubicBezTo>
                      <a:cubicBezTo>
                        <a:pt x="4137" y="16279"/>
                        <a:pt x="5004" y="16612"/>
                        <a:pt x="6105" y="16879"/>
                      </a:cubicBezTo>
                      <a:cubicBezTo>
                        <a:pt x="6939" y="17079"/>
                        <a:pt x="7773" y="17179"/>
                        <a:pt x="8674" y="17179"/>
                      </a:cubicBezTo>
                      <a:lnTo>
                        <a:pt x="8941" y="17179"/>
                      </a:lnTo>
                      <a:cubicBezTo>
                        <a:pt x="9808" y="17179"/>
                        <a:pt x="10642" y="17012"/>
                        <a:pt x="11476" y="16712"/>
                      </a:cubicBezTo>
                      <a:cubicBezTo>
                        <a:pt x="12176" y="16445"/>
                        <a:pt x="12910" y="16112"/>
                        <a:pt x="13744" y="15611"/>
                      </a:cubicBezTo>
                      <a:cubicBezTo>
                        <a:pt x="15412" y="14611"/>
                        <a:pt x="16846" y="13377"/>
                        <a:pt x="18114" y="11809"/>
                      </a:cubicBezTo>
                      <a:cubicBezTo>
                        <a:pt x="18748" y="11075"/>
                        <a:pt x="19248" y="10274"/>
                        <a:pt x="19648" y="9440"/>
                      </a:cubicBezTo>
                      <a:cubicBezTo>
                        <a:pt x="20082" y="8606"/>
                        <a:pt x="20315" y="7773"/>
                        <a:pt x="20449" y="6939"/>
                      </a:cubicBezTo>
                      <a:cubicBezTo>
                        <a:pt x="20482" y="6538"/>
                        <a:pt x="20516" y="6105"/>
                        <a:pt x="20482" y="5638"/>
                      </a:cubicBezTo>
                      <a:cubicBezTo>
                        <a:pt x="20449" y="5271"/>
                        <a:pt x="20349" y="4870"/>
                        <a:pt x="20249" y="4403"/>
                      </a:cubicBezTo>
                      <a:cubicBezTo>
                        <a:pt x="19982" y="3603"/>
                        <a:pt x="19481" y="2869"/>
                        <a:pt x="18748" y="2135"/>
                      </a:cubicBezTo>
                      <a:cubicBezTo>
                        <a:pt x="17980" y="1435"/>
                        <a:pt x="16980" y="868"/>
                        <a:pt x="15946" y="467"/>
                      </a:cubicBezTo>
                      <a:cubicBezTo>
                        <a:pt x="14978" y="200"/>
                        <a:pt x="13844" y="0"/>
                        <a:pt x="12643"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6" name="Google Shape;2216;p14"/>
                <p:cNvSpPr/>
                <p:nvPr/>
              </p:nvSpPr>
              <p:spPr>
                <a:xfrm>
                  <a:off x="2274125" y="4309350"/>
                  <a:ext cx="1135000" cy="851475"/>
                </a:xfrm>
                <a:custGeom>
                  <a:avLst/>
                  <a:gdLst/>
                  <a:ahLst/>
                  <a:cxnLst/>
                  <a:rect l="l" t="t" r="r" b="b"/>
                  <a:pathLst>
                    <a:path w="45400" h="34059" extrusionOk="0">
                      <a:moveTo>
                        <a:pt x="37327" y="1"/>
                      </a:moveTo>
                      <a:cubicBezTo>
                        <a:pt x="36360" y="1"/>
                        <a:pt x="35359" y="168"/>
                        <a:pt x="34392" y="535"/>
                      </a:cubicBezTo>
                      <a:cubicBezTo>
                        <a:pt x="33991" y="701"/>
                        <a:pt x="33558" y="868"/>
                        <a:pt x="33057" y="1168"/>
                      </a:cubicBezTo>
                      <a:cubicBezTo>
                        <a:pt x="32657" y="1435"/>
                        <a:pt x="32290" y="1669"/>
                        <a:pt x="31957" y="2002"/>
                      </a:cubicBezTo>
                      <a:cubicBezTo>
                        <a:pt x="31189" y="2669"/>
                        <a:pt x="30656" y="3503"/>
                        <a:pt x="30389" y="4371"/>
                      </a:cubicBezTo>
                      <a:cubicBezTo>
                        <a:pt x="30355" y="4504"/>
                        <a:pt x="30322" y="4671"/>
                        <a:pt x="30289" y="4804"/>
                      </a:cubicBezTo>
                      <a:cubicBezTo>
                        <a:pt x="30222" y="4938"/>
                        <a:pt x="30189" y="5105"/>
                        <a:pt x="30155" y="5205"/>
                      </a:cubicBezTo>
                      <a:lnTo>
                        <a:pt x="29888" y="5972"/>
                      </a:lnTo>
                      <a:cubicBezTo>
                        <a:pt x="29688" y="6506"/>
                        <a:pt x="29455" y="7039"/>
                        <a:pt x="29221" y="7540"/>
                      </a:cubicBezTo>
                      <a:lnTo>
                        <a:pt x="29155" y="7706"/>
                      </a:lnTo>
                      <a:cubicBezTo>
                        <a:pt x="28954" y="8173"/>
                        <a:pt x="28688" y="8674"/>
                        <a:pt x="28621" y="9208"/>
                      </a:cubicBezTo>
                      <a:cubicBezTo>
                        <a:pt x="28554" y="9374"/>
                        <a:pt x="28554" y="9608"/>
                        <a:pt x="28554" y="9775"/>
                      </a:cubicBezTo>
                      <a:cubicBezTo>
                        <a:pt x="28321" y="9808"/>
                        <a:pt x="28121" y="9841"/>
                        <a:pt x="27887" y="9875"/>
                      </a:cubicBezTo>
                      <a:cubicBezTo>
                        <a:pt x="27687" y="9941"/>
                        <a:pt x="27520" y="10008"/>
                        <a:pt x="27353" y="10108"/>
                      </a:cubicBezTo>
                      <a:cubicBezTo>
                        <a:pt x="27187" y="10175"/>
                        <a:pt x="27020" y="10275"/>
                        <a:pt x="26853" y="10375"/>
                      </a:cubicBezTo>
                      <a:cubicBezTo>
                        <a:pt x="26353" y="10675"/>
                        <a:pt x="25986" y="11109"/>
                        <a:pt x="25552" y="11509"/>
                      </a:cubicBezTo>
                      <a:lnTo>
                        <a:pt x="25519" y="11543"/>
                      </a:lnTo>
                      <a:cubicBezTo>
                        <a:pt x="25285" y="11809"/>
                        <a:pt x="25118" y="12010"/>
                        <a:pt x="24885" y="12176"/>
                      </a:cubicBezTo>
                      <a:cubicBezTo>
                        <a:pt x="24651" y="12376"/>
                        <a:pt x="24385" y="12610"/>
                        <a:pt x="24151" y="12777"/>
                      </a:cubicBezTo>
                      <a:cubicBezTo>
                        <a:pt x="23951" y="12877"/>
                        <a:pt x="23684" y="13010"/>
                        <a:pt x="23451" y="13110"/>
                      </a:cubicBezTo>
                      <a:cubicBezTo>
                        <a:pt x="23317" y="13144"/>
                        <a:pt x="23150" y="13177"/>
                        <a:pt x="23017" y="13177"/>
                      </a:cubicBezTo>
                      <a:lnTo>
                        <a:pt x="21716" y="13177"/>
                      </a:lnTo>
                      <a:cubicBezTo>
                        <a:pt x="21616" y="13177"/>
                        <a:pt x="21549" y="13177"/>
                        <a:pt x="21482" y="13210"/>
                      </a:cubicBezTo>
                      <a:cubicBezTo>
                        <a:pt x="20982" y="13310"/>
                        <a:pt x="20515" y="13477"/>
                        <a:pt x="20048" y="13777"/>
                      </a:cubicBezTo>
                      <a:cubicBezTo>
                        <a:pt x="19881" y="13878"/>
                        <a:pt x="19681" y="13978"/>
                        <a:pt x="19514" y="14144"/>
                      </a:cubicBezTo>
                      <a:cubicBezTo>
                        <a:pt x="19448" y="14111"/>
                        <a:pt x="19314" y="14044"/>
                        <a:pt x="19214" y="14044"/>
                      </a:cubicBezTo>
                      <a:cubicBezTo>
                        <a:pt x="19047" y="14011"/>
                        <a:pt x="18847" y="14011"/>
                        <a:pt x="18714" y="14011"/>
                      </a:cubicBezTo>
                      <a:lnTo>
                        <a:pt x="18647" y="14011"/>
                      </a:lnTo>
                      <a:cubicBezTo>
                        <a:pt x="18347" y="14011"/>
                        <a:pt x="18147" y="13978"/>
                        <a:pt x="17947" y="13944"/>
                      </a:cubicBezTo>
                      <a:cubicBezTo>
                        <a:pt x="17713" y="13878"/>
                        <a:pt x="17513" y="13811"/>
                        <a:pt x="17346" y="13711"/>
                      </a:cubicBezTo>
                      <a:cubicBezTo>
                        <a:pt x="17179" y="13677"/>
                        <a:pt x="17046" y="13611"/>
                        <a:pt x="16946" y="13544"/>
                      </a:cubicBezTo>
                      <a:cubicBezTo>
                        <a:pt x="16846" y="13477"/>
                        <a:pt x="16779" y="13444"/>
                        <a:pt x="16646" y="13344"/>
                      </a:cubicBezTo>
                      <a:cubicBezTo>
                        <a:pt x="16546" y="13277"/>
                        <a:pt x="16479" y="13210"/>
                        <a:pt x="16379" y="13144"/>
                      </a:cubicBezTo>
                      <a:cubicBezTo>
                        <a:pt x="16312" y="13044"/>
                        <a:pt x="16212" y="12977"/>
                        <a:pt x="16112" y="12877"/>
                      </a:cubicBezTo>
                      <a:cubicBezTo>
                        <a:pt x="15545" y="12443"/>
                        <a:pt x="15045" y="12110"/>
                        <a:pt x="14511" y="11843"/>
                      </a:cubicBezTo>
                      <a:cubicBezTo>
                        <a:pt x="13944" y="11609"/>
                        <a:pt x="13277" y="11442"/>
                        <a:pt x="12509" y="11442"/>
                      </a:cubicBezTo>
                      <a:cubicBezTo>
                        <a:pt x="12042" y="11442"/>
                        <a:pt x="11609" y="11476"/>
                        <a:pt x="11142" y="11543"/>
                      </a:cubicBezTo>
                      <a:cubicBezTo>
                        <a:pt x="10608" y="11676"/>
                        <a:pt x="9974" y="11843"/>
                        <a:pt x="9274" y="12110"/>
                      </a:cubicBezTo>
                      <a:cubicBezTo>
                        <a:pt x="8540" y="12343"/>
                        <a:pt x="8006" y="12543"/>
                        <a:pt x="7506" y="12810"/>
                      </a:cubicBezTo>
                      <a:cubicBezTo>
                        <a:pt x="6472" y="13344"/>
                        <a:pt x="5471" y="14011"/>
                        <a:pt x="4604" y="14845"/>
                      </a:cubicBezTo>
                      <a:cubicBezTo>
                        <a:pt x="2836" y="16479"/>
                        <a:pt x="1502" y="18548"/>
                        <a:pt x="768" y="20816"/>
                      </a:cubicBezTo>
                      <a:cubicBezTo>
                        <a:pt x="367" y="21983"/>
                        <a:pt x="134" y="23151"/>
                        <a:pt x="34" y="24318"/>
                      </a:cubicBezTo>
                      <a:cubicBezTo>
                        <a:pt x="0" y="24952"/>
                        <a:pt x="0" y="25519"/>
                        <a:pt x="101" y="26053"/>
                      </a:cubicBezTo>
                      <a:cubicBezTo>
                        <a:pt x="134" y="26553"/>
                        <a:pt x="267" y="27120"/>
                        <a:pt x="434" y="27687"/>
                      </a:cubicBezTo>
                      <a:cubicBezTo>
                        <a:pt x="701" y="28655"/>
                        <a:pt x="1268" y="29555"/>
                        <a:pt x="1935" y="30356"/>
                      </a:cubicBezTo>
                      <a:cubicBezTo>
                        <a:pt x="2602" y="31123"/>
                        <a:pt x="3436" y="31724"/>
                        <a:pt x="4337" y="32191"/>
                      </a:cubicBezTo>
                      <a:cubicBezTo>
                        <a:pt x="5271" y="32591"/>
                        <a:pt x="6305" y="32824"/>
                        <a:pt x="7439" y="32858"/>
                      </a:cubicBezTo>
                      <a:lnTo>
                        <a:pt x="7506" y="32858"/>
                      </a:lnTo>
                      <a:cubicBezTo>
                        <a:pt x="8473" y="32858"/>
                        <a:pt x="9441" y="32691"/>
                        <a:pt x="10341" y="32357"/>
                      </a:cubicBezTo>
                      <a:cubicBezTo>
                        <a:pt x="11042" y="32091"/>
                        <a:pt x="11809" y="31724"/>
                        <a:pt x="12643" y="31190"/>
                      </a:cubicBezTo>
                      <a:cubicBezTo>
                        <a:pt x="13377" y="30723"/>
                        <a:pt x="14111" y="30156"/>
                        <a:pt x="14878" y="29489"/>
                      </a:cubicBezTo>
                      <a:cubicBezTo>
                        <a:pt x="15678" y="28822"/>
                        <a:pt x="16379" y="28054"/>
                        <a:pt x="17046" y="27254"/>
                      </a:cubicBezTo>
                      <a:cubicBezTo>
                        <a:pt x="17179" y="27521"/>
                        <a:pt x="17346" y="27821"/>
                        <a:pt x="17513" y="28088"/>
                      </a:cubicBezTo>
                      <a:cubicBezTo>
                        <a:pt x="17980" y="28822"/>
                        <a:pt x="18514" y="29489"/>
                        <a:pt x="19114" y="30056"/>
                      </a:cubicBezTo>
                      <a:cubicBezTo>
                        <a:pt x="19781" y="30690"/>
                        <a:pt x="20515" y="31223"/>
                        <a:pt x="21316" y="31690"/>
                      </a:cubicBezTo>
                      <a:cubicBezTo>
                        <a:pt x="22116" y="32157"/>
                        <a:pt x="23017" y="32558"/>
                        <a:pt x="23984" y="32924"/>
                      </a:cubicBezTo>
                      <a:cubicBezTo>
                        <a:pt x="24885" y="33258"/>
                        <a:pt x="25852" y="33558"/>
                        <a:pt x="26853" y="33758"/>
                      </a:cubicBezTo>
                      <a:cubicBezTo>
                        <a:pt x="27820" y="33992"/>
                        <a:pt x="28788" y="34059"/>
                        <a:pt x="29688" y="34059"/>
                      </a:cubicBezTo>
                      <a:cubicBezTo>
                        <a:pt x="30722" y="34059"/>
                        <a:pt x="31690" y="33925"/>
                        <a:pt x="32557" y="33692"/>
                      </a:cubicBezTo>
                      <a:cubicBezTo>
                        <a:pt x="33057" y="33558"/>
                        <a:pt x="33524" y="33391"/>
                        <a:pt x="33991" y="33191"/>
                      </a:cubicBezTo>
                      <a:cubicBezTo>
                        <a:pt x="34392" y="33025"/>
                        <a:pt x="34825" y="32758"/>
                        <a:pt x="35326" y="32424"/>
                      </a:cubicBezTo>
                      <a:cubicBezTo>
                        <a:pt x="36060" y="31924"/>
                        <a:pt x="36793" y="31323"/>
                        <a:pt x="37461" y="30523"/>
                      </a:cubicBezTo>
                      <a:cubicBezTo>
                        <a:pt x="37994" y="29889"/>
                        <a:pt x="38461" y="29088"/>
                        <a:pt x="38862" y="28254"/>
                      </a:cubicBezTo>
                      <a:cubicBezTo>
                        <a:pt x="39195" y="27521"/>
                        <a:pt x="39495" y="26687"/>
                        <a:pt x="39662" y="25719"/>
                      </a:cubicBezTo>
                      <a:cubicBezTo>
                        <a:pt x="39829" y="24885"/>
                        <a:pt x="39896" y="24051"/>
                        <a:pt x="39896" y="23151"/>
                      </a:cubicBezTo>
                      <a:cubicBezTo>
                        <a:pt x="39896" y="21716"/>
                        <a:pt x="39695" y="20249"/>
                        <a:pt x="39295" y="18848"/>
                      </a:cubicBezTo>
                      <a:cubicBezTo>
                        <a:pt x="40162" y="18414"/>
                        <a:pt x="41030" y="17814"/>
                        <a:pt x="41864" y="16913"/>
                      </a:cubicBezTo>
                      <a:cubicBezTo>
                        <a:pt x="42698" y="16046"/>
                        <a:pt x="43365" y="14978"/>
                        <a:pt x="43965" y="13711"/>
                      </a:cubicBezTo>
                      <a:cubicBezTo>
                        <a:pt x="44499" y="12510"/>
                        <a:pt x="44866" y="11209"/>
                        <a:pt x="45033" y="9875"/>
                      </a:cubicBezTo>
                      <a:cubicBezTo>
                        <a:pt x="45400" y="7039"/>
                        <a:pt x="44799" y="4371"/>
                        <a:pt x="43298" y="2636"/>
                      </a:cubicBezTo>
                      <a:cubicBezTo>
                        <a:pt x="42464" y="1635"/>
                        <a:pt x="41297" y="835"/>
                        <a:pt x="39996" y="401"/>
                      </a:cubicBezTo>
                      <a:cubicBezTo>
                        <a:pt x="39562" y="301"/>
                        <a:pt x="39162" y="168"/>
                        <a:pt x="38695" y="68"/>
                      </a:cubicBezTo>
                      <a:cubicBezTo>
                        <a:pt x="38395" y="1"/>
                        <a:pt x="37961" y="1"/>
                        <a:pt x="37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7" name="Google Shape;2217;p14"/>
                <p:cNvSpPr/>
                <p:nvPr/>
              </p:nvSpPr>
              <p:spPr>
                <a:xfrm>
                  <a:off x="2660225" y="4549525"/>
                  <a:ext cx="29225" cy="29225"/>
                </a:xfrm>
                <a:custGeom>
                  <a:avLst/>
                  <a:gdLst/>
                  <a:ahLst/>
                  <a:cxnLst/>
                  <a:rect l="l" t="t" r="r" b="b"/>
                  <a:pathLst>
                    <a:path w="1169" h="1169" extrusionOk="0">
                      <a:moveTo>
                        <a:pt x="568" y="1"/>
                      </a:moveTo>
                      <a:cubicBezTo>
                        <a:pt x="234" y="34"/>
                        <a:pt x="1" y="268"/>
                        <a:pt x="1" y="568"/>
                      </a:cubicBezTo>
                      <a:cubicBezTo>
                        <a:pt x="1" y="868"/>
                        <a:pt x="234" y="1168"/>
                        <a:pt x="568" y="1168"/>
                      </a:cubicBezTo>
                      <a:cubicBezTo>
                        <a:pt x="868" y="1168"/>
                        <a:pt x="1168" y="901"/>
                        <a:pt x="1168" y="568"/>
                      </a:cubicBezTo>
                      <a:cubicBezTo>
                        <a:pt x="1168" y="268"/>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8" name="Google Shape;2218;p14"/>
                <p:cNvSpPr/>
                <p:nvPr/>
              </p:nvSpPr>
              <p:spPr>
                <a:xfrm>
                  <a:off x="2736950" y="4517850"/>
                  <a:ext cx="20875" cy="20875"/>
                </a:xfrm>
                <a:custGeom>
                  <a:avLst/>
                  <a:gdLst/>
                  <a:ahLst/>
                  <a:cxnLst/>
                  <a:rect l="l" t="t" r="r" b="b"/>
                  <a:pathLst>
                    <a:path w="835" h="835" extrusionOk="0">
                      <a:moveTo>
                        <a:pt x="434" y="0"/>
                      </a:moveTo>
                      <a:cubicBezTo>
                        <a:pt x="201" y="0"/>
                        <a:pt x="1" y="167"/>
                        <a:pt x="1" y="434"/>
                      </a:cubicBezTo>
                      <a:cubicBezTo>
                        <a:pt x="1" y="634"/>
                        <a:pt x="201" y="834"/>
                        <a:pt x="434" y="834"/>
                      </a:cubicBezTo>
                      <a:cubicBezTo>
                        <a:pt x="634" y="834"/>
                        <a:pt x="835" y="634"/>
                        <a:pt x="835" y="434"/>
                      </a:cubicBezTo>
                      <a:cubicBezTo>
                        <a:pt x="835" y="200"/>
                        <a:pt x="634" y="0"/>
                        <a:pt x="434"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9" name="Google Shape;2219;p14"/>
                <p:cNvSpPr/>
                <p:nvPr/>
              </p:nvSpPr>
              <p:spPr>
                <a:xfrm>
                  <a:off x="2873725" y="4400250"/>
                  <a:ext cx="29200" cy="29225"/>
                </a:xfrm>
                <a:custGeom>
                  <a:avLst/>
                  <a:gdLst/>
                  <a:ahLst/>
                  <a:cxnLst/>
                  <a:rect l="l" t="t" r="r" b="b"/>
                  <a:pathLst>
                    <a:path w="1168" h="1169" extrusionOk="0">
                      <a:moveTo>
                        <a:pt x="567" y="1"/>
                      </a:moveTo>
                      <a:cubicBezTo>
                        <a:pt x="234" y="1"/>
                        <a:pt x="0" y="234"/>
                        <a:pt x="0" y="568"/>
                      </a:cubicBezTo>
                      <a:cubicBezTo>
                        <a:pt x="0" y="868"/>
                        <a:pt x="234" y="1168"/>
                        <a:pt x="567" y="1168"/>
                      </a:cubicBezTo>
                      <a:cubicBezTo>
                        <a:pt x="868" y="1168"/>
                        <a:pt x="1168" y="901"/>
                        <a:pt x="1168" y="568"/>
                      </a:cubicBezTo>
                      <a:cubicBezTo>
                        <a:pt x="1168" y="301"/>
                        <a:pt x="901" y="1"/>
                        <a:pt x="5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0" name="Google Shape;2220;p14"/>
                <p:cNvSpPr/>
                <p:nvPr/>
              </p:nvSpPr>
              <p:spPr>
                <a:xfrm>
                  <a:off x="2815350" y="4470300"/>
                  <a:ext cx="14200" cy="14200"/>
                </a:xfrm>
                <a:custGeom>
                  <a:avLst/>
                  <a:gdLst/>
                  <a:ahLst/>
                  <a:cxnLst/>
                  <a:rect l="l" t="t" r="r" b="b"/>
                  <a:pathLst>
                    <a:path w="568" h="568" extrusionOk="0">
                      <a:moveTo>
                        <a:pt x="267" y="1"/>
                      </a:moveTo>
                      <a:cubicBezTo>
                        <a:pt x="134" y="1"/>
                        <a:pt x="0" y="101"/>
                        <a:pt x="0" y="268"/>
                      </a:cubicBezTo>
                      <a:cubicBezTo>
                        <a:pt x="0" y="434"/>
                        <a:pt x="134" y="568"/>
                        <a:pt x="267" y="568"/>
                      </a:cubicBezTo>
                      <a:cubicBezTo>
                        <a:pt x="467" y="568"/>
                        <a:pt x="567" y="434"/>
                        <a:pt x="567" y="268"/>
                      </a:cubicBezTo>
                      <a:cubicBezTo>
                        <a:pt x="567" y="101"/>
                        <a:pt x="4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1" name="Google Shape;2221;p14"/>
                <p:cNvSpPr/>
                <p:nvPr/>
              </p:nvSpPr>
              <p:spPr>
                <a:xfrm>
                  <a:off x="2840350" y="4518675"/>
                  <a:ext cx="14225" cy="15025"/>
                </a:xfrm>
                <a:custGeom>
                  <a:avLst/>
                  <a:gdLst/>
                  <a:ahLst/>
                  <a:cxnLst/>
                  <a:rect l="l" t="t" r="r" b="b"/>
                  <a:pathLst>
                    <a:path w="569" h="601" extrusionOk="0">
                      <a:moveTo>
                        <a:pt x="301" y="1"/>
                      </a:moveTo>
                      <a:cubicBezTo>
                        <a:pt x="168" y="1"/>
                        <a:pt x="1" y="134"/>
                        <a:pt x="1" y="301"/>
                      </a:cubicBezTo>
                      <a:cubicBezTo>
                        <a:pt x="1" y="468"/>
                        <a:pt x="134" y="601"/>
                        <a:pt x="301" y="601"/>
                      </a:cubicBezTo>
                      <a:cubicBezTo>
                        <a:pt x="468" y="601"/>
                        <a:pt x="568" y="468"/>
                        <a:pt x="568" y="301"/>
                      </a:cubicBezTo>
                      <a:cubicBezTo>
                        <a:pt x="568" y="134"/>
                        <a:pt x="435" y="1"/>
                        <a:pt x="3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2" name="Google Shape;2222;p14"/>
                <p:cNvSpPr/>
                <p:nvPr/>
              </p:nvSpPr>
              <p:spPr>
                <a:xfrm>
                  <a:off x="2782825" y="4562875"/>
                  <a:ext cx="29200" cy="29200"/>
                </a:xfrm>
                <a:custGeom>
                  <a:avLst/>
                  <a:gdLst/>
                  <a:ahLst/>
                  <a:cxnLst/>
                  <a:rect l="l" t="t" r="r" b="b"/>
                  <a:pathLst>
                    <a:path w="1168" h="1168" extrusionOk="0">
                      <a:moveTo>
                        <a:pt x="601" y="1"/>
                      </a:moveTo>
                      <a:cubicBezTo>
                        <a:pt x="301" y="1"/>
                        <a:pt x="0" y="301"/>
                        <a:pt x="0" y="568"/>
                      </a:cubicBezTo>
                      <a:cubicBezTo>
                        <a:pt x="0" y="868"/>
                        <a:pt x="267" y="1168"/>
                        <a:pt x="601" y="1168"/>
                      </a:cubicBezTo>
                      <a:cubicBezTo>
                        <a:pt x="868" y="1168"/>
                        <a:pt x="1168" y="901"/>
                        <a:pt x="1168" y="568"/>
                      </a:cubicBezTo>
                      <a:cubicBezTo>
                        <a:pt x="1168" y="301"/>
                        <a:pt x="934" y="1"/>
                        <a:pt x="6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3" name="Google Shape;2223;p14"/>
                <p:cNvSpPr/>
                <p:nvPr/>
              </p:nvSpPr>
              <p:spPr>
                <a:xfrm>
                  <a:off x="2718600" y="4606250"/>
                  <a:ext cx="25050" cy="25025"/>
                </a:xfrm>
                <a:custGeom>
                  <a:avLst/>
                  <a:gdLst/>
                  <a:ahLst/>
                  <a:cxnLst/>
                  <a:rect l="l" t="t" r="r" b="b"/>
                  <a:pathLst>
                    <a:path w="1002" h="1001" extrusionOk="0">
                      <a:moveTo>
                        <a:pt x="501" y="0"/>
                      </a:moveTo>
                      <a:cubicBezTo>
                        <a:pt x="234" y="0"/>
                        <a:pt x="1" y="234"/>
                        <a:pt x="1" y="500"/>
                      </a:cubicBezTo>
                      <a:cubicBezTo>
                        <a:pt x="1" y="801"/>
                        <a:pt x="234" y="1001"/>
                        <a:pt x="501" y="1001"/>
                      </a:cubicBezTo>
                      <a:cubicBezTo>
                        <a:pt x="768" y="1001"/>
                        <a:pt x="1002" y="767"/>
                        <a:pt x="1002" y="500"/>
                      </a:cubicBezTo>
                      <a:cubicBezTo>
                        <a:pt x="1002" y="234"/>
                        <a:pt x="735" y="0"/>
                        <a:pt x="5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4" name="Google Shape;2224;p14"/>
                <p:cNvSpPr/>
                <p:nvPr/>
              </p:nvSpPr>
              <p:spPr>
                <a:xfrm>
                  <a:off x="2791150" y="4505325"/>
                  <a:ext cx="16725" cy="16700"/>
                </a:xfrm>
                <a:custGeom>
                  <a:avLst/>
                  <a:gdLst/>
                  <a:ahLst/>
                  <a:cxnLst/>
                  <a:rect l="l" t="t" r="r" b="b"/>
                  <a:pathLst>
                    <a:path w="669" h="668" extrusionOk="0">
                      <a:moveTo>
                        <a:pt x="334" y="1"/>
                      </a:moveTo>
                      <a:cubicBezTo>
                        <a:pt x="168" y="1"/>
                        <a:pt x="1" y="134"/>
                        <a:pt x="1" y="334"/>
                      </a:cubicBezTo>
                      <a:cubicBezTo>
                        <a:pt x="1" y="501"/>
                        <a:pt x="168" y="668"/>
                        <a:pt x="334" y="668"/>
                      </a:cubicBezTo>
                      <a:cubicBezTo>
                        <a:pt x="501" y="668"/>
                        <a:pt x="668" y="501"/>
                        <a:pt x="668" y="334"/>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5" name="Google Shape;2225;p14"/>
                <p:cNvSpPr/>
                <p:nvPr/>
              </p:nvSpPr>
              <p:spPr>
                <a:xfrm>
                  <a:off x="2740300" y="4470300"/>
                  <a:ext cx="5850" cy="5875"/>
                </a:xfrm>
                <a:custGeom>
                  <a:avLst/>
                  <a:gdLst/>
                  <a:ahLst/>
                  <a:cxnLst/>
                  <a:rect l="l" t="t" r="r" b="b"/>
                  <a:pathLst>
                    <a:path w="234" h="235" extrusionOk="0">
                      <a:moveTo>
                        <a:pt x="134" y="1"/>
                      </a:moveTo>
                      <a:cubicBezTo>
                        <a:pt x="33" y="1"/>
                        <a:pt x="0" y="34"/>
                        <a:pt x="0" y="101"/>
                      </a:cubicBezTo>
                      <a:cubicBezTo>
                        <a:pt x="0" y="201"/>
                        <a:pt x="33" y="234"/>
                        <a:pt x="134" y="234"/>
                      </a:cubicBezTo>
                      <a:cubicBezTo>
                        <a:pt x="200" y="234"/>
                        <a:pt x="234" y="201"/>
                        <a:pt x="234" y="101"/>
                      </a:cubicBezTo>
                      <a:cubicBezTo>
                        <a:pt x="234" y="34"/>
                        <a:pt x="200" y="1"/>
                        <a:pt x="1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6" name="Google Shape;2226;p14"/>
                <p:cNvSpPr/>
                <p:nvPr/>
              </p:nvSpPr>
              <p:spPr>
                <a:xfrm>
                  <a:off x="2781150" y="4383575"/>
                  <a:ext cx="29225" cy="29225"/>
                </a:xfrm>
                <a:custGeom>
                  <a:avLst/>
                  <a:gdLst/>
                  <a:ahLst/>
                  <a:cxnLst/>
                  <a:rect l="l" t="t" r="r" b="b"/>
                  <a:pathLst>
                    <a:path w="1169" h="1169" extrusionOk="0">
                      <a:moveTo>
                        <a:pt x="568" y="1"/>
                      </a:moveTo>
                      <a:cubicBezTo>
                        <a:pt x="234" y="1"/>
                        <a:pt x="1" y="301"/>
                        <a:pt x="1" y="568"/>
                      </a:cubicBezTo>
                      <a:cubicBezTo>
                        <a:pt x="1" y="868"/>
                        <a:pt x="234" y="1168"/>
                        <a:pt x="568" y="1168"/>
                      </a:cubicBezTo>
                      <a:cubicBezTo>
                        <a:pt x="868" y="1168"/>
                        <a:pt x="1168" y="901"/>
                        <a:pt x="1168" y="568"/>
                      </a:cubicBezTo>
                      <a:cubicBezTo>
                        <a:pt x="1168" y="301"/>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7" name="Google Shape;2227;p14"/>
                <p:cNvSpPr/>
                <p:nvPr/>
              </p:nvSpPr>
              <p:spPr>
                <a:xfrm>
                  <a:off x="2899575" y="4446125"/>
                  <a:ext cx="29200" cy="29200"/>
                </a:xfrm>
                <a:custGeom>
                  <a:avLst/>
                  <a:gdLst/>
                  <a:ahLst/>
                  <a:cxnLst/>
                  <a:rect l="l" t="t" r="r" b="b"/>
                  <a:pathLst>
                    <a:path w="1168" h="1168" extrusionOk="0">
                      <a:moveTo>
                        <a:pt x="601" y="0"/>
                      </a:moveTo>
                      <a:cubicBezTo>
                        <a:pt x="267" y="0"/>
                        <a:pt x="0" y="234"/>
                        <a:pt x="0" y="568"/>
                      </a:cubicBezTo>
                      <a:cubicBezTo>
                        <a:pt x="0" y="868"/>
                        <a:pt x="267" y="1168"/>
                        <a:pt x="601" y="1168"/>
                      </a:cubicBezTo>
                      <a:cubicBezTo>
                        <a:pt x="868" y="1168"/>
                        <a:pt x="1168" y="901"/>
                        <a:pt x="1168" y="568"/>
                      </a:cubicBezTo>
                      <a:cubicBezTo>
                        <a:pt x="1168" y="301"/>
                        <a:pt x="934" y="0"/>
                        <a:pt x="6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8" name="Google Shape;2228;p14"/>
                <p:cNvSpPr/>
                <p:nvPr/>
              </p:nvSpPr>
              <p:spPr>
                <a:xfrm>
                  <a:off x="2875375" y="4508675"/>
                  <a:ext cx="19225" cy="18375"/>
                </a:xfrm>
                <a:custGeom>
                  <a:avLst/>
                  <a:gdLst/>
                  <a:ahLst/>
                  <a:cxnLst/>
                  <a:rect l="l" t="t" r="r" b="b"/>
                  <a:pathLst>
                    <a:path w="769" h="735" extrusionOk="0">
                      <a:moveTo>
                        <a:pt x="401" y="0"/>
                      </a:moveTo>
                      <a:cubicBezTo>
                        <a:pt x="168" y="0"/>
                        <a:pt x="1" y="167"/>
                        <a:pt x="1" y="367"/>
                      </a:cubicBezTo>
                      <a:cubicBezTo>
                        <a:pt x="1" y="567"/>
                        <a:pt x="168" y="734"/>
                        <a:pt x="401" y="734"/>
                      </a:cubicBezTo>
                      <a:cubicBezTo>
                        <a:pt x="601" y="734"/>
                        <a:pt x="768" y="567"/>
                        <a:pt x="768" y="367"/>
                      </a:cubicBezTo>
                      <a:cubicBezTo>
                        <a:pt x="768" y="167"/>
                        <a:pt x="601" y="0"/>
                        <a:pt x="4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9" name="Google Shape;2229;p14"/>
                <p:cNvSpPr/>
                <p:nvPr/>
              </p:nvSpPr>
              <p:spPr>
                <a:xfrm>
                  <a:off x="2833700" y="4422775"/>
                  <a:ext cx="15025" cy="15025"/>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0" name="Google Shape;2230;p14"/>
                <p:cNvSpPr/>
                <p:nvPr/>
              </p:nvSpPr>
              <p:spPr>
                <a:xfrm>
                  <a:off x="2921250" y="4405250"/>
                  <a:ext cx="16700" cy="16725"/>
                </a:xfrm>
                <a:custGeom>
                  <a:avLst/>
                  <a:gdLst/>
                  <a:ahLst/>
                  <a:cxnLst/>
                  <a:rect l="l" t="t" r="r" b="b"/>
                  <a:pathLst>
                    <a:path w="668" h="669" extrusionOk="0">
                      <a:moveTo>
                        <a:pt x="334" y="1"/>
                      </a:moveTo>
                      <a:cubicBezTo>
                        <a:pt x="167" y="1"/>
                        <a:pt x="1" y="168"/>
                        <a:pt x="1" y="335"/>
                      </a:cubicBezTo>
                      <a:cubicBezTo>
                        <a:pt x="1" y="501"/>
                        <a:pt x="167" y="668"/>
                        <a:pt x="334" y="668"/>
                      </a:cubicBezTo>
                      <a:cubicBezTo>
                        <a:pt x="501" y="668"/>
                        <a:pt x="668" y="501"/>
                        <a:pt x="668" y="335"/>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1" name="Google Shape;2231;p14"/>
                <p:cNvSpPr/>
                <p:nvPr/>
              </p:nvSpPr>
              <p:spPr>
                <a:xfrm>
                  <a:off x="2679425" y="4510350"/>
                  <a:ext cx="29200" cy="29200"/>
                </a:xfrm>
                <a:custGeom>
                  <a:avLst/>
                  <a:gdLst/>
                  <a:ahLst/>
                  <a:cxnLst/>
                  <a:rect l="l" t="t" r="r" b="b"/>
                  <a:pathLst>
                    <a:path w="1168" h="1168" extrusionOk="0">
                      <a:moveTo>
                        <a:pt x="600" y="0"/>
                      </a:moveTo>
                      <a:cubicBezTo>
                        <a:pt x="300" y="0"/>
                        <a:pt x="0" y="267"/>
                        <a:pt x="0" y="600"/>
                      </a:cubicBezTo>
                      <a:cubicBezTo>
                        <a:pt x="0" y="901"/>
                        <a:pt x="267" y="1168"/>
                        <a:pt x="600" y="1168"/>
                      </a:cubicBezTo>
                      <a:cubicBezTo>
                        <a:pt x="901" y="1168"/>
                        <a:pt x="1168" y="934"/>
                        <a:pt x="1168" y="600"/>
                      </a:cubicBezTo>
                      <a:cubicBezTo>
                        <a:pt x="1168" y="300"/>
                        <a:pt x="934" y="0"/>
                        <a:pt x="6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2" name="Google Shape;2232;p14"/>
                <p:cNvSpPr/>
                <p:nvPr/>
              </p:nvSpPr>
              <p:spPr>
                <a:xfrm>
                  <a:off x="3025500" y="4308525"/>
                  <a:ext cx="386950" cy="408650"/>
                </a:xfrm>
                <a:custGeom>
                  <a:avLst/>
                  <a:gdLst/>
                  <a:ahLst/>
                  <a:cxnLst/>
                  <a:rect l="l" t="t" r="r" b="b"/>
                  <a:pathLst>
                    <a:path w="15478" h="16346" extrusionOk="0">
                      <a:moveTo>
                        <a:pt x="7305" y="1"/>
                      </a:moveTo>
                      <a:cubicBezTo>
                        <a:pt x="6338" y="1"/>
                        <a:pt x="5337" y="167"/>
                        <a:pt x="4403" y="534"/>
                      </a:cubicBezTo>
                      <a:cubicBezTo>
                        <a:pt x="3970" y="701"/>
                        <a:pt x="3569" y="901"/>
                        <a:pt x="3102" y="1168"/>
                      </a:cubicBezTo>
                      <a:cubicBezTo>
                        <a:pt x="2669" y="1368"/>
                        <a:pt x="2302" y="1668"/>
                        <a:pt x="1968" y="2002"/>
                      </a:cubicBezTo>
                      <a:cubicBezTo>
                        <a:pt x="1234" y="2669"/>
                        <a:pt x="667" y="3503"/>
                        <a:pt x="434" y="4370"/>
                      </a:cubicBezTo>
                      <a:cubicBezTo>
                        <a:pt x="401" y="4504"/>
                        <a:pt x="334" y="4570"/>
                        <a:pt x="334" y="4704"/>
                      </a:cubicBezTo>
                      <a:lnTo>
                        <a:pt x="300" y="4837"/>
                      </a:lnTo>
                      <a:cubicBezTo>
                        <a:pt x="267" y="4971"/>
                        <a:pt x="234" y="5138"/>
                        <a:pt x="167" y="5238"/>
                      </a:cubicBezTo>
                      <a:cubicBezTo>
                        <a:pt x="134" y="5404"/>
                        <a:pt x="100" y="5538"/>
                        <a:pt x="0" y="5705"/>
                      </a:cubicBezTo>
                      <a:cubicBezTo>
                        <a:pt x="100" y="5638"/>
                        <a:pt x="134" y="5538"/>
                        <a:pt x="234" y="5404"/>
                      </a:cubicBezTo>
                      <a:cubicBezTo>
                        <a:pt x="467" y="5071"/>
                        <a:pt x="667" y="4704"/>
                        <a:pt x="934" y="4370"/>
                      </a:cubicBezTo>
                      <a:cubicBezTo>
                        <a:pt x="1068" y="4204"/>
                        <a:pt x="1168" y="4037"/>
                        <a:pt x="1335" y="3870"/>
                      </a:cubicBezTo>
                      <a:lnTo>
                        <a:pt x="1768" y="3470"/>
                      </a:lnTo>
                      <a:cubicBezTo>
                        <a:pt x="2102" y="3169"/>
                        <a:pt x="2469" y="2969"/>
                        <a:pt x="2836" y="2736"/>
                      </a:cubicBezTo>
                      <a:cubicBezTo>
                        <a:pt x="3269" y="2536"/>
                        <a:pt x="3670" y="2369"/>
                        <a:pt x="4103" y="2235"/>
                      </a:cubicBezTo>
                      <a:cubicBezTo>
                        <a:pt x="4503" y="2135"/>
                        <a:pt x="4970" y="2035"/>
                        <a:pt x="5404" y="2002"/>
                      </a:cubicBezTo>
                      <a:cubicBezTo>
                        <a:pt x="5638" y="1969"/>
                        <a:pt x="5838" y="1969"/>
                        <a:pt x="6105" y="1969"/>
                      </a:cubicBezTo>
                      <a:cubicBezTo>
                        <a:pt x="6305" y="1969"/>
                        <a:pt x="6472" y="1969"/>
                        <a:pt x="6672" y="2002"/>
                      </a:cubicBezTo>
                      <a:cubicBezTo>
                        <a:pt x="7072" y="2035"/>
                        <a:pt x="7406" y="2069"/>
                        <a:pt x="7739" y="2169"/>
                      </a:cubicBezTo>
                      <a:cubicBezTo>
                        <a:pt x="8106" y="2235"/>
                        <a:pt x="8473" y="2369"/>
                        <a:pt x="8807" y="2502"/>
                      </a:cubicBezTo>
                      <a:cubicBezTo>
                        <a:pt x="9140" y="2636"/>
                        <a:pt x="9474" y="2803"/>
                        <a:pt x="9807" y="3003"/>
                      </a:cubicBezTo>
                      <a:cubicBezTo>
                        <a:pt x="10441" y="3370"/>
                        <a:pt x="11008" y="3837"/>
                        <a:pt x="11508" y="4370"/>
                      </a:cubicBezTo>
                      <a:cubicBezTo>
                        <a:pt x="12509" y="5471"/>
                        <a:pt x="13243" y="6839"/>
                        <a:pt x="13610" y="8307"/>
                      </a:cubicBezTo>
                      <a:cubicBezTo>
                        <a:pt x="13810" y="9040"/>
                        <a:pt x="13944" y="9808"/>
                        <a:pt x="13977" y="10541"/>
                      </a:cubicBezTo>
                      <a:cubicBezTo>
                        <a:pt x="14010" y="11309"/>
                        <a:pt x="13977" y="12076"/>
                        <a:pt x="13843" y="12843"/>
                      </a:cubicBezTo>
                      <a:cubicBezTo>
                        <a:pt x="13810" y="13210"/>
                        <a:pt x="13743" y="13577"/>
                        <a:pt x="13610" y="13911"/>
                      </a:cubicBezTo>
                      <a:cubicBezTo>
                        <a:pt x="13477" y="14411"/>
                        <a:pt x="13276" y="14878"/>
                        <a:pt x="13076" y="15345"/>
                      </a:cubicBezTo>
                      <a:cubicBezTo>
                        <a:pt x="12909" y="15678"/>
                        <a:pt x="12709" y="16012"/>
                        <a:pt x="12509" y="16346"/>
                      </a:cubicBezTo>
                      <a:cubicBezTo>
                        <a:pt x="13110" y="15578"/>
                        <a:pt x="13610" y="14744"/>
                        <a:pt x="14010" y="13777"/>
                      </a:cubicBezTo>
                      <a:cubicBezTo>
                        <a:pt x="14577" y="12576"/>
                        <a:pt x="14944" y="11275"/>
                        <a:pt x="15111" y="9974"/>
                      </a:cubicBezTo>
                      <a:cubicBezTo>
                        <a:pt x="15478" y="7106"/>
                        <a:pt x="14844" y="4470"/>
                        <a:pt x="13343" y="2702"/>
                      </a:cubicBezTo>
                      <a:cubicBezTo>
                        <a:pt x="12509" y="1702"/>
                        <a:pt x="11342" y="901"/>
                        <a:pt x="10007" y="501"/>
                      </a:cubicBezTo>
                      <a:cubicBezTo>
                        <a:pt x="9607" y="367"/>
                        <a:pt x="9140" y="234"/>
                        <a:pt x="8740" y="167"/>
                      </a:cubicBezTo>
                      <a:cubicBezTo>
                        <a:pt x="8306" y="67"/>
                        <a:pt x="7806" y="34"/>
                        <a:pt x="7305" y="34"/>
                      </a:cubicBezTo>
                      <a:lnTo>
                        <a:pt x="7305"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3" name="Google Shape;2233;p14"/>
                <p:cNvSpPr/>
                <p:nvPr/>
              </p:nvSpPr>
              <p:spPr>
                <a:xfrm>
                  <a:off x="2843700" y="4550375"/>
                  <a:ext cx="433675" cy="607950"/>
                </a:xfrm>
                <a:custGeom>
                  <a:avLst/>
                  <a:gdLst/>
                  <a:ahLst/>
                  <a:cxnLst/>
                  <a:rect l="l" t="t" r="r" b="b"/>
                  <a:pathLst>
                    <a:path w="17347" h="24318" extrusionOk="0">
                      <a:moveTo>
                        <a:pt x="5604" y="0"/>
                      </a:moveTo>
                      <a:cubicBezTo>
                        <a:pt x="5504" y="67"/>
                        <a:pt x="5338" y="134"/>
                        <a:pt x="5171" y="167"/>
                      </a:cubicBezTo>
                      <a:cubicBezTo>
                        <a:pt x="4937" y="200"/>
                        <a:pt x="4770" y="300"/>
                        <a:pt x="4604" y="367"/>
                      </a:cubicBezTo>
                      <a:cubicBezTo>
                        <a:pt x="4437" y="467"/>
                        <a:pt x="4270" y="534"/>
                        <a:pt x="4103" y="667"/>
                      </a:cubicBezTo>
                      <a:cubicBezTo>
                        <a:pt x="3603" y="968"/>
                        <a:pt x="3203" y="1401"/>
                        <a:pt x="2869" y="1801"/>
                      </a:cubicBezTo>
                      <a:lnTo>
                        <a:pt x="2836" y="1835"/>
                      </a:lnTo>
                      <a:lnTo>
                        <a:pt x="2202" y="2469"/>
                      </a:lnTo>
                      <a:cubicBezTo>
                        <a:pt x="2002" y="2669"/>
                        <a:pt x="1735" y="2836"/>
                        <a:pt x="1435" y="3036"/>
                      </a:cubicBezTo>
                      <a:cubicBezTo>
                        <a:pt x="1235" y="3169"/>
                        <a:pt x="1001" y="3303"/>
                        <a:pt x="734" y="3369"/>
                      </a:cubicBezTo>
                      <a:cubicBezTo>
                        <a:pt x="567" y="3403"/>
                        <a:pt x="434" y="3469"/>
                        <a:pt x="334" y="3469"/>
                      </a:cubicBezTo>
                      <a:lnTo>
                        <a:pt x="0" y="3469"/>
                      </a:lnTo>
                      <a:cubicBezTo>
                        <a:pt x="67" y="3503"/>
                        <a:pt x="100" y="3536"/>
                        <a:pt x="201" y="3569"/>
                      </a:cubicBezTo>
                      <a:cubicBezTo>
                        <a:pt x="334" y="3636"/>
                        <a:pt x="401" y="3669"/>
                        <a:pt x="534" y="3669"/>
                      </a:cubicBezTo>
                      <a:lnTo>
                        <a:pt x="934" y="3669"/>
                      </a:lnTo>
                      <a:cubicBezTo>
                        <a:pt x="1268" y="3636"/>
                        <a:pt x="1602" y="3503"/>
                        <a:pt x="1902" y="3369"/>
                      </a:cubicBezTo>
                      <a:cubicBezTo>
                        <a:pt x="2536" y="3069"/>
                        <a:pt x="3103" y="2735"/>
                        <a:pt x="3736" y="2469"/>
                      </a:cubicBezTo>
                      <a:cubicBezTo>
                        <a:pt x="4037" y="2335"/>
                        <a:pt x="4370" y="2168"/>
                        <a:pt x="4670" y="2068"/>
                      </a:cubicBezTo>
                      <a:cubicBezTo>
                        <a:pt x="4837" y="2035"/>
                        <a:pt x="4937" y="2002"/>
                        <a:pt x="5104" y="1968"/>
                      </a:cubicBezTo>
                      <a:cubicBezTo>
                        <a:pt x="5237" y="1968"/>
                        <a:pt x="5371" y="1902"/>
                        <a:pt x="5504" y="1902"/>
                      </a:cubicBezTo>
                      <a:lnTo>
                        <a:pt x="5538" y="1902"/>
                      </a:lnTo>
                      <a:cubicBezTo>
                        <a:pt x="5671" y="1902"/>
                        <a:pt x="5838" y="1902"/>
                        <a:pt x="5938" y="1968"/>
                      </a:cubicBezTo>
                      <a:cubicBezTo>
                        <a:pt x="6171" y="2002"/>
                        <a:pt x="6338" y="2068"/>
                        <a:pt x="6538" y="2135"/>
                      </a:cubicBezTo>
                      <a:cubicBezTo>
                        <a:pt x="6872" y="2235"/>
                        <a:pt x="7239" y="2402"/>
                        <a:pt x="7572" y="2569"/>
                      </a:cubicBezTo>
                      <a:cubicBezTo>
                        <a:pt x="8240" y="2969"/>
                        <a:pt x="8873" y="3469"/>
                        <a:pt x="9407" y="4003"/>
                      </a:cubicBezTo>
                      <a:cubicBezTo>
                        <a:pt x="10041" y="4637"/>
                        <a:pt x="10575" y="5337"/>
                        <a:pt x="11042" y="6071"/>
                      </a:cubicBezTo>
                      <a:cubicBezTo>
                        <a:pt x="11542" y="6838"/>
                        <a:pt x="11942" y="7639"/>
                        <a:pt x="12343" y="8406"/>
                      </a:cubicBezTo>
                      <a:cubicBezTo>
                        <a:pt x="12509" y="8806"/>
                        <a:pt x="12676" y="9173"/>
                        <a:pt x="12843" y="9574"/>
                      </a:cubicBezTo>
                      <a:cubicBezTo>
                        <a:pt x="12910" y="9807"/>
                        <a:pt x="13010" y="9974"/>
                        <a:pt x="13043" y="10174"/>
                      </a:cubicBezTo>
                      <a:cubicBezTo>
                        <a:pt x="13076" y="10241"/>
                        <a:pt x="13110" y="10341"/>
                        <a:pt x="13110" y="10408"/>
                      </a:cubicBezTo>
                      <a:cubicBezTo>
                        <a:pt x="13110" y="10474"/>
                        <a:pt x="13176" y="10508"/>
                        <a:pt x="13176" y="10541"/>
                      </a:cubicBezTo>
                      <a:cubicBezTo>
                        <a:pt x="13210" y="10708"/>
                        <a:pt x="13243" y="10908"/>
                        <a:pt x="13277" y="11075"/>
                      </a:cubicBezTo>
                      <a:cubicBezTo>
                        <a:pt x="13343" y="11342"/>
                        <a:pt x="13377" y="11575"/>
                        <a:pt x="13377" y="11842"/>
                      </a:cubicBezTo>
                      <a:cubicBezTo>
                        <a:pt x="13410" y="12142"/>
                        <a:pt x="13410" y="12409"/>
                        <a:pt x="13443" y="12676"/>
                      </a:cubicBezTo>
                      <a:cubicBezTo>
                        <a:pt x="13443" y="12909"/>
                        <a:pt x="13510" y="13210"/>
                        <a:pt x="13510" y="13476"/>
                      </a:cubicBezTo>
                      <a:lnTo>
                        <a:pt x="13510" y="13810"/>
                      </a:lnTo>
                      <a:cubicBezTo>
                        <a:pt x="13510" y="13877"/>
                        <a:pt x="13510" y="13977"/>
                        <a:pt x="13443" y="14044"/>
                      </a:cubicBezTo>
                      <a:cubicBezTo>
                        <a:pt x="13443" y="14144"/>
                        <a:pt x="13410" y="14210"/>
                        <a:pt x="13377" y="14244"/>
                      </a:cubicBezTo>
                      <a:cubicBezTo>
                        <a:pt x="13343" y="14310"/>
                        <a:pt x="13343" y="14344"/>
                        <a:pt x="13277" y="14377"/>
                      </a:cubicBezTo>
                      <a:cubicBezTo>
                        <a:pt x="13243" y="14410"/>
                        <a:pt x="13210" y="14410"/>
                        <a:pt x="13110" y="14410"/>
                      </a:cubicBezTo>
                      <a:cubicBezTo>
                        <a:pt x="13076" y="14410"/>
                        <a:pt x="13043" y="14377"/>
                        <a:pt x="13010" y="14344"/>
                      </a:cubicBezTo>
                      <a:cubicBezTo>
                        <a:pt x="12910" y="14310"/>
                        <a:pt x="12876" y="14210"/>
                        <a:pt x="12843" y="14144"/>
                      </a:cubicBezTo>
                      <a:cubicBezTo>
                        <a:pt x="12743" y="14044"/>
                        <a:pt x="12709" y="13910"/>
                        <a:pt x="12676" y="13810"/>
                      </a:cubicBezTo>
                      <a:cubicBezTo>
                        <a:pt x="12609" y="13710"/>
                        <a:pt x="12576" y="13677"/>
                        <a:pt x="12576" y="13577"/>
                      </a:cubicBezTo>
                      <a:cubicBezTo>
                        <a:pt x="12543" y="13543"/>
                        <a:pt x="12543" y="13476"/>
                        <a:pt x="12509" y="13410"/>
                      </a:cubicBezTo>
                      <a:cubicBezTo>
                        <a:pt x="12443" y="13310"/>
                        <a:pt x="12409" y="13143"/>
                        <a:pt x="12376" y="13009"/>
                      </a:cubicBezTo>
                      <a:cubicBezTo>
                        <a:pt x="12276" y="12676"/>
                        <a:pt x="12209" y="12376"/>
                        <a:pt x="12076" y="12075"/>
                      </a:cubicBezTo>
                      <a:lnTo>
                        <a:pt x="12076" y="12042"/>
                      </a:lnTo>
                      <a:cubicBezTo>
                        <a:pt x="12042" y="11909"/>
                        <a:pt x="11942" y="11842"/>
                        <a:pt x="11909" y="11742"/>
                      </a:cubicBezTo>
                      <a:cubicBezTo>
                        <a:pt x="11876" y="11675"/>
                        <a:pt x="11775" y="11642"/>
                        <a:pt x="11742" y="11575"/>
                      </a:cubicBezTo>
                      <a:cubicBezTo>
                        <a:pt x="11709" y="11542"/>
                        <a:pt x="11609" y="11508"/>
                        <a:pt x="11575" y="11508"/>
                      </a:cubicBezTo>
                      <a:cubicBezTo>
                        <a:pt x="11509" y="11475"/>
                        <a:pt x="11442" y="11475"/>
                        <a:pt x="11375" y="11475"/>
                      </a:cubicBezTo>
                      <a:lnTo>
                        <a:pt x="11108" y="11475"/>
                      </a:lnTo>
                      <a:cubicBezTo>
                        <a:pt x="11042" y="11475"/>
                        <a:pt x="11008" y="11508"/>
                        <a:pt x="10908" y="11508"/>
                      </a:cubicBezTo>
                      <a:cubicBezTo>
                        <a:pt x="10841" y="11542"/>
                        <a:pt x="10775" y="11575"/>
                        <a:pt x="10708" y="11642"/>
                      </a:cubicBezTo>
                      <a:cubicBezTo>
                        <a:pt x="10575" y="11709"/>
                        <a:pt x="10508" y="11842"/>
                        <a:pt x="10408" y="11909"/>
                      </a:cubicBezTo>
                      <a:cubicBezTo>
                        <a:pt x="10241" y="12176"/>
                        <a:pt x="10108" y="12409"/>
                        <a:pt x="10041" y="12676"/>
                      </a:cubicBezTo>
                      <a:lnTo>
                        <a:pt x="10041" y="12643"/>
                      </a:lnTo>
                      <a:lnTo>
                        <a:pt x="9907" y="13009"/>
                      </a:lnTo>
                      <a:cubicBezTo>
                        <a:pt x="9707" y="13677"/>
                        <a:pt x="9574" y="14344"/>
                        <a:pt x="9440" y="15011"/>
                      </a:cubicBezTo>
                      <a:cubicBezTo>
                        <a:pt x="9340" y="15645"/>
                        <a:pt x="9240" y="16245"/>
                        <a:pt x="9174" y="16879"/>
                      </a:cubicBezTo>
                      <a:cubicBezTo>
                        <a:pt x="9107" y="17146"/>
                        <a:pt x="9074" y="17346"/>
                        <a:pt x="9040" y="17579"/>
                      </a:cubicBezTo>
                      <a:cubicBezTo>
                        <a:pt x="9007" y="17713"/>
                        <a:pt x="9007" y="17813"/>
                        <a:pt x="8940" y="17913"/>
                      </a:cubicBezTo>
                      <a:cubicBezTo>
                        <a:pt x="8873" y="18146"/>
                        <a:pt x="8773" y="18347"/>
                        <a:pt x="8707" y="18513"/>
                      </a:cubicBezTo>
                      <a:cubicBezTo>
                        <a:pt x="8373" y="19314"/>
                        <a:pt x="7906" y="20048"/>
                        <a:pt x="7339" y="20682"/>
                      </a:cubicBezTo>
                      <a:cubicBezTo>
                        <a:pt x="6739" y="21315"/>
                        <a:pt x="6071" y="21816"/>
                        <a:pt x="5338" y="22216"/>
                      </a:cubicBezTo>
                      <a:cubicBezTo>
                        <a:pt x="4937" y="22416"/>
                        <a:pt x="4537" y="22583"/>
                        <a:pt x="4103" y="22750"/>
                      </a:cubicBezTo>
                      <a:cubicBezTo>
                        <a:pt x="3736" y="22883"/>
                        <a:pt x="3369" y="23017"/>
                        <a:pt x="2936" y="23150"/>
                      </a:cubicBezTo>
                      <a:cubicBezTo>
                        <a:pt x="2669" y="23217"/>
                        <a:pt x="2302" y="23317"/>
                        <a:pt x="2035" y="23384"/>
                      </a:cubicBezTo>
                      <a:cubicBezTo>
                        <a:pt x="2769" y="23650"/>
                        <a:pt x="3536" y="23851"/>
                        <a:pt x="4270" y="24017"/>
                      </a:cubicBezTo>
                      <a:cubicBezTo>
                        <a:pt x="5237" y="24217"/>
                        <a:pt x="6205" y="24318"/>
                        <a:pt x="7105" y="24318"/>
                      </a:cubicBezTo>
                      <a:cubicBezTo>
                        <a:pt x="8173" y="24318"/>
                        <a:pt x="9107" y="24184"/>
                        <a:pt x="10008" y="23917"/>
                      </a:cubicBezTo>
                      <a:cubicBezTo>
                        <a:pt x="10508" y="23817"/>
                        <a:pt x="10942" y="23650"/>
                        <a:pt x="11409" y="23417"/>
                      </a:cubicBezTo>
                      <a:cubicBezTo>
                        <a:pt x="11842" y="23250"/>
                        <a:pt x="12242" y="23017"/>
                        <a:pt x="12743" y="22683"/>
                      </a:cubicBezTo>
                      <a:cubicBezTo>
                        <a:pt x="13510" y="22183"/>
                        <a:pt x="14211" y="21549"/>
                        <a:pt x="14878" y="20748"/>
                      </a:cubicBezTo>
                      <a:cubicBezTo>
                        <a:pt x="15411" y="20148"/>
                        <a:pt x="15878" y="19347"/>
                        <a:pt x="16279" y="18513"/>
                      </a:cubicBezTo>
                      <a:cubicBezTo>
                        <a:pt x="16612" y="17746"/>
                        <a:pt x="16912" y="16912"/>
                        <a:pt x="17079" y="15978"/>
                      </a:cubicBezTo>
                      <a:cubicBezTo>
                        <a:pt x="17246" y="15144"/>
                        <a:pt x="17346" y="14244"/>
                        <a:pt x="17346" y="13376"/>
                      </a:cubicBezTo>
                      <a:cubicBezTo>
                        <a:pt x="17346" y="12075"/>
                        <a:pt x="17179" y="10808"/>
                        <a:pt x="16846" y="9540"/>
                      </a:cubicBezTo>
                      <a:lnTo>
                        <a:pt x="16846" y="9507"/>
                      </a:lnTo>
                      <a:cubicBezTo>
                        <a:pt x="16712" y="9073"/>
                        <a:pt x="16512" y="8640"/>
                        <a:pt x="16279" y="8239"/>
                      </a:cubicBezTo>
                      <a:lnTo>
                        <a:pt x="16279" y="8306"/>
                      </a:lnTo>
                      <a:cubicBezTo>
                        <a:pt x="15945" y="7639"/>
                        <a:pt x="15545" y="7005"/>
                        <a:pt x="15111" y="6371"/>
                      </a:cubicBezTo>
                      <a:cubicBezTo>
                        <a:pt x="14711" y="5804"/>
                        <a:pt x="14244" y="5237"/>
                        <a:pt x="13744" y="4704"/>
                      </a:cubicBezTo>
                      <a:cubicBezTo>
                        <a:pt x="12709" y="3536"/>
                        <a:pt x="11542" y="2402"/>
                        <a:pt x="10241" y="1535"/>
                      </a:cubicBezTo>
                      <a:cubicBezTo>
                        <a:pt x="9874" y="1301"/>
                        <a:pt x="9440" y="1034"/>
                        <a:pt x="9040" y="834"/>
                      </a:cubicBezTo>
                      <a:cubicBezTo>
                        <a:pt x="8607" y="634"/>
                        <a:pt x="8240" y="467"/>
                        <a:pt x="7773" y="300"/>
                      </a:cubicBezTo>
                      <a:lnTo>
                        <a:pt x="7806" y="300"/>
                      </a:lnTo>
                      <a:cubicBezTo>
                        <a:pt x="7739" y="234"/>
                        <a:pt x="7706" y="234"/>
                        <a:pt x="7606" y="200"/>
                      </a:cubicBezTo>
                      <a:cubicBezTo>
                        <a:pt x="7472" y="167"/>
                        <a:pt x="7372" y="134"/>
                        <a:pt x="7206" y="134"/>
                      </a:cubicBezTo>
                      <a:lnTo>
                        <a:pt x="7105" y="134"/>
                      </a:lnTo>
                      <a:cubicBezTo>
                        <a:pt x="6972" y="67"/>
                        <a:pt x="6839" y="67"/>
                        <a:pt x="6705" y="67"/>
                      </a:cubicBezTo>
                      <a:cubicBezTo>
                        <a:pt x="6405" y="34"/>
                        <a:pt x="6105" y="34"/>
                        <a:pt x="5805"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4" name="Google Shape;2234;p14"/>
                <p:cNvSpPr/>
                <p:nvPr/>
              </p:nvSpPr>
              <p:spPr>
                <a:xfrm>
                  <a:off x="2343350" y="4648775"/>
                  <a:ext cx="421975" cy="479525"/>
                </a:xfrm>
                <a:custGeom>
                  <a:avLst/>
                  <a:gdLst/>
                  <a:ahLst/>
                  <a:cxnLst/>
                  <a:rect l="l" t="t" r="r" b="b"/>
                  <a:pathLst>
                    <a:path w="16879" h="19181" extrusionOk="0">
                      <a:moveTo>
                        <a:pt x="0" y="17346"/>
                      </a:moveTo>
                      <a:cubicBezTo>
                        <a:pt x="0" y="17413"/>
                        <a:pt x="33" y="17413"/>
                        <a:pt x="33" y="17413"/>
                      </a:cubicBezTo>
                      <a:cubicBezTo>
                        <a:pt x="63" y="17426"/>
                        <a:pt x="93" y="17439"/>
                        <a:pt x="122" y="17452"/>
                      </a:cubicBezTo>
                      <a:lnTo>
                        <a:pt x="122" y="17452"/>
                      </a:lnTo>
                      <a:cubicBezTo>
                        <a:pt x="81" y="17417"/>
                        <a:pt x="41" y="17382"/>
                        <a:pt x="0" y="17346"/>
                      </a:cubicBezTo>
                      <a:close/>
                      <a:moveTo>
                        <a:pt x="14544" y="0"/>
                      </a:moveTo>
                      <a:cubicBezTo>
                        <a:pt x="14410" y="67"/>
                        <a:pt x="14377" y="100"/>
                        <a:pt x="14277" y="134"/>
                      </a:cubicBezTo>
                      <a:cubicBezTo>
                        <a:pt x="14110" y="301"/>
                        <a:pt x="13943" y="534"/>
                        <a:pt x="13777" y="734"/>
                      </a:cubicBezTo>
                      <a:cubicBezTo>
                        <a:pt x="13610" y="934"/>
                        <a:pt x="13510" y="1134"/>
                        <a:pt x="13376" y="1368"/>
                      </a:cubicBezTo>
                      <a:cubicBezTo>
                        <a:pt x="12943" y="2102"/>
                        <a:pt x="12676" y="2902"/>
                        <a:pt x="12442" y="3736"/>
                      </a:cubicBezTo>
                      <a:lnTo>
                        <a:pt x="12442" y="3670"/>
                      </a:lnTo>
                      <a:cubicBezTo>
                        <a:pt x="12242" y="4437"/>
                        <a:pt x="12109" y="5171"/>
                        <a:pt x="12009" y="5938"/>
                      </a:cubicBezTo>
                      <a:cubicBezTo>
                        <a:pt x="11875" y="6672"/>
                        <a:pt x="11742" y="7472"/>
                        <a:pt x="11608" y="8240"/>
                      </a:cubicBezTo>
                      <a:cubicBezTo>
                        <a:pt x="11442" y="9140"/>
                        <a:pt x="11241" y="10074"/>
                        <a:pt x="10941" y="10941"/>
                      </a:cubicBezTo>
                      <a:cubicBezTo>
                        <a:pt x="10674" y="11842"/>
                        <a:pt x="10341" y="12743"/>
                        <a:pt x="9874" y="13510"/>
                      </a:cubicBezTo>
                      <a:cubicBezTo>
                        <a:pt x="9407" y="14311"/>
                        <a:pt x="8873" y="15111"/>
                        <a:pt x="8239" y="15778"/>
                      </a:cubicBezTo>
                      <a:cubicBezTo>
                        <a:pt x="7906" y="16112"/>
                        <a:pt x="7572" y="16412"/>
                        <a:pt x="7205" y="16679"/>
                      </a:cubicBezTo>
                      <a:cubicBezTo>
                        <a:pt x="7005" y="16812"/>
                        <a:pt x="6838" y="16979"/>
                        <a:pt x="6605" y="17079"/>
                      </a:cubicBezTo>
                      <a:cubicBezTo>
                        <a:pt x="6438" y="17146"/>
                        <a:pt x="6271" y="17279"/>
                        <a:pt x="6104" y="17346"/>
                      </a:cubicBezTo>
                      <a:cubicBezTo>
                        <a:pt x="5371" y="17746"/>
                        <a:pt x="4537" y="17946"/>
                        <a:pt x="3703" y="17980"/>
                      </a:cubicBezTo>
                      <a:cubicBezTo>
                        <a:pt x="3479" y="18007"/>
                        <a:pt x="3256" y="18019"/>
                        <a:pt x="3032" y="18019"/>
                      </a:cubicBezTo>
                      <a:cubicBezTo>
                        <a:pt x="2422" y="18019"/>
                        <a:pt x="1811" y="17926"/>
                        <a:pt x="1201" y="17780"/>
                      </a:cubicBezTo>
                      <a:cubicBezTo>
                        <a:pt x="802" y="17688"/>
                        <a:pt x="460" y="17596"/>
                        <a:pt x="122" y="17452"/>
                      </a:cubicBezTo>
                      <a:lnTo>
                        <a:pt x="122" y="17452"/>
                      </a:lnTo>
                      <a:cubicBezTo>
                        <a:pt x="621" y="17878"/>
                        <a:pt x="1152" y="18267"/>
                        <a:pt x="1768" y="18514"/>
                      </a:cubicBezTo>
                      <a:cubicBezTo>
                        <a:pt x="2702" y="18947"/>
                        <a:pt x="3736" y="19181"/>
                        <a:pt x="4870" y="19181"/>
                      </a:cubicBezTo>
                      <a:lnTo>
                        <a:pt x="4937" y="19181"/>
                      </a:lnTo>
                      <a:cubicBezTo>
                        <a:pt x="5904" y="19181"/>
                        <a:pt x="6872" y="19014"/>
                        <a:pt x="7772" y="18680"/>
                      </a:cubicBezTo>
                      <a:cubicBezTo>
                        <a:pt x="8506" y="18447"/>
                        <a:pt x="9240" y="18080"/>
                        <a:pt x="10074" y="17513"/>
                      </a:cubicBezTo>
                      <a:cubicBezTo>
                        <a:pt x="10841" y="17079"/>
                        <a:pt x="11575" y="16479"/>
                        <a:pt x="12342" y="15812"/>
                      </a:cubicBezTo>
                      <a:cubicBezTo>
                        <a:pt x="13076" y="15144"/>
                        <a:pt x="13843" y="14411"/>
                        <a:pt x="14510" y="13610"/>
                      </a:cubicBezTo>
                      <a:cubicBezTo>
                        <a:pt x="14544" y="13643"/>
                        <a:pt x="14544" y="13743"/>
                        <a:pt x="14577" y="13777"/>
                      </a:cubicBezTo>
                      <a:cubicBezTo>
                        <a:pt x="14544" y="13610"/>
                        <a:pt x="14444" y="13443"/>
                        <a:pt x="14410" y="13276"/>
                      </a:cubicBezTo>
                      <a:cubicBezTo>
                        <a:pt x="14244" y="12643"/>
                        <a:pt x="14110" y="12009"/>
                        <a:pt x="14077" y="11408"/>
                      </a:cubicBezTo>
                      <a:cubicBezTo>
                        <a:pt x="14043" y="10741"/>
                        <a:pt x="14043" y="10074"/>
                        <a:pt x="14077" y="9407"/>
                      </a:cubicBezTo>
                      <a:cubicBezTo>
                        <a:pt x="14110" y="8740"/>
                        <a:pt x="14210" y="8106"/>
                        <a:pt x="14344" y="7439"/>
                      </a:cubicBezTo>
                      <a:cubicBezTo>
                        <a:pt x="14510" y="6572"/>
                        <a:pt x="14711" y="5671"/>
                        <a:pt x="14911" y="4804"/>
                      </a:cubicBezTo>
                      <a:cubicBezTo>
                        <a:pt x="15078" y="4103"/>
                        <a:pt x="15278" y="3436"/>
                        <a:pt x="15545" y="2769"/>
                      </a:cubicBezTo>
                      <a:cubicBezTo>
                        <a:pt x="15678" y="2435"/>
                        <a:pt x="15811" y="2068"/>
                        <a:pt x="16012" y="1735"/>
                      </a:cubicBezTo>
                      <a:cubicBezTo>
                        <a:pt x="16178" y="1401"/>
                        <a:pt x="16378" y="1101"/>
                        <a:pt x="16579" y="801"/>
                      </a:cubicBezTo>
                      <a:cubicBezTo>
                        <a:pt x="16645" y="667"/>
                        <a:pt x="16779" y="567"/>
                        <a:pt x="16879" y="467"/>
                      </a:cubicBezTo>
                      <a:cubicBezTo>
                        <a:pt x="16779" y="434"/>
                        <a:pt x="16712" y="401"/>
                        <a:pt x="16579" y="401"/>
                      </a:cubicBezTo>
                      <a:cubicBezTo>
                        <a:pt x="16412" y="334"/>
                        <a:pt x="16245" y="334"/>
                        <a:pt x="16078" y="334"/>
                      </a:cubicBezTo>
                      <a:lnTo>
                        <a:pt x="15945" y="334"/>
                      </a:lnTo>
                      <a:cubicBezTo>
                        <a:pt x="15678" y="334"/>
                        <a:pt x="15444" y="301"/>
                        <a:pt x="15244" y="267"/>
                      </a:cubicBezTo>
                      <a:cubicBezTo>
                        <a:pt x="15044" y="234"/>
                        <a:pt x="14844" y="134"/>
                        <a:pt x="14677" y="67"/>
                      </a:cubicBezTo>
                      <a:cubicBezTo>
                        <a:pt x="14611" y="67"/>
                        <a:pt x="14577" y="0"/>
                        <a:pt x="14544"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5" name="Google Shape;2235;p14"/>
                <p:cNvSpPr/>
                <p:nvPr/>
              </p:nvSpPr>
              <p:spPr>
                <a:xfrm>
                  <a:off x="2416725" y="4616250"/>
                  <a:ext cx="219350" cy="187250"/>
                </a:xfrm>
                <a:custGeom>
                  <a:avLst/>
                  <a:gdLst/>
                  <a:ahLst/>
                  <a:cxnLst/>
                  <a:rect l="l" t="t" r="r" b="b"/>
                  <a:pathLst>
                    <a:path w="8774" h="7490" extrusionOk="0">
                      <a:moveTo>
                        <a:pt x="8640" y="0"/>
                      </a:moveTo>
                      <a:cubicBezTo>
                        <a:pt x="8173" y="67"/>
                        <a:pt x="7773" y="167"/>
                        <a:pt x="7306" y="234"/>
                      </a:cubicBezTo>
                      <a:cubicBezTo>
                        <a:pt x="6839" y="367"/>
                        <a:pt x="6405" y="534"/>
                        <a:pt x="5971" y="701"/>
                      </a:cubicBezTo>
                      <a:cubicBezTo>
                        <a:pt x="5504" y="901"/>
                        <a:pt x="5104" y="1101"/>
                        <a:pt x="4671" y="1335"/>
                      </a:cubicBezTo>
                      <a:cubicBezTo>
                        <a:pt x="4470" y="1435"/>
                        <a:pt x="4270" y="1568"/>
                        <a:pt x="4103" y="1702"/>
                      </a:cubicBezTo>
                      <a:cubicBezTo>
                        <a:pt x="3903" y="1835"/>
                        <a:pt x="3670" y="2002"/>
                        <a:pt x="3470" y="2169"/>
                      </a:cubicBezTo>
                      <a:cubicBezTo>
                        <a:pt x="2669" y="2736"/>
                        <a:pt x="2002" y="3436"/>
                        <a:pt x="1435" y="4237"/>
                      </a:cubicBezTo>
                      <a:cubicBezTo>
                        <a:pt x="834" y="5004"/>
                        <a:pt x="334" y="5871"/>
                        <a:pt x="101" y="6772"/>
                      </a:cubicBezTo>
                      <a:cubicBezTo>
                        <a:pt x="67" y="6872"/>
                        <a:pt x="67" y="6939"/>
                        <a:pt x="1" y="7039"/>
                      </a:cubicBezTo>
                      <a:lnTo>
                        <a:pt x="1" y="7239"/>
                      </a:lnTo>
                      <a:cubicBezTo>
                        <a:pt x="67" y="7339"/>
                        <a:pt x="134" y="7406"/>
                        <a:pt x="234" y="7439"/>
                      </a:cubicBezTo>
                      <a:cubicBezTo>
                        <a:pt x="267" y="7472"/>
                        <a:pt x="317" y="7489"/>
                        <a:pt x="367" y="7489"/>
                      </a:cubicBezTo>
                      <a:cubicBezTo>
                        <a:pt x="417" y="7489"/>
                        <a:pt x="468" y="7472"/>
                        <a:pt x="501" y="7439"/>
                      </a:cubicBezTo>
                      <a:cubicBezTo>
                        <a:pt x="601" y="7406"/>
                        <a:pt x="734" y="7339"/>
                        <a:pt x="734" y="7239"/>
                      </a:cubicBezTo>
                      <a:cubicBezTo>
                        <a:pt x="768" y="7039"/>
                        <a:pt x="834" y="6872"/>
                        <a:pt x="935" y="6672"/>
                      </a:cubicBezTo>
                      <a:cubicBezTo>
                        <a:pt x="1001" y="6438"/>
                        <a:pt x="1101" y="6272"/>
                        <a:pt x="1168" y="6105"/>
                      </a:cubicBezTo>
                      <a:cubicBezTo>
                        <a:pt x="1335" y="5738"/>
                        <a:pt x="1568" y="5371"/>
                        <a:pt x="1768" y="5004"/>
                      </a:cubicBezTo>
                      <a:cubicBezTo>
                        <a:pt x="2269" y="4203"/>
                        <a:pt x="2836" y="3536"/>
                        <a:pt x="3503" y="2869"/>
                      </a:cubicBezTo>
                      <a:cubicBezTo>
                        <a:pt x="4270" y="2202"/>
                        <a:pt x="5071" y="1568"/>
                        <a:pt x="5971" y="1101"/>
                      </a:cubicBezTo>
                      <a:cubicBezTo>
                        <a:pt x="6305" y="934"/>
                        <a:pt x="6672" y="768"/>
                        <a:pt x="7006" y="668"/>
                      </a:cubicBezTo>
                      <a:cubicBezTo>
                        <a:pt x="7406" y="534"/>
                        <a:pt x="7773" y="367"/>
                        <a:pt x="8173" y="267"/>
                      </a:cubicBezTo>
                      <a:lnTo>
                        <a:pt x="8140" y="267"/>
                      </a:lnTo>
                      <a:cubicBezTo>
                        <a:pt x="8306" y="234"/>
                        <a:pt x="8473" y="201"/>
                        <a:pt x="8640" y="201"/>
                      </a:cubicBezTo>
                      <a:cubicBezTo>
                        <a:pt x="8740" y="201"/>
                        <a:pt x="8773" y="100"/>
                        <a:pt x="8773" y="34"/>
                      </a:cubicBezTo>
                      <a:lnTo>
                        <a:pt x="8773" y="34"/>
                      </a:lnTo>
                      <a:cubicBezTo>
                        <a:pt x="8773" y="40"/>
                        <a:pt x="8772" y="43"/>
                        <a:pt x="8769" y="43"/>
                      </a:cubicBezTo>
                      <a:cubicBezTo>
                        <a:pt x="8757" y="43"/>
                        <a:pt x="8720" y="0"/>
                        <a:pt x="864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6" name="Google Shape;2236;p14"/>
                <p:cNvSpPr/>
                <p:nvPr/>
              </p:nvSpPr>
              <p:spPr>
                <a:xfrm>
                  <a:off x="2529300" y="4642925"/>
                  <a:ext cx="133450" cy="232800"/>
                </a:xfrm>
                <a:custGeom>
                  <a:avLst/>
                  <a:gdLst/>
                  <a:ahLst/>
                  <a:cxnLst/>
                  <a:rect l="l" t="t" r="r" b="b"/>
                  <a:pathLst>
                    <a:path w="5338" h="9312" extrusionOk="0">
                      <a:moveTo>
                        <a:pt x="5171" y="1"/>
                      </a:moveTo>
                      <a:cubicBezTo>
                        <a:pt x="5104" y="34"/>
                        <a:pt x="5071" y="101"/>
                        <a:pt x="5004" y="101"/>
                      </a:cubicBezTo>
                      <a:cubicBezTo>
                        <a:pt x="4671" y="368"/>
                        <a:pt x="4404" y="635"/>
                        <a:pt x="4104" y="935"/>
                      </a:cubicBezTo>
                      <a:cubicBezTo>
                        <a:pt x="3803" y="1202"/>
                        <a:pt x="3503" y="1502"/>
                        <a:pt x="3270" y="1835"/>
                      </a:cubicBezTo>
                      <a:cubicBezTo>
                        <a:pt x="3003" y="2169"/>
                        <a:pt x="2769" y="2469"/>
                        <a:pt x="2503" y="2803"/>
                      </a:cubicBezTo>
                      <a:cubicBezTo>
                        <a:pt x="2269" y="3170"/>
                        <a:pt x="2002" y="3503"/>
                        <a:pt x="1802" y="3937"/>
                      </a:cubicBezTo>
                      <a:cubicBezTo>
                        <a:pt x="1602" y="4271"/>
                        <a:pt x="1435" y="4637"/>
                        <a:pt x="1235" y="5004"/>
                      </a:cubicBezTo>
                      <a:cubicBezTo>
                        <a:pt x="1068" y="5371"/>
                        <a:pt x="901" y="5805"/>
                        <a:pt x="735" y="6205"/>
                      </a:cubicBezTo>
                      <a:cubicBezTo>
                        <a:pt x="568" y="6639"/>
                        <a:pt x="434" y="7039"/>
                        <a:pt x="334" y="7473"/>
                      </a:cubicBezTo>
                      <a:cubicBezTo>
                        <a:pt x="234" y="7873"/>
                        <a:pt x="134" y="8340"/>
                        <a:pt x="67" y="8774"/>
                      </a:cubicBezTo>
                      <a:cubicBezTo>
                        <a:pt x="1" y="9007"/>
                        <a:pt x="168" y="9274"/>
                        <a:pt x="468" y="9307"/>
                      </a:cubicBezTo>
                      <a:cubicBezTo>
                        <a:pt x="490" y="9310"/>
                        <a:pt x="513" y="9312"/>
                        <a:pt x="535" y="9312"/>
                      </a:cubicBezTo>
                      <a:cubicBezTo>
                        <a:pt x="773" y="9312"/>
                        <a:pt x="971" y="9149"/>
                        <a:pt x="1001" y="8874"/>
                      </a:cubicBezTo>
                      <a:lnTo>
                        <a:pt x="1268" y="7506"/>
                      </a:lnTo>
                      <a:cubicBezTo>
                        <a:pt x="1335" y="7039"/>
                        <a:pt x="1468" y="6606"/>
                        <a:pt x="1602" y="6139"/>
                      </a:cubicBezTo>
                      <a:lnTo>
                        <a:pt x="1602" y="6172"/>
                      </a:lnTo>
                      <a:cubicBezTo>
                        <a:pt x="1935" y="5038"/>
                        <a:pt x="2436" y="3937"/>
                        <a:pt x="3070" y="2936"/>
                      </a:cubicBezTo>
                      <a:lnTo>
                        <a:pt x="3070" y="2970"/>
                      </a:lnTo>
                      <a:cubicBezTo>
                        <a:pt x="3336" y="2503"/>
                        <a:pt x="3637" y="2036"/>
                        <a:pt x="4004" y="1635"/>
                      </a:cubicBezTo>
                      <a:cubicBezTo>
                        <a:pt x="4170" y="1435"/>
                        <a:pt x="4404" y="1202"/>
                        <a:pt x="4571" y="1002"/>
                      </a:cubicBezTo>
                      <a:cubicBezTo>
                        <a:pt x="4771" y="801"/>
                        <a:pt x="4938" y="601"/>
                        <a:pt x="5138" y="368"/>
                      </a:cubicBezTo>
                      <a:cubicBezTo>
                        <a:pt x="5171" y="334"/>
                        <a:pt x="5238" y="301"/>
                        <a:pt x="5271" y="301"/>
                      </a:cubicBezTo>
                      <a:cubicBezTo>
                        <a:pt x="5305" y="268"/>
                        <a:pt x="5338" y="168"/>
                        <a:pt x="5305" y="101"/>
                      </a:cubicBezTo>
                      <a:cubicBezTo>
                        <a:pt x="5271" y="34"/>
                        <a:pt x="5238" y="1"/>
                        <a:pt x="517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7" name="Google Shape;2237;p14"/>
                <p:cNvSpPr/>
                <p:nvPr/>
              </p:nvSpPr>
              <p:spPr>
                <a:xfrm>
                  <a:off x="2827850" y="4659300"/>
                  <a:ext cx="52575" cy="242500"/>
                </a:xfrm>
                <a:custGeom>
                  <a:avLst/>
                  <a:gdLst/>
                  <a:ahLst/>
                  <a:cxnLst/>
                  <a:rect l="l" t="t" r="r" b="b"/>
                  <a:pathLst>
                    <a:path w="2103" h="9700" extrusionOk="0">
                      <a:moveTo>
                        <a:pt x="1023" y="0"/>
                      </a:moveTo>
                      <a:cubicBezTo>
                        <a:pt x="983" y="0"/>
                        <a:pt x="951" y="38"/>
                        <a:pt x="901" y="113"/>
                      </a:cubicBezTo>
                      <a:cubicBezTo>
                        <a:pt x="868" y="180"/>
                        <a:pt x="835" y="313"/>
                        <a:pt x="801" y="380"/>
                      </a:cubicBezTo>
                      <a:cubicBezTo>
                        <a:pt x="501" y="1114"/>
                        <a:pt x="301" y="1848"/>
                        <a:pt x="167" y="2615"/>
                      </a:cubicBezTo>
                      <a:cubicBezTo>
                        <a:pt x="34" y="3349"/>
                        <a:pt x="1" y="4149"/>
                        <a:pt x="1" y="4883"/>
                      </a:cubicBezTo>
                      <a:cubicBezTo>
                        <a:pt x="34" y="5684"/>
                        <a:pt x="167" y="6451"/>
                        <a:pt x="368" y="7185"/>
                      </a:cubicBezTo>
                      <a:cubicBezTo>
                        <a:pt x="434" y="7552"/>
                        <a:pt x="568" y="7952"/>
                        <a:pt x="734" y="8319"/>
                      </a:cubicBezTo>
                      <a:cubicBezTo>
                        <a:pt x="835" y="8519"/>
                        <a:pt x="901" y="8686"/>
                        <a:pt x="1001" y="8886"/>
                      </a:cubicBezTo>
                      <a:cubicBezTo>
                        <a:pt x="1068" y="9119"/>
                        <a:pt x="1168" y="9320"/>
                        <a:pt x="1268" y="9486"/>
                      </a:cubicBezTo>
                      <a:cubicBezTo>
                        <a:pt x="1360" y="9625"/>
                        <a:pt x="1516" y="9699"/>
                        <a:pt x="1669" y="9699"/>
                      </a:cubicBezTo>
                      <a:cubicBezTo>
                        <a:pt x="1738" y="9699"/>
                        <a:pt x="1807" y="9684"/>
                        <a:pt x="1869" y="9653"/>
                      </a:cubicBezTo>
                      <a:cubicBezTo>
                        <a:pt x="1935" y="9586"/>
                        <a:pt x="2035" y="9486"/>
                        <a:pt x="2069" y="9386"/>
                      </a:cubicBezTo>
                      <a:cubicBezTo>
                        <a:pt x="2102" y="9253"/>
                        <a:pt x="2069" y="9153"/>
                        <a:pt x="2035" y="9053"/>
                      </a:cubicBezTo>
                      <a:cubicBezTo>
                        <a:pt x="1902" y="8853"/>
                        <a:pt x="1802" y="8652"/>
                        <a:pt x="1702" y="8419"/>
                      </a:cubicBezTo>
                      <a:cubicBezTo>
                        <a:pt x="1568" y="8219"/>
                        <a:pt x="1502" y="7985"/>
                        <a:pt x="1368" y="7752"/>
                      </a:cubicBezTo>
                      <a:cubicBezTo>
                        <a:pt x="1035" y="6918"/>
                        <a:pt x="768" y="6051"/>
                        <a:pt x="668" y="5183"/>
                      </a:cubicBezTo>
                      <a:cubicBezTo>
                        <a:pt x="601" y="4716"/>
                        <a:pt x="568" y="4249"/>
                        <a:pt x="568" y="3749"/>
                      </a:cubicBezTo>
                      <a:cubicBezTo>
                        <a:pt x="568" y="3249"/>
                        <a:pt x="601" y="2748"/>
                        <a:pt x="668" y="2315"/>
                      </a:cubicBezTo>
                      <a:lnTo>
                        <a:pt x="668" y="2348"/>
                      </a:lnTo>
                      <a:cubicBezTo>
                        <a:pt x="701" y="1981"/>
                        <a:pt x="801" y="1647"/>
                        <a:pt x="868" y="1247"/>
                      </a:cubicBezTo>
                      <a:cubicBezTo>
                        <a:pt x="935" y="880"/>
                        <a:pt x="1035" y="547"/>
                        <a:pt x="1201" y="180"/>
                      </a:cubicBezTo>
                      <a:cubicBezTo>
                        <a:pt x="1235" y="80"/>
                        <a:pt x="1168" y="46"/>
                        <a:pt x="1135" y="13"/>
                      </a:cubicBezTo>
                      <a:lnTo>
                        <a:pt x="1068" y="13"/>
                      </a:lnTo>
                      <a:cubicBezTo>
                        <a:pt x="1051" y="5"/>
                        <a:pt x="1037" y="0"/>
                        <a:pt x="1023"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8" name="Google Shape;2238;p14"/>
                <p:cNvSpPr/>
                <p:nvPr/>
              </p:nvSpPr>
              <p:spPr>
                <a:xfrm>
                  <a:off x="2946275" y="4622075"/>
                  <a:ext cx="164300" cy="179100"/>
                </a:xfrm>
                <a:custGeom>
                  <a:avLst/>
                  <a:gdLst/>
                  <a:ahLst/>
                  <a:cxnLst/>
                  <a:rect l="l" t="t" r="r" b="b"/>
                  <a:pathLst>
                    <a:path w="6572" h="7164" extrusionOk="0">
                      <a:moveTo>
                        <a:pt x="267" y="1"/>
                      </a:moveTo>
                      <a:cubicBezTo>
                        <a:pt x="167" y="1"/>
                        <a:pt x="100" y="101"/>
                        <a:pt x="67" y="168"/>
                      </a:cubicBezTo>
                      <a:cubicBezTo>
                        <a:pt x="0" y="301"/>
                        <a:pt x="100" y="368"/>
                        <a:pt x="234" y="468"/>
                      </a:cubicBezTo>
                      <a:cubicBezTo>
                        <a:pt x="768" y="701"/>
                        <a:pt x="1268" y="1002"/>
                        <a:pt x="1735" y="1369"/>
                      </a:cubicBezTo>
                      <a:cubicBezTo>
                        <a:pt x="2335" y="1869"/>
                        <a:pt x="2902" y="2436"/>
                        <a:pt x="3403" y="3036"/>
                      </a:cubicBezTo>
                      <a:cubicBezTo>
                        <a:pt x="3603" y="3337"/>
                        <a:pt x="3803" y="3637"/>
                        <a:pt x="4003" y="3970"/>
                      </a:cubicBezTo>
                      <a:cubicBezTo>
                        <a:pt x="4237" y="4304"/>
                        <a:pt x="4437" y="4638"/>
                        <a:pt x="4604" y="4971"/>
                      </a:cubicBezTo>
                      <a:cubicBezTo>
                        <a:pt x="4770" y="5305"/>
                        <a:pt x="4937" y="5572"/>
                        <a:pt x="5104" y="5905"/>
                      </a:cubicBezTo>
                      <a:lnTo>
                        <a:pt x="5337" y="6405"/>
                      </a:lnTo>
                      <a:lnTo>
                        <a:pt x="5604" y="6906"/>
                      </a:lnTo>
                      <a:cubicBezTo>
                        <a:pt x="5705" y="7083"/>
                        <a:pt x="5845" y="7164"/>
                        <a:pt x="5993" y="7164"/>
                      </a:cubicBezTo>
                      <a:cubicBezTo>
                        <a:pt x="6041" y="7164"/>
                        <a:pt x="6089" y="7155"/>
                        <a:pt x="6138" y="7139"/>
                      </a:cubicBezTo>
                      <a:cubicBezTo>
                        <a:pt x="6405" y="7039"/>
                        <a:pt x="6572" y="6806"/>
                        <a:pt x="6472" y="6539"/>
                      </a:cubicBezTo>
                      <a:cubicBezTo>
                        <a:pt x="6405" y="6205"/>
                        <a:pt x="6238" y="5872"/>
                        <a:pt x="6071" y="5538"/>
                      </a:cubicBezTo>
                      <a:cubicBezTo>
                        <a:pt x="5905" y="5205"/>
                        <a:pt x="5738" y="4938"/>
                        <a:pt x="5504" y="4571"/>
                      </a:cubicBezTo>
                      <a:cubicBezTo>
                        <a:pt x="5304" y="4237"/>
                        <a:pt x="5104" y="3970"/>
                        <a:pt x="4904" y="3670"/>
                      </a:cubicBezTo>
                      <a:cubicBezTo>
                        <a:pt x="4637" y="3370"/>
                        <a:pt x="4437" y="3036"/>
                        <a:pt x="4137" y="2770"/>
                      </a:cubicBezTo>
                      <a:cubicBezTo>
                        <a:pt x="3169" y="1669"/>
                        <a:pt x="2002" y="701"/>
                        <a:pt x="667" y="168"/>
                      </a:cubicBezTo>
                      <a:lnTo>
                        <a:pt x="701" y="168"/>
                      </a:lnTo>
                      <a:cubicBezTo>
                        <a:pt x="601" y="134"/>
                        <a:pt x="467" y="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9" name="Google Shape;2239;p14"/>
                <p:cNvSpPr/>
                <p:nvPr/>
              </p:nvSpPr>
              <p:spPr>
                <a:xfrm>
                  <a:off x="2902075" y="4654050"/>
                  <a:ext cx="83425" cy="157175"/>
                </a:xfrm>
                <a:custGeom>
                  <a:avLst/>
                  <a:gdLst/>
                  <a:ahLst/>
                  <a:cxnLst/>
                  <a:rect l="l" t="t" r="r" b="b"/>
                  <a:pathLst>
                    <a:path w="3337" h="6287" extrusionOk="0">
                      <a:moveTo>
                        <a:pt x="213" y="1"/>
                      </a:moveTo>
                      <a:cubicBezTo>
                        <a:pt x="195" y="1"/>
                        <a:pt x="181" y="9"/>
                        <a:pt x="167" y="23"/>
                      </a:cubicBezTo>
                      <a:cubicBezTo>
                        <a:pt x="34" y="90"/>
                        <a:pt x="0" y="223"/>
                        <a:pt x="67" y="356"/>
                      </a:cubicBezTo>
                      <a:cubicBezTo>
                        <a:pt x="668" y="1491"/>
                        <a:pt x="1201" y="2658"/>
                        <a:pt x="1702" y="3826"/>
                      </a:cubicBezTo>
                      <a:cubicBezTo>
                        <a:pt x="1702" y="3859"/>
                        <a:pt x="1735" y="3859"/>
                        <a:pt x="1735" y="3892"/>
                      </a:cubicBezTo>
                      <a:cubicBezTo>
                        <a:pt x="1868" y="4226"/>
                        <a:pt x="2035" y="4559"/>
                        <a:pt x="2169" y="4926"/>
                      </a:cubicBezTo>
                      <a:cubicBezTo>
                        <a:pt x="2269" y="5327"/>
                        <a:pt x="2402" y="5727"/>
                        <a:pt x="2602" y="6094"/>
                      </a:cubicBezTo>
                      <a:cubicBezTo>
                        <a:pt x="2676" y="6218"/>
                        <a:pt x="2787" y="6286"/>
                        <a:pt x="2908" y="6286"/>
                      </a:cubicBezTo>
                      <a:cubicBezTo>
                        <a:pt x="2950" y="6286"/>
                        <a:pt x="2993" y="6278"/>
                        <a:pt x="3036" y="6261"/>
                      </a:cubicBezTo>
                      <a:cubicBezTo>
                        <a:pt x="3236" y="6227"/>
                        <a:pt x="3336" y="6027"/>
                        <a:pt x="3269" y="5794"/>
                      </a:cubicBezTo>
                      <a:cubicBezTo>
                        <a:pt x="3236" y="5560"/>
                        <a:pt x="3103" y="5260"/>
                        <a:pt x="3036" y="5060"/>
                      </a:cubicBezTo>
                      <a:cubicBezTo>
                        <a:pt x="2936" y="4793"/>
                        <a:pt x="2836" y="4593"/>
                        <a:pt x="2702" y="4359"/>
                      </a:cubicBezTo>
                      <a:cubicBezTo>
                        <a:pt x="2502" y="3892"/>
                        <a:pt x="2235" y="3425"/>
                        <a:pt x="2035" y="2958"/>
                      </a:cubicBezTo>
                      <a:cubicBezTo>
                        <a:pt x="1535" y="2024"/>
                        <a:pt x="1034" y="1090"/>
                        <a:pt x="534" y="190"/>
                      </a:cubicBezTo>
                      <a:cubicBezTo>
                        <a:pt x="501" y="90"/>
                        <a:pt x="401" y="56"/>
                        <a:pt x="334" y="56"/>
                      </a:cubicBezTo>
                      <a:cubicBezTo>
                        <a:pt x="275" y="17"/>
                        <a:pt x="240" y="1"/>
                        <a:pt x="213"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0" name="Google Shape;2240;p14"/>
                <p:cNvSpPr/>
                <p:nvPr/>
              </p:nvSpPr>
              <p:spPr>
                <a:xfrm>
                  <a:off x="3053025" y="4406100"/>
                  <a:ext cx="250200" cy="57550"/>
                </a:xfrm>
                <a:custGeom>
                  <a:avLst/>
                  <a:gdLst/>
                  <a:ahLst/>
                  <a:cxnLst/>
                  <a:rect l="l" t="t" r="r" b="b"/>
                  <a:pathLst>
                    <a:path w="10008" h="2302" extrusionOk="0">
                      <a:moveTo>
                        <a:pt x="4803" y="634"/>
                      </a:moveTo>
                      <a:cubicBezTo>
                        <a:pt x="4803" y="651"/>
                        <a:pt x="4812" y="659"/>
                        <a:pt x="4816" y="659"/>
                      </a:cubicBezTo>
                      <a:cubicBezTo>
                        <a:pt x="4820" y="659"/>
                        <a:pt x="4820" y="651"/>
                        <a:pt x="4803" y="634"/>
                      </a:cubicBezTo>
                      <a:close/>
                      <a:moveTo>
                        <a:pt x="4336" y="0"/>
                      </a:moveTo>
                      <a:cubicBezTo>
                        <a:pt x="3703" y="67"/>
                        <a:pt x="3069" y="100"/>
                        <a:pt x="2502" y="267"/>
                      </a:cubicBezTo>
                      <a:cubicBezTo>
                        <a:pt x="1668" y="467"/>
                        <a:pt x="867" y="801"/>
                        <a:pt x="133" y="1268"/>
                      </a:cubicBezTo>
                      <a:cubicBezTo>
                        <a:pt x="33" y="1335"/>
                        <a:pt x="0" y="1468"/>
                        <a:pt x="33" y="1535"/>
                      </a:cubicBezTo>
                      <a:cubicBezTo>
                        <a:pt x="108" y="1610"/>
                        <a:pt x="184" y="1647"/>
                        <a:pt x="259" y="1647"/>
                      </a:cubicBezTo>
                      <a:cubicBezTo>
                        <a:pt x="284" y="1647"/>
                        <a:pt x="309" y="1643"/>
                        <a:pt x="334" y="1635"/>
                      </a:cubicBezTo>
                      <a:lnTo>
                        <a:pt x="967" y="1268"/>
                      </a:lnTo>
                      <a:cubicBezTo>
                        <a:pt x="1501" y="1001"/>
                        <a:pt x="2068" y="834"/>
                        <a:pt x="2669" y="701"/>
                      </a:cubicBezTo>
                      <a:lnTo>
                        <a:pt x="2569" y="701"/>
                      </a:lnTo>
                      <a:cubicBezTo>
                        <a:pt x="3064" y="636"/>
                        <a:pt x="3545" y="599"/>
                        <a:pt x="4031" y="599"/>
                      </a:cubicBezTo>
                      <a:cubicBezTo>
                        <a:pt x="4297" y="599"/>
                        <a:pt x="4565" y="611"/>
                        <a:pt x="4837" y="634"/>
                      </a:cubicBezTo>
                      <a:cubicBezTo>
                        <a:pt x="5704" y="701"/>
                        <a:pt x="6538" y="934"/>
                        <a:pt x="7339" y="1201"/>
                      </a:cubicBezTo>
                      <a:lnTo>
                        <a:pt x="7305" y="1201"/>
                      </a:lnTo>
                      <a:cubicBezTo>
                        <a:pt x="7672" y="1335"/>
                        <a:pt x="8039" y="1501"/>
                        <a:pt x="8406" y="1668"/>
                      </a:cubicBezTo>
                      <a:cubicBezTo>
                        <a:pt x="8806" y="1835"/>
                        <a:pt x="9140" y="2035"/>
                        <a:pt x="9507" y="2269"/>
                      </a:cubicBezTo>
                      <a:cubicBezTo>
                        <a:pt x="9551" y="2291"/>
                        <a:pt x="9603" y="2302"/>
                        <a:pt x="9655" y="2302"/>
                      </a:cubicBezTo>
                      <a:cubicBezTo>
                        <a:pt x="9759" y="2302"/>
                        <a:pt x="9863" y="2258"/>
                        <a:pt x="9907" y="2169"/>
                      </a:cubicBezTo>
                      <a:cubicBezTo>
                        <a:pt x="9974" y="2102"/>
                        <a:pt x="10007" y="2002"/>
                        <a:pt x="10007" y="1935"/>
                      </a:cubicBezTo>
                      <a:cubicBezTo>
                        <a:pt x="10007" y="1835"/>
                        <a:pt x="9974" y="1702"/>
                        <a:pt x="9874" y="1668"/>
                      </a:cubicBezTo>
                      <a:cubicBezTo>
                        <a:pt x="9540" y="1435"/>
                        <a:pt x="9173" y="1201"/>
                        <a:pt x="8806" y="1034"/>
                      </a:cubicBezTo>
                      <a:cubicBezTo>
                        <a:pt x="8406" y="868"/>
                        <a:pt x="8006" y="701"/>
                        <a:pt x="7572" y="534"/>
                      </a:cubicBezTo>
                      <a:cubicBezTo>
                        <a:pt x="6738" y="267"/>
                        <a:pt x="5871" y="100"/>
                        <a:pt x="5004" y="34"/>
                      </a:cubicBezTo>
                      <a:cubicBezTo>
                        <a:pt x="4803" y="34"/>
                        <a:pt x="4537" y="0"/>
                        <a:pt x="4336"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1" name="Google Shape;2241;p14"/>
                <p:cNvSpPr/>
                <p:nvPr/>
              </p:nvSpPr>
              <p:spPr>
                <a:xfrm>
                  <a:off x="3048000" y="4484475"/>
                  <a:ext cx="181000" cy="73050"/>
                </a:xfrm>
                <a:custGeom>
                  <a:avLst/>
                  <a:gdLst/>
                  <a:ahLst/>
                  <a:cxnLst/>
                  <a:rect l="l" t="t" r="r" b="b"/>
                  <a:pathLst>
                    <a:path w="7240" h="2922" extrusionOk="0">
                      <a:moveTo>
                        <a:pt x="5517" y="1922"/>
                      </a:moveTo>
                      <a:cubicBezTo>
                        <a:pt x="5527" y="1936"/>
                        <a:pt x="5538" y="1936"/>
                        <a:pt x="5538" y="1936"/>
                      </a:cubicBezTo>
                      <a:cubicBezTo>
                        <a:pt x="5531" y="1931"/>
                        <a:pt x="5524" y="1926"/>
                        <a:pt x="5517" y="1922"/>
                      </a:cubicBezTo>
                      <a:close/>
                      <a:moveTo>
                        <a:pt x="935" y="1"/>
                      </a:moveTo>
                      <a:cubicBezTo>
                        <a:pt x="868" y="1"/>
                        <a:pt x="735" y="34"/>
                        <a:pt x="568" y="34"/>
                      </a:cubicBezTo>
                      <a:cubicBezTo>
                        <a:pt x="401" y="34"/>
                        <a:pt x="234" y="34"/>
                        <a:pt x="68" y="101"/>
                      </a:cubicBezTo>
                      <a:cubicBezTo>
                        <a:pt x="34" y="101"/>
                        <a:pt x="1" y="134"/>
                        <a:pt x="1" y="201"/>
                      </a:cubicBezTo>
                      <a:cubicBezTo>
                        <a:pt x="1" y="268"/>
                        <a:pt x="34" y="301"/>
                        <a:pt x="101" y="301"/>
                      </a:cubicBezTo>
                      <a:lnTo>
                        <a:pt x="868" y="301"/>
                      </a:lnTo>
                      <a:cubicBezTo>
                        <a:pt x="1335" y="335"/>
                        <a:pt x="1735" y="368"/>
                        <a:pt x="2169" y="468"/>
                      </a:cubicBezTo>
                      <a:cubicBezTo>
                        <a:pt x="2603" y="535"/>
                        <a:pt x="3036" y="668"/>
                        <a:pt x="3437" y="835"/>
                      </a:cubicBezTo>
                      <a:lnTo>
                        <a:pt x="3403" y="835"/>
                      </a:lnTo>
                      <a:cubicBezTo>
                        <a:pt x="4162" y="1132"/>
                        <a:pt x="4856" y="1494"/>
                        <a:pt x="5517" y="1922"/>
                      </a:cubicBezTo>
                      <a:lnTo>
                        <a:pt x="5517" y="1922"/>
                      </a:lnTo>
                      <a:cubicBezTo>
                        <a:pt x="5510" y="1912"/>
                        <a:pt x="5505" y="1896"/>
                        <a:pt x="5505" y="1869"/>
                      </a:cubicBezTo>
                      <a:lnTo>
                        <a:pt x="5505" y="1869"/>
                      </a:lnTo>
                      <a:cubicBezTo>
                        <a:pt x="5705" y="2002"/>
                        <a:pt x="5872" y="2169"/>
                        <a:pt x="6072" y="2303"/>
                      </a:cubicBezTo>
                      <a:cubicBezTo>
                        <a:pt x="6272" y="2469"/>
                        <a:pt x="6506" y="2636"/>
                        <a:pt x="6672" y="2836"/>
                      </a:cubicBezTo>
                      <a:cubicBezTo>
                        <a:pt x="6716" y="2895"/>
                        <a:pt x="6786" y="2921"/>
                        <a:pt x="6858" y="2921"/>
                      </a:cubicBezTo>
                      <a:cubicBezTo>
                        <a:pt x="6952" y="2921"/>
                        <a:pt x="7050" y="2878"/>
                        <a:pt x="7106" y="2803"/>
                      </a:cubicBezTo>
                      <a:cubicBezTo>
                        <a:pt x="7239" y="2670"/>
                        <a:pt x="7239" y="2469"/>
                        <a:pt x="7073" y="2336"/>
                      </a:cubicBezTo>
                      <a:cubicBezTo>
                        <a:pt x="6606" y="1902"/>
                        <a:pt x="6105" y="1535"/>
                        <a:pt x="5572" y="1235"/>
                      </a:cubicBezTo>
                      <a:cubicBezTo>
                        <a:pt x="5338" y="1068"/>
                        <a:pt x="5038" y="968"/>
                        <a:pt x="4738" y="835"/>
                      </a:cubicBezTo>
                      <a:cubicBezTo>
                        <a:pt x="4437" y="701"/>
                        <a:pt x="4104" y="568"/>
                        <a:pt x="3837" y="501"/>
                      </a:cubicBezTo>
                      <a:cubicBezTo>
                        <a:pt x="3237" y="301"/>
                        <a:pt x="2569" y="168"/>
                        <a:pt x="1936" y="68"/>
                      </a:cubicBezTo>
                      <a:cubicBezTo>
                        <a:pt x="1669" y="34"/>
                        <a:pt x="1369" y="34"/>
                        <a:pt x="1035"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2" name="Google Shape;2242;p14"/>
                <p:cNvSpPr/>
                <p:nvPr/>
              </p:nvSpPr>
              <p:spPr>
                <a:xfrm>
                  <a:off x="2822850" y="4101700"/>
                  <a:ext cx="85075" cy="290250"/>
                </a:xfrm>
                <a:custGeom>
                  <a:avLst/>
                  <a:gdLst/>
                  <a:ahLst/>
                  <a:cxnLst/>
                  <a:rect l="l" t="t" r="r" b="b"/>
                  <a:pathLst>
                    <a:path w="3403" h="11610" extrusionOk="0">
                      <a:moveTo>
                        <a:pt x="267" y="1"/>
                      </a:moveTo>
                      <a:cubicBezTo>
                        <a:pt x="201" y="1"/>
                        <a:pt x="101" y="68"/>
                        <a:pt x="67" y="101"/>
                      </a:cubicBezTo>
                      <a:cubicBezTo>
                        <a:pt x="0" y="168"/>
                        <a:pt x="0" y="301"/>
                        <a:pt x="67" y="401"/>
                      </a:cubicBezTo>
                      <a:cubicBezTo>
                        <a:pt x="101" y="435"/>
                        <a:pt x="167" y="501"/>
                        <a:pt x="234" y="568"/>
                      </a:cubicBezTo>
                      <a:lnTo>
                        <a:pt x="267" y="601"/>
                      </a:lnTo>
                      <a:cubicBezTo>
                        <a:pt x="701" y="1102"/>
                        <a:pt x="1001" y="1669"/>
                        <a:pt x="1235" y="2303"/>
                      </a:cubicBezTo>
                      <a:cubicBezTo>
                        <a:pt x="1668" y="3337"/>
                        <a:pt x="1902" y="4471"/>
                        <a:pt x="2035" y="5572"/>
                      </a:cubicBezTo>
                      <a:lnTo>
                        <a:pt x="2035" y="5438"/>
                      </a:lnTo>
                      <a:cubicBezTo>
                        <a:pt x="2169" y="6406"/>
                        <a:pt x="2235" y="7340"/>
                        <a:pt x="2269" y="8307"/>
                      </a:cubicBezTo>
                      <a:cubicBezTo>
                        <a:pt x="2335" y="9241"/>
                        <a:pt x="2335" y="10142"/>
                        <a:pt x="2335" y="11076"/>
                      </a:cubicBezTo>
                      <a:cubicBezTo>
                        <a:pt x="2335" y="11342"/>
                        <a:pt x="2569" y="11609"/>
                        <a:pt x="2869" y="11609"/>
                      </a:cubicBezTo>
                      <a:cubicBezTo>
                        <a:pt x="3169" y="11609"/>
                        <a:pt x="3403" y="11342"/>
                        <a:pt x="3403" y="11076"/>
                      </a:cubicBezTo>
                      <a:lnTo>
                        <a:pt x="3403" y="9741"/>
                      </a:lnTo>
                      <a:cubicBezTo>
                        <a:pt x="3403" y="9274"/>
                        <a:pt x="3370" y="8807"/>
                        <a:pt x="3336" y="8340"/>
                      </a:cubicBezTo>
                      <a:cubicBezTo>
                        <a:pt x="3269" y="7840"/>
                        <a:pt x="3203" y="7340"/>
                        <a:pt x="3169" y="6839"/>
                      </a:cubicBezTo>
                      <a:cubicBezTo>
                        <a:pt x="3069" y="6406"/>
                        <a:pt x="3003" y="5905"/>
                        <a:pt x="2903" y="5438"/>
                      </a:cubicBezTo>
                      <a:cubicBezTo>
                        <a:pt x="2702" y="4471"/>
                        <a:pt x="2369" y="3604"/>
                        <a:pt x="2002" y="2670"/>
                      </a:cubicBezTo>
                      <a:cubicBezTo>
                        <a:pt x="1835" y="2269"/>
                        <a:pt x="1602" y="1836"/>
                        <a:pt x="1368" y="1435"/>
                      </a:cubicBezTo>
                      <a:cubicBezTo>
                        <a:pt x="1168" y="1068"/>
                        <a:pt x="868" y="668"/>
                        <a:pt x="601" y="301"/>
                      </a:cubicBezTo>
                      <a:cubicBezTo>
                        <a:pt x="534" y="234"/>
                        <a:pt x="501" y="134"/>
                        <a:pt x="401" y="68"/>
                      </a:cubicBezTo>
                      <a:cubicBezTo>
                        <a:pt x="367" y="1"/>
                        <a:pt x="3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3" name="Google Shape;2243;p14"/>
                <p:cNvSpPr/>
                <p:nvPr/>
              </p:nvSpPr>
              <p:spPr>
                <a:xfrm>
                  <a:off x="2956275" y="4031650"/>
                  <a:ext cx="56725" cy="353125"/>
                </a:xfrm>
                <a:custGeom>
                  <a:avLst/>
                  <a:gdLst/>
                  <a:ahLst/>
                  <a:cxnLst/>
                  <a:rect l="l" t="t" r="r" b="b"/>
                  <a:pathLst>
                    <a:path w="2269" h="14125" extrusionOk="0">
                      <a:moveTo>
                        <a:pt x="1168" y="1"/>
                      </a:moveTo>
                      <a:lnTo>
                        <a:pt x="1101" y="101"/>
                      </a:lnTo>
                      <a:cubicBezTo>
                        <a:pt x="1035" y="134"/>
                        <a:pt x="935" y="234"/>
                        <a:pt x="1001" y="301"/>
                      </a:cubicBezTo>
                      <a:cubicBezTo>
                        <a:pt x="1268" y="1135"/>
                        <a:pt x="1435" y="2036"/>
                        <a:pt x="1568" y="2903"/>
                      </a:cubicBezTo>
                      <a:lnTo>
                        <a:pt x="1568" y="2836"/>
                      </a:lnTo>
                      <a:cubicBezTo>
                        <a:pt x="1702" y="3737"/>
                        <a:pt x="1735" y="4604"/>
                        <a:pt x="1735" y="5472"/>
                      </a:cubicBezTo>
                      <a:cubicBezTo>
                        <a:pt x="1735" y="6372"/>
                        <a:pt x="1668" y="7273"/>
                        <a:pt x="1535" y="8140"/>
                      </a:cubicBezTo>
                      <a:lnTo>
                        <a:pt x="1535" y="8073"/>
                      </a:lnTo>
                      <a:cubicBezTo>
                        <a:pt x="1402" y="8974"/>
                        <a:pt x="1201" y="9941"/>
                        <a:pt x="935" y="10809"/>
                      </a:cubicBezTo>
                      <a:cubicBezTo>
                        <a:pt x="835" y="11276"/>
                        <a:pt x="701" y="11743"/>
                        <a:pt x="534" y="12143"/>
                      </a:cubicBezTo>
                      <a:cubicBezTo>
                        <a:pt x="401" y="12577"/>
                        <a:pt x="201" y="13044"/>
                        <a:pt x="34" y="13444"/>
                      </a:cubicBezTo>
                      <a:cubicBezTo>
                        <a:pt x="1" y="13577"/>
                        <a:pt x="34" y="13744"/>
                        <a:pt x="67" y="13878"/>
                      </a:cubicBezTo>
                      <a:cubicBezTo>
                        <a:pt x="167" y="13978"/>
                        <a:pt x="267" y="14078"/>
                        <a:pt x="401" y="14111"/>
                      </a:cubicBezTo>
                      <a:cubicBezTo>
                        <a:pt x="440" y="14121"/>
                        <a:pt x="482" y="14125"/>
                        <a:pt x="525" y="14125"/>
                      </a:cubicBezTo>
                      <a:cubicBezTo>
                        <a:pt x="629" y="14125"/>
                        <a:pt x="740" y="14101"/>
                        <a:pt x="835" y="14078"/>
                      </a:cubicBezTo>
                      <a:cubicBezTo>
                        <a:pt x="935" y="13978"/>
                        <a:pt x="1035" y="13878"/>
                        <a:pt x="1068" y="13744"/>
                      </a:cubicBezTo>
                      <a:cubicBezTo>
                        <a:pt x="1235" y="13277"/>
                        <a:pt x="1368" y="12777"/>
                        <a:pt x="1535" y="12310"/>
                      </a:cubicBezTo>
                      <a:cubicBezTo>
                        <a:pt x="1668" y="11809"/>
                        <a:pt x="1769" y="11309"/>
                        <a:pt x="1869" y="10809"/>
                      </a:cubicBezTo>
                      <a:cubicBezTo>
                        <a:pt x="2035" y="9775"/>
                        <a:pt x="2169" y="8674"/>
                        <a:pt x="2236" y="7606"/>
                      </a:cubicBezTo>
                      <a:cubicBezTo>
                        <a:pt x="2269" y="7073"/>
                        <a:pt x="2269" y="6506"/>
                        <a:pt x="2269" y="6039"/>
                      </a:cubicBezTo>
                      <a:cubicBezTo>
                        <a:pt x="2269" y="5472"/>
                        <a:pt x="2236" y="4971"/>
                        <a:pt x="2202" y="4437"/>
                      </a:cubicBezTo>
                      <a:cubicBezTo>
                        <a:pt x="2102" y="3403"/>
                        <a:pt x="1935" y="2403"/>
                        <a:pt x="1702" y="1402"/>
                      </a:cubicBezTo>
                      <a:lnTo>
                        <a:pt x="1335" y="134"/>
                      </a:lnTo>
                      <a:cubicBezTo>
                        <a:pt x="1268" y="68"/>
                        <a:pt x="1235" y="1"/>
                        <a:pt x="11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4" name="Google Shape;2244;p14"/>
                <p:cNvSpPr/>
                <p:nvPr/>
              </p:nvSpPr>
              <p:spPr>
                <a:xfrm>
                  <a:off x="2606850" y="4172600"/>
                  <a:ext cx="174325" cy="272200"/>
                </a:xfrm>
                <a:custGeom>
                  <a:avLst/>
                  <a:gdLst/>
                  <a:ahLst/>
                  <a:cxnLst/>
                  <a:rect l="l" t="t" r="r" b="b"/>
                  <a:pathLst>
                    <a:path w="6973" h="10888" extrusionOk="0">
                      <a:moveTo>
                        <a:pt x="201" y="0"/>
                      </a:moveTo>
                      <a:cubicBezTo>
                        <a:pt x="168" y="0"/>
                        <a:pt x="134" y="0"/>
                        <a:pt x="68" y="67"/>
                      </a:cubicBezTo>
                      <a:cubicBezTo>
                        <a:pt x="1" y="134"/>
                        <a:pt x="1" y="267"/>
                        <a:pt x="68" y="301"/>
                      </a:cubicBezTo>
                      <a:cubicBezTo>
                        <a:pt x="1035" y="1134"/>
                        <a:pt x="1869" y="2102"/>
                        <a:pt x="2670" y="3103"/>
                      </a:cubicBezTo>
                      <a:cubicBezTo>
                        <a:pt x="3137" y="3670"/>
                        <a:pt x="3537" y="4270"/>
                        <a:pt x="3904" y="4904"/>
                      </a:cubicBezTo>
                      <a:cubicBezTo>
                        <a:pt x="4304" y="5504"/>
                        <a:pt x="4638" y="6171"/>
                        <a:pt x="4904" y="6839"/>
                      </a:cubicBezTo>
                      <a:cubicBezTo>
                        <a:pt x="5371" y="8006"/>
                        <a:pt x="5672" y="9240"/>
                        <a:pt x="5872" y="10474"/>
                      </a:cubicBezTo>
                      <a:cubicBezTo>
                        <a:pt x="5905" y="10608"/>
                        <a:pt x="6005" y="10741"/>
                        <a:pt x="6139" y="10808"/>
                      </a:cubicBezTo>
                      <a:cubicBezTo>
                        <a:pt x="6194" y="10863"/>
                        <a:pt x="6269" y="10888"/>
                        <a:pt x="6348" y="10888"/>
                      </a:cubicBezTo>
                      <a:cubicBezTo>
                        <a:pt x="6412" y="10888"/>
                        <a:pt x="6479" y="10871"/>
                        <a:pt x="6539" y="10841"/>
                      </a:cubicBezTo>
                      <a:cubicBezTo>
                        <a:pt x="6672" y="10808"/>
                        <a:pt x="6806" y="10741"/>
                        <a:pt x="6873" y="10608"/>
                      </a:cubicBezTo>
                      <a:cubicBezTo>
                        <a:pt x="6873" y="10575"/>
                        <a:pt x="6906" y="10508"/>
                        <a:pt x="6906" y="10474"/>
                      </a:cubicBezTo>
                      <a:cubicBezTo>
                        <a:pt x="6973" y="10408"/>
                        <a:pt x="6973" y="10274"/>
                        <a:pt x="6906" y="10174"/>
                      </a:cubicBezTo>
                      <a:cubicBezTo>
                        <a:pt x="6806" y="9140"/>
                        <a:pt x="6406" y="8173"/>
                        <a:pt x="6005" y="7272"/>
                      </a:cubicBezTo>
                      <a:cubicBezTo>
                        <a:pt x="5538" y="6338"/>
                        <a:pt x="5038" y="5438"/>
                        <a:pt x="4471" y="4604"/>
                      </a:cubicBezTo>
                      <a:cubicBezTo>
                        <a:pt x="3870" y="3770"/>
                        <a:pt x="3237" y="2969"/>
                        <a:pt x="2536" y="2169"/>
                      </a:cubicBezTo>
                      <a:cubicBezTo>
                        <a:pt x="2203" y="1802"/>
                        <a:pt x="1836" y="1435"/>
                        <a:pt x="1469" y="1101"/>
                      </a:cubicBezTo>
                      <a:cubicBezTo>
                        <a:pt x="1068" y="768"/>
                        <a:pt x="701" y="401"/>
                        <a:pt x="335" y="67"/>
                      </a:cubicBezTo>
                      <a:cubicBezTo>
                        <a:pt x="301" y="0"/>
                        <a:pt x="234" y="0"/>
                        <a:pt x="2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5" name="Google Shape;2245;p14"/>
                <p:cNvSpPr/>
                <p:nvPr/>
              </p:nvSpPr>
              <p:spPr>
                <a:xfrm>
                  <a:off x="2460925" y="4312700"/>
                  <a:ext cx="257700" cy="186450"/>
                </a:xfrm>
                <a:custGeom>
                  <a:avLst/>
                  <a:gdLst/>
                  <a:ahLst/>
                  <a:cxnLst/>
                  <a:rect l="l" t="t" r="r" b="b"/>
                  <a:pathLst>
                    <a:path w="10308" h="7458" extrusionOk="0">
                      <a:moveTo>
                        <a:pt x="301" y="0"/>
                      </a:moveTo>
                      <a:cubicBezTo>
                        <a:pt x="134" y="0"/>
                        <a:pt x="34" y="34"/>
                        <a:pt x="34" y="67"/>
                      </a:cubicBezTo>
                      <a:cubicBezTo>
                        <a:pt x="0" y="167"/>
                        <a:pt x="34" y="334"/>
                        <a:pt x="167" y="334"/>
                      </a:cubicBezTo>
                      <a:cubicBezTo>
                        <a:pt x="1235" y="667"/>
                        <a:pt x="2302" y="1134"/>
                        <a:pt x="3236" y="1668"/>
                      </a:cubicBezTo>
                      <a:cubicBezTo>
                        <a:pt x="4670" y="2502"/>
                        <a:pt x="5971" y="3536"/>
                        <a:pt x="7139" y="4704"/>
                      </a:cubicBezTo>
                      <a:lnTo>
                        <a:pt x="7039" y="4637"/>
                      </a:lnTo>
                      <a:lnTo>
                        <a:pt x="7039" y="4637"/>
                      </a:lnTo>
                      <a:cubicBezTo>
                        <a:pt x="7472" y="5037"/>
                        <a:pt x="7839" y="5471"/>
                        <a:pt x="8206" y="5871"/>
                      </a:cubicBezTo>
                      <a:cubicBezTo>
                        <a:pt x="8373" y="6071"/>
                        <a:pt x="8573" y="6305"/>
                        <a:pt x="8740" y="6538"/>
                      </a:cubicBezTo>
                      <a:cubicBezTo>
                        <a:pt x="8974" y="6805"/>
                        <a:pt x="9140" y="7039"/>
                        <a:pt x="9340" y="7239"/>
                      </a:cubicBezTo>
                      <a:cubicBezTo>
                        <a:pt x="9440" y="7378"/>
                        <a:pt x="9598" y="7457"/>
                        <a:pt x="9758" y="7457"/>
                      </a:cubicBezTo>
                      <a:cubicBezTo>
                        <a:pt x="9868" y="7457"/>
                        <a:pt x="9980" y="7420"/>
                        <a:pt x="10074" y="7339"/>
                      </a:cubicBezTo>
                      <a:cubicBezTo>
                        <a:pt x="10208" y="7239"/>
                        <a:pt x="10241" y="7139"/>
                        <a:pt x="10308" y="7005"/>
                      </a:cubicBezTo>
                      <a:cubicBezTo>
                        <a:pt x="10308" y="6872"/>
                        <a:pt x="10241" y="6705"/>
                        <a:pt x="10208" y="6638"/>
                      </a:cubicBezTo>
                      <a:cubicBezTo>
                        <a:pt x="9908" y="6205"/>
                        <a:pt x="9574" y="5871"/>
                        <a:pt x="9307" y="5504"/>
                      </a:cubicBezTo>
                      <a:cubicBezTo>
                        <a:pt x="8974" y="5137"/>
                        <a:pt x="8573" y="4737"/>
                        <a:pt x="8206" y="4403"/>
                      </a:cubicBezTo>
                      <a:cubicBezTo>
                        <a:pt x="7839" y="4070"/>
                        <a:pt x="7472" y="3736"/>
                        <a:pt x="7072" y="3469"/>
                      </a:cubicBezTo>
                      <a:cubicBezTo>
                        <a:pt x="6672" y="3136"/>
                        <a:pt x="6238" y="2836"/>
                        <a:pt x="5838" y="2535"/>
                      </a:cubicBezTo>
                      <a:cubicBezTo>
                        <a:pt x="5404" y="2235"/>
                        <a:pt x="5004" y="2002"/>
                        <a:pt x="4570" y="1735"/>
                      </a:cubicBezTo>
                      <a:cubicBezTo>
                        <a:pt x="4137" y="1501"/>
                        <a:pt x="3670" y="1235"/>
                        <a:pt x="3203" y="1034"/>
                      </a:cubicBezTo>
                      <a:cubicBezTo>
                        <a:pt x="2302" y="634"/>
                        <a:pt x="1335" y="301"/>
                        <a:pt x="367"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6" name="Google Shape;2246;p14"/>
                <p:cNvSpPr/>
                <p:nvPr/>
              </p:nvSpPr>
              <p:spPr>
                <a:xfrm>
                  <a:off x="2358350" y="4471975"/>
                  <a:ext cx="303575" cy="120425"/>
                </a:xfrm>
                <a:custGeom>
                  <a:avLst/>
                  <a:gdLst/>
                  <a:ahLst/>
                  <a:cxnLst/>
                  <a:rect l="l" t="t" r="r" b="b"/>
                  <a:pathLst>
                    <a:path w="12143" h="4817" extrusionOk="0">
                      <a:moveTo>
                        <a:pt x="1402" y="1"/>
                      </a:moveTo>
                      <a:cubicBezTo>
                        <a:pt x="935" y="101"/>
                        <a:pt x="534" y="101"/>
                        <a:pt x="134" y="134"/>
                      </a:cubicBezTo>
                      <a:cubicBezTo>
                        <a:pt x="1" y="134"/>
                        <a:pt x="67" y="334"/>
                        <a:pt x="167" y="334"/>
                      </a:cubicBezTo>
                      <a:cubicBezTo>
                        <a:pt x="434" y="301"/>
                        <a:pt x="734" y="301"/>
                        <a:pt x="968" y="301"/>
                      </a:cubicBezTo>
                      <a:cubicBezTo>
                        <a:pt x="1435" y="301"/>
                        <a:pt x="1835" y="334"/>
                        <a:pt x="2302" y="367"/>
                      </a:cubicBezTo>
                      <a:cubicBezTo>
                        <a:pt x="2769" y="434"/>
                        <a:pt x="3203" y="534"/>
                        <a:pt x="3703" y="668"/>
                      </a:cubicBezTo>
                      <a:cubicBezTo>
                        <a:pt x="5171" y="1068"/>
                        <a:pt x="6572" y="1702"/>
                        <a:pt x="7839" y="2469"/>
                      </a:cubicBezTo>
                      <a:cubicBezTo>
                        <a:pt x="8440" y="2803"/>
                        <a:pt x="9007" y="3170"/>
                        <a:pt x="9574" y="3536"/>
                      </a:cubicBezTo>
                      <a:cubicBezTo>
                        <a:pt x="9841" y="3770"/>
                        <a:pt x="10108" y="3903"/>
                        <a:pt x="10408" y="4137"/>
                      </a:cubicBezTo>
                      <a:cubicBezTo>
                        <a:pt x="10675" y="4337"/>
                        <a:pt x="10975" y="4537"/>
                        <a:pt x="11275" y="4704"/>
                      </a:cubicBezTo>
                      <a:cubicBezTo>
                        <a:pt x="11375" y="4779"/>
                        <a:pt x="11457" y="4817"/>
                        <a:pt x="11547" y="4817"/>
                      </a:cubicBezTo>
                      <a:cubicBezTo>
                        <a:pt x="11578" y="4817"/>
                        <a:pt x="11609" y="4812"/>
                        <a:pt x="11642" y="4804"/>
                      </a:cubicBezTo>
                      <a:cubicBezTo>
                        <a:pt x="11776" y="4804"/>
                        <a:pt x="11876" y="4704"/>
                        <a:pt x="11976" y="4571"/>
                      </a:cubicBezTo>
                      <a:cubicBezTo>
                        <a:pt x="12143" y="4370"/>
                        <a:pt x="12109" y="4037"/>
                        <a:pt x="11909" y="3870"/>
                      </a:cubicBezTo>
                      <a:cubicBezTo>
                        <a:pt x="11475" y="3570"/>
                        <a:pt x="11075" y="3303"/>
                        <a:pt x="10641" y="3036"/>
                      </a:cubicBezTo>
                      <a:cubicBezTo>
                        <a:pt x="10408" y="2903"/>
                        <a:pt x="10141" y="2736"/>
                        <a:pt x="9941" y="2636"/>
                      </a:cubicBezTo>
                      <a:cubicBezTo>
                        <a:pt x="9741" y="2502"/>
                        <a:pt x="9474" y="2369"/>
                        <a:pt x="9240" y="2236"/>
                      </a:cubicBezTo>
                      <a:cubicBezTo>
                        <a:pt x="8273" y="1769"/>
                        <a:pt x="7306" y="1335"/>
                        <a:pt x="6305" y="968"/>
                      </a:cubicBezTo>
                      <a:cubicBezTo>
                        <a:pt x="5805" y="801"/>
                        <a:pt x="5304" y="634"/>
                        <a:pt x="4804" y="501"/>
                      </a:cubicBezTo>
                      <a:cubicBezTo>
                        <a:pt x="4304" y="367"/>
                        <a:pt x="3803" y="234"/>
                        <a:pt x="3270" y="167"/>
                      </a:cubicBezTo>
                      <a:cubicBezTo>
                        <a:pt x="2769" y="67"/>
                        <a:pt x="2235" y="34"/>
                        <a:pt x="17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7" name="Google Shape;2247;p14"/>
                <p:cNvSpPr/>
                <p:nvPr/>
              </p:nvSpPr>
              <p:spPr>
                <a:xfrm>
                  <a:off x="2320000" y="4446125"/>
                  <a:ext cx="68400" cy="66750"/>
                </a:xfrm>
                <a:custGeom>
                  <a:avLst/>
                  <a:gdLst/>
                  <a:ahLst/>
                  <a:cxnLst/>
                  <a:rect l="l" t="t" r="r" b="b"/>
                  <a:pathLst>
                    <a:path w="2736" h="2670" extrusionOk="0">
                      <a:moveTo>
                        <a:pt x="1535" y="0"/>
                      </a:moveTo>
                      <a:cubicBezTo>
                        <a:pt x="1168" y="0"/>
                        <a:pt x="867" y="34"/>
                        <a:pt x="534" y="301"/>
                      </a:cubicBezTo>
                      <a:cubicBezTo>
                        <a:pt x="267" y="501"/>
                        <a:pt x="100" y="834"/>
                        <a:pt x="33" y="1168"/>
                      </a:cubicBezTo>
                      <a:cubicBezTo>
                        <a:pt x="0" y="1502"/>
                        <a:pt x="100" y="1869"/>
                        <a:pt x="334" y="2169"/>
                      </a:cubicBezTo>
                      <a:cubicBezTo>
                        <a:pt x="534" y="2402"/>
                        <a:pt x="867" y="2669"/>
                        <a:pt x="1201" y="2669"/>
                      </a:cubicBezTo>
                      <a:cubicBezTo>
                        <a:pt x="1601" y="2669"/>
                        <a:pt x="1868" y="2636"/>
                        <a:pt x="2202" y="2369"/>
                      </a:cubicBezTo>
                      <a:cubicBezTo>
                        <a:pt x="2502" y="2169"/>
                        <a:pt x="2669" y="1835"/>
                        <a:pt x="2702" y="1502"/>
                      </a:cubicBezTo>
                      <a:cubicBezTo>
                        <a:pt x="2735" y="1168"/>
                        <a:pt x="2669" y="801"/>
                        <a:pt x="2435"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8" name="Google Shape;2248;p14"/>
                <p:cNvSpPr/>
                <p:nvPr/>
              </p:nvSpPr>
              <p:spPr>
                <a:xfrm>
                  <a:off x="2418400" y="4275175"/>
                  <a:ext cx="68400" cy="66725"/>
                </a:xfrm>
                <a:custGeom>
                  <a:avLst/>
                  <a:gdLst/>
                  <a:ahLst/>
                  <a:cxnLst/>
                  <a:rect l="l" t="t" r="r" b="b"/>
                  <a:pathLst>
                    <a:path w="2736" h="2669" extrusionOk="0">
                      <a:moveTo>
                        <a:pt x="1535" y="0"/>
                      </a:moveTo>
                      <a:cubicBezTo>
                        <a:pt x="1168" y="0"/>
                        <a:pt x="834" y="34"/>
                        <a:pt x="534" y="300"/>
                      </a:cubicBezTo>
                      <a:cubicBezTo>
                        <a:pt x="234" y="501"/>
                        <a:pt x="67" y="834"/>
                        <a:pt x="34" y="1168"/>
                      </a:cubicBezTo>
                      <a:cubicBezTo>
                        <a:pt x="0" y="1501"/>
                        <a:pt x="67" y="1868"/>
                        <a:pt x="334" y="2168"/>
                      </a:cubicBezTo>
                      <a:cubicBezTo>
                        <a:pt x="534" y="2402"/>
                        <a:pt x="868" y="2669"/>
                        <a:pt x="1201" y="2669"/>
                      </a:cubicBezTo>
                      <a:cubicBezTo>
                        <a:pt x="1568" y="2669"/>
                        <a:pt x="1868" y="2602"/>
                        <a:pt x="2202" y="2369"/>
                      </a:cubicBezTo>
                      <a:cubicBezTo>
                        <a:pt x="2502" y="2168"/>
                        <a:pt x="2669" y="1835"/>
                        <a:pt x="2702" y="1501"/>
                      </a:cubicBezTo>
                      <a:cubicBezTo>
                        <a:pt x="2736" y="1168"/>
                        <a:pt x="2669" y="801"/>
                        <a:pt x="2402"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9" name="Google Shape;2249;p14"/>
                <p:cNvSpPr/>
                <p:nvPr/>
              </p:nvSpPr>
              <p:spPr>
                <a:xfrm>
                  <a:off x="2568500" y="4127775"/>
                  <a:ext cx="63400" cy="61525"/>
                </a:xfrm>
                <a:custGeom>
                  <a:avLst/>
                  <a:gdLst/>
                  <a:ahLst/>
                  <a:cxnLst/>
                  <a:rect l="l" t="t" r="r" b="b"/>
                  <a:pathLst>
                    <a:path w="2536" h="2461" extrusionOk="0">
                      <a:moveTo>
                        <a:pt x="1165" y="1"/>
                      </a:moveTo>
                      <a:cubicBezTo>
                        <a:pt x="924" y="1"/>
                        <a:pt x="703" y="82"/>
                        <a:pt x="501" y="259"/>
                      </a:cubicBezTo>
                      <a:cubicBezTo>
                        <a:pt x="234" y="459"/>
                        <a:pt x="67" y="759"/>
                        <a:pt x="34" y="1093"/>
                      </a:cubicBezTo>
                      <a:cubicBezTo>
                        <a:pt x="1" y="1426"/>
                        <a:pt x="67" y="1760"/>
                        <a:pt x="267" y="2027"/>
                      </a:cubicBezTo>
                      <a:cubicBezTo>
                        <a:pt x="501" y="2260"/>
                        <a:pt x="834" y="2460"/>
                        <a:pt x="1101" y="2460"/>
                      </a:cubicBezTo>
                      <a:cubicBezTo>
                        <a:pt x="1435" y="2460"/>
                        <a:pt x="1768" y="2427"/>
                        <a:pt x="2035" y="2227"/>
                      </a:cubicBezTo>
                      <a:cubicBezTo>
                        <a:pt x="2269" y="2027"/>
                        <a:pt x="2436" y="1727"/>
                        <a:pt x="2469" y="1393"/>
                      </a:cubicBezTo>
                      <a:cubicBezTo>
                        <a:pt x="2536" y="1059"/>
                        <a:pt x="2436" y="726"/>
                        <a:pt x="2235" y="459"/>
                      </a:cubicBezTo>
                      <a:cubicBezTo>
                        <a:pt x="2035" y="226"/>
                        <a:pt x="1702" y="25"/>
                        <a:pt x="1402" y="25"/>
                      </a:cubicBezTo>
                      <a:cubicBezTo>
                        <a:pt x="1321" y="9"/>
                        <a:pt x="1242" y="1"/>
                        <a:pt x="116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0" name="Google Shape;2250;p14"/>
                <p:cNvSpPr/>
                <p:nvPr/>
              </p:nvSpPr>
              <p:spPr>
                <a:xfrm>
                  <a:off x="2781975" y="4064175"/>
                  <a:ext cx="68425" cy="66750"/>
                </a:xfrm>
                <a:custGeom>
                  <a:avLst/>
                  <a:gdLst/>
                  <a:ahLst/>
                  <a:cxnLst/>
                  <a:rect l="l" t="t" r="r" b="b"/>
                  <a:pathLst>
                    <a:path w="2737" h="2670" extrusionOk="0">
                      <a:moveTo>
                        <a:pt x="1535" y="1"/>
                      </a:moveTo>
                      <a:cubicBezTo>
                        <a:pt x="1168" y="1"/>
                        <a:pt x="868" y="68"/>
                        <a:pt x="535" y="301"/>
                      </a:cubicBezTo>
                      <a:cubicBezTo>
                        <a:pt x="234" y="501"/>
                        <a:pt x="68" y="835"/>
                        <a:pt x="34" y="1168"/>
                      </a:cubicBezTo>
                      <a:cubicBezTo>
                        <a:pt x="1" y="1502"/>
                        <a:pt x="68" y="1902"/>
                        <a:pt x="335" y="2169"/>
                      </a:cubicBezTo>
                      <a:cubicBezTo>
                        <a:pt x="535" y="2436"/>
                        <a:pt x="868" y="2669"/>
                        <a:pt x="1202" y="2669"/>
                      </a:cubicBezTo>
                      <a:cubicBezTo>
                        <a:pt x="1569" y="2669"/>
                        <a:pt x="1869" y="2636"/>
                        <a:pt x="2203" y="2403"/>
                      </a:cubicBezTo>
                      <a:cubicBezTo>
                        <a:pt x="2503" y="2169"/>
                        <a:pt x="2670" y="1836"/>
                        <a:pt x="2703" y="1502"/>
                      </a:cubicBezTo>
                      <a:cubicBezTo>
                        <a:pt x="2736" y="1168"/>
                        <a:pt x="2670" y="801"/>
                        <a:pt x="2403" y="501"/>
                      </a:cubicBezTo>
                      <a:cubicBezTo>
                        <a:pt x="2203" y="268"/>
                        <a:pt x="1869"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1" name="Google Shape;2251;p14"/>
                <p:cNvSpPr/>
                <p:nvPr/>
              </p:nvSpPr>
              <p:spPr>
                <a:xfrm>
                  <a:off x="2939600" y="3993300"/>
                  <a:ext cx="68400" cy="66750"/>
                </a:xfrm>
                <a:custGeom>
                  <a:avLst/>
                  <a:gdLst/>
                  <a:ahLst/>
                  <a:cxnLst/>
                  <a:rect l="l" t="t" r="r" b="b"/>
                  <a:pathLst>
                    <a:path w="2736" h="2670" extrusionOk="0">
                      <a:moveTo>
                        <a:pt x="1535" y="1"/>
                      </a:moveTo>
                      <a:cubicBezTo>
                        <a:pt x="1168" y="1"/>
                        <a:pt x="834" y="67"/>
                        <a:pt x="534" y="301"/>
                      </a:cubicBezTo>
                      <a:cubicBezTo>
                        <a:pt x="234" y="501"/>
                        <a:pt x="67" y="834"/>
                        <a:pt x="34" y="1168"/>
                      </a:cubicBezTo>
                      <a:cubicBezTo>
                        <a:pt x="0" y="1502"/>
                        <a:pt x="67" y="1902"/>
                        <a:pt x="334" y="2169"/>
                      </a:cubicBezTo>
                      <a:cubicBezTo>
                        <a:pt x="534" y="2436"/>
                        <a:pt x="868" y="2669"/>
                        <a:pt x="1201" y="2669"/>
                      </a:cubicBezTo>
                      <a:cubicBezTo>
                        <a:pt x="1568" y="2669"/>
                        <a:pt x="1868" y="2636"/>
                        <a:pt x="2202" y="2402"/>
                      </a:cubicBezTo>
                      <a:cubicBezTo>
                        <a:pt x="2502" y="2169"/>
                        <a:pt x="2669" y="1835"/>
                        <a:pt x="2702" y="1502"/>
                      </a:cubicBezTo>
                      <a:cubicBezTo>
                        <a:pt x="2736" y="1168"/>
                        <a:pt x="2669" y="801"/>
                        <a:pt x="2402" y="501"/>
                      </a:cubicBezTo>
                      <a:cubicBezTo>
                        <a:pt x="2202" y="267"/>
                        <a:pt x="1868"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52" name="Google Shape;2252;p14"/>
              <p:cNvGrpSpPr/>
              <p:nvPr/>
            </p:nvGrpSpPr>
            <p:grpSpPr>
              <a:xfrm rot="10800000">
                <a:off x="8181688" y="4346600"/>
                <a:ext cx="986375" cy="972325"/>
                <a:chOff x="5918300" y="218850"/>
                <a:chExt cx="986375" cy="972325"/>
              </a:xfrm>
            </p:grpSpPr>
            <p:sp>
              <p:nvSpPr>
                <p:cNvPr id="2253" name="Google Shape;2253;p14"/>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4" name="Google Shape;2254;p14"/>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5" name="Google Shape;2255;p14"/>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6" name="Google Shape;2256;p14"/>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7" name="Google Shape;2257;p14"/>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8" name="Google Shape;2258;p14"/>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9" name="Google Shape;2259;p14"/>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0" name="Google Shape;2260;p14"/>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1" name="Google Shape;2261;p14"/>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2" name="Google Shape;2262;p14"/>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3" name="Google Shape;2263;p14"/>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4" name="Google Shape;2264;p14"/>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5" name="Google Shape;2265;p14"/>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6" name="Google Shape;2266;p14"/>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7" name="Google Shape;2267;p14"/>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8" name="Google Shape;2268;p14"/>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9" name="Google Shape;2269;p14"/>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0" name="Google Shape;2270;p14"/>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1" name="Google Shape;2271;p14"/>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2" name="Google Shape;2272;p14"/>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3" name="Google Shape;2273;p14"/>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4" name="Google Shape;2274;p14"/>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5" name="Google Shape;2275;p14"/>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6" name="Google Shape;2276;p14"/>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7" name="Google Shape;2277;p14"/>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8" name="Google Shape;2278;p14"/>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9" name="Google Shape;2279;p14"/>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0" name="Google Shape;2280;p14"/>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1" name="Google Shape;2281;p14"/>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2" name="Google Shape;2282;p14"/>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3" name="Google Shape;2283;p14"/>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4" name="Google Shape;2284;p14"/>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5" name="Google Shape;2285;p14"/>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86" name="Google Shape;2286;p14"/>
              <p:cNvGrpSpPr/>
              <p:nvPr/>
            </p:nvGrpSpPr>
            <p:grpSpPr>
              <a:xfrm>
                <a:off x="7666488" y="4268900"/>
                <a:ext cx="916500" cy="914225"/>
                <a:chOff x="5318975" y="1933800"/>
                <a:chExt cx="916500" cy="914225"/>
              </a:xfrm>
            </p:grpSpPr>
            <p:sp>
              <p:nvSpPr>
                <p:cNvPr id="2287" name="Google Shape;2287;p14"/>
                <p:cNvSpPr/>
                <p:nvPr/>
              </p:nvSpPr>
              <p:spPr>
                <a:xfrm>
                  <a:off x="5318975" y="1933800"/>
                  <a:ext cx="916500" cy="914225"/>
                </a:xfrm>
                <a:custGeom>
                  <a:avLst/>
                  <a:gdLst/>
                  <a:ahLst/>
                  <a:cxnLst/>
                  <a:rect l="l" t="t" r="r" b="b"/>
                  <a:pathLst>
                    <a:path w="36660" h="36569" extrusionOk="0">
                      <a:moveTo>
                        <a:pt x="31091" y="1"/>
                      </a:moveTo>
                      <a:cubicBezTo>
                        <a:pt x="28232" y="1"/>
                        <a:pt x="25429" y="1129"/>
                        <a:pt x="22283" y="2257"/>
                      </a:cubicBezTo>
                      <a:cubicBezTo>
                        <a:pt x="12909" y="5759"/>
                        <a:pt x="5004" y="13064"/>
                        <a:pt x="901" y="22204"/>
                      </a:cubicBezTo>
                      <a:cubicBezTo>
                        <a:pt x="334" y="23405"/>
                        <a:pt x="0" y="25206"/>
                        <a:pt x="1234" y="25807"/>
                      </a:cubicBezTo>
                      <a:cubicBezTo>
                        <a:pt x="1447" y="25917"/>
                        <a:pt x="1672" y="25964"/>
                        <a:pt x="1902" y="25964"/>
                      </a:cubicBezTo>
                      <a:cubicBezTo>
                        <a:pt x="2503" y="25964"/>
                        <a:pt x="3139" y="25644"/>
                        <a:pt x="3670" y="25306"/>
                      </a:cubicBezTo>
                      <a:cubicBezTo>
                        <a:pt x="5804" y="24005"/>
                        <a:pt x="7739" y="22271"/>
                        <a:pt x="9807" y="20436"/>
                      </a:cubicBezTo>
                      <a:lnTo>
                        <a:pt x="9807" y="20436"/>
                      </a:lnTo>
                      <a:cubicBezTo>
                        <a:pt x="8673" y="24572"/>
                        <a:pt x="7572" y="28842"/>
                        <a:pt x="7939" y="33079"/>
                      </a:cubicBezTo>
                      <a:cubicBezTo>
                        <a:pt x="8006" y="33912"/>
                        <a:pt x="8139" y="34746"/>
                        <a:pt x="8606" y="35447"/>
                      </a:cubicBezTo>
                      <a:cubicBezTo>
                        <a:pt x="9025" y="36075"/>
                        <a:pt x="9684" y="36568"/>
                        <a:pt x="10417" y="36568"/>
                      </a:cubicBezTo>
                      <a:cubicBezTo>
                        <a:pt x="10502" y="36568"/>
                        <a:pt x="10588" y="36562"/>
                        <a:pt x="10675" y="36548"/>
                      </a:cubicBezTo>
                      <a:cubicBezTo>
                        <a:pt x="11642" y="36381"/>
                        <a:pt x="12276" y="35447"/>
                        <a:pt x="12676" y="34580"/>
                      </a:cubicBezTo>
                      <a:cubicBezTo>
                        <a:pt x="14611" y="30510"/>
                        <a:pt x="14777" y="25840"/>
                        <a:pt x="14944" y="21370"/>
                      </a:cubicBezTo>
                      <a:cubicBezTo>
                        <a:pt x="15845" y="25106"/>
                        <a:pt x="16812" y="29009"/>
                        <a:pt x="19281" y="32011"/>
                      </a:cubicBezTo>
                      <a:cubicBezTo>
                        <a:pt x="20049" y="32933"/>
                        <a:pt x="21129" y="33798"/>
                        <a:pt x="22311" y="33798"/>
                      </a:cubicBezTo>
                      <a:cubicBezTo>
                        <a:pt x="22412" y="33798"/>
                        <a:pt x="22514" y="33792"/>
                        <a:pt x="22616" y="33779"/>
                      </a:cubicBezTo>
                      <a:cubicBezTo>
                        <a:pt x="24151" y="33579"/>
                        <a:pt x="25052" y="31944"/>
                        <a:pt x="25318" y="30410"/>
                      </a:cubicBezTo>
                      <a:cubicBezTo>
                        <a:pt x="25719" y="27942"/>
                        <a:pt x="25018" y="25440"/>
                        <a:pt x="23851" y="23272"/>
                      </a:cubicBezTo>
                      <a:cubicBezTo>
                        <a:pt x="22650" y="21103"/>
                        <a:pt x="20982" y="19235"/>
                        <a:pt x="19047" y="17267"/>
                      </a:cubicBezTo>
                      <a:lnTo>
                        <a:pt x="19047" y="17267"/>
                      </a:lnTo>
                      <a:cubicBezTo>
                        <a:pt x="21607" y="19445"/>
                        <a:pt x="24983" y="20611"/>
                        <a:pt x="28351" y="20611"/>
                      </a:cubicBezTo>
                      <a:cubicBezTo>
                        <a:pt x="29987" y="20611"/>
                        <a:pt x="31620" y="20336"/>
                        <a:pt x="33157" y="19769"/>
                      </a:cubicBezTo>
                      <a:cubicBezTo>
                        <a:pt x="34025" y="19435"/>
                        <a:pt x="34959" y="19002"/>
                        <a:pt x="35292" y="18101"/>
                      </a:cubicBezTo>
                      <a:cubicBezTo>
                        <a:pt x="35692" y="17034"/>
                        <a:pt x="35092" y="15833"/>
                        <a:pt x="34291" y="14999"/>
                      </a:cubicBezTo>
                      <a:cubicBezTo>
                        <a:pt x="32790" y="13398"/>
                        <a:pt x="30656" y="12531"/>
                        <a:pt x="28521" y="12097"/>
                      </a:cubicBezTo>
                      <a:cubicBezTo>
                        <a:pt x="26419" y="11697"/>
                        <a:pt x="24184" y="11763"/>
                        <a:pt x="21783" y="11530"/>
                      </a:cubicBezTo>
                      <a:cubicBezTo>
                        <a:pt x="25519" y="11029"/>
                        <a:pt x="29255" y="9862"/>
                        <a:pt x="32590" y="8061"/>
                      </a:cubicBezTo>
                      <a:cubicBezTo>
                        <a:pt x="33691" y="7427"/>
                        <a:pt x="34825" y="6760"/>
                        <a:pt x="35592" y="5726"/>
                      </a:cubicBezTo>
                      <a:cubicBezTo>
                        <a:pt x="36326" y="4692"/>
                        <a:pt x="36660" y="3257"/>
                        <a:pt x="36093" y="2090"/>
                      </a:cubicBezTo>
                      <a:cubicBezTo>
                        <a:pt x="35359" y="722"/>
                        <a:pt x="33691" y="188"/>
                        <a:pt x="32157" y="55"/>
                      </a:cubicBezTo>
                      <a:cubicBezTo>
                        <a:pt x="31800" y="18"/>
                        <a:pt x="31445" y="1"/>
                        <a:pt x="310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8" name="Google Shape;2288;p14"/>
                <p:cNvSpPr/>
                <p:nvPr/>
              </p:nvSpPr>
              <p:spPr>
                <a:xfrm>
                  <a:off x="5583325" y="2316375"/>
                  <a:ext cx="68250" cy="357875"/>
                </a:xfrm>
                <a:custGeom>
                  <a:avLst/>
                  <a:gdLst/>
                  <a:ahLst/>
                  <a:cxnLst/>
                  <a:rect l="l" t="t" r="r" b="b"/>
                  <a:pathLst>
                    <a:path w="2730" h="14315" extrusionOk="0">
                      <a:moveTo>
                        <a:pt x="1792" y="1"/>
                      </a:moveTo>
                      <a:cubicBezTo>
                        <a:pt x="1422" y="1"/>
                        <a:pt x="1031" y="282"/>
                        <a:pt x="901" y="930"/>
                      </a:cubicBezTo>
                      <a:cubicBezTo>
                        <a:pt x="101" y="5300"/>
                        <a:pt x="0" y="9770"/>
                        <a:pt x="201" y="14140"/>
                      </a:cubicBezTo>
                      <a:cubicBezTo>
                        <a:pt x="201" y="14256"/>
                        <a:pt x="251" y="14315"/>
                        <a:pt x="301" y="14315"/>
                      </a:cubicBezTo>
                      <a:cubicBezTo>
                        <a:pt x="351" y="14315"/>
                        <a:pt x="401" y="14256"/>
                        <a:pt x="401" y="14140"/>
                      </a:cubicBezTo>
                      <a:cubicBezTo>
                        <a:pt x="601" y="9770"/>
                        <a:pt x="1401" y="5433"/>
                        <a:pt x="2502" y="1264"/>
                      </a:cubicBezTo>
                      <a:cubicBezTo>
                        <a:pt x="2730" y="487"/>
                        <a:pt x="2279" y="1"/>
                        <a:pt x="17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9" name="Google Shape;2289;p14"/>
                <p:cNvSpPr/>
                <p:nvPr/>
              </p:nvSpPr>
              <p:spPr>
                <a:xfrm>
                  <a:off x="5659300" y="2299700"/>
                  <a:ext cx="195575" cy="318400"/>
                </a:xfrm>
                <a:custGeom>
                  <a:avLst/>
                  <a:gdLst/>
                  <a:ahLst/>
                  <a:cxnLst/>
                  <a:rect l="l" t="t" r="r" b="b"/>
                  <a:pathLst>
                    <a:path w="7823" h="12736" extrusionOk="0">
                      <a:moveTo>
                        <a:pt x="1073" y="1"/>
                      </a:moveTo>
                      <a:cubicBezTo>
                        <a:pt x="449" y="1"/>
                        <a:pt x="1" y="743"/>
                        <a:pt x="631" y="1530"/>
                      </a:cubicBezTo>
                      <a:cubicBezTo>
                        <a:pt x="3233" y="4966"/>
                        <a:pt x="5634" y="8702"/>
                        <a:pt x="7569" y="12638"/>
                      </a:cubicBezTo>
                      <a:cubicBezTo>
                        <a:pt x="7609" y="12706"/>
                        <a:pt x="7661" y="12735"/>
                        <a:pt x="7705" y="12735"/>
                      </a:cubicBezTo>
                      <a:cubicBezTo>
                        <a:pt x="7771" y="12735"/>
                        <a:pt x="7822" y="12671"/>
                        <a:pt x="7803" y="12572"/>
                      </a:cubicBezTo>
                      <a:cubicBezTo>
                        <a:pt x="6235" y="8435"/>
                        <a:pt x="4367" y="4366"/>
                        <a:pt x="1998" y="596"/>
                      </a:cubicBezTo>
                      <a:cubicBezTo>
                        <a:pt x="1716" y="173"/>
                        <a:pt x="1374" y="1"/>
                        <a:pt x="10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0" name="Google Shape;2290;p14"/>
                <p:cNvSpPr/>
                <p:nvPr/>
              </p:nvSpPr>
              <p:spPr>
                <a:xfrm>
                  <a:off x="5720925" y="2246800"/>
                  <a:ext cx="366575" cy="121300"/>
                </a:xfrm>
                <a:custGeom>
                  <a:avLst/>
                  <a:gdLst/>
                  <a:ahLst/>
                  <a:cxnLst/>
                  <a:rect l="l" t="t" r="r" b="b"/>
                  <a:pathLst>
                    <a:path w="14663" h="4852" extrusionOk="0">
                      <a:moveTo>
                        <a:pt x="1363" y="1"/>
                      </a:moveTo>
                      <a:cubicBezTo>
                        <a:pt x="184" y="1"/>
                        <a:pt x="0" y="1435"/>
                        <a:pt x="1368" y="1678"/>
                      </a:cubicBezTo>
                      <a:cubicBezTo>
                        <a:pt x="5738" y="2479"/>
                        <a:pt x="10108" y="3480"/>
                        <a:pt x="14411" y="4847"/>
                      </a:cubicBezTo>
                      <a:cubicBezTo>
                        <a:pt x="14429" y="4850"/>
                        <a:pt x="14445" y="4852"/>
                        <a:pt x="14461" y="4852"/>
                      </a:cubicBezTo>
                      <a:cubicBezTo>
                        <a:pt x="14621" y="4852"/>
                        <a:pt x="14663" y="4708"/>
                        <a:pt x="14511" y="4647"/>
                      </a:cubicBezTo>
                      <a:cubicBezTo>
                        <a:pt x="10375" y="2846"/>
                        <a:pt x="6105" y="1245"/>
                        <a:pt x="1735" y="44"/>
                      </a:cubicBezTo>
                      <a:cubicBezTo>
                        <a:pt x="1602" y="14"/>
                        <a:pt x="1478" y="1"/>
                        <a:pt x="1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1" name="Google Shape;2291;p14"/>
                <p:cNvSpPr/>
                <p:nvPr/>
              </p:nvSpPr>
              <p:spPr>
                <a:xfrm>
                  <a:off x="5747025" y="2039300"/>
                  <a:ext cx="338325" cy="140700"/>
                </a:xfrm>
                <a:custGeom>
                  <a:avLst/>
                  <a:gdLst/>
                  <a:ahLst/>
                  <a:cxnLst/>
                  <a:rect l="l" t="t" r="r" b="b"/>
                  <a:pathLst>
                    <a:path w="13533" h="5628" extrusionOk="0">
                      <a:moveTo>
                        <a:pt x="13376" y="1"/>
                      </a:moveTo>
                      <a:cubicBezTo>
                        <a:pt x="13363" y="1"/>
                        <a:pt x="13349" y="2"/>
                        <a:pt x="13333" y="5"/>
                      </a:cubicBezTo>
                      <a:cubicBezTo>
                        <a:pt x="9064" y="538"/>
                        <a:pt x="4861" y="1839"/>
                        <a:pt x="1025" y="3974"/>
                      </a:cubicBezTo>
                      <a:cubicBezTo>
                        <a:pt x="0" y="4604"/>
                        <a:pt x="403" y="5627"/>
                        <a:pt x="1190" y="5627"/>
                      </a:cubicBezTo>
                      <a:cubicBezTo>
                        <a:pt x="1403" y="5627"/>
                        <a:pt x="1643" y="5553"/>
                        <a:pt x="1892" y="5375"/>
                      </a:cubicBezTo>
                      <a:cubicBezTo>
                        <a:pt x="5361" y="3040"/>
                        <a:pt x="9230" y="1205"/>
                        <a:pt x="13367" y="205"/>
                      </a:cubicBezTo>
                      <a:cubicBezTo>
                        <a:pt x="13521" y="174"/>
                        <a:pt x="13533" y="1"/>
                        <a:pt x="133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2" name="Google Shape;2292;p14"/>
                <p:cNvSpPr/>
                <p:nvPr/>
              </p:nvSpPr>
              <p:spPr>
                <a:xfrm>
                  <a:off x="5421825" y="2272875"/>
                  <a:ext cx="174650" cy="195575"/>
                </a:xfrm>
                <a:custGeom>
                  <a:avLst/>
                  <a:gdLst/>
                  <a:ahLst/>
                  <a:cxnLst/>
                  <a:rect l="l" t="t" r="r" b="b"/>
                  <a:pathLst>
                    <a:path w="6986" h="7823" extrusionOk="0">
                      <a:moveTo>
                        <a:pt x="5783" y="0"/>
                      </a:moveTo>
                      <a:cubicBezTo>
                        <a:pt x="5635" y="0"/>
                        <a:pt x="5480" y="50"/>
                        <a:pt x="5326" y="168"/>
                      </a:cubicBezTo>
                      <a:cubicBezTo>
                        <a:pt x="2858" y="2170"/>
                        <a:pt x="1123" y="4838"/>
                        <a:pt x="23" y="7674"/>
                      </a:cubicBezTo>
                      <a:cubicBezTo>
                        <a:pt x="0" y="7763"/>
                        <a:pt x="67" y="7822"/>
                        <a:pt x="134" y="7822"/>
                      </a:cubicBezTo>
                      <a:cubicBezTo>
                        <a:pt x="167" y="7822"/>
                        <a:pt x="200" y="7807"/>
                        <a:pt x="223" y="7774"/>
                      </a:cubicBezTo>
                      <a:cubicBezTo>
                        <a:pt x="1690" y="5139"/>
                        <a:pt x="3892" y="3004"/>
                        <a:pt x="6327" y="1469"/>
                      </a:cubicBezTo>
                      <a:cubicBezTo>
                        <a:pt x="6986" y="1085"/>
                        <a:pt x="6470" y="0"/>
                        <a:pt x="5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3" name="Google Shape;2293;p14"/>
                <p:cNvSpPr/>
                <p:nvPr/>
              </p:nvSpPr>
              <p:spPr>
                <a:xfrm>
                  <a:off x="5491600" y="1945225"/>
                  <a:ext cx="367775" cy="415975"/>
                </a:xfrm>
                <a:custGeom>
                  <a:avLst/>
                  <a:gdLst/>
                  <a:ahLst/>
                  <a:cxnLst/>
                  <a:rect l="l" t="t" r="r" b="b"/>
                  <a:pathLst>
                    <a:path w="14711" h="16639" extrusionOk="0">
                      <a:moveTo>
                        <a:pt x="4903" y="0"/>
                      </a:moveTo>
                      <a:cubicBezTo>
                        <a:pt x="4681" y="0"/>
                        <a:pt x="4459" y="20"/>
                        <a:pt x="4237" y="65"/>
                      </a:cubicBezTo>
                      <a:cubicBezTo>
                        <a:pt x="3036" y="298"/>
                        <a:pt x="2002" y="1199"/>
                        <a:pt x="1368" y="2267"/>
                      </a:cubicBezTo>
                      <a:cubicBezTo>
                        <a:pt x="734" y="3367"/>
                        <a:pt x="501" y="4602"/>
                        <a:pt x="367" y="5869"/>
                      </a:cubicBezTo>
                      <a:cubicBezTo>
                        <a:pt x="0" y="9038"/>
                        <a:pt x="267" y="12274"/>
                        <a:pt x="1535" y="15810"/>
                      </a:cubicBezTo>
                      <a:cubicBezTo>
                        <a:pt x="2734" y="16365"/>
                        <a:pt x="4048" y="16639"/>
                        <a:pt x="5366" y="16639"/>
                      </a:cubicBezTo>
                      <a:cubicBezTo>
                        <a:pt x="7053" y="16639"/>
                        <a:pt x="8746" y="16190"/>
                        <a:pt x="10207" y="15309"/>
                      </a:cubicBezTo>
                      <a:cubicBezTo>
                        <a:pt x="12776" y="13775"/>
                        <a:pt x="14511" y="10906"/>
                        <a:pt x="14711" y="8204"/>
                      </a:cubicBezTo>
                      <a:cubicBezTo>
                        <a:pt x="13243" y="5235"/>
                        <a:pt x="10908" y="2734"/>
                        <a:pt x="8073" y="1066"/>
                      </a:cubicBezTo>
                      <a:cubicBezTo>
                        <a:pt x="7100" y="510"/>
                        <a:pt x="6011" y="0"/>
                        <a:pt x="49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294" name="Google Shape;2294;p14"/>
            <p:cNvGrpSpPr/>
            <p:nvPr/>
          </p:nvGrpSpPr>
          <p:grpSpPr>
            <a:xfrm>
              <a:off x="-202790" y="2873256"/>
              <a:ext cx="1930075" cy="2467362"/>
              <a:chOff x="-202790" y="2873256"/>
              <a:chExt cx="1930075" cy="2467362"/>
            </a:xfrm>
          </p:grpSpPr>
          <p:grpSp>
            <p:nvGrpSpPr>
              <p:cNvPr id="2295" name="Google Shape;2295;p14"/>
              <p:cNvGrpSpPr/>
              <p:nvPr/>
            </p:nvGrpSpPr>
            <p:grpSpPr>
              <a:xfrm rot="10800000">
                <a:off x="843141" y="3667338"/>
                <a:ext cx="544373" cy="554662"/>
                <a:chOff x="5797738" y="1794275"/>
                <a:chExt cx="623638" cy="635425"/>
              </a:xfrm>
            </p:grpSpPr>
            <p:sp>
              <p:nvSpPr>
                <p:cNvPr id="2296" name="Google Shape;2296;p14"/>
                <p:cNvSpPr/>
                <p:nvPr/>
              </p:nvSpPr>
              <p:spPr>
                <a:xfrm>
                  <a:off x="6070300" y="1794275"/>
                  <a:ext cx="159600" cy="329925"/>
                </a:xfrm>
                <a:custGeom>
                  <a:avLst/>
                  <a:gdLst/>
                  <a:ahLst/>
                  <a:cxnLst/>
                  <a:rect l="l" t="t" r="r" b="b"/>
                  <a:pathLst>
                    <a:path w="6384" h="13197" extrusionOk="0">
                      <a:moveTo>
                        <a:pt x="4796" y="0"/>
                      </a:moveTo>
                      <a:cubicBezTo>
                        <a:pt x="4457" y="0"/>
                        <a:pt x="4107" y="101"/>
                        <a:pt x="3799" y="279"/>
                      </a:cubicBezTo>
                      <a:cubicBezTo>
                        <a:pt x="3283" y="613"/>
                        <a:pt x="2857" y="1160"/>
                        <a:pt x="2523" y="1677"/>
                      </a:cubicBezTo>
                      <a:cubicBezTo>
                        <a:pt x="395" y="5081"/>
                        <a:pt x="0" y="9489"/>
                        <a:pt x="1489" y="13197"/>
                      </a:cubicBezTo>
                      <a:cubicBezTo>
                        <a:pt x="3648" y="9975"/>
                        <a:pt x="5714" y="6571"/>
                        <a:pt x="6231" y="2710"/>
                      </a:cubicBezTo>
                      <a:cubicBezTo>
                        <a:pt x="6383" y="1829"/>
                        <a:pt x="6353" y="735"/>
                        <a:pt x="5623" y="248"/>
                      </a:cubicBezTo>
                      <a:cubicBezTo>
                        <a:pt x="5382" y="78"/>
                        <a:pt x="5093" y="0"/>
                        <a:pt x="47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7" name="Google Shape;2297;p14"/>
                <p:cNvSpPr/>
                <p:nvPr/>
              </p:nvSpPr>
              <p:spPr>
                <a:xfrm>
                  <a:off x="5886238" y="1844175"/>
                  <a:ext cx="229525" cy="278500"/>
                </a:xfrm>
                <a:custGeom>
                  <a:avLst/>
                  <a:gdLst/>
                  <a:ahLst/>
                  <a:cxnLst/>
                  <a:rect l="l" t="t" r="r" b="b"/>
                  <a:pathLst>
                    <a:path w="9181" h="11140" extrusionOk="0">
                      <a:moveTo>
                        <a:pt x="2512" y="0"/>
                      </a:moveTo>
                      <a:cubicBezTo>
                        <a:pt x="2101" y="0"/>
                        <a:pt x="1696" y="98"/>
                        <a:pt x="1338" y="319"/>
                      </a:cubicBezTo>
                      <a:cubicBezTo>
                        <a:pt x="305" y="927"/>
                        <a:pt x="1" y="2325"/>
                        <a:pt x="365" y="3450"/>
                      </a:cubicBezTo>
                      <a:cubicBezTo>
                        <a:pt x="821" y="4970"/>
                        <a:pt x="2159" y="6003"/>
                        <a:pt x="3405" y="7006"/>
                      </a:cubicBezTo>
                      <a:cubicBezTo>
                        <a:pt x="5350" y="8404"/>
                        <a:pt x="7265" y="9833"/>
                        <a:pt x="9180" y="11140"/>
                      </a:cubicBezTo>
                      <a:cubicBezTo>
                        <a:pt x="8572" y="7614"/>
                        <a:pt x="7782" y="3875"/>
                        <a:pt x="5290" y="1383"/>
                      </a:cubicBezTo>
                      <a:cubicBezTo>
                        <a:pt x="4742" y="836"/>
                        <a:pt x="4165" y="380"/>
                        <a:pt x="3466" y="167"/>
                      </a:cubicBezTo>
                      <a:cubicBezTo>
                        <a:pt x="3159" y="60"/>
                        <a:pt x="2834" y="0"/>
                        <a:pt x="25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8" name="Google Shape;2298;p14"/>
                <p:cNvSpPr/>
                <p:nvPr/>
              </p:nvSpPr>
              <p:spPr>
                <a:xfrm>
                  <a:off x="5797738" y="2035525"/>
                  <a:ext cx="329075" cy="153300"/>
                </a:xfrm>
                <a:custGeom>
                  <a:avLst/>
                  <a:gdLst/>
                  <a:ahLst/>
                  <a:cxnLst/>
                  <a:rect l="l" t="t" r="r" b="b"/>
                  <a:pathLst>
                    <a:path w="13163" h="6132" extrusionOk="0">
                      <a:moveTo>
                        <a:pt x="5222" y="0"/>
                      </a:moveTo>
                      <a:cubicBezTo>
                        <a:pt x="5042" y="0"/>
                        <a:pt x="4862" y="7"/>
                        <a:pt x="4682" y="21"/>
                      </a:cubicBezTo>
                      <a:cubicBezTo>
                        <a:pt x="3131" y="173"/>
                        <a:pt x="1551" y="933"/>
                        <a:pt x="730" y="2301"/>
                      </a:cubicBezTo>
                      <a:cubicBezTo>
                        <a:pt x="153" y="3243"/>
                        <a:pt x="1" y="4580"/>
                        <a:pt x="761" y="5371"/>
                      </a:cubicBezTo>
                      <a:cubicBezTo>
                        <a:pt x="1308" y="5948"/>
                        <a:pt x="2159" y="6100"/>
                        <a:pt x="2979" y="6130"/>
                      </a:cubicBezTo>
                      <a:cubicBezTo>
                        <a:pt x="3027" y="6131"/>
                        <a:pt x="3075" y="6132"/>
                        <a:pt x="3123" y="6132"/>
                      </a:cubicBezTo>
                      <a:cubicBezTo>
                        <a:pt x="6655" y="6132"/>
                        <a:pt x="9953" y="3938"/>
                        <a:pt x="13162" y="3668"/>
                      </a:cubicBezTo>
                      <a:cubicBezTo>
                        <a:pt x="11885" y="2726"/>
                        <a:pt x="10639" y="1784"/>
                        <a:pt x="9241" y="1054"/>
                      </a:cubicBezTo>
                      <a:cubicBezTo>
                        <a:pt x="8002" y="408"/>
                        <a:pt x="6620" y="0"/>
                        <a:pt x="52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9" name="Google Shape;2299;p14"/>
                <p:cNvSpPr/>
                <p:nvPr/>
              </p:nvSpPr>
              <p:spPr>
                <a:xfrm>
                  <a:off x="5891563" y="2122650"/>
                  <a:ext cx="223425" cy="264875"/>
                </a:xfrm>
                <a:custGeom>
                  <a:avLst/>
                  <a:gdLst/>
                  <a:ahLst/>
                  <a:cxnLst/>
                  <a:rect l="l" t="t" r="r" b="b"/>
                  <a:pathLst>
                    <a:path w="8937" h="10595" extrusionOk="0">
                      <a:moveTo>
                        <a:pt x="8937" y="1"/>
                      </a:moveTo>
                      <a:lnTo>
                        <a:pt x="8937" y="1"/>
                      </a:lnTo>
                      <a:cubicBezTo>
                        <a:pt x="5077" y="578"/>
                        <a:pt x="1611" y="3466"/>
                        <a:pt x="365" y="7174"/>
                      </a:cubicBezTo>
                      <a:cubicBezTo>
                        <a:pt x="152" y="7752"/>
                        <a:pt x="1" y="8360"/>
                        <a:pt x="92" y="8937"/>
                      </a:cubicBezTo>
                      <a:cubicBezTo>
                        <a:pt x="152" y="9545"/>
                        <a:pt x="456" y="10092"/>
                        <a:pt x="943" y="10396"/>
                      </a:cubicBezTo>
                      <a:cubicBezTo>
                        <a:pt x="1188" y="10535"/>
                        <a:pt x="1455" y="10595"/>
                        <a:pt x="1725" y="10595"/>
                      </a:cubicBezTo>
                      <a:cubicBezTo>
                        <a:pt x="2226" y="10595"/>
                        <a:pt x="2736" y="10388"/>
                        <a:pt x="3131" y="10092"/>
                      </a:cubicBezTo>
                      <a:cubicBezTo>
                        <a:pt x="3739" y="9606"/>
                        <a:pt x="4104" y="8937"/>
                        <a:pt x="4499" y="8238"/>
                      </a:cubicBezTo>
                      <a:cubicBezTo>
                        <a:pt x="6049" y="5594"/>
                        <a:pt x="7508" y="2889"/>
                        <a:pt x="89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0" name="Google Shape;2300;p14"/>
                <p:cNvSpPr/>
                <p:nvPr/>
              </p:nvSpPr>
              <p:spPr>
                <a:xfrm>
                  <a:off x="6044450" y="2124175"/>
                  <a:ext cx="158850" cy="305525"/>
                </a:xfrm>
                <a:custGeom>
                  <a:avLst/>
                  <a:gdLst/>
                  <a:ahLst/>
                  <a:cxnLst/>
                  <a:rect l="l" t="t" r="r" b="b"/>
                  <a:pathLst>
                    <a:path w="6354" h="12221" extrusionOk="0">
                      <a:moveTo>
                        <a:pt x="2432" y="1"/>
                      </a:moveTo>
                      <a:cubicBezTo>
                        <a:pt x="669" y="2584"/>
                        <a:pt x="1" y="5989"/>
                        <a:pt x="730" y="9059"/>
                      </a:cubicBezTo>
                      <a:cubicBezTo>
                        <a:pt x="912" y="9819"/>
                        <a:pt x="1156" y="10548"/>
                        <a:pt x="1642" y="11156"/>
                      </a:cubicBezTo>
                      <a:cubicBezTo>
                        <a:pt x="2098" y="11764"/>
                        <a:pt x="2827" y="12220"/>
                        <a:pt x="3587" y="12220"/>
                      </a:cubicBezTo>
                      <a:cubicBezTo>
                        <a:pt x="3604" y="12220"/>
                        <a:pt x="3620" y="12220"/>
                        <a:pt x="3637" y="12220"/>
                      </a:cubicBezTo>
                      <a:cubicBezTo>
                        <a:pt x="4801" y="12220"/>
                        <a:pt x="5780" y="11170"/>
                        <a:pt x="6049" y="10031"/>
                      </a:cubicBezTo>
                      <a:cubicBezTo>
                        <a:pt x="6353" y="8907"/>
                        <a:pt x="6049" y="7691"/>
                        <a:pt x="5715" y="6536"/>
                      </a:cubicBezTo>
                      <a:cubicBezTo>
                        <a:pt x="4925" y="4195"/>
                        <a:pt x="3770" y="1976"/>
                        <a:pt x="2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1" name="Google Shape;2301;p14"/>
                <p:cNvSpPr/>
                <p:nvPr/>
              </p:nvSpPr>
              <p:spPr>
                <a:xfrm>
                  <a:off x="6100675" y="1920625"/>
                  <a:ext cx="300200" cy="209650"/>
                </a:xfrm>
                <a:custGeom>
                  <a:avLst/>
                  <a:gdLst/>
                  <a:ahLst/>
                  <a:cxnLst/>
                  <a:rect l="l" t="t" r="r" b="b"/>
                  <a:pathLst>
                    <a:path w="12008" h="8386" extrusionOk="0">
                      <a:moveTo>
                        <a:pt x="9661" y="0"/>
                      </a:moveTo>
                      <a:cubicBezTo>
                        <a:pt x="9175" y="0"/>
                        <a:pt x="8671" y="116"/>
                        <a:pt x="8208" y="270"/>
                      </a:cubicBezTo>
                      <a:cubicBezTo>
                        <a:pt x="4439" y="1547"/>
                        <a:pt x="1794" y="4890"/>
                        <a:pt x="1" y="8386"/>
                      </a:cubicBezTo>
                      <a:cubicBezTo>
                        <a:pt x="2129" y="6593"/>
                        <a:pt x="5199" y="6380"/>
                        <a:pt x="7995" y="5650"/>
                      </a:cubicBezTo>
                      <a:cubicBezTo>
                        <a:pt x="9211" y="5346"/>
                        <a:pt x="10487" y="4830"/>
                        <a:pt x="11247" y="3827"/>
                      </a:cubicBezTo>
                      <a:cubicBezTo>
                        <a:pt x="12007" y="2793"/>
                        <a:pt x="12007" y="1121"/>
                        <a:pt x="10974" y="392"/>
                      </a:cubicBezTo>
                      <a:cubicBezTo>
                        <a:pt x="10585" y="108"/>
                        <a:pt x="10131" y="0"/>
                        <a:pt x="96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2" name="Google Shape;2302;p14"/>
                <p:cNvSpPr/>
                <p:nvPr/>
              </p:nvSpPr>
              <p:spPr>
                <a:xfrm>
                  <a:off x="6097650" y="2065425"/>
                  <a:ext cx="323725" cy="136075"/>
                </a:xfrm>
                <a:custGeom>
                  <a:avLst/>
                  <a:gdLst/>
                  <a:ahLst/>
                  <a:cxnLst/>
                  <a:rect l="l" t="t" r="r" b="b"/>
                  <a:pathLst>
                    <a:path w="12949" h="5443" extrusionOk="0">
                      <a:moveTo>
                        <a:pt x="7799" y="0"/>
                      </a:moveTo>
                      <a:cubicBezTo>
                        <a:pt x="5028" y="0"/>
                        <a:pt x="2250" y="869"/>
                        <a:pt x="0" y="2472"/>
                      </a:cubicBezTo>
                      <a:cubicBezTo>
                        <a:pt x="1459" y="2594"/>
                        <a:pt x="2797" y="3050"/>
                        <a:pt x="3982" y="3658"/>
                      </a:cubicBezTo>
                      <a:cubicBezTo>
                        <a:pt x="5198" y="4235"/>
                        <a:pt x="6353" y="4904"/>
                        <a:pt x="7690" y="5238"/>
                      </a:cubicBezTo>
                      <a:cubicBezTo>
                        <a:pt x="8162" y="5370"/>
                        <a:pt x="8666" y="5442"/>
                        <a:pt x="9163" y="5442"/>
                      </a:cubicBezTo>
                      <a:cubicBezTo>
                        <a:pt x="10045" y="5442"/>
                        <a:pt x="10910" y="5216"/>
                        <a:pt x="11551" y="4691"/>
                      </a:cubicBezTo>
                      <a:cubicBezTo>
                        <a:pt x="12584" y="3840"/>
                        <a:pt x="12949" y="2108"/>
                        <a:pt x="12037" y="1105"/>
                      </a:cubicBezTo>
                      <a:cubicBezTo>
                        <a:pt x="11551" y="527"/>
                        <a:pt x="10760" y="314"/>
                        <a:pt x="10031" y="193"/>
                      </a:cubicBezTo>
                      <a:cubicBezTo>
                        <a:pt x="9294" y="63"/>
                        <a:pt x="8547" y="0"/>
                        <a:pt x="77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3" name="Google Shape;2303;p14"/>
                <p:cNvSpPr/>
                <p:nvPr/>
              </p:nvSpPr>
              <p:spPr>
                <a:xfrm>
                  <a:off x="6102975" y="2129825"/>
                  <a:ext cx="259900" cy="221800"/>
                </a:xfrm>
                <a:custGeom>
                  <a:avLst/>
                  <a:gdLst/>
                  <a:ahLst/>
                  <a:cxnLst/>
                  <a:rect l="l" t="t" r="r" b="b"/>
                  <a:pathLst>
                    <a:path w="10396" h="8872" extrusionOk="0">
                      <a:moveTo>
                        <a:pt x="828" y="0"/>
                      </a:moveTo>
                      <a:cubicBezTo>
                        <a:pt x="556" y="0"/>
                        <a:pt x="280" y="16"/>
                        <a:pt x="0" y="48"/>
                      </a:cubicBezTo>
                      <a:cubicBezTo>
                        <a:pt x="1581" y="2328"/>
                        <a:pt x="3161" y="4608"/>
                        <a:pt x="4955" y="6735"/>
                      </a:cubicBezTo>
                      <a:cubicBezTo>
                        <a:pt x="5532" y="7434"/>
                        <a:pt x="6140" y="8134"/>
                        <a:pt x="6961" y="8559"/>
                      </a:cubicBezTo>
                      <a:cubicBezTo>
                        <a:pt x="7347" y="8759"/>
                        <a:pt x="7787" y="8872"/>
                        <a:pt x="8217" y="8872"/>
                      </a:cubicBezTo>
                      <a:cubicBezTo>
                        <a:pt x="8701" y="8872"/>
                        <a:pt x="9174" y="8729"/>
                        <a:pt x="9544" y="8407"/>
                      </a:cubicBezTo>
                      <a:cubicBezTo>
                        <a:pt x="10304" y="7769"/>
                        <a:pt x="10395" y="6553"/>
                        <a:pt x="10000" y="5641"/>
                      </a:cubicBezTo>
                      <a:cubicBezTo>
                        <a:pt x="9605" y="4729"/>
                        <a:pt x="8845" y="4000"/>
                        <a:pt x="8085" y="3361"/>
                      </a:cubicBezTo>
                      <a:cubicBezTo>
                        <a:pt x="5982" y="1618"/>
                        <a:pt x="3601" y="0"/>
                        <a:pt x="8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4" name="Google Shape;2304;p14"/>
              <p:cNvGrpSpPr/>
              <p:nvPr/>
            </p:nvGrpSpPr>
            <p:grpSpPr>
              <a:xfrm>
                <a:off x="719990" y="2873256"/>
                <a:ext cx="327012" cy="329491"/>
                <a:chOff x="8108325" y="1123200"/>
                <a:chExt cx="530950" cy="534975"/>
              </a:xfrm>
            </p:grpSpPr>
            <p:sp>
              <p:nvSpPr>
                <p:cNvPr id="2305" name="Google Shape;2305;p14"/>
                <p:cNvSpPr/>
                <p:nvPr/>
              </p:nvSpPr>
              <p:spPr>
                <a:xfrm>
                  <a:off x="8108325" y="1123200"/>
                  <a:ext cx="530950" cy="534975"/>
                </a:xfrm>
                <a:custGeom>
                  <a:avLst/>
                  <a:gdLst/>
                  <a:ahLst/>
                  <a:cxnLst/>
                  <a:rect l="l" t="t" r="r" b="b"/>
                  <a:pathLst>
                    <a:path w="21238" h="21399" extrusionOk="0">
                      <a:moveTo>
                        <a:pt x="11312" y="841"/>
                      </a:moveTo>
                      <a:cubicBezTo>
                        <a:pt x="11904" y="841"/>
                        <a:pt x="12487" y="1142"/>
                        <a:pt x="12875" y="1835"/>
                      </a:cubicBezTo>
                      <a:cubicBezTo>
                        <a:pt x="13907" y="3688"/>
                        <a:pt x="12557" y="6431"/>
                        <a:pt x="11725" y="8071"/>
                      </a:cubicBezTo>
                      <a:lnTo>
                        <a:pt x="11725" y="8071"/>
                      </a:lnTo>
                      <a:cubicBezTo>
                        <a:pt x="11724" y="8071"/>
                        <a:pt x="11724" y="8071"/>
                        <a:pt x="11724" y="8072"/>
                      </a:cubicBezTo>
                      <a:cubicBezTo>
                        <a:pt x="11724" y="8072"/>
                        <a:pt x="11724" y="8072"/>
                        <a:pt x="11724" y="8072"/>
                      </a:cubicBezTo>
                      <a:lnTo>
                        <a:pt x="11724" y="8072"/>
                      </a:lnTo>
                      <a:cubicBezTo>
                        <a:pt x="11715" y="8090"/>
                        <a:pt x="11706" y="8108"/>
                        <a:pt x="11697" y="8125"/>
                      </a:cubicBezTo>
                      <a:cubicBezTo>
                        <a:pt x="11556" y="8407"/>
                        <a:pt x="11794" y="8720"/>
                        <a:pt x="12058" y="8720"/>
                      </a:cubicBezTo>
                      <a:cubicBezTo>
                        <a:pt x="12144" y="8720"/>
                        <a:pt x="12233" y="8686"/>
                        <a:pt x="12313" y="8607"/>
                      </a:cubicBezTo>
                      <a:cubicBezTo>
                        <a:pt x="13250" y="7608"/>
                        <a:pt x="15273" y="5881"/>
                        <a:pt x="16954" y="5881"/>
                      </a:cubicBezTo>
                      <a:cubicBezTo>
                        <a:pt x="17480" y="5881"/>
                        <a:pt x="17973" y="6050"/>
                        <a:pt x="18389" y="6466"/>
                      </a:cubicBezTo>
                      <a:cubicBezTo>
                        <a:pt x="20878" y="8901"/>
                        <a:pt x="15525" y="10936"/>
                        <a:pt x="13945" y="11283"/>
                      </a:cubicBezTo>
                      <a:cubicBezTo>
                        <a:pt x="13544" y="11364"/>
                        <a:pt x="13597" y="11872"/>
                        <a:pt x="13945" y="12006"/>
                      </a:cubicBezTo>
                      <a:cubicBezTo>
                        <a:pt x="15310" y="12541"/>
                        <a:pt x="17077" y="13452"/>
                        <a:pt x="17800" y="14790"/>
                      </a:cubicBezTo>
                      <a:cubicBezTo>
                        <a:pt x="18530" y="16250"/>
                        <a:pt x="17687" y="17162"/>
                        <a:pt x="16435" y="17162"/>
                      </a:cubicBezTo>
                      <a:cubicBezTo>
                        <a:pt x="16173" y="17162"/>
                        <a:pt x="15893" y="17122"/>
                        <a:pt x="15605" y="17038"/>
                      </a:cubicBezTo>
                      <a:cubicBezTo>
                        <a:pt x="13999" y="16556"/>
                        <a:pt x="12741" y="15272"/>
                        <a:pt x="11777" y="13987"/>
                      </a:cubicBezTo>
                      <a:cubicBezTo>
                        <a:pt x="11687" y="13874"/>
                        <a:pt x="11535" y="13813"/>
                        <a:pt x="11393" y="13813"/>
                      </a:cubicBezTo>
                      <a:cubicBezTo>
                        <a:pt x="11198" y="13813"/>
                        <a:pt x="11024" y="13927"/>
                        <a:pt x="11055" y="14174"/>
                      </a:cubicBezTo>
                      <a:cubicBezTo>
                        <a:pt x="11242" y="15620"/>
                        <a:pt x="11269" y="17199"/>
                        <a:pt x="10921" y="18644"/>
                      </a:cubicBezTo>
                      <a:cubicBezTo>
                        <a:pt x="10696" y="19682"/>
                        <a:pt x="9913" y="20630"/>
                        <a:pt x="9062" y="20630"/>
                      </a:cubicBezTo>
                      <a:cubicBezTo>
                        <a:pt x="8595" y="20630"/>
                        <a:pt x="8109" y="20345"/>
                        <a:pt x="7682" y="19634"/>
                      </a:cubicBezTo>
                      <a:cubicBezTo>
                        <a:pt x="6853" y="18243"/>
                        <a:pt x="7495" y="15994"/>
                        <a:pt x="7896" y="14549"/>
                      </a:cubicBezTo>
                      <a:cubicBezTo>
                        <a:pt x="7938" y="14318"/>
                        <a:pt x="7717" y="14054"/>
                        <a:pt x="7491" y="14054"/>
                      </a:cubicBezTo>
                      <a:cubicBezTo>
                        <a:pt x="7428" y="14054"/>
                        <a:pt x="7365" y="14074"/>
                        <a:pt x="7308" y="14121"/>
                      </a:cubicBezTo>
                      <a:cubicBezTo>
                        <a:pt x="6103" y="15031"/>
                        <a:pt x="4631" y="16021"/>
                        <a:pt x="3159" y="16289"/>
                      </a:cubicBezTo>
                      <a:cubicBezTo>
                        <a:pt x="3018" y="16314"/>
                        <a:pt x="2882" y="16325"/>
                        <a:pt x="2752" y="16325"/>
                      </a:cubicBezTo>
                      <a:cubicBezTo>
                        <a:pt x="1206" y="16325"/>
                        <a:pt x="487" y="14647"/>
                        <a:pt x="1499" y="13264"/>
                      </a:cubicBezTo>
                      <a:cubicBezTo>
                        <a:pt x="2520" y="11963"/>
                        <a:pt x="4416" y="11513"/>
                        <a:pt x="5982" y="11219"/>
                      </a:cubicBezTo>
                      <a:lnTo>
                        <a:pt x="5982" y="11219"/>
                      </a:lnTo>
                      <a:cubicBezTo>
                        <a:pt x="6023" y="11232"/>
                        <a:pt x="6064" y="11239"/>
                        <a:pt x="6103" y="11239"/>
                      </a:cubicBezTo>
                      <a:cubicBezTo>
                        <a:pt x="6252" y="11239"/>
                        <a:pt x="6378" y="11147"/>
                        <a:pt x="6446" y="11026"/>
                      </a:cubicBezTo>
                      <a:lnTo>
                        <a:pt x="6446" y="11026"/>
                      </a:lnTo>
                      <a:cubicBezTo>
                        <a:pt x="6465" y="10996"/>
                        <a:pt x="6479" y="10962"/>
                        <a:pt x="6487" y="10927"/>
                      </a:cubicBezTo>
                      <a:lnTo>
                        <a:pt x="6487" y="10927"/>
                      </a:lnTo>
                      <a:cubicBezTo>
                        <a:pt x="6512" y="10832"/>
                        <a:pt x="6502" y="10731"/>
                        <a:pt x="6443" y="10646"/>
                      </a:cubicBezTo>
                      <a:lnTo>
                        <a:pt x="6443" y="10646"/>
                      </a:lnTo>
                      <a:cubicBezTo>
                        <a:pt x="6383" y="10530"/>
                        <a:pt x="6273" y="10438"/>
                        <a:pt x="6133" y="10423"/>
                      </a:cubicBezTo>
                      <a:lnTo>
                        <a:pt x="6133" y="10423"/>
                      </a:lnTo>
                      <a:cubicBezTo>
                        <a:pt x="4855" y="9645"/>
                        <a:pt x="3565" y="8740"/>
                        <a:pt x="2543" y="7617"/>
                      </a:cubicBezTo>
                      <a:cubicBezTo>
                        <a:pt x="1526" y="6546"/>
                        <a:pt x="750" y="5074"/>
                        <a:pt x="2543" y="4191"/>
                      </a:cubicBezTo>
                      <a:cubicBezTo>
                        <a:pt x="2916" y="4004"/>
                        <a:pt x="3277" y="3922"/>
                        <a:pt x="3625" y="3922"/>
                      </a:cubicBezTo>
                      <a:cubicBezTo>
                        <a:pt x="5527" y="3922"/>
                        <a:pt x="7037" y="6387"/>
                        <a:pt x="7896" y="7857"/>
                      </a:cubicBezTo>
                      <a:cubicBezTo>
                        <a:pt x="7971" y="7995"/>
                        <a:pt x="8099" y="8058"/>
                        <a:pt x="8226" y="8058"/>
                      </a:cubicBezTo>
                      <a:cubicBezTo>
                        <a:pt x="8420" y="8058"/>
                        <a:pt x="8608" y="7913"/>
                        <a:pt x="8592" y="7670"/>
                      </a:cubicBezTo>
                      <a:cubicBezTo>
                        <a:pt x="8512" y="5850"/>
                        <a:pt x="8592" y="3789"/>
                        <a:pt x="9395" y="2130"/>
                      </a:cubicBezTo>
                      <a:cubicBezTo>
                        <a:pt x="9786" y="1334"/>
                        <a:pt x="10556" y="841"/>
                        <a:pt x="11312" y="841"/>
                      </a:cubicBezTo>
                      <a:close/>
                      <a:moveTo>
                        <a:pt x="11120" y="1"/>
                      </a:moveTo>
                      <a:cubicBezTo>
                        <a:pt x="10887" y="1"/>
                        <a:pt x="10650" y="31"/>
                        <a:pt x="10412" y="95"/>
                      </a:cubicBezTo>
                      <a:cubicBezTo>
                        <a:pt x="8223" y="709"/>
                        <a:pt x="7824" y="3901"/>
                        <a:pt x="7796" y="6230"/>
                      </a:cubicBezTo>
                      <a:lnTo>
                        <a:pt x="7796" y="6230"/>
                      </a:lnTo>
                      <a:cubicBezTo>
                        <a:pt x="6805" y="4697"/>
                        <a:pt x="5415" y="3120"/>
                        <a:pt x="3560" y="3120"/>
                      </a:cubicBezTo>
                      <a:cubicBezTo>
                        <a:pt x="2276" y="3120"/>
                        <a:pt x="643" y="4110"/>
                        <a:pt x="589" y="5529"/>
                      </a:cubicBezTo>
                      <a:cubicBezTo>
                        <a:pt x="498" y="7607"/>
                        <a:pt x="3095" y="9471"/>
                        <a:pt x="4990" y="10638"/>
                      </a:cubicBezTo>
                      <a:lnTo>
                        <a:pt x="4990" y="10638"/>
                      </a:lnTo>
                      <a:cubicBezTo>
                        <a:pt x="3326" y="11019"/>
                        <a:pt x="1498" y="11674"/>
                        <a:pt x="616" y="13130"/>
                      </a:cubicBezTo>
                      <a:cubicBezTo>
                        <a:pt x="1" y="14174"/>
                        <a:pt x="54" y="15753"/>
                        <a:pt x="1018" y="16583"/>
                      </a:cubicBezTo>
                      <a:cubicBezTo>
                        <a:pt x="1470" y="17002"/>
                        <a:pt x="2018" y="17172"/>
                        <a:pt x="2609" y="17172"/>
                      </a:cubicBezTo>
                      <a:cubicBezTo>
                        <a:pt x="4021" y="17172"/>
                        <a:pt x="5679" y="16206"/>
                        <a:pt x="6869" y="15364"/>
                      </a:cubicBezTo>
                      <a:lnTo>
                        <a:pt x="6869" y="15364"/>
                      </a:lnTo>
                      <a:cubicBezTo>
                        <a:pt x="6487" y="16997"/>
                        <a:pt x="6280" y="18952"/>
                        <a:pt x="7174" y="20304"/>
                      </a:cubicBezTo>
                      <a:cubicBezTo>
                        <a:pt x="7627" y="20992"/>
                        <a:pt x="8423" y="21398"/>
                        <a:pt x="9222" y="21398"/>
                      </a:cubicBezTo>
                      <a:cubicBezTo>
                        <a:pt x="9604" y="21398"/>
                        <a:pt x="9986" y="21305"/>
                        <a:pt x="10332" y="21106"/>
                      </a:cubicBezTo>
                      <a:cubicBezTo>
                        <a:pt x="12027" y="20125"/>
                        <a:pt x="12105" y="17342"/>
                        <a:pt x="11945" y="15295"/>
                      </a:cubicBezTo>
                      <a:lnTo>
                        <a:pt x="11945" y="15295"/>
                      </a:lnTo>
                      <a:cubicBezTo>
                        <a:pt x="13164" y="16511"/>
                        <a:pt x="15223" y="18099"/>
                        <a:pt x="16819" y="18099"/>
                      </a:cubicBezTo>
                      <a:cubicBezTo>
                        <a:pt x="17603" y="18099"/>
                        <a:pt x="18276" y="17716"/>
                        <a:pt x="18683" y="16717"/>
                      </a:cubicBezTo>
                      <a:cubicBezTo>
                        <a:pt x="19627" y="14491"/>
                        <a:pt x="17173" y="12681"/>
                        <a:pt x="15189" y="11715"/>
                      </a:cubicBezTo>
                      <a:lnTo>
                        <a:pt x="15189" y="11715"/>
                      </a:lnTo>
                      <a:cubicBezTo>
                        <a:pt x="17631" y="10900"/>
                        <a:pt x="21237" y="8820"/>
                        <a:pt x="19138" y="6144"/>
                      </a:cubicBezTo>
                      <a:cubicBezTo>
                        <a:pt x="18557" y="5401"/>
                        <a:pt x="17823" y="5108"/>
                        <a:pt x="17036" y="5108"/>
                      </a:cubicBezTo>
                      <a:cubicBezTo>
                        <a:pt x="15748" y="5108"/>
                        <a:pt x="14316" y="5892"/>
                        <a:pt x="13171" y="6770"/>
                      </a:cubicBezTo>
                      <a:lnTo>
                        <a:pt x="13171" y="6770"/>
                      </a:lnTo>
                      <a:cubicBezTo>
                        <a:pt x="13843" y="5165"/>
                        <a:pt x="14295" y="3362"/>
                        <a:pt x="13678" y="1782"/>
                      </a:cubicBezTo>
                      <a:cubicBezTo>
                        <a:pt x="13256" y="717"/>
                        <a:pt x="12246" y="1"/>
                        <a:pt x="11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6" name="Google Shape;2306;p14"/>
                <p:cNvSpPr/>
                <p:nvPr/>
              </p:nvSpPr>
              <p:spPr>
                <a:xfrm>
                  <a:off x="8300375" y="1355075"/>
                  <a:ext cx="106750" cy="95350"/>
                </a:xfrm>
                <a:custGeom>
                  <a:avLst/>
                  <a:gdLst/>
                  <a:ahLst/>
                  <a:cxnLst/>
                  <a:rect l="l" t="t" r="r" b="b"/>
                  <a:pathLst>
                    <a:path w="4270" h="3814" extrusionOk="0">
                      <a:moveTo>
                        <a:pt x="2263" y="1"/>
                      </a:moveTo>
                      <a:cubicBezTo>
                        <a:pt x="2085" y="1"/>
                        <a:pt x="1892" y="18"/>
                        <a:pt x="1686" y="55"/>
                      </a:cubicBezTo>
                      <a:cubicBezTo>
                        <a:pt x="161" y="322"/>
                        <a:pt x="0" y="2758"/>
                        <a:pt x="1151" y="3534"/>
                      </a:cubicBezTo>
                      <a:cubicBezTo>
                        <a:pt x="1430" y="3727"/>
                        <a:pt x="1765" y="3814"/>
                        <a:pt x="2109" y="3814"/>
                      </a:cubicBezTo>
                      <a:cubicBezTo>
                        <a:pt x="3150" y="3814"/>
                        <a:pt x="4270" y="3015"/>
                        <a:pt x="4149" y="1928"/>
                      </a:cubicBezTo>
                      <a:cubicBezTo>
                        <a:pt x="4010" y="724"/>
                        <a:pt x="3410" y="1"/>
                        <a:pt x="22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7" name="Google Shape;2307;p14"/>
              <p:cNvGrpSpPr/>
              <p:nvPr/>
            </p:nvGrpSpPr>
            <p:grpSpPr>
              <a:xfrm rot="-514848">
                <a:off x="-69698" y="2960605"/>
                <a:ext cx="677147" cy="1645542"/>
                <a:chOff x="1535425" y="492925"/>
                <a:chExt cx="524575" cy="1274775"/>
              </a:xfrm>
            </p:grpSpPr>
            <p:sp>
              <p:nvSpPr>
                <p:cNvPr id="2308" name="Google Shape;2308;p14"/>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9" name="Google Shape;2309;p14"/>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0" name="Google Shape;2310;p14"/>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1" name="Google Shape;2311;p14"/>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2" name="Google Shape;2312;p14"/>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3" name="Google Shape;2313;p14"/>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4" name="Google Shape;2314;p14"/>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5" name="Google Shape;2315;p14"/>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6" name="Google Shape;2316;p14"/>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7" name="Google Shape;2317;p14"/>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8" name="Google Shape;2318;p14"/>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9" name="Google Shape;2319;p14"/>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0" name="Google Shape;2320;p14"/>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1" name="Google Shape;2321;p14"/>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2" name="Google Shape;2322;p14"/>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rgbClr val="3860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3" name="Google Shape;2323;p14"/>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24" name="Google Shape;2324;p14"/>
              <p:cNvGrpSpPr/>
              <p:nvPr/>
            </p:nvGrpSpPr>
            <p:grpSpPr>
              <a:xfrm>
                <a:off x="-146175" y="3775675"/>
                <a:ext cx="1024100" cy="1047500"/>
                <a:chOff x="1356975" y="1865675"/>
                <a:chExt cx="1024100" cy="1047500"/>
              </a:xfrm>
            </p:grpSpPr>
            <p:sp>
              <p:nvSpPr>
                <p:cNvPr id="2325" name="Google Shape;2325;p14"/>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6" name="Google Shape;2326;p14"/>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7" name="Google Shape;2327;p14"/>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8" name="Google Shape;2328;p14"/>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9" name="Google Shape;2329;p14"/>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0" name="Google Shape;2330;p14"/>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1" name="Google Shape;2331;p14"/>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2" name="Google Shape;2332;p14"/>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3" name="Google Shape;2333;p14"/>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4" name="Google Shape;2334;p14"/>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5" name="Google Shape;2335;p14"/>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6" name="Google Shape;2336;p14"/>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7" name="Google Shape;2337;p14"/>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8" name="Google Shape;2338;p14"/>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9" name="Google Shape;2339;p14"/>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0" name="Google Shape;2340;p14"/>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1" name="Google Shape;2341;p14"/>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2" name="Google Shape;2342;p14"/>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3" name="Google Shape;2343;p14"/>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4" name="Google Shape;2344;p14"/>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5" name="Google Shape;2345;p14"/>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6" name="Google Shape;2346;p14"/>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7" name="Google Shape;2347;p14"/>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8" name="Google Shape;2348;p14"/>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9" name="Google Shape;2349;p14"/>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0" name="Google Shape;2350;p14"/>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1" name="Google Shape;2351;p14"/>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2" name="Google Shape;2352;p14"/>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53" name="Google Shape;2353;p14"/>
              <p:cNvGrpSpPr/>
              <p:nvPr/>
            </p:nvGrpSpPr>
            <p:grpSpPr>
              <a:xfrm>
                <a:off x="374320" y="4268899"/>
                <a:ext cx="1352964" cy="1047482"/>
                <a:chOff x="2612025" y="1964075"/>
                <a:chExt cx="1100150" cy="851750"/>
              </a:xfrm>
            </p:grpSpPr>
            <p:sp>
              <p:nvSpPr>
                <p:cNvPr id="2354" name="Google Shape;2354;p14"/>
                <p:cNvSpPr/>
                <p:nvPr/>
              </p:nvSpPr>
              <p:spPr>
                <a:xfrm>
                  <a:off x="2736300" y="1964075"/>
                  <a:ext cx="442825" cy="768925"/>
                </a:xfrm>
                <a:custGeom>
                  <a:avLst/>
                  <a:gdLst/>
                  <a:ahLst/>
                  <a:cxnLst/>
                  <a:rect l="l" t="t" r="r" b="b"/>
                  <a:pathLst>
                    <a:path w="17713" h="30757" extrusionOk="0">
                      <a:moveTo>
                        <a:pt x="12696" y="1"/>
                      </a:moveTo>
                      <a:cubicBezTo>
                        <a:pt x="12623" y="1"/>
                        <a:pt x="12549" y="4"/>
                        <a:pt x="12476" y="11"/>
                      </a:cubicBezTo>
                      <a:cubicBezTo>
                        <a:pt x="11475" y="112"/>
                        <a:pt x="10508" y="1012"/>
                        <a:pt x="10574" y="2013"/>
                      </a:cubicBezTo>
                      <a:cubicBezTo>
                        <a:pt x="10057" y="1027"/>
                        <a:pt x="8974" y="460"/>
                        <a:pt x="7879" y="460"/>
                      </a:cubicBezTo>
                      <a:cubicBezTo>
                        <a:pt x="7492" y="460"/>
                        <a:pt x="7104" y="531"/>
                        <a:pt x="6738" y="679"/>
                      </a:cubicBezTo>
                      <a:cubicBezTo>
                        <a:pt x="5371" y="1279"/>
                        <a:pt x="4670" y="3014"/>
                        <a:pt x="5171" y="4381"/>
                      </a:cubicBezTo>
                      <a:cubicBezTo>
                        <a:pt x="4763" y="4138"/>
                        <a:pt x="4301" y="4028"/>
                        <a:pt x="3830" y="4028"/>
                      </a:cubicBezTo>
                      <a:cubicBezTo>
                        <a:pt x="2683" y="4028"/>
                        <a:pt x="1482" y="4679"/>
                        <a:pt x="867" y="5649"/>
                      </a:cubicBezTo>
                      <a:cubicBezTo>
                        <a:pt x="0" y="7050"/>
                        <a:pt x="34" y="8851"/>
                        <a:pt x="567" y="10452"/>
                      </a:cubicBezTo>
                      <a:cubicBezTo>
                        <a:pt x="1134" y="11987"/>
                        <a:pt x="2068" y="13354"/>
                        <a:pt x="3002" y="14722"/>
                      </a:cubicBezTo>
                      <a:cubicBezTo>
                        <a:pt x="5337" y="18224"/>
                        <a:pt x="10141" y="27398"/>
                        <a:pt x="10708" y="28599"/>
                      </a:cubicBezTo>
                      <a:cubicBezTo>
                        <a:pt x="11239" y="29691"/>
                        <a:pt x="12240" y="30757"/>
                        <a:pt x="13365" y="30757"/>
                      </a:cubicBezTo>
                      <a:cubicBezTo>
                        <a:pt x="13512" y="30757"/>
                        <a:pt x="13660" y="30738"/>
                        <a:pt x="13810" y="30700"/>
                      </a:cubicBezTo>
                      <a:cubicBezTo>
                        <a:pt x="14844" y="30400"/>
                        <a:pt x="15378" y="29199"/>
                        <a:pt x="15711" y="28165"/>
                      </a:cubicBezTo>
                      <a:cubicBezTo>
                        <a:pt x="17346" y="22928"/>
                        <a:pt x="17713" y="17424"/>
                        <a:pt x="17413" y="12020"/>
                      </a:cubicBezTo>
                      <a:cubicBezTo>
                        <a:pt x="17313" y="9351"/>
                        <a:pt x="16979" y="6683"/>
                        <a:pt x="16312" y="4081"/>
                      </a:cubicBezTo>
                      <a:cubicBezTo>
                        <a:pt x="16045" y="3080"/>
                        <a:pt x="15711" y="2080"/>
                        <a:pt x="15078" y="1312"/>
                      </a:cubicBezTo>
                      <a:cubicBezTo>
                        <a:pt x="14521" y="571"/>
                        <a:pt x="13621" y="1"/>
                        <a:pt x="126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5" name="Google Shape;2355;p14"/>
                <p:cNvSpPr/>
                <p:nvPr/>
              </p:nvSpPr>
              <p:spPr>
                <a:xfrm>
                  <a:off x="3070700" y="1972350"/>
                  <a:ext cx="527900" cy="767900"/>
                </a:xfrm>
                <a:custGeom>
                  <a:avLst/>
                  <a:gdLst/>
                  <a:ahLst/>
                  <a:cxnLst/>
                  <a:rect l="l" t="t" r="r" b="b"/>
                  <a:pathLst>
                    <a:path w="21116" h="30716" extrusionOk="0">
                      <a:moveTo>
                        <a:pt x="8148" y="1"/>
                      </a:moveTo>
                      <a:cubicBezTo>
                        <a:pt x="7267" y="1"/>
                        <a:pt x="6379" y="430"/>
                        <a:pt x="5704" y="1048"/>
                      </a:cubicBezTo>
                      <a:cubicBezTo>
                        <a:pt x="4937" y="1782"/>
                        <a:pt x="4437" y="2716"/>
                        <a:pt x="3970" y="3683"/>
                      </a:cubicBezTo>
                      <a:cubicBezTo>
                        <a:pt x="34" y="11889"/>
                        <a:pt x="0" y="21396"/>
                        <a:pt x="601" y="30169"/>
                      </a:cubicBezTo>
                      <a:cubicBezTo>
                        <a:pt x="907" y="30552"/>
                        <a:pt x="1379" y="30715"/>
                        <a:pt x="1870" y="30715"/>
                      </a:cubicBezTo>
                      <a:cubicBezTo>
                        <a:pt x="2234" y="30715"/>
                        <a:pt x="2609" y="30625"/>
                        <a:pt x="2936" y="30469"/>
                      </a:cubicBezTo>
                      <a:cubicBezTo>
                        <a:pt x="3670" y="30035"/>
                        <a:pt x="4170" y="29335"/>
                        <a:pt x="4670" y="28634"/>
                      </a:cubicBezTo>
                      <a:lnTo>
                        <a:pt x="12309" y="17493"/>
                      </a:lnTo>
                      <a:cubicBezTo>
                        <a:pt x="13944" y="15125"/>
                        <a:pt x="15645" y="12690"/>
                        <a:pt x="18047" y="11122"/>
                      </a:cubicBezTo>
                      <a:cubicBezTo>
                        <a:pt x="19114" y="10455"/>
                        <a:pt x="20315" y="9854"/>
                        <a:pt x="20782" y="8720"/>
                      </a:cubicBezTo>
                      <a:cubicBezTo>
                        <a:pt x="21115" y="7886"/>
                        <a:pt x="20949" y="6852"/>
                        <a:pt x="20315" y="6185"/>
                      </a:cubicBezTo>
                      <a:cubicBezTo>
                        <a:pt x="19648" y="5551"/>
                        <a:pt x="18614" y="5318"/>
                        <a:pt x="16779" y="5184"/>
                      </a:cubicBezTo>
                      <a:cubicBezTo>
                        <a:pt x="17179" y="3650"/>
                        <a:pt x="16312" y="1882"/>
                        <a:pt x="14811" y="1282"/>
                      </a:cubicBezTo>
                      <a:cubicBezTo>
                        <a:pt x="14443" y="1131"/>
                        <a:pt x="14049" y="1060"/>
                        <a:pt x="13654" y="1060"/>
                      </a:cubicBezTo>
                      <a:cubicBezTo>
                        <a:pt x="12475" y="1060"/>
                        <a:pt x="11283" y="1691"/>
                        <a:pt x="10708" y="2716"/>
                      </a:cubicBezTo>
                      <a:cubicBezTo>
                        <a:pt x="10608" y="1282"/>
                        <a:pt x="9674" y="281"/>
                        <a:pt x="8640" y="47"/>
                      </a:cubicBezTo>
                      <a:cubicBezTo>
                        <a:pt x="8477" y="16"/>
                        <a:pt x="8313" y="1"/>
                        <a:pt x="81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6" name="Google Shape;2356;p14"/>
                <p:cNvSpPr/>
                <p:nvPr/>
              </p:nvSpPr>
              <p:spPr>
                <a:xfrm>
                  <a:off x="3091550" y="2254800"/>
                  <a:ext cx="620625" cy="498375"/>
                </a:xfrm>
                <a:custGeom>
                  <a:avLst/>
                  <a:gdLst/>
                  <a:ahLst/>
                  <a:cxnLst/>
                  <a:rect l="l" t="t" r="r" b="b"/>
                  <a:pathLst>
                    <a:path w="24825" h="19935" extrusionOk="0">
                      <a:moveTo>
                        <a:pt x="18942" y="0"/>
                      </a:moveTo>
                      <a:cubicBezTo>
                        <a:pt x="18196" y="0"/>
                        <a:pt x="17466" y="196"/>
                        <a:pt x="16712" y="391"/>
                      </a:cubicBezTo>
                      <a:cubicBezTo>
                        <a:pt x="12843" y="1592"/>
                        <a:pt x="9440" y="4060"/>
                        <a:pt x="6672" y="7062"/>
                      </a:cubicBezTo>
                      <a:cubicBezTo>
                        <a:pt x="4003" y="10098"/>
                        <a:pt x="1935" y="13667"/>
                        <a:pt x="0" y="19038"/>
                      </a:cubicBezTo>
                      <a:cubicBezTo>
                        <a:pt x="614" y="19674"/>
                        <a:pt x="1488" y="19935"/>
                        <a:pt x="2365" y="19935"/>
                      </a:cubicBezTo>
                      <a:cubicBezTo>
                        <a:pt x="2822" y="19935"/>
                        <a:pt x="3280" y="19864"/>
                        <a:pt x="3703" y="19738"/>
                      </a:cubicBezTo>
                      <a:cubicBezTo>
                        <a:pt x="4971" y="19371"/>
                        <a:pt x="6105" y="18571"/>
                        <a:pt x="7205" y="17870"/>
                      </a:cubicBezTo>
                      <a:cubicBezTo>
                        <a:pt x="10541" y="15869"/>
                        <a:pt x="14444" y="14768"/>
                        <a:pt x="18313" y="14768"/>
                      </a:cubicBezTo>
                      <a:cubicBezTo>
                        <a:pt x="18794" y="14768"/>
                        <a:pt x="19285" y="14784"/>
                        <a:pt x="19776" y="14784"/>
                      </a:cubicBezTo>
                      <a:cubicBezTo>
                        <a:pt x="20512" y="14784"/>
                        <a:pt x="21249" y="14748"/>
                        <a:pt x="21949" y="14568"/>
                      </a:cubicBezTo>
                      <a:cubicBezTo>
                        <a:pt x="23117" y="14268"/>
                        <a:pt x="24284" y="13500"/>
                        <a:pt x="24551" y="12266"/>
                      </a:cubicBezTo>
                      <a:cubicBezTo>
                        <a:pt x="24824" y="11203"/>
                        <a:pt x="24103" y="9892"/>
                        <a:pt x="22838" y="9892"/>
                      </a:cubicBezTo>
                      <a:cubicBezTo>
                        <a:pt x="22714" y="9892"/>
                        <a:pt x="22584" y="9904"/>
                        <a:pt x="22450" y="9931"/>
                      </a:cubicBezTo>
                      <a:cubicBezTo>
                        <a:pt x="23184" y="9264"/>
                        <a:pt x="23884" y="8497"/>
                        <a:pt x="24284" y="7529"/>
                      </a:cubicBezTo>
                      <a:cubicBezTo>
                        <a:pt x="24651" y="6562"/>
                        <a:pt x="24651" y="5428"/>
                        <a:pt x="24118" y="4594"/>
                      </a:cubicBezTo>
                      <a:cubicBezTo>
                        <a:pt x="23710" y="3971"/>
                        <a:pt x="22994" y="3555"/>
                        <a:pt x="22177" y="3555"/>
                      </a:cubicBezTo>
                      <a:cubicBezTo>
                        <a:pt x="21857" y="3555"/>
                        <a:pt x="21521" y="3619"/>
                        <a:pt x="21182" y="3760"/>
                      </a:cubicBezTo>
                      <a:cubicBezTo>
                        <a:pt x="21949" y="3260"/>
                        <a:pt x="22116" y="2126"/>
                        <a:pt x="21649" y="1358"/>
                      </a:cubicBezTo>
                      <a:cubicBezTo>
                        <a:pt x="21182" y="558"/>
                        <a:pt x="20315" y="91"/>
                        <a:pt x="19381" y="24"/>
                      </a:cubicBezTo>
                      <a:cubicBezTo>
                        <a:pt x="19234" y="8"/>
                        <a:pt x="19087" y="0"/>
                        <a:pt x="189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7" name="Google Shape;2357;p14"/>
                <p:cNvSpPr/>
                <p:nvPr/>
              </p:nvSpPr>
              <p:spPr>
                <a:xfrm>
                  <a:off x="2612025" y="2249825"/>
                  <a:ext cx="463700" cy="487950"/>
                </a:xfrm>
                <a:custGeom>
                  <a:avLst/>
                  <a:gdLst/>
                  <a:ahLst/>
                  <a:cxnLst/>
                  <a:rect l="l" t="t" r="r" b="b"/>
                  <a:pathLst>
                    <a:path w="18548" h="19518" extrusionOk="0">
                      <a:moveTo>
                        <a:pt x="7132" y="0"/>
                      </a:moveTo>
                      <a:cubicBezTo>
                        <a:pt x="6643" y="0"/>
                        <a:pt x="6166" y="141"/>
                        <a:pt x="5772" y="457"/>
                      </a:cubicBezTo>
                      <a:cubicBezTo>
                        <a:pt x="5105" y="957"/>
                        <a:pt x="4938" y="2091"/>
                        <a:pt x="5505" y="2692"/>
                      </a:cubicBezTo>
                      <a:cubicBezTo>
                        <a:pt x="4827" y="2546"/>
                        <a:pt x="4180" y="2463"/>
                        <a:pt x="3583" y="2463"/>
                      </a:cubicBezTo>
                      <a:cubicBezTo>
                        <a:pt x="2534" y="2463"/>
                        <a:pt x="1639" y="2721"/>
                        <a:pt x="1002" y="3359"/>
                      </a:cubicBezTo>
                      <a:cubicBezTo>
                        <a:pt x="201" y="4193"/>
                        <a:pt x="1" y="5427"/>
                        <a:pt x="268" y="6561"/>
                      </a:cubicBezTo>
                      <a:cubicBezTo>
                        <a:pt x="501" y="7695"/>
                        <a:pt x="1102" y="8696"/>
                        <a:pt x="1669" y="9630"/>
                      </a:cubicBezTo>
                      <a:cubicBezTo>
                        <a:pt x="1102" y="9930"/>
                        <a:pt x="668" y="10297"/>
                        <a:pt x="435" y="10764"/>
                      </a:cubicBezTo>
                      <a:cubicBezTo>
                        <a:pt x="201" y="11231"/>
                        <a:pt x="134" y="11865"/>
                        <a:pt x="468" y="12265"/>
                      </a:cubicBezTo>
                      <a:cubicBezTo>
                        <a:pt x="781" y="12676"/>
                        <a:pt x="1265" y="12777"/>
                        <a:pt x="1794" y="12777"/>
                      </a:cubicBezTo>
                      <a:cubicBezTo>
                        <a:pt x="2168" y="12777"/>
                        <a:pt x="2564" y="12726"/>
                        <a:pt x="2936" y="12699"/>
                      </a:cubicBezTo>
                      <a:cubicBezTo>
                        <a:pt x="3095" y="12685"/>
                        <a:pt x="3253" y="12678"/>
                        <a:pt x="3412" y="12678"/>
                      </a:cubicBezTo>
                      <a:cubicBezTo>
                        <a:pt x="5157" y="12678"/>
                        <a:pt x="6903" y="13494"/>
                        <a:pt x="8340" y="14533"/>
                      </a:cubicBezTo>
                      <a:cubicBezTo>
                        <a:pt x="9975" y="15634"/>
                        <a:pt x="11342" y="17035"/>
                        <a:pt x="13010" y="18069"/>
                      </a:cubicBezTo>
                      <a:cubicBezTo>
                        <a:pt x="14326" y="18902"/>
                        <a:pt x="15879" y="19518"/>
                        <a:pt x="17427" y="19518"/>
                      </a:cubicBezTo>
                      <a:cubicBezTo>
                        <a:pt x="17802" y="19518"/>
                        <a:pt x="18177" y="19482"/>
                        <a:pt x="18548" y="19403"/>
                      </a:cubicBezTo>
                      <a:cubicBezTo>
                        <a:pt x="18481" y="12032"/>
                        <a:pt x="15112" y="6027"/>
                        <a:pt x="10208" y="1591"/>
                      </a:cubicBezTo>
                      <a:cubicBezTo>
                        <a:pt x="9608" y="1024"/>
                        <a:pt x="8941" y="457"/>
                        <a:pt x="8140" y="190"/>
                      </a:cubicBezTo>
                      <a:cubicBezTo>
                        <a:pt x="7813" y="67"/>
                        <a:pt x="7470" y="0"/>
                        <a:pt x="71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8" name="Google Shape;2358;p14"/>
                <p:cNvSpPr/>
                <p:nvPr/>
              </p:nvSpPr>
              <p:spPr>
                <a:xfrm>
                  <a:off x="2690875" y="2423375"/>
                  <a:ext cx="322300" cy="246300"/>
                </a:xfrm>
                <a:custGeom>
                  <a:avLst/>
                  <a:gdLst/>
                  <a:ahLst/>
                  <a:cxnLst/>
                  <a:rect l="l" t="t" r="r" b="b"/>
                  <a:pathLst>
                    <a:path w="12892" h="9852" extrusionOk="0">
                      <a:moveTo>
                        <a:pt x="73" y="0"/>
                      </a:moveTo>
                      <a:cubicBezTo>
                        <a:pt x="1" y="0"/>
                        <a:pt x="0" y="80"/>
                        <a:pt x="149" y="186"/>
                      </a:cubicBezTo>
                      <a:cubicBezTo>
                        <a:pt x="1017" y="987"/>
                        <a:pt x="1884" y="1854"/>
                        <a:pt x="2818" y="2654"/>
                      </a:cubicBezTo>
                      <a:cubicBezTo>
                        <a:pt x="3719" y="3455"/>
                        <a:pt x="4686" y="4256"/>
                        <a:pt x="5587" y="4989"/>
                      </a:cubicBezTo>
                      <a:lnTo>
                        <a:pt x="6320" y="5590"/>
                      </a:lnTo>
                      <a:cubicBezTo>
                        <a:pt x="6554" y="5790"/>
                        <a:pt x="6821" y="5957"/>
                        <a:pt x="7021" y="6157"/>
                      </a:cubicBezTo>
                      <a:cubicBezTo>
                        <a:pt x="7521" y="6524"/>
                        <a:pt x="8022" y="6924"/>
                        <a:pt x="8522" y="7258"/>
                      </a:cubicBezTo>
                      <a:cubicBezTo>
                        <a:pt x="9022" y="7591"/>
                        <a:pt x="9489" y="7958"/>
                        <a:pt x="9990" y="8292"/>
                      </a:cubicBezTo>
                      <a:cubicBezTo>
                        <a:pt x="10490" y="8659"/>
                        <a:pt x="10924" y="9026"/>
                        <a:pt x="11391" y="9426"/>
                      </a:cubicBezTo>
                      <a:cubicBezTo>
                        <a:pt x="11491" y="9493"/>
                        <a:pt x="11557" y="9526"/>
                        <a:pt x="11658" y="9593"/>
                      </a:cubicBezTo>
                      <a:lnTo>
                        <a:pt x="11891" y="9693"/>
                      </a:lnTo>
                      <a:cubicBezTo>
                        <a:pt x="12024" y="9793"/>
                        <a:pt x="12158" y="9793"/>
                        <a:pt x="12225" y="9826"/>
                      </a:cubicBezTo>
                      <a:cubicBezTo>
                        <a:pt x="12308" y="9843"/>
                        <a:pt x="12391" y="9851"/>
                        <a:pt x="12471" y="9851"/>
                      </a:cubicBezTo>
                      <a:cubicBezTo>
                        <a:pt x="12550" y="9851"/>
                        <a:pt x="12625" y="9843"/>
                        <a:pt x="12692" y="9826"/>
                      </a:cubicBezTo>
                      <a:cubicBezTo>
                        <a:pt x="12825" y="9793"/>
                        <a:pt x="12892" y="9659"/>
                        <a:pt x="12892" y="9426"/>
                      </a:cubicBezTo>
                      <a:cubicBezTo>
                        <a:pt x="12892" y="9293"/>
                        <a:pt x="12825" y="9159"/>
                        <a:pt x="12725" y="9026"/>
                      </a:cubicBezTo>
                      <a:cubicBezTo>
                        <a:pt x="12658" y="8959"/>
                        <a:pt x="12525" y="8792"/>
                        <a:pt x="12391" y="8659"/>
                      </a:cubicBezTo>
                      <a:cubicBezTo>
                        <a:pt x="12191" y="8459"/>
                        <a:pt x="11991" y="8258"/>
                        <a:pt x="11791" y="8092"/>
                      </a:cubicBezTo>
                      <a:cubicBezTo>
                        <a:pt x="11557" y="7858"/>
                        <a:pt x="11357" y="7691"/>
                        <a:pt x="11124" y="7491"/>
                      </a:cubicBezTo>
                      <a:cubicBezTo>
                        <a:pt x="10657" y="7091"/>
                        <a:pt x="10123" y="6691"/>
                        <a:pt x="9623" y="6357"/>
                      </a:cubicBezTo>
                      <a:cubicBezTo>
                        <a:pt x="9056" y="6024"/>
                        <a:pt x="8555" y="5657"/>
                        <a:pt x="8022" y="5323"/>
                      </a:cubicBezTo>
                      <a:cubicBezTo>
                        <a:pt x="7788" y="5156"/>
                        <a:pt x="7488" y="4989"/>
                        <a:pt x="7221" y="4823"/>
                      </a:cubicBezTo>
                      <a:cubicBezTo>
                        <a:pt x="6988" y="4656"/>
                        <a:pt x="6687" y="4456"/>
                        <a:pt x="6420" y="4289"/>
                      </a:cubicBezTo>
                      <a:cubicBezTo>
                        <a:pt x="5353" y="3588"/>
                        <a:pt x="4219" y="2921"/>
                        <a:pt x="3185" y="2187"/>
                      </a:cubicBezTo>
                      <a:cubicBezTo>
                        <a:pt x="2151" y="1520"/>
                        <a:pt x="1183" y="753"/>
                        <a:pt x="249" y="86"/>
                      </a:cubicBezTo>
                      <a:cubicBezTo>
                        <a:pt x="177" y="26"/>
                        <a:pt x="113" y="0"/>
                        <a:pt x="7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9" name="Google Shape;2359;p14"/>
                <p:cNvSpPr/>
                <p:nvPr/>
              </p:nvSpPr>
              <p:spPr>
                <a:xfrm>
                  <a:off x="2739625" y="2407675"/>
                  <a:ext cx="272725" cy="237225"/>
                </a:xfrm>
                <a:custGeom>
                  <a:avLst/>
                  <a:gdLst/>
                  <a:ahLst/>
                  <a:cxnLst/>
                  <a:rect l="l" t="t" r="r" b="b"/>
                  <a:pathLst>
                    <a:path w="10909" h="9489" extrusionOk="0">
                      <a:moveTo>
                        <a:pt x="108" y="0"/>
                      </a:moveTo>
                      <a:cubicBezTo>
                        <a:pt x="36" y="0"/>
                        <a:pt x="1" y="31"/>
                        <a:pt x="1" y="80"/>
                      </a:cubicBezTo>
                      <a:cubicBezTo>
                        <a:pt x="1" y="114"/>
                        <a:pt x="34" y="147"/>
                        <a:pt x="167" y="180"/>
                      </a:cubicBezTo>
                      <a:cubicBezTo>
                        <a:pt x="401" y="314"/>
                        <a:pt x="568" y="480"/>
                        <a:pt x="835" y="614"/>
                      </a:cubicBezTo>
                      <a:cubicBezTo>
                        <a:pt x="1035" y="781"/>
                        <a:pt x="1235" y="914"/>
                        <a:pt x="1435" y="1081"/>
                      </a:cubicBezTo>
                      <a:lnTo>
                        <a:pt x="2069" y="1581"/>
                      </a:lnTo>
                      <a:cubicBezTo>
                        <a:pt x="2269" y="1748"/>
                        <a:pt x="2436" y="1948"/>
                        <a:pt x="2669" y="2115"/>
                      </a:cubicBezTo>
                      <a:cubicBezTo>
                        <a:pt x="3436" y="2849"/>
                        <a:pt x="4204" y="3616"/>
                        <a:pt x="5004" y="4350"/>
                      </a:cubicBezTo>
                      <a:cubicBezTo>
                        <a:pt x="5771" y="5117"/>
                        <a:pt x="6505" y="5851"/>
                        <a:pt x="7239" y="6652"/>
                      </a:cubicBezTo>
                      <a:cubicBezTo>
                        <a:pt x="7606" y="7018"/>
                        <a:pt x="8006" y="7452"/>
                        <a:pt x="8340" y="7819"/>
                      </a:cubicBezTo>
                      <a:cubicBezTo>
                        <a:pt x="8507" y="8019"/>
                        <a:pt x="8707" y="8219"/>
                        <a:pt x="8907" y="8419"/>
                      </a:cubicBezTo>
                      <a:cubicBezTo>
                        <a:pt x="9107" y="8620"/>
                        <a:pt x="9274" y="8786"/>
                        <a:pt x="9507" y="8953"/>
                      </a:cubicBezTo>
                      <a:cubicBezTo>
                        <a:pt x="9897" y="9319"/>
                        <a:pt x="10251" y="9488"/>
                        <a:pt x="10505" y="9488"/>
                      </a:cubicBezTo>
                      <a:cubicBezTo>
                        <a:pt x="10599" y="9488"/>
                        <a:pt x="10679" y="9465"/>
                        <a:pt x="10742" y="9420"/>
                      </a:cubicBezTo>
                      <a:cubicBezTo>
                        <a:pt x="10908" y="9253"/>
                        <a:pt x="10908" y="8786"/>
                        <a:pt x="10508" y="8286"/>
                      </a:cubicBezTo>
                      <a:cubicBezTo>
                        <a:pt x="10175" y="7886"/>
                        <a:pt x="9841" y="7485"/>
                        <a:pt x="9507" y="7119"/>
                      </a:cubicBezTo>
                      <a:cubicBezTo>
                        <a:pt x="9174" y="6752"/>
                        <a:pt x="8774" y="6318"/>
                        <a:pt x="8373" y="5951"/>
                      </a:cubicBezTo>
                      <a:cubicBezTo>
                        <a:pt x="7573" y="5150"/>
                        <a:pt x="6705" y="4417"/>
                        <a:pt x="5771" y="3683"/>
                      </a:cubicBezTo>
                      <a:lnTo>
                        <a:pt x="3036" y="1681"/>
                      </a:lnTo>
                      <a:cubicBezTo>
                        <a:pt x="2836" y="1515"/>
                        <a:pt x="2569" y="1348"/>
                        <a:pt x="2336" y="1181"/>
                      </a:cubicBezTo>
                      <a:cubicBezTo>
                        <a:pt x="2069" y="1014"/>
                        <a:pt x="1869" y="914"/>
                        <a:pt x="1602" y="747"/>
                      </a:cubicBezTo>
                      <a:cubicBezTo>
                        <a:pt x="1368" y="614"/>
                        <a:pt x="1168" y="480"/>
                        <a:pt x="901" y="347"/>
                      </a:cubicBezTo>
                      <a:cubicBezTo>
                        <a:pt x="701" y="247"/>
                        <a:pt x="434" y="114"/>
                        <a:pt x="201" y="13"/>
                      </a:cubicBezTo>
                      <a:cubicBezTo>
                        <a:pt x="165" y="5"/>
                        <a:pt x="134" y="0"/>
                        <a:pt x="1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0" name="Google Shape;2360;p14"/>
                <p:cNvSpPr/>
                <p:nvPr/>
              </p:nvSpPr>
              <p:spPr>
                <a:xfrm>
                  <a:off x="2825350" y="2373325"/>
                  <a:ext cx="224525" cy="277100"/>
                </a:xfrm>
                <a:custGeom>
                  <a:avLst/>
                  <a:gdLst/>
                  <a:ahLst/>
                  <a:cxnLst/>
                  <a:rect l="l" t="t" r="r" b="b"/>
                  <a:pathLst>
                    <a:path w="8981" h="11084" extrusionOk="0">
                      <a:moveTo>
                        <a:pt x="62" y="1"/>
                      </a:moveTo>
                      <a:cubicBezTo>
                        <a:pt x="3" y="1"/>
                        <a:pt x="1" y="80"/>
                        <a:pt x="107" y="187"/>
                      </a:cubicBezTo>
                      <a:cubicBezTo>
                        <a:pt x="474" y="587"/>
                        <a:pt x="808" y="987"/>
                        <a:pt x="1175" y="1354"/>
                      </a:cubicBezTo>
                      <a:cubicBezTo>
                        <a:pt x="1342" y="1588"/>
                        <a:pt x="1542" y="1754"/>
                        <a:pt x="1709" y="1955"/>
                      </a:cubicBezTo>
                      <a:lnTo>
                        <a:pt x="2276" y="2522"/>
                      </a:lnTo>
                      <a:cubicBezTo>
                        <a:pt x="2976" y="3289"/>
                        <a:pt x="3643" y="4123"/>
                        <a:pt x="4277" y="4990"/>
                      </a:cubicBezTo>
                      <a:lnTo>
                        <a:pt x="4744" y="5624"/>
                      </a:lnTo>
                      <a:cubicBezTo>
                        <a:pt x="4911" y="5824"/>
                        <a:pt x="5078" y="6091"/>
                        <a:pt x="5178" y="6258"/>
                      </a:cubicBezTo>
                      <a:cubicBezTo>
                        <a:pt x="5311" y="6458"/>
                        <a:pt x="5445" y="6658"/>
                        <a:pt x="5611" y="6925"/>
                      </a:cubicBezTo>
                      <a:lnTo>
                        <a:pt x="5845" y="7292"/>
                      </a:lnTo>
                      <a:cubicBezTo>
                        <a:pt x="5878" y="7325"/>
                        <a:pt x="5945" y="7425"/>
                        <a:pt x="5978" y="7458"/>
                      </a:cubicBezTo>
                      <a:lnTo>
                        <a:pt x="6112" y="7625"/>
                      </a:lnTo>
                      <a:cubicBezTo>
                        <a:pt x="6412" y="7992"/>
                        <a:pt x="6612" y="8426"/>
                        <a:pt x="6912" y="8859"/>
                      </a:cubicBezTo>
                      <a:cubicBezTo>
                        <a:pt x="6979" y="8993"/>
                        <a:pt x="7079" y="9126"/>
                        <a:pt x="7112" y="9260"/>
                      </a:cubicBezTo>
                      <a:lnTo>
                        <a:pt x="7313" y="9593"/>
                      </a:lnTo>
                      <a:cubicBezTo>
                        <a:pt x="7446" y="9793"/>
                        <a:pt x="7579" y="9994"/>
                        <a:pt x="7680" y="10160"/>
                      </a:cubicBezTo>
                      <a:cubicBezTo>
                        <a:pt x="7846" y="10461"/>
                        <a:pt x="8013" y="10761"/>
                        <a:pt x="8247" y="10928"/>
                      </a:cubicBezTo>
                      <a:cubicBezTo>
                        <a:pt x="8372" y="11032"/>
                        <a:pt x="8497" y="11084"/>
                        <a:pt x="8606" y="11084"/>
                      </a:cubicBezTo>
                      <a:cubicBezTo>
                        <a:pt x="8671" y="11084"/>
                        <a:pt x="8730" y="11065"/>
                        <a:pt x="8780" y="11028"/>
                      </a:cubicBezTo>
                      <a:cubicBezTo>
                        <a:pt x="8914" y="10994"/>
                        <a:pt x="8980" y="10828"/>
                        <a:pt x="8980" y="10661"/>
                      </a:cubicBezTo>
                      <a:cubicBezTo>
                        <a:pt x="8947" y="10494"/>
                        <a:pt x="8947" y="10294"/>
                        <a:pt x="8814" y="9960"/>
                      </a:cubicBezTo>
                      <a:lnTo>
                        <a:pt x="8680" y="9593"/>
                      </a:lnTo>
                      <a:cubicBezTo>
                        <a:pt x="8647" y="9460"/>
                        <a:pt x="8547" y="9326"/>
                        <a:pt x="8513" y="9193"/>
                      </a:cubicBezTo>
                      <a:cubicBezTo>
                        <a:pt x="8380" y="8960"/>
                        <a:pt x="8280" y="8759"/>
                        <a:pt x="8147" y="8493"/>
                      </a:cubicBezTo>
                      <a:cubicBezTo>
                        <a:pt x="8013" y="8292"/>
                        <a:pt x="7913" y="8026"/>
                        <a:pt x="7780" y="7825"/>
                      </a:cubicBezTo>
                      <a:cubicBezTo>
                        <a:pt x="7646" y="7592"/>
                        <a:pt x="7479" y="7325"/>
                        <a:pt x="7313" y="7092"/>
                      </a:cubicBezTo>
                      <a:cubicBezTo>
                        <a:pt x="7246" y="6958"/>
                        <a:pt x="7112" y="6825"/>
                        <a:pt x="7012" y="6691"/>
                      </a:cubicBezTo>
                      <a:cubicBezTo>
                        <a:pt x="6946" y="6625"/>
                        <a:pt x="6846" y="6524"/>
                        <a:pt x="6812" y="6424"/>
                      </a:cubicBezTo>
                      <a:cubicBezTo>
                        <a:pt x="6645" y="6191"/>
                        <a:pt x="6512" y="5991"/>
                        <a:pt x="6312" y="5757"/>
                      </a:cubicBezTo>
                      <a:cubicBezTo>
                        <a:pt x="6245" y="5624"/>
                        <a:pt x="6145" y="5490"/>
                        <a:pt x="6012" y="5357"/>
                      </a:cubicBezTo>
                      <a:lnTo>
                        <a:pt x="5912" y="5190"/>
                      </a:lnTo>
                      <a:lnTo>
                        <a:pt x="5778" y="5023"/>
                      </a:lnTo>
                      <a:cubicBezTo>
                        <a:pt x="5578" y="4823"/>
                        <a:pt x="5411" y="4623"/>
                        <a:pt x="5178" y="4390"/>
                      </a:cubicBezTo>
                      <a:cubicBezTo>
                        <a:pt x="4377" y="3556"/>
                        <a:pt x="3543" y="2788"/>
                        <a:pt x="2676" y="2088"/>
                      </a:cubicBezTo>
                      <a:cubicBezTo>
                        <a:pt x="2476" y="1888"/>
                        <a:pt x="2209" y="1721"/>
                        <a:pt x="2009" y="1588"/>
                      </a:cubicBezTo>
                      <a:lnTo>
                        <a:pt x="1375" y="1087"/>
                      </a:lnTo>
                      <a:cubicBezTo>
                        <a:pt x="975" y="754"/>
                        <a:pt x="608" y="420"/>
                        <a:pt x="208" y="87"/>
                      </a:cubicBezTo>
                      <a:cubicBezTo>
                        <a:pt x="147" y="26"/>
                        <a:pt x="96" y="1"/>
                        <a:pt x="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1" name="Google Shape;2361;p14"/>
                <p:cNvSpPr/>
                <p:nvPr/>
              </p:nvSpPr>
              <p:spPr>
                <a:xfrm>
                  <a:off x="2877325" y="2185200"/>
                  <a:ext cx="168375" cy="499700"/>
                </a:xfrm>
                <a:custGeom>
                  <a:avLst/>
                  <a:gdLst/>
                  <a:ahLst/>
                  <a:cxnLst/>
                  <a:rect l="l" t="t" r="r" b="b"/>
                  <a:pathLst>
                    <a:path w="6735" h="19988" extrusionOk="0">
                      <a:moveTo>
                        <a:pt x="76" y="1"/>
                      </a:moveTo>
                      <a:cubicBezTo>
                        <a:pt x="15" y="1"/>
                        <a:pt x="1" y="115"/>
                        <a:pt x="97" y="306"/>
                      </a:cubicBezTo>
                      <a:cubicBezTo>
                        <a:pt x="430" y="1007"/>
                        <a:pt x="730" y="1741"/>
                        <a:pt x="1097" y="2475"/>
                      </a:cubicBezTo>
                      <a:cubicBezTo>
                        <a:pt x="1498" y="3175"/>
                        <a:pt x="1865" y="3876"/>
                        <a:pt x="2198" y="4576"/>
                      </a:cubicBezTo>
                      <a:cubicBezTo>
                        <a:pt x="2365" y="4976"/>
                        <a:pt x="2532" y="5310"/>
                        <a:pt x="2698" y="5677"/>
                      </a:cubicBezTo>
                      <a:cubicBezTo>
                        <a:pt x="2865" y="6044"/>
                        <a:pt x="2999" y="6377"/>
                        <a:pt x="3099" y="6744"/>
                      </a:cubicBezTo>
                      <a:cubicBezTo>
                        <a:pt x="3366" y="7511"/>
                        <a:pt x="3532" y="8245"/>
                        <a:pt x="3699" y="9046"/>
                      </a:cubicBezTo>
                      <a:cubicBezTo>
                        <a:pt x="3866" y="9846"/>
                        <a:pt x="4033" y="10580"/>
                        <a:pt x="4200" y="11381"/>
                      </a:cubicBezTo>
                      <a:cubicBezTo>
                        <a:pt x="4266" y="11748"/>
                        <a:pt x="4366" y="12181"/>
                        <a:pt x="4500" y="12548"/>
                      </a:cubicBezTo>
                      <a:cubicBezTo>
                        <a:pt x="4566" y="12915"/>
                        <a:pt x="4700" y="13349"/>
                        <a:pt x="4767" y="13716"/>
                      </a:cubicBezTo>
                      <a:cubicBezTo>
                        <a:pt x="5000" y="14483"/>
                        <a:pt x="5167" y="15217"/>
                        <a:pt x="5267" y="15984"/>
                      </a:cubicBezTo>
                      <a:cubicBezTo>
                        <a:pt x="5400" y="16718"/>
                        <a:pt x="5467" y="17485"/>
                        <a:pt x="5534" y="18219"/>
                      </a:cubicBezTo>
                      <a:lnTo>
                        <a:pt x="5534" y="18586"/>
                      </a:lnTo>
                      <a:cubicBezTo>
                        <a:pt x="5534" y="18753"/>
                        <a:pt x="5567" y="18886"/>
                        <a:pt x="5567" y="18986"/>
                      </a:cubicBezTo>
                      <a:cubicBezTo>
                        <a:pt x="5601" y="19186"/>
                        <a:pt x="5634" y="19353"/>
                        <a:pt x="5701" y="19487"/>
                      </a:cubicBezTo>
                      <a:cubicBezTo>
                        <a:pt x="5767" y="19687"/>
                        <a:pt x="5867" y="19820"/>
                        <a:pt x="5934" y="19887"/>
                      </a:cubicBezTo>
                      <a:cubicBezTo>
                        <a:pt x="5967" y="19920"/>
                        <a:pt x="6068" y="19987"/>
                        <a:pt x="6134" y="19987"/>
                      </a:cubicBezTo>
                      <a:cubicBezTo>
                        <a:pt x="6234" y="19987"/>
                        <a:pt x="6301" y="19920"/>
                        <a:pt x="6434" y="19820"/>
                      </a:cubicBezTo>
                      <a:cubicBezTo>
                        <a:pt x="6535" y="19687"/>
                        <a:pt x="6601" y="19520"/>
                        <a:pt x="6635" y="19353"/>
                      </a:cubicBezTo>
                      <a:cubicBezTo>
                        <a:pt x="6668" y="19053"/>
                        <a:pt x="6701" y="18820"/>
                        <a:pt x="6701" y="18619"/>
                      </a:cubicBezTo>
                      <a:cubicBezTo>
                        <a:pt x="6701" y="18519"/>
                        <a:pt x="6701" y="18453"/>
                        <a:pt x="6735" y="18353"/>
                      </a:cubicBezTo>
                      <a:lnTo>
                        <a:pt x="6735" y="18052"/>
                      </a:lnTo>
                      <a:lnTo>
                        <a:pt x="6735" y="17485"/>
                      </a:lnTo>
                      <a:cubicBezTo>
                        <a:pt x="6735" y="17052"/>
                        <a:pt x="6701" y="16685"/>
                        <a:pt x="6668" y="16284"/>
                      </a:cubicBezTo>
                      <a:cubicBezTo>
                        <a:pt x="6601" y="15851"/>
                        <a:pt x="6568" y="15450"/>
                        <a:pt x="6501" y="15017"/>
                      </a:cubicBezTo>
                      <a:cubicBezTo>
                        <a:pt x="6401" y="14617"/>
                        <a:pt x="6334" y="14183"/>
                        <a:pt x="6201" y="13816"/>
                      </a:cubicBezTo>
                      <a:cubicBezTo>
                        <a:pt x="6068" y="13382"/>
                        <a:pt x="6001" y="13015"/>
                        <a:pt x="5867" y="12615"/>
                      </a:cubicBezTo>
                      <a:cubicBezTo>
                        <a:pt x="5734" y="12215"/>
                        <a:pt x="5601" y="11815"/>
                        <a:pt x="5534" y="11381"/>
                      </a:cubicBezTo>
                      <a:cubicBezTo>
                        <a:pt x="5267" y="10614"/>
                        <a:pt x="5067" y="9780"/>
                        <a:pt x="4833" y="8979"/>
                      </a:cubicBezTo>
                      <a:cubicBezTo>
                        <a:pt x="4566" y="8145"/>
                        <a:pt x="4266" y="7345"/>
                        <a:pt x="3933" y="6511"/>
                      </a:cubicBezTo>
                      <a:cubicBezTo>
                        <a:pt x="3766" y="6077"/>
                        <a:pt x="3566" y="5710"/>
                        <a:pt x="3366" y="5343"/>
                      </a:cubicBezTo>
                      <a:cubicBezTo>
                        <a:pt x="3165" y="4976"/>
                        <a:pt x="2932" y="4576"/>
                        <a:pt x="2732" y="4242"/>
                      </a:cubicBezTo>
                      <a:cubicBezTo>
                        <a:pt x="2532" y="3876"/>
                        <a:pt x="2332" y="3542"/>
                        <a:pt x="2065" y="3208"/>
                      </a:cubicBezTo>
                      <a:cubicBezTo>
                        <a:pt x="1865" y="2875"/>
                        <a:pt x="1598" y="2541"/>
                        <a:pt x="1398" y="2208"/>
                      </a:cubicBezTo>
                      <a:cubicBezTo>
                        <a:pt x="997" y="1541"/>
                        <a:pt x="597" y="873"/>
                        <a:pt x="263" y="206"/>
                      </a:cubicBezTo>
                      <a:cubicBezTo>
                        <a:pt x="192" y="64"/>
                        <a:pt x="121" y="1"/>
                        <a:pt x="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2" name="Google Shape;2362;p14"/>
                <p:cNvSpPr/>
                <p:nvPr/>
              </p:nvSpPr>
              <p:spPr>
                <a:xfrm>
                  <a:off x="2949775" y="2123625"/>
                  <a:ext cx="133450" cy="548275"/>
                </a:xfrm>
                <a:custGeom>
                  <a:avLst/>
                  <a:gdLst/>
                  <a:ahLst/>
                  <a:cxnLst/>
                  <a:rect l="l" t="t" r="r" b="b"/>
                  <a:pathLst>
                    <a:path w="5338" h="21931" extrusionOk="0">
                      <a:moveTo>
                        <a:pt x="67" y="1"/>
                      </a:moveTo>
                      <a:cubicBezTo>
                        <a:pt x="34" y="1"/>
                        <a:pt x="1" y="134"/>
                        <a:pt x="67" y="301"/>
                      </a:cubicBezTo>
                      <a:cubicBezTo>
                        <a:pt x="167" y="501"/>
                        <a:pt x="301" y="668"/>
                        <a:pt x="401" y="835"/>
                      </a:cubicBezTo>
                      <a:cubicBezTo>
                        <a:pt x="534" y="1001"/>
                        <a:pt x="634" y="1235"/>
                        <a:pt x="701" y="1402"/>
                      </a:cubicBezTo>
                      <a:cubicBezTo>
                        <a:pt x="868" y="1769"/>
                        <a:pt x="1001" y="2169"/>
                        <a:pt x="1135" y="2569"/>
                      </a:cubicBezTo>
                      <a:cubicBezTo>
                        <a:pt x="1235" y="2969"/>
                        <a:pt x="1335" y="3403"/>
                        <a:pt x="1402" y="3770"/>
                      </a:cubicBezTo>
                      <a:lnTo>
                        <a:pt x="1668" y="5004"/>
                      </a:lnTo>
                      <a:lnTo>
                        <a:pt x="2169" y="7506"/>
                      </a:lnTo>
                      <a:cubicBezTo>
                        <a:pt x="2236" y="7940"/>
                        <a:pt x="2336" y="8340"/>
                        <a:pt x="2369" y="8774"/>
                      </a:cubicBezTo>
                      <a:lnTo>
                        <a:pt x="2636" y="10008"/>
                      </a:lnTo>
                      <a:cubicBezTo>
                        <a:pt x="2803" y="10842"/>
                        <a:pt x="3003" y="11676"/>
                        <a:pt x="3136" y="12510"/>
                      </a:cubicBezTo>
                      <a:cubicBezTo>
                        <a:pt x="3236" y="13344"/>
                        <a:pt x="3403" y="14177"/>
                        <a:pt x="3536" y="15011"/>
                      </a:cubicBezTo>
                      <a:cubicBezTo>
                        <a:pt x="3637" y="15445"/>
                        <a:pt x="3670" y="15845"/>
                        <a:pt x="3737" y="16279"/>
                      </a:cubicBezTo>
                      <a:lnTo>
                        <a:pt x="3837" y="16913"/>
                      </a:lnTo>
                      <a:cubicBezTo>
                        <a:pt x="3870" y="17113"/>
                        <a:pt x="3870" y="17280"/>
                        <a:pt x="3903" y="17480"/>
                      </a:cubicBezTo>
                      <a:cubicBezTo>
                        <a:pt x="4003" y="18280"/>
                        <a:pt x="4003" y="19081"/>
                        <a:pt x="3970" y="19915"/>
                      </a:cubicBezTo>
                      <a:cubicBezTo>
                        <a:pt x="3903" y="21116"/>
                        <a:pt x="4170" y="21783"/>
                        <a:pt x="4404" y="21916"/>
                      </a:cubicBezTo>
                      <a:cubicBezTo>
                        <a:pt x="4438" y="21926"/>
                        <a:pt x="4471" y="21930"/>
                        <a:pt x="4503" y="21930"/>
                      </a:cubicBezTo>
                      <a:cubicBezTo>
                        <a:pt x="4819" y="21930"/>
                        <a:pt x="5050" y="21484"/>
                        <a:pt x="5171" y="20515"/>
                      </a:cubicBezTo>
                      <a:cubicBezTo>
                        <a:pt x="5238" y="19748"/>
                        <a:pt x="5338" y="18914"/>
                        <a:pt x="5338" y="18014"/>
                      </a:cubicBezTo>
                      <a:cubicBezTo>
                        <a:pt x="5338" y="17580"/>
                        <a:pt x="5304" y="17146"/>
                        <a:pt x="5204" y="16679"/>
                      </a:cubicBezTo>
                      <a:cubicBezTo>
                        <a:pt x="5171" y="16479"/>
                        <a:pt x="5138" y="16279"/>
                        <a:pt x="5071" y="16012"/>
                      </a:cubicBezTo>
                      <a:lnTo>
                        <a:pt x="4971" y="15412"/>
                      </a:lnTo>
                      <a:cubicBezTo>
                        <a:pt x="4804" y="14511"/>
                        <a:pt x="4637" y="13677"/>
                        <a:pt x="4404" y="12810"/>
                      </a:cubicBezTo>
                      <a:cubicBezTo>
                        <a:pt x="4370" y="12610"/>
                        <a:pt x="4337" y="12343"/>
                        <a:pt x="4237" y="12143"/>
                      </a:cubicBezTo>
                      <a:cubicBezTo>
                        <a:pt x="4204" y="11943"/>
                        <a:pt x="4137" y="11676"/>
                        <a:pt x="4070" y="11476"/>
                      </a:cubicBezTo>
                      <a:cubicBezTo>
                        <a:pt x="3970" y="11009"/>
                        <a:pt x="3837" y="10608"/>
                        <a:pt x="3703" y="10175"/>
                      </a:cubicBezTo>
                      <a:cubicBezTo>
                        <a:pt x="3570" y="9774"/>
                        <a:pt x="3470" y="9341"/>
                        <a:pt x="3336" y="8907"/>
                      </a:cubicBezTo>
                      <a:cubicBezTo>
                        <a:pt x="3203" y="8440"/>
                        <a:pt x="3069" y="8006"/>
                        <a:pt x="2969" y="7573"/>
                      </a:cubicBezTo>
                      <a:cubicBezTo>
                        <a:pt x="2703" y="6672"/>
                        <a:pt x="2469" y="5805"/>
                        <a:pt x="2202" y="4971"/>
                      </a:cubicBezTo>
                      <a:lnTo>
                        <a:pt x="1835" y="3737"/>
                      </a:lnTo>
                      <a:cubicBezTo>
                        <a:pt x="1702" y="3303"/>
                        <a:pt x="1568" y="2903"/>
                        <a:pt x="1402" y="2469"/>
                      </a:cubicBezTo>
                      <a:cubicBezTo>
                        <a:pt x="1235" y="2069"/>
                        <a:pt x="1068" y="1669"/>
                        <a:pt x="901" y="1302"/>
                      </a:cubicBezTo>
                      <a:cubicBezTo>
                        <a:pt x="868" y="1235"/>
                        <a:pt x="835" y="1135"/>
                        <a:pt x="734" y="1001"/>
                      </a:cubicBezTo>
                      <a:cubicBezTo>
                        <a:pt x="701" y="935"/>
                        <a:pt x="634" y="801"/>
                        <a:pt x="568" y="735"/>
                      </a:cubicBezTo>
                      <a:cubicBezTo>
                        <a:pt x="468" y="568"/>
                        <a:pt x="334" y="401"/>
                        <a:pt x="234" y="268"/>
                      </a:cubicBezTo>
                      <a:cubicBezTo>
                        <a:pt x="167" y="101"/>
                        <a:pt x="134" y="1"/>
                        <a:pt x="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3" name="Google Shape;2363;p14"/>
                <p:cNvSpPr/>
                <p:nvPr/>
              </p:nvSpPr>
              <p:spPr>
                <a:xfrm>
                  <a:off x="3035675" y="2144475"/>
                  <a:ext cx="66725" cy="526375"/>
                </a:xfrm>
                <a:custGeom>
                  <a:avLst/>
                  <a:gdLst/>
                  <a:ahLst/>
                  <a:cxnLst/>
                  <a:rect l="l" t="t" r="r" b="b"/>
                  <a:pathLst>
                    <a:path w="2669" h="21055" extrusionOk="0">
                      <a:moveTo>
                        <a:pt x="67" y="1"/>
                      </a:moveTo>
                      <a:cubicBezTo>
                        <a:pt x="67" y="1"/>
                        <a:pt x="34" y="1"/>
                        <a:pt x="0" y="101"/>
                      </a:cubicBezTo>
                      <a:lnTo>
                        <a:pt x="0" y="301"/>
                      </a:lnTo>
                      <a:cubicBezTo>
                        <a:pt x="34" y="401"/>
                        <a:pt x="67" y="468"/>
                        <a:pt x="100" y="601"/>
                      </a:cubicBezTo>
                      <a:cubicBezTo>
                        <a:pt x="167" y="668"/>
                        <a:pt x="167" y="768"/>
                        <a:pt x="201" y="868"/>
                      </a:cubicBezTo>
                      <a:cubicBezTo>
                        <a:pt x="234" y="1101"/>
                        <a:pt x="267" y="1268"/>
                        <a:pt x="367" y="1468"/>
                      </a:cubicBezTo>
                      <a:cubicBezTo>
                        <a:pt x="501" y="1835"/>
                        <a:pt x="668" y="2236"/>
                        <a:pt x="768" y="2602"/>
                      </a:cubicBezTo>
                      <a:cubicBezTo>
                        <a:pt x="868" y="2769"/>
                        <a:pt x="901" y="2969"/>
                        <a:pt x="934" y="3136"/>
                      </a:cubicBezTo>
                      <a:cubicBezTo>
                        <a:pt x="1001" y="3303"/>
                        <a:pt x="1001" y="3503"/>
                        <a:pt x="1034" y="3737"/>
                      </a:cubicBezTo>
                      <a:cubicBezTo>
                        <a:pt x="1068" y="4104"/>
                        <a:pt x="1101" y="4504"/>
                        <a:pt x="1168" y="4904"/>
                      </a:cubicBezTo>
                      <a:cubicBezTo>
                        <a:pt x="1235" y="6472"/>
                        <a:pt x="1201" y="8073"/>
                        <a:pt x="1268" y="9674"/>
                      </a:cubicBezTo>
                      <a:lnTo>
                        <a:pt x="1401" y="12076"/>
                      </a:lnTo>
                      <a:cubicBezTo>
                        <a:pt x="1401" y="12443"/>
                        <a:pt x="1401" y="12810"/>
                        <a:pt x="1368" y="13243"/>
                      </a:cubicBezTo>
                      <a:cubicBezTo>
                        <a:pt x="1368" y="13644"/>
                        <a:pt x="1335" y="14011"/>
                        <a:pt x="1335" y="14444"/>
                      </a:cubicBezTo>
                      <a:cubicBezTo>
                        <a:pt x="1335" y="14845"/>
                        <a:pt x="1268" y="15245"/>
                        <a:pt x="1268" y="15645"/>
                      </a:cubicBezTo>
                      <a:cubicBezTo>
                        <a:pt x="1268" y="16012"/>
                        <a:pt x="1235" y="16446"/>
                        <a:pt x="1235" y="16813"/>
                      </a:cubicBezTo>
                      <a:cubicBezTo>
                        <a:pt x="1201" y="17613"/>
                        <a:pt x="1168" y="18347"/>
                        <a:pt x="1068" y="19148"/>
                      </a:cubicBezTo>
                      <a:cubicBezTo>
                        <a:pt x="934" y="20282"/>
                        <a:pt x="1101" y="20916"/>
                        <a:pt x="1401" y="21016"/>
                      </a:cubicBezTo>
                      <a:cubicBezTo>
                        <a:pt x="1432" y="21041"/>
                        <a:pt x="1468" y="21054"/>
                        <a:pt x="1507" y="21054"/>
                      </a:cubicBezTo>
                      <a:cubicBezTo>
                        <a:pt x="1720" y="21054"/>
                        <a:pt x="2033" y="20661"/>
                        <a:pt x="2202" y="19815"/>
                      </a:cubicBezTo>
                      <a:cubicBezTo>
                        <a:pt x="2369" y="19081"/>
                        <a:pt x="2502" y="18280"/>
                        <a:pt x="2536" y="17480"/>
                      </a:cubicBezTo>
                      <a:cubicBezTo>
                        <a:pt x="2602" y="16679"/>
                        <a:pt x="2669" y="15845"/>
                        <a:pt x="2669" y="15011"/>
                      </a:cubicBezTo>
                      <a:lnTo>
                        <a:pt x="2669" y="13777"/>
                      </a:lnTo>
                      <a:lnTo>
                        <a:pt x="2669" y="13143"/>
                      </a:lnTo>
                      <a:lnTo>
                        <a:pt x="2669" y="12810"/>
                      </a:lnTo>
                      <a:lnTo>
                        <a:pt x="2669" y="12476"/>
                      </a:lnTo>
                      <a:cubicBezTo>
                        <a:pt x="2602" y="11609"/>
                        <a:pt x="2502" y="10742"/>
                        <a:pt x="2369" y="9908"/>
                      </a:cubicBezTo>
                      <a:cubicBezTo>
                        <a:pt x="2102" y="8240"/>
                        <a:pt x="2035" y="6505"/>
                        <a:pt x="1735" y="4837"/>
                      </a:cubicBezTo>
                      <a:cubicBezTo>
                        <a:pt x="1668" y="4437"/>
                        <a:pt x="1602" y="4003"/>
                        <a:pt x="1501" y="3603"/>
                      </a:cubicBezTo>
                      <a:cubicBezTo>
                        <a:pt x="1435" y="3403"/>
                        <a:pt x="1401" y="3170"/>
                        <a:pt x="1335" y="2969"/>
                      </a:cubicBezTo>
                      <a:cubicBezTo>
                        <a:pt x="1235" y="2769"/>
                        <a:pt x="1201" y="2569"/>
                        <a:pt x="1101" y="2402"/>
                      </a:cubicBezTo>
                      <a:cubicBezTo>
                        <a:pt x="934" y="2002"/>
                        <a:pt x="734" y="1668"/>
                        <a:pt x="601" y="1302"/>
                      </a:cubicBezTo>
                      <a:cubicBezTo>
                        <a:pt x="534" y="1135"/>
                        <a:pt x="501" y="968"/>
                        <a:pt x="401" y="768"/>
                      </a:cubicBezTo>
                      <a:cubicBezTo>
                        <a:pt x="367" y="668"/>
                        <a:pt x="334" y="601"/>
                        <a:pt x="334" y="468"/>
                      </a:cubicBezTo>
                      <a:lnTo>
                        <a:pt x="201" y="234"/>
                      </a:lnTo>
                      <a:cubicBezTo>
                        <a:pt x="100" y="101"/>
                        <a:pt x="100" y="1"/>
                        <a:pt x="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4" name="Google Shape;2364;p14"/>
                <p:cNvSpPr/>
                <p:nvPr/>
              </p:nvSpPr>
              <p:spPr>
                <a:xfrm>
                  <a:off x="3045675" y="2090825"/>
                  <a:ext cx="209350" cy="583225"/>
                </a:xfrm>
                <a:custGeom>
                  <a:avLst/>
                  <a:gdLst/>
                  <a:ahLst/>
                  <a:cxnLst/>
                  <a:rect l="l" t="t" r="r" b="b"/>
                  <a:pathLst>
                    <a:path w="8374" h="23329" extrusionOk="0">
                      <a:moveTo>
                        <a:pt x="8337" y="0"/>
                      </a:moveTo>
                      <a:cubicBezTo>
                        <a:pt x="8282" y="0"/>
                        <a:pt x="8184" y="49"/>
                        <a:pt x="8106" y="179"/>
                      </a:cubicBezTo>
                      <a:lnTo>
                        <a:pt x="7873" y="479"/>
                      </a:lnTo>
                      <a:lnTo>
                        <a:pt x="7639" y="746"/>
                      </a:lnTo>
                      <a:lnTo>
                        <a:pt x="7139" y="1246"/>
                      </a:lnTo>
                      <a:lnTo>
                        <a:pt x="6639" y="1746"/>
                      </a:lnTo>
                      <a:cubicBezTo>
                        <a:pt x="6472" y="1913"/>
                        <a:pt x="6339" y="2113"/>
                        <a:pt x="6172" y="2280"/>
                      </a:cubicBezTo>
                      <a:cubicBezTo>
                        <a:pt x="5872" y="2647"/>
                        <a:pt x="5638" y="3081"/>
                        <a:pt x="5371" y="3481"/>
                      </a:cubicBezTo>
                      <a:lnTo>
                        <a:pt x="5004" y="4081"/>
                      </a:lnTo>
                      <a:lnTo>
                        <a:pt x="4637" y="4682"/>
                      </a:lnTo>
                      <a:cubicBezTo>
                        <a:pt x="4437" y="5149"/>
                        <a:pt x="4304" y="5616"/>
                        <a:pt x="4104" y="6016"/>
                      </a:cubicBezTo>
                      <a:cubicBezTo>
                        <a:pt x="4037" y="6116"/>
                        <a:pt x="4004" y="6250"/>
                        <a:pt x="3937" y="6316"/>
                      </a:cubicBezTo>
                      <a:lnTo>
                        <a:pt x="3770" y="6650"/>
                      </a:lnTo>
                      <a:lnTo>
                        <a:pt x="3436" y="7284"/>
                      </a:lnTo>
                      <a:cubicBezTo>
                        <a:pt x="3203" y="7684"/>
                        <a:pt x="2969" y="8118"/>
                        <a:pt x="2769" y="8585"/>
                      </a:cubicBezTo>
                      <a:cubicBezTo>
                        <a:pt x="2536" y="8985"/>
                        <a:pt x="2336" y="9418"/>
                        <a:pt x="2136" y="9919"/>
                      </a:cubicBezTo>
                      <a:cubicBezTo>
                        <a:pt x="1769" y="10819"/>
                        <a:pt x="1502" y="11787"/>
                        <a:pt x="1302" y="12687"/>
                      </a:cubicBezTo>
                      <a:cubicBezTo>
                        <a:pt x="1101" y="13621"/>
                        <a:pt x="835" y="14522"/>
                        <a:pt x="634" y="15456"/>
                      </a:cubicBezTo>
                      <a:cubicBezTo>
                        <a:pt x="434" y="16357"/>
                        <a:pt x="201" y="17324"/>
                        <a:pt x="134" y="18325"/>
                      </a:cubicBezTo>
                      <a:cubicBezTo>
                        <a:pt x="34" y="19292"/>
                        <a:pt x="34" y="20260"/>
                        <a:pt x="1" y="21194"/>
                      </a:cubicBezTo>
                      <a:cubicBezTo>
                        <a:pt x="1" y="21594"/>
                        <a:pt x="34" y="21861"/>
                        <a:pt x="101" y="22128"/>
                      </a:cubicBezTo>
                      <a:cubicBezTo>
                        <a:pt x="134" y="22361"/>
                        <a:pt x="167" y="22528"/>
                        <a:pt x="167" y="22695"/>
                      </a:cubicBezTo>
                      <a:cubicBezTo>
                        <a:pt x="234" y="22995"/>
                        <a:pt x="301" y="23195"/>
                        <a:pt x="401" y="23295"/>
                      </a:cubicBezTo>
                      <a:cubicBezTo>
                        <a:pt x="468" y="23328"/>
                        <a:pt x="534" y="23328"/>
                        <a:pt x="634" y="23328"/>
                      </a:cubicBezTo>
                      <a:cubicBezTo>
                        <a:pt x="701" y="23295"/>
                        <a:pt x="801" y="23262"/>
                        <a:pt x="868" y="23128"/>
                      </a:cubicBezTo>
                      <a:cubicBezTo>
                        <a:pt x="1168" y="22961"/>
                        <a:pt x="1302" y="22461"/>
                        <a:pt x="1335" y="21894"/>
                      </a:cubicBezTo>
                      <a:cubicBezTo>
                        <a:pt x="1335" y="21661"/>
                        <a:pt x="1335" y="21427"/>
                        <a:pt x="1368" y="21227"/>
                      </a:cubicBezTo>
                      <a:cubicBezTo>
                        <a:pt x="1368" y="20993"/>
                        <a:pt x="1402" y="20760"/>
                        <a:pt x="1402" y="20560"/>
                      </a:cubicBezTo>
                      <a:lnTo>
                        <a:pt x="1535" y="19159"/>
                      </a:lnTo>
                      <a:cubicBezTo>
                        <a:pt x="1602" y="18725"/>
                        <a:pt x="1635" y="18258"/>
                        <a:pt x="1702" y="17791"/>
                      </a:cubicBezTo>
                      <a:lnTo>
                        <a:pt x="1969" y="16423"/>
                      </a:lnTo>
                      <a:cubicBezTo>
                        <a:pt x="2136" y="15489"/>
                        <a:pt x="2336" y="14489"/>
                        <a:pt x="2536" y="13488"/>
                      </a:cubicBezTo>
                      <a:cubicBezTo>
                        <a:pt x="2703" y="12487"/>
                        <a:pt x="2869" y="11520"/>
                        <a:pt x="3136" y="10619"/>
                      </a:cubicBezTo>
                      <a:cubicBezTo>
                        <a:pt x="3203" y="10419"/>
                        <a:pt x="3270" y="10152"/>
                        <a:pt x="3336" y="9952"/>
                      </a:cubicBezTo>
                      <a:cubicBezTo>
                        <a:pt x="3436" y="9752"/>
                        <a:pt x="3503" y="9485"/>
                        <a:pt x="3603" y="9252"/>
                      </a:cubicBezTo>
                      <a:cubicBezTo>
                        <a:pt x="3770" y="8785"/>
                        <a:pt x="3970" y="8318"/>
                        <a:pt x="4170" y="7851"/>
                      </a:cubicBezTo>
                      <a:cubicBezTo>
                        <a:pt x="4370" y="7417"/>
                        <a:pt x="4537" y="6950"/>
                        <a:pt x="4771" y="6483"/>
                      </a:cubicBezTo>
                      <a:cubicBezTo>
                        <a:pt x="4971" y="5983"/>
                        <a:pt x="5038" y="5482"/>
                        <a:pt x="5204" y="5082"/>
                      </a:cubicBezTo>
                      <a:cubicBezTo>
                        <a:pt x="5304" y="4849"/>
                        <a:pt x="5371" y="4648"/>
                        <a:pt x="5505" y="4448"/>
                      </a:cubicBezTo>
                      <a:cubicBezTo>
                        <a:pt x="5638" y="4248"/>
                        <a:pt x="5705" y="4015"/>
                        <a:pt x="5838" y="3781"/>
                      </a:cubicBezTo>
                      <a:cubicBezTo>
                        <a:pt x="6038" y="3347"/>
                        <a:pt x="6272" y="2947"/>
                        <a:pt x="6505" y="2514"/>
                      </a:cubicBezTo>
                      <a:cubicBezTo>
                        <a:pt x="6639" y="2313"/>
                        <a:pt x="6772" y="2147"/>
                        <a:pt x="6872" y="1980"/>
                      </a:cubicBezTo>
                      <a:cubicBezTo>
                        <a:pt x="7039" y="1813"/>
                        <a:pt x="7172" y="1613"/>
                        <a:pt x="7339" y="1446"/>
                      </a:cubicBezTo>
                      <a:cubicBezTo>
                        <a:pt x="7506" y="1279"/>
                        <a:pt x="7639" y="1113"/>
                        <a:pt x="7806" y="912"/>
                      </a:cubicBezTo>
                      <a:cubicBezTo>
                        <a:pt x="7873" y="812"/>
                        <a:pt x="7973" y="746"/>
                        <a:pt x="8006" y="612"/>
                      </a:cubicBezTo>
                      <a:cubicBezTo>
                        <a:pt x="8073" y="512"/>
                        <a:pt x="8140" y="445"/>
                        <a:pt x="8207" y="312"/>
                      </a:cubicBezTo>
                      <a:cubicBezTo>
                        <a:pt x="8340" y="145"/>
                        <a:pt x="8373" y="78"/>
                        <a:pt x="8373" y="12"/>
                      </a:cubicBezTo>
                      <a:cubicBezTo>
                        <a:pt x="8366" y="4"/>
                        <a:pt x="8353" y="0"/>
                        <a:pt x="83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5" name="Google Shape;2365;p14"/>
                <p:cNvSpPr/>
                <p:nvPr/>
              </p:nvSpPr>
              <p:spPr>
                <a:xfrm>
                  <a:off x="3056525" y="2127500"/>
                  <a:ext cx="260200" cy="550725"/>
                </a:xfrm>
                <a:custGeom>
                  <a:avLst/>
                  <a:gdLst/>
                  <a:ahLst/>
                  <a:cxnLst/>
                  <a:rect l="l" t="t" r="r" b="b"/>
                  <a:pathLst>
                    <a:path w="10408" h="22029" extrusionOk="0">
                      <a:moveTo>
                        <a:pt x="10342" y="1"/>
                      </a:moveTo>
                      <a:cubicBezTo>
                        <a:pt x="10293" y="1"/>
                        <a:pt x="10203" y="50"/>
                        <a:pt x="10074" y="179"/>
                      </a:cubicBezTo>
                      <a:cubicBezTo>
                        <a:pt x="9507" y="913"/>
                        <a:pt x="8940" y="1614"/>
                        <a:pt x="8373" y="2314"/>
                      </a:cubicBezTo>
                      <a:cubicBezTo>
                        <a:pt x="8073" y="2681"/>
                        <a:pt x="7773" y="3015"/>
                        <a:pt x="7439" y="3348"/>
                      </a:cubicBezTo>
                      <a:lnTo>
                        <a:pt x="6939" y="3849"/>
                      </a:lnTo>
                      <a:cubicBezTo>
                        <a:pt x="6772" y="4015"/>
                        <a:pt x="6605" y="4182"/>
                        <a:pt x="6505" y="4416"/>
                      </a:cubicBezTo>
                      <a:cubicBezTo>
                        <a:pt x="6205" y="4783"/>
                        <a:pt x="5905" y="5116"/>
                        <a:pt x="5604" y="5483"/>
                      </a:cubicBezTo>
                      <a:cubicBezTo>
                        <a:pt x="5337" y="5850"/>
                        <a:pt x="5037" y="6250"/>
                        <a:pt x="4770" y="6617"/>
                      </a:cubicBezTo>
                      <a:cubicBezTo>
                        <a:pt x="4537" y="6984"/>
                        <a:pt x="4237" y="7418"/>
                        <a:pt x="4037" y="7818"/>
                      </a:cubicBezTo>
                      <a:cubicBezTo>
                        <a:pt x="3770" y="8252"/>
                        <a:pt x="3570" y="8652"/>
                        <a:pt x="3369" y="9086"/>
                      </a:cubicBezTo>
                      <a:cubicBezTo>
                        <a:pt x="2936" y="9920"/>
                        <a:pt x="2535" y="10753"/>
                        <a:pt x="2169" y="11621"/>
                      </a:cubicBezTo>
                      <a:cubicBezTo>
                        <a:pt x="1768" y="12488"/>
                        <a:pt x="1501" y="13355"/>
                        <a:pt x="1201" y="14256"/>
                      </a:cubicBezTo>
                      <a:lnTo>
                        <a:pt x="1001" y="14923"/>
                      </a:lnTo>
                      <a:cubicBezTo>
                        <a:pt x="901" y="15157"/>
                        <a:pt x="868" y="15357"/>
                        <a:pt x="768" y="15624"/>
                      </a:cubicBezTo>
                      <a:cubicBezTo>
                        <a:pt x="667" y="16091"/>
                        <a:pt x="567" y="16524"/>
                        <a:pt x="434" y="16991"/>
                      </a:cubicBezTo>
                      <a:cubicBezTo>
                        <a:pt x="367" y="17425"/>
                        <a:pt x="234" y="17859"/>
                        <a:pt x="167" y="18326"/>
                      </a:cubicBezTo>
                      <a:lnTo>
                        <a:pt x="34" y="19093"/>
                      </a:lnTo>
                      <a:cubicBezTo>
                        <a:pt x="0" y="19326"/>
                        <a:pt x="0" y="19626"/>
                        <a:pt x="0" y="19827"/>
                      </a:cubicBezTo>
                      <a:lnTo>
                        <a:pt x="0" y="20294"/>
                      </a:lnTo>
                      <a:cubicBezTo>
                        <a:pt x="0" y="20427"/>
                        <a:pt x="0" y="20527"/>
                        <a:pt x="34" y="20694"/>
                      </a:cubicBezTo>
                      <a:cubicBezTo>
                        <a:pt x="67" y="20961"/>
                        <a:pt x="67" y="21194"/>
                        <a:pt x="167" y="21428"/>
                      </a:cubicBezTo>
                      <a:cubicBezTo>
                        <a:pt x="267" y="21828"/>
                        <a:pt x="501" y="22028"/>
                        <a:pt x="601" y="22028"/>
                      </a:cubicBezTo>
                      <a:cubicBezTo>
                        <a:pt x="768" y="22028"/>
                        <a:pt x="868" y="21928"/>
                        <a:pt x="934" y="21661"/>
                      </a:cubicBezTo>
                      <a:cubicBezTo>
                        <a:pt x="1001" y="21528"/>
                        <a:pt x="1034" y="21361"/>
                        <a:pt x="1068" y="21161"/>
                      </a:cubicBezTo>
                      <a:cubicBezTo>
                        <a:pt x="1034" y="20994"/>
                        <a:pt x="1068" y="20761"/>
                        <a:pt x="1101" y="20460"/>
                      </a:cubicBezTo>
                      <a:cubicBezTo>
                        <a:pt x="1168" y="19993"/>
                        <a:pt x="1168" y="19593"/>
                        <a:pt x="1235" y="19193"/>
                      </a:cubicBezTo>
                      <a:cubicBezTo>
                        <a:pt x="1335" y="18793"/>
                        <a:pt x="1435" y="18359"/>
                        <a:pt x="1568" y="17959"/>
                      </a:cubicBezTo>
                      <a:cubicBezTo>
                        <a:pt x="1601" y="17758"/>
                        <a:pt x="1702" y="17492"/>
                        <a:pt x="1735" y="17258"/>
                      </a:cubicBezTo>
                      <a:cubicBezTo>
                        <a:pt x="1768" y="17025"/>
                        <a:pt x="1868" y="16791"/>
                        <a:pt x="1902" y="16591"/>
                      </a:cubicBezTo>
                      <a:cubicBezTo>
                        <a:pt x="2035" y="16124"/>
                        <a:pt x="2102" y="15690"/>
                        <a:pt x="2235" y="15257"/>
                      </a:cubicBezTo>
                      <a:cubicBezTo>
                        <a:pt x="2535" y="14323"/>
                        <a:pt x="2769" y="13422"/>
                        <a:pt x="3103" y="12521"/>
                      </a:cubicBezTo>
                      <a:cubicBezTo>
                        <a:pt x="3269" y="12088"/>
                        <a:pt x="3436" y="11621"/>
                        <a:pt x="3603" y="11187"/>
                      </a:cubicBezTo>
                      <a:cubicBezTo>
                        <a:pt x="3770" y="10753"/>
                        <a:pt x="3936" y="10286"/>
                        <a:pt x="4170" y="9853"/>
                      </a:cubicBezTo>
                      <a:cubicBezTo>
                        <a:pt x="4337" y="9419"/>
                        <a:pt x="4537" y="8986"/>
                        <a:pt x="4737" y="8519"/>
                      </a:cubicBezTo>
                      <a:cubicBezTo>
                        <a:pt x="4937" y="8085"/>
                        <a:pt x="5171" y="7651"/>
                        <a:pt x="5404" y="7251"/>
                      </a:cubicBezTo>
                      <a:lnTo>
                        <a:pt x="6171" y="5983"/>
                      </a:lnTo>
                      <a:cubicBezTo>
                        <a:pt x="6405" y="5583"/>
                        <a:pt x="6705" y="5149"/>
                        <a:pt x="6939" y="4783"/>
                      </a:cubicBezTo>
                      <a:cubicBezTo>
                        <a:pt x="7072" y="4582"/>
                        <a:pt x="7205" y="4416"/>
                        <a:pt x="7372" y="4249"/>
                      </a:cubicBezTo>
                      <a:cubicBezTo>
                        <a:pt x="7506" y="4082"/>
                        <a:pt x="7672" y="3849"/>
                        <a:pt x="7839" y="3682"/>
                      </a:cubicBezTo>
                      <a:cubicBezTo>
                        <a:pt x="8006" y="3515"/>
                        <a:pt x="8106" y="3315"/>
                        <a:pt x="8273" y="3115"/>
                      </a:cubicBezTo>
                      <a:cubicBezTo>
                        <a:pt x="8406" y="2915"/>
                        <a:pt x="8540" y="2748"/>
                        <a:pt x="8707" y="2514"/>
                      </a:cubicBezTo>
                      <a:cubicBezTo>
                        <a:pt x="9240" y="1780"/>
                        <a:pt x="9741" y="1013"/>
                        <a:pt x="10241" y="313"/>
                      </a:cubicBezTo>
                      <a:cubicBezTo>
                        <a:pt x="10374" y="146"/>
                        <a:pt x="10408" y="79"/>
                        <a:pt x="10374" y="12"/>
                      </a:cubicBezTo>
                      <a:cubicBezTo>
                        <a:pt x="10367" y="5"/>
                        <a:pt x="10356" y="1"/>
                        <a:pt x="103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6" name="Google Shape;2366;p14"/>
                <p:cNvSpPr/>
                <p:nvPr/>
              </p:nvSpPr>
              <p:spPr>
                <a:xfrm>
                  <a:off x="3064850" y="2225650"/>
                  <a:ext cx="263775" cy="445575"/>
                </a:xfrm>
                <a:custGeom>
                  <a:avLst/>
                  <a:gdLst/>
                  <a:ahLst/>
                  <a:cxnLst/>
                  <a:rect l="l" t="t" r="r" b="b"/>
                  <a:pathLst>
                    <a:path w="10551" h="17823" extrusionOk="0">
                      <a:moveTo>
                        <a:pt x="10475" y="1"/>
                      </a:moveTo>
                      <a:cubicBezTo>
                        <a:pt x="10431" y="1"/>
                        <a:pt x="10352" y="37"/>
                        <a:pt x="10242" y="123"/>
                      </a:cubicBezTo>
                      <a:lnTo>
                        <a:pt x="9374" y="890"/>
                      </a:lnTo>
                      <a:cubicBezTo>
                        <a:pt x="9074" y="1123"/>
                        <a:pt x="8774" y="1424"/>
                        <a:pt x="8540" y="1724"/>
                      </a:cubicBezTo>
                      <a:cubicBezTo>
                        <a:pt x="8240" y="2024"/>
                        <a:pt x="8007" y="2258"/>
                        <a:pt x="7706" y="2524"/>
                      </a:cubicBezTo>
                      <a:cubicBezTo>
                        <a:pt x="7373" y="2758"/>
                        <a:pt x="7073" y="3025"/>
                        <a:pt x="6772" y="3292"/>
                      </a:cubicBezTo>
                      <a:cubicBezTo>
                        <a:pt x="6205" y="3859"/>
                        <a:pt x="5672" y="4426"/>
                        <a:pt x="5171" y="5060"/>
                      </a:cubicBezTo>
                      <a:cubicBezTo>
                        <a:pt x="4904" y="5360"/>
                        <a:pt x="4671" y="5693"/>
                        <a:pt x="4437" y="6027"/>
                      </a:cubicBezTo>
                      <a:cubicBezTo>
                        <a:pt x="4204" y="6360"/>
                        <a:pt x="4004" y="6694"/>
                        <a:pt x="3737" y="7028"/>
                      </a:cubicBezTo>
                      <a:cubicBezTo>
                        <a:pt x="3337" y="7728"/>
                        <a:pt x="2936" y="8429"/>
                        <a:pt x="2603" y="9129"/>
                      </a:cubicBezTo>
                      <a:cubicBezTo>
                        <a:pt x="2269" y="9863"/>
                        <a:pt x="1902" y="10530"/>
                        <a:pt x="1569" y="11264"/>
                      </a:cubicBezTo>
                      <a:cubicBezTo>
                        <a:pt x="1402" y="11631"/>
                        <a:pt x="1235" y="11964"/>
                        <a:pt x="1068" y="12398"/>
                      </a:cubicBezTo>
                      <a:cubicBezTo>
                        <a:pt x="902" y="12765"/>
                        <a:pt x="768" y="13199"/>
                        <a:pt x="668" y="13566"/>
                      </a:cubicBezTo>
                      <a:cubicBezTo>
                        <a:pt x="535" y="13933"/>
                        <a:pt x="435" y="14299"/>
                        <a:pt x="368" y="14700"/>
                      </a:cubicBezTo>
                      <a:lnTo>
                        <a:pt x="234" y="15233"/>
                      </a:lnTo>
                      <a:lnTo>
                        <a:pt x="101" y="15867"/>
                      </a:lnTo>
                      <a:cubicBezTo>
                        <a:pt x="1" y="16468"/>
                        <a:pt x="68" y="16935"/>
                        <a:pt x="168" y="17268"/>
                      </a:cubicBezTo>
                      <a:cubicBezTo>
                        <a:pt x="234" y="17602"/>
                        <a:pt x="368" y="17769"/>
                        <a:pt x="501" y="17802"/>
                      </a:cubicBezTo>
                      <a:cubicBezTo>
                        <a:pt x="522" y="17816"/>
                        <a:pt x="546" y="17823"/>
                        <a:pt x="572" y="17823"/>
                      </a:cubicBezTo>
                      <a:cubicBezTo>
                        <a:pt x="669" y="17823"/>
                        <a:pt x="796" y="17727"/>
                        <a:pt x="902" y="17568"/>
                      </a:cubicBezTo>
                      <a:cubicBezTo>
                        <a:pt x="935" y="17268"/>
                        <a:pt x="1068" y="16935"/>
                        <a:pt x="1168" y="16501"/>
                      </a:cubicBezTo>
                      <a:cubicBezTo>
                        <a:pt x="1235" y="16134"/>
                        <a:pt x="1335" y="15834"/>
                        <a:pt x="1435" y="15500"/>
                      </a:cubicBezTo>
                      <a:cubicBezTo>
                        <a:pt x="1569" y="15100"/>
                        <a:pt x="1702" y="14733"/>
                        <a:pt x="1769" y="14400"/>
                      </a:cubicBezTo>
                      <a:cubicBezTo>
                        <a:pt x="1902" y="14033"/>
                        <a:pt x="2002" y="13632"/>
                        <a:pt x="2102" y="13332"/>
                      </a:cubicBezTo>
                      <a:cubicBezTo>
                        <a:pt x="2169" y="13165"/>
                        <a:pt x="2236" y="12999"/>
                        <a:pt x="2336" y="12765"/>
                      </a:cubicBezTo>
                      <a:cubicBezTo>
                        <a:pt x="2403" y="12598"/>
                        <a:pt x="2503" y="12398"/>
                        <a:pt x="2536" y="12231"/>
                      </a:cubicBezTo>
                      <a:cubicBezTo>
                        <a:pt x="2836" y="11531"/>
                        <a:pt x="3203" y="10764"/>
                        <a:pt x="3537" y="9963"/>
                      </a:cubicBezTo>
                      <a:cubicBezTo>
                        <a:pt x="3870" y="9196"/>
                        <a:pt x="4171" y="8429"/>
                        <a:pt x="4504" y="7728"/>
                      </a:cubicBezTo>
                      <a:cubicBezTo>
                        <a:pt x="4571" y="7561"/>
                        <a:pt x="4671" y="7361"/>
                        <a:pt x="4771" y="7194"/>
                      </a:cubicBezTo>
                      <a:cubicBezTo>
                        <a:pt x="4871" y="7028"/>
                        <a:pt x="5004" y="6861"/>
                        <a:pt x="5071" y="6627"/>
                      </a:cubicBezTo>
                      <a:cubicBezTo>
                        <a:pt x="5271" y="6294"/>
                        <a:pt x="5505" y="5927"/>
                        <a:pt x="5705" y="5593"/>
                      </a:cubicBezTo>
                      <a:cubicBezTo>
                        <a:pt x="6172" y="4926"/>
                        <a:pt x="6606" y="4259"/>
                        <a:pt x="7106" y="3692"/>
                      </a:cubicBezTo>
                      <a:cubicBezTo>
                        <a:pt x="7373" y="3392"/>
                        <a:pt x="7673" y="3091"/>
                        <a:pt x="7940" y="2858"/>
                      </a:cubicBezTo>
                      <a:cubicBezTo>
                        <a:pt x="8273" y="2558"/>
                        <a:pt x="8540" y="2224"/>
                        <a:pt x="8774" y="1924"/>
                      </a:cubicBezTo>
                      <a:lnTo>
                        <a:pt x="9541" y="1057"/>
                      </a:lnTo>
                      <a:cubicBezTo>
                        <a:pt x="9841" y="790"/>
                        <a:pt x="10075" y="523"/>
                        <a:pt x="10375" y="256"/>
                      </a:cubicBezTo>
                      <a:cubicBezTo>
                        <a:pt x="10523" y="108"/>
                        <a:pt x="10550" y="1"/>
                        <a:pt x="104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7" name="Google Shape;2367;p14"/>
                <p:cNvSpPr/>
                <p:nvPr/>
              </p:nvSpPr>
              <p:spPr>
                <a:xfrm>
                  <a:off x="3099875" y="2339625"/>
                  <a:ext cx="320275" cy="376625"/>
                </a:xfrm>
                <a:custGeom>
                  <a:avLst/>
                  <a:gdLst/>
                  <a:ahLst/>
                  <a:cxnLst/>
                  <a:rect l="l" t="t" r="r" b="b"/>
                  <a:pathLst>
                    <a:path w="12811" h="15065" extrusionOk="0">
                      <a:moveTo>
                        <a:pt x="12743" y="0"/>
                      </a:moveTo>
                      <a:cubicBezTo>
                        <a:pt x="12710" y="0"/>
                        <a:pt x="12710" y="34"/>
                        <a:pt x="12677" y="34"/>
                      </a:cubicBezTo>
                      <a:cubicBezTo>
                        <a:pt x="12643" y="100"/>
                        <a:pt x="12577" y="100"/>
                        <a:pt x="12510" y="134"/>
                      </a:cubicBezTo>
                      <a:cubicBezTo>
                        <a:pt x="12476" y="134"/>
                        <a:pt x="12476" y="134"/>
                        <a:pt x="12410" y="167"/>
                      </a:cubicBezTo>
                      <a:cubicBezTo>
                        <a:pt x="12243" y="267"/>
                        <a:pt x="12076" y="300"/>
                        <a:pt x="11943" y="367"/>
                      </a:cubicBezTo>
                      <a:lnTo>
                        <a:pt x="11442" y="634"/>
                      </a:lnTo>
                      <a:cubicBezTo>
                        <a:pt x="11109" y="801"/>
                        <a:pt x="10775" y="934"/>
                        <a:pt x="10442" y="1101"/>
                      </a:cubicBezTo>
                      <a:cubicBezTo>
                        <a:pt x="9775" y="1435"/>
                        <a:pt x="9141" y="1835"/>
                        <a:pt x="8507" y="2335"/>
                      </a:cubicBezTo>
                      <a:cubicBezTo>
                        <a:pt x="7940" y="2802"/>
                        <a:pt x="7339" y="3303"/>
                        <a:pt x="6772" y="3803"/>
                      </a:cubicBezTo>
                      <a:cubicBezTo>
                        <a:pt x="6205" y="4303"/>
                        <a:pt x="5638" y="4804"/>
                        <a:pt x="5105" y="5337"/>
                      </a:cubicBezTo>
                      <a:cubicBezTo>
                        <a:pt x="4804" y="5571"/>
                        <a:pt x="4537" y="5871"/>
                        <a:pt x="4304" y="6171"/>
                      </a:cubicBezTo>
                      <a:cubicBezTo>
                        <a:pt x="4037" y="6471"/>
                        <a:pt x="3804" y="6772"/>
                        <a:pt x="3537" y="7072"/>
                      </a:cubicBezTo>
                      <a:cubicBezTo>
                        <a:pt x="3103" y="7706"/>
                        <a:pt x="2669" y="8373"/>
                        <a:pt x="2303" y="9007"/>
                      </a:cubicBezTo>
                      <a:cubicBezTo>
                        <a:pt x="2102" y="9340"/>
                        <a:pt x="1869" y="9640"/>
                        <a:pt x="1702" y="9974"/>
                      </a:cubicBezTo>
                      <a:cubicBezTo>
                        <a:pt x="1502" y="10308"/>
                        <a:pt x="1302" y="10641"/>
                        <a:pt x="1135" y="10975"/>
                      </a:cubicBezTo>
                      <a:cubicBezTo>
                        <a:pt x="968" y="11308"/>
                        <a:pt x="801" y="11675"/>
                        <a:pt x="635" y="12042"/>
                      </a:cubicBezTo>
                      <a:cubicBezTo>
                        <a:pt x="535" y="12209"/>
                        <a:pt x="501" y="12409"/>
                        <a:pt x="435" y="12609"/>
                      </a:cubicBezTo>
                      <a:lnTo>
                        <a:pt x="268" y="13143"/>
                      </a:lnTo>
                      <a:cubicBezTo>
                        <a:pt x="68" y="13643"/>
                        <a:pt x="1" y="14144"/>
                        <a:pt x="34" y="14477"/>
                      </a:cubicBezTo>
                      <a:cubicBezTo>
                        <a:pt x="68" y="14811"/>
                        <a:pt x="201" y="15011"/>
                        <a:pt x="368" y="15044"/>
                      </a:cubicBezTo>
                      <a:cubicBezTo>
                        <a:pt x="396" y="15058"/>
                        <a:pt x="425" y="15065"/>
                        <a:pt x="455" y="15065"/>
                      </a:cubicBezTo>
                      <a:cubicBezTo>
                        <a:pt x="569" y="15065"/>
                        <a:pt x="696" y="14969"/>
                        <a:pt x="801" y="14811"/>
                      </a:cubicBezTo>
                      <a:cubicBezTo>
                        <a:pt x="1035" y="14677"/>
                        <a:pt x="1168" y="14444"/>
                        <a:pt x="1369" y="14010"/>
                      </a:cubicBezTo>
                      <a:cubicBezTo>
                        <a:pt x="1469" y="13843"/>
                        <a:pt x="1502" y="13677"/>
                        <a:pt x="1602" y="13510"/>
                      </a:cubicBezTo>
                      <a:cubicBezTo>
                        <a:pt x="1669" y="13343"/>
                        <a:pt x="1702" y="13176"/>
                        <a:pt x="1802" y="13009"/>
                      </a:cubicBezTo>
                      <a:cubicBezTo>
                        <a:pt x="1936" y="12676"/>
                        <a:pt x="2102" y="12376"/>
                        <a:pt x="2202" y="12042"/>
                      </a:cubicBezTo>
                      <a:cubicBezTo>
                        <a:pt x="2369" y="11709"/>
                        <a:pt x="2536" y="11442"/>
                        <a:pt x="2703" y="11141"/>
                      </a:cubicBezTo>
                      <a:cubicBezTo>
                        <a:pt x="2803" y="10975"/>
                        <a:pt x="2870" y="10841"/>
                        <a:pt x="3003" y="10674"/>
                      </a:cubicBezTo>
                      <a:cubicBezTo>
                        <a:pt x="3070" y="10508"/>
                        <a:pt x="3203" y="10341"/>
                        <a:pt x="3303" y="10174"/>
                      </a:cubicBezTo>
                      <a:cubicBezTo>
                        <a:pt x="3704" y="9507"/>
                        <a:pt x="4070" y="8840"/>
                        <a:pt x="4471" y="8173"/>
                      </a:cubicBezTo>
                      <a:cubicBezTo>
                        <a:pt x="4671" y="7839"/>
                        <a:pt x="4871" y="7539"/>
                        <a:pt x="5071" y="7205"/>
                      </a:cubicBezTo>
                      <a:cubicBezTo>
                        <a:pt x="5305" y="6938"/>
                        <a:pt x="5538" y="6605"/>
                        <a:pt x="5805" y="6305"/>
                      </a:cubicBezTo>
                      <a:cubicBezTo>
                        <a:pt x="6305" y="5704"/>
                        <a:pt x="6839" y="5137"/>
                        <a:pt x="7339" y="4503"/>
                      </a:cubicBezTo>
                      <a:cubicBezTo>
                        <a:pt x="7840" y="3936"/>
                        <a:pt x="8374" y="3336"/>
                        <a:pt x="8907" y="2802"/>
                      </a:cubicBezTo>
                      <a:cubicBezTo>
                        <a:pt x="9474" y="2268"/>
                        <a:pt x="10041" y="1801"/>
                        <a:pt x="10675" y="1435"/>
                      </a:cubicBezTo>
                      <a:cubicBezTo>
                        <a:pt x="10975" y="1201"/>
                        <a:pt x="11309" y="1034"/>
                        <a:pt x="11643" y="867"/>
                      </a:cubicBezTo>
                      <a:cubicBezTo>
                        <a:pt x="11809" y="801"/>
                        <a:pt x="11976" y="667"/>
                        <a:pt x="12076" y="601"/>
                      </a:cubicBezTo>
                      <a:cubicBezTo>
                        <a:pt x="12243" y="501"/>
                        <a:pt x="12376" y="434"/>
                        <a:pt x="12543" y="334"/>
                      </a:cubicBezTo>
                      <a:cubicBezTo>
                        <a:pt x="12543" y="334"/>
                        <a:pt x="12577" y="334"/>
                        <a:pt x="12577" y="300"/>
                      </a:cubicBezTo>
                      <a:cubicBezTo>
                        <a:pt x="12643" y="300"/>
                        <a:pt x="12677" y="267"/>
                        <a:pt x="12710" y="200"/>
                      </a:cubicBezTo>
                      <a:cubicBezTo>
                        <a:pt x="12743" y="167"/>
                        <a:pt x="12810" y="134"/>
                        <a:pt x="12810" y="100"/>
                      </a:cubicBezTo>
                      <a:cubicBezTo>
                        <a:pt x="12810" y="0"/>
                        <a:pt x="12810" y="0"/>
                        <a:pt x="127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8" name="Google Shape;2368;p14"/>
                <p:cNvSpPr/>
                <p:nvPr/>
              </p:nvSpPr>
              <p:spPr>
                <a:xfrm>
                  <a:off x="3100725" y="2443525"/>
                  <a:ext cx="376125" cy="281075"/>
                </a:xfrm>
                <a:custGeom>
                  <a:avLst/>
                  <a:gdLst/>
                  <a:ahLst/>
                  <a:cxnLst/>
                  <a:rect l="l" t="t" r="r" b="b"/>
                  <a:pathLst>
                    <a:path w="15045" h="11243" extrusionOk="0">
                      <a:moveTo>
                        <a:pt x="14932" y="0"/>
                      </a:moveTo>
                      <a:cubicBezTo>
                        <a:pt x="14900" y="0"/>
                        <a:pt x="14860" y="4"/>
                        <a:pt x="14811" y="14"/>
                      </a:cubicBezTo>
                      <a:cubicBezTo>
                        <a:pt x="14477" y="81"/>
                        <a:pt x="14144" y="214"/>
                        <a:pt x="13810" y="347"/>
                      </a:cubicBezTo>
                      <a:cubicBezTo>
                        <a:pt x="13477" y="481"/>
                        <a:pt x="13143" y="548"/>
                        <a:pt x="12809" y="648"/>
                      </a:cubicBezTo>
                      <a:cubicBezTo>
                        <a:pt x="12476" y="714"/>
                        <a:pt x="12109" y="848"/>
                        <a:pt x="11775" y="981"/>
                      </a:cubicBezTo>
                      <a:cubicBezTo>
                        <a:pt x="11442" y="1115"/>
                        <a:pt x="11108" y="1215"/>
                        <a:pt x="10775" y="1381"/>
                      </a:cubicBezTo>
                      <a:cubicBezTo>
                        <a:pt x="10441" y="1515"/>
                        <a:pt x="10107" y="1682"/>
                        <a:pt x="9774" y="1848"/>
                      </a:cubicBezTo>
                      <a:cubicBezTo>
                        <a:pt x="9440" y="2015"/>
                        <a:pt x="9140" y="2215"/>
                        <a:pt x="8807" y="2416"/>
                      </a:cubicBezTo>
                      <a:lnTo>
                        <a:pt x="7939" y="3049"/>
                      </a:lnTo>
                      <a:cubicBezTo>
                        <a:pt x="7639" y="3249"/>
                        <a:pt x="7339" y="3450"/>
                        <a:pt x="7039" y="3650"/>
                      </a:cubicBezTo>
                      <a:cubicBezTo>
                        <a:pt x="6472" y="4050"/>
                        <a:pt x="5838" y="4450"/>
                        <a:pt x="5271" y="4851"/>
                      </a:cubicBezTo>
                      <a:lnTo>
                        <a:pt x="4370" y="5484"/>
                      </a:lnTo>
                      <a:lnTo>
                        <a:pt x="3503" y="6118"/>
                      </a:lnTo>
                      <a:cubicBezTo>
                        <a:pt x="2936" y="6518"/>
                        <a:pt x="2335" y="6985"/>
                        <a:pt x="1802" y="7519"/>
                      </a:cubicBezTo>
                      <a:cubicBezTo>
                        <a:pt x="1268" y="8053"/>
                        <a:pt x="767" y="8653"/>
                        <a:pt x="367" y="9354"/>
                      </a:cubicBezTo>
                      <a:cubicBezTo>
                        <a:pt x="100" y="9854"/>
                        <a:pt x="0" y="10321"/>
                        <a:pt x="0" y="10655"/>
                      </a:cubicBezTo>
                      <a:cubicBezTo>
                        <a:pt x="0" y="10988"/>
                        <a:pt x="134" y="11188"/>
                        <a:pt x="267" y="11222"/>
                      </a:cubicBezTo>
                      <a:cubicBezTo>
                        <a:pt x="288" y="11236"/>
                        <a:pt x="313" y="11243"/>
                        <a:pt x="339" y="11243"/>
                      </a:cubicBezTo>
                      <a:cubicBezTo>
                        <a:pt x="437" y="11243"/>
                        <a:pt x="562" y="11153"/>
                        <a:pt x="667" y="11022"/>
                      </a:cubicBezTo>
                      <a:cubicBezTo>
                        <a:pt x="801" y="10822"/>
                        <a:pt x="968" y="10555"/>
                        <a:pt x="1168" y="10221"/>
                      </a:cubicBezTo>
                      <a:cubicBezTo>
                        <a:pt x="1501" y="9687"/>
                        <a:pt x="1935" y="9220"/>
                        <a:pt x="2402" y="8720"/>
                      </a:cubicBezTo>
                      <a:cubicBezTo>
                        <a:pt x="2836" y="8286"/>
                        <a:pt x="3403" y="7853"/>
                        <a:pt x="3936" y="7386"/>
                      </a:cubicBezTo>
                      <a:lnTo>
                        <a:pt x="5671" y="6018"/>
                      </a:lnTo>
                      <a:cubicBezTo>
                        <a:pt x="6271" y="5551"/>
                        <a:pt x="6838" y="5051"/>
                        <a:pt x="7439" y="4617"/>
                      </a:cubicBezTo>
                      <a:lnTo>
                        <a:pt x="7839" y="4217"/>
                      </a:lnTo>
                      <a:cubicBezTo>
                        <a:pt x="8006" y="4083"/>
                        <a:pt x="8139" y="3983"/>
                        <a:pt x="8306" y="3850"/>
                      </a:cubicBezTo>
                      <a:lnTo>
                        <a:pt x="9173" y="3083"/>
                      </a:lnTo>
                      <a:cubicBezTo>
                        <a:pt x="9474" y="2849"/>
                        <a:pt x="9774" y="2649"/>
                        <a:pt x="10041" y="2416"/>
                      </a:cubicBezTo>
                      <a:cubicBezTo>
                        <a:pt x="10341" y="2215"/>
                        <a:pt x="10675" y="2015"/>
                        <a:pt x="10975" y="1848"/>
                      </a:cubicBezTo>
                      <a:cubicBezTo>
                        <a:pt x="11308" y="1682"/>
                        <a:pt x="11609" y="1515"/>
                        <a:pt x="11942" y="1348"/>
                      </a:cubicBezTo>
                      <a:cubicBezTo>
                        <a:pt x="12276" y="1181"/>
                        <a:pt x="12543" y="1048"/>
                        <a:pt x="12876" y="948"/>
                      </a:cubicBezTo>
                      <a:lnTo>
                        <a:pt x="13877" y="548"/>
                      </a:lnTo>
                      <a:cubicBezTo>
                        <a:pt x="14210" y="414"/>
                        <a:pt x="14511" y="281"/>
                        <a:pt x="14844" y="181"/>
                      </a:cubicBezTo>
                      <a:cubicBezTo>
                        <a:pt x="15011" y="147"/>
                        <a:pt x="15044" y="114"/>
                        <a:pt x="15044" y="47"/>
                      </a:cubicBezTo>
                      <a:cubicBezTo>
                        <a:pt x="15044" y="24"/>
                        <a:pt x="15011" y="0"/>
                        <a:pt x="149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9" name="Google Shape;2369;p14"/>
                <p:cNvSpPr/>
                <p:nvPr/>
              </p:nvSpPr>
              <p:spPr>
                <a:xfrm>
                  <a:off x="3116575" y="2528075"/>
                  <a:ext cx="390300" cy="183900"/>
                </a:xfrm>
                <a:custGeom>
                  <a:avLst/>
                  <a:gdLst/>
                  <a:ahLst/>
                  <a:cxnLst/>
                  <a:rect l="l" t="t" r="r" b="b"/>
                  <a:pathLst>
                    <a:path w="15612" h="7356" extrusionOk="0">
                      <a:moveTo>
                        <a:pt x="15544" y="1"/>
                      </a:moveTo>
                      <a:cubicBezTo>
                        <a:pt x="15511" y="1"/>
                        <a:pt x="15511" y="1"/>
                        <a:pt x="15478" y="68"/>
                      </a:cubicBezTo>
                      <a:cubicBezTo>
                        <a:pt x="15444" y="101"/>
                        <a:pt x="15378" y="101"/>
                        <a:pt x="15344" y="134"/>
                      </a:cubicBezTo>
                      <a:cubicBezTo>
                        <a:pt x="15044" y="268"/>
                        <a:pt x="14711" y="234"/>
                        <a:pt x="14444" y="268"/>
                      </a:cubicBezTo>
                      <a:cubicBezTo>
                        <a:pt x="14110" y="301"/>
                        <a:pt x="13810" y="301"/>
                        <a:pt x="13476" y="334"/>
                      </a:cubicBezTo>
                      <a:cubicBezTo>
                        <a:pt x="12809" y="435"/>
                        <a:pt x="12175" y="568"/>
                        <a:pt x="11508" y="668"/>
                      </a:cubicBezTo>
                      <a:cubicBezTo>
                        <a:pt x="10207" y="968"/>
                        <a:pt x="8973" y="1435"/>
                        <a:pt x="7772" y="1902"/>
                      </a:cubicBezTo>
                      <a:cubicBezTo>
                        <a:pt x="6505" y="2303"/>
                        <a:pt x="5304" y="2836"/>
                        <a:pt x="4103" y="3470"/>
                      </a:cubicBezTo>
                      <a:cubicBezTo>
                        <a:pt x="3503" y="3770"/>
                        <a:pt x="2935" y="4070"/>
                        <a:pt x="2335" y="4404"/>
                      </a:cubicBezTo>
                      <a:lnTo>
                        <a:pt x="2135" y="4504"/>
                      </a:lnTo>
                      <a:cubicBezTo>
                        <a:pt x="2035" y="4571"/>
                        <a:pt x="1968" y="4604"/>
                        <a:pt x="1868" y="4671"/>
                      </a:cubicBezTo>
                      <a:cubicBezTo>
                        <a:pt x="1701" y="4804"/>
                        <a:pt x="1601" y="4904"/>
                        <a:pt x="1434" y="5004"/>
                      </a:cubicBezTo>
                      <a:cubicBezTo>
                        <a:pt x="1134" y="5271"/>
                        <a:pt x="867" y="5505"/>
                        <a:pt x="667" y="5772"/>
                      </a:cubicBezTo>
                      <a:cubicBezTo>
                        <a:pt x="334" y="6139"/>
                        <a:pt x="167" y="6439"/>
                        <a:pt x="100" y="6672"/>
                      </a:cubicBezTo>
                      <a:cubicBezTo>
                        <a:pt x="0" y="6939"/>
                        <a:pt x="0" y="7106"/>
                        <a:pt x="100" y="7239"/>
                      </a:cubicBezTo>
                      <a:cubicBezTo>
                        <a:pt x="144" y="7305"/>
                        <a:pt x="229" y="7356"/>
                        <a:pt x="339" y="7356"/>
                      </a:cubicBezTo>
                      <a:cubicBezTo>
                        <a:pt x="398" y="7356"/>
                        <a:pt x="464" y="7341"/>
                        <a:pt x="534" y="7306"/>
                      </a:cubicBezTo>
                      <a:cubicBezTo>
                        <a:pt x="801" y="7139"/>
                        <a:pt x="1034" y="6973"/>
                        <a:pt x="1334" y="6739"/>
                      </a:cubicBezTo>
                      <a:cubicBezTo>
                        <a:pt x="1801" y="6305"/>
                        <a:pt x="2202" y="5938"/>
                        <a:pt x="2702" y="5638"/>
                      </a:cubicBezTo>
                      <a:cubicBezTo>
                        <a:pt x="2769" y="5605"/>
                        <a:pt x="2835" y="5605"/>
                        <a:pt x="2869" y="5572"/>
                      </a:cubicBezTo>
                      <a:lnTo>
                        <a:pt x="3102" y="5438"/>
                      </a:lnTo>
                      <a:cubicBezTo>
                        <a:pt x="3202" y="5338"/>
                        <a:pt x="3369" y="5271"/>
                        <a:pt x="3503" y="5238"/>
                      </a:cubicBezTo>
                      <a:cubicBezTo>
                        <a:pt x="3803" y="5071"/>
                        <a:pt x="4103" y="4938"/>
                        <a:pt x="4370" y="4771"/>
                      </a:cubicBezTo>
                      <a:cubicBezTo>
                        <a:pt x="5537" y="4137"/>
                        <a:pt x="6705" y="3470"/>
                        <a:pt x="7939" y="2903"/>
                      </a:cubicBezTo>
                      <a:cubicBezTo>
                        <a:pt x="9173" y="2303"/>
                        <a:pt x="10374" y="1669"/>
                        <a:pt x="11642" y="1235"/>
                      </a:cubicBezTo>
                      <a:cubicBezTo>
                        <a:pt x="12275" y="968"/>
                        <a:pt x="12876" y="801"/>
                        <a:pt x="13510" y="668"/>
                      </a:cubicBezTo>
                      <a:cubicBezTo>
                        <a:pt x="13843" y="601"/>
                        <a:pt x="14143" y="568"/>
                        <a:pt x="14477" y="501"/>
                      </a:cubicBezTo>
                      <a:cubicBezTo>
                        <a:pt x="14777" y="435"/>
                        <a:pt x="15111" y="435"/>
                        <a:pt x="15444" y="268"/>
                      </a:cubicBezTo>
                      <a:cubicBezTo>
                        <a:pt x="15511" y="234"/>
                        <a:pt x="15544" y="134"/>
                        <a:pt x="15611" y="101"/>
                      </a:cubicBezTo>
                      <a:cubicBezTo>
                        <a:pt x="15611" y="1"/>
                        <a:pt x="15611" y="1"/>
                        <a:pt x="155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0" name="Google Shape;2370;p14"/>
                <p:cNvSpPr/>
                <p:nvPr/>
              </p:nvSpPr>
              <p:spPr>
                <a:xfrm>
                  <a:off x="3110725" y="2437300"/>
                  <a:ext cx="263550" cy="246050"/>
                </a:xfrm>
                <a:custGeom>
                  <a:avLst/>
                  <a:gdLst/>
                  <a:ahLst/>
                  <a:cxnLst/>
                  <a:rect l="l" t="t" r="r" b="b"/>
                  <a:pathLst>
                    <a:path w="10542" h="9842" extrusionOk="0">
                      <a:moveTo>
                        <a:pt x="10431" y="1"/>
                      </a:moveTo>
                      <a:cubicBezTo>
                        <a:pt x="10403" y="1"/>
                        <a:pt x="10372" y="9"/>
                        <a:pt x="10341" y="29"/>
                      </a:cubicBezTo>
                      <a:cubicBezTo>
                        <a:pt x="10208" y="63"/>
                        <a:pt x="10074" y="129"/>
                        <a:pt x="9941" y="196"/>
                      </a:cubicBezTo>
                      <a:cubicBezTo>
                        <a:pt x="9908" y="229"/>
                        <a:pt x="9841" y="229"/>
                        <a:pt x="9774" y="263"/>
                      </a:cubicBezTo>
                      <a:lnTo>
                        <a:pt x="9574" y="296"/>
                      </a:lnTo>
                      <a:cubicBezTo>
                        <a:pt x="9341" y="396"/>
                        <a:pt x="9040" y="463"/>
                        <a:pt x="8773" y="596"/>
                      </a:cubicBezTo>
                      <a:cubicBezTo>
                        <a:pt x="8273" y="863"/>
                        <a:pt x="7906" y="1264"/>
                        <a:pt x="7439" y="1464"/>
                      </a:cubicBezTo>
                      <a:cubicBezTo>
                        <a:pt x="7339" y="1564"/>
                        <a:pt x="7206" y="1597"/>
                        <a:pt x="7072" y="1697"/>
                      </a:cubicBezTo>
                      <a:cubicBezTo>
                        <a:pt x="6939" y="1764"/>
                        <a:pt x="6872" y="1864"/>
                        <a:pt x="6739" y="1964"/>
                      </a:cubicBezTo>
                      <a:cubicBezTo>
                        <a:pt x="6539" y="2198"/>
                        <a:pt x="6372" y="2364"/>
                        <a:pt x="6172" y="2531"/>
                      </a:cubicBezTo>
                      <a:lnTo>
                        <a:pt x="4937" y="3599"/>
                      </a:lnTo>
                      <a:cubicBezTo>
                        <a:pt x="4103" y="4299"/>
                        <a:pt x="3270" y="5033"/>
                        <a:pt x="2536" y="5767"/>
                      </a:cubicBezTo>
                      <a:cubicBezTo>
                        <a:pt x="1702" y="6567"/>
                        <a:pt x="1035" y="7468"/>
                        <a:pt x="434" y="8402"/>
                      </a:cubicBezTo>
                      <a:cubicBezTo>
                        <a:pt x="34" y="9036"/>
                        <a:pt x="1" y="9536"/>
                        <a:pt x="201" y="9736"/>
                      </a:cubicBezTo>
                      <a:cubicBezTo>
                        <a:pt x="269" y="9804"/>
                        <a:pt x="363" y="9841"/>
                        <a:pt x="476" y="9841"/>
                      </a:cubicBezTo>
                      <a:cubicBezTo>
                        <a:pt x="695" y="9841"/>
                        <a:pt x="981" y="9700"/>
                        <a:pt x="1268" y="9369"/>
                      </a:cubicBezTo>
                      <a:cubicBezTo>
                        <a:pt x="2002" y="8602"/>
                        <a:pt x="2602" y="7735"/>
                        <a:pt x="3270" y="6968"/>
                      </a:cubicBezTo>
                      <a:cubicBezTo>
                        <a:pt x="3670" y="6601"/>
                        <a:pt x="4037" y="6200"/>
                        <a:pt x="4404" y="5767"/>
                      </a:cubicBezTo>
                      <a:cubicBezTo>
                        <a:pt x="4771" y="5366"/>
                        <a:pt x="5204" y="4933"/>
                        <a:pt x="5571" y="4533"/>
                      </a:cubicBezTo>
                      <a:cubicBezTo>
                        <a:pt x="5938" y="4099"/>
                        <a:pt x="6338" y="3632"/>
                        <a:pt x="6705" y="3232"/>
                      </a:cubicBezTo>
                      <a:lnTo>
                        <a:pt x="6839" y="3065"/>
                      </a:lnTo>
                      <a:lnTo>
                        <a:pt x="6939" y="2898"/>
                      </a:lnTo>
                      <a:lnTo>
                        <a:pt x="7206" y="2564"/>
                      </a:lnTo>
                      <a:cubicBezTo>
                        <a:pt x="7272" y="2464"/>
                        <a:pt x="7372" y="2364"/>
                        <a:pt x="7439" y="2264"/>
                      </a:cubicBezTo>
                      <a:cubicBezTo>
                        <a:pt x="7539" y="2198"/>
                        <a:pt x="7606" y="2097"/>
                        <a:pt x="7739" y="2031"/>
                      </a:cubicBezTo>
                      <a:cubicBezTo>
                        <a:pt x="7873" y="1931"/>
                        <a:pt x="8006" y="1864"/>
                        <a:pt x="8106" y="1731"/>
                      </a:cubicBezTo>
                      <a:cubicBezTo>
                        <a:pt x="8240" y="1630"/>
                        <a:pt x="8340" y="1530"/>
                        <a:pt x="8407" y="1430"/>
                      </a:cubicBezTo>
                      <a:cubicBezTo>
                        <a:pt x="8607" y="1230"/>
                        <a:pt x="8773" y="1063"/>
                        <a:pt x="9007" y="930"/>
                      </a:cubicBezTo>
                      <a:cubicBezTo>
                        <a:pt x="9207" y="763"/>
                        <a:pt x="9407" y="696"/>
                        <a:pt x="9674" y="596"/>
                      </a:cubicBezTo>
                      <a:lnTo>
                        <a:pt x="9874" y="530"/>
                      </a:lnTo>
                      <a:cubicBezTo>
                        <a:pt x="9941" y="463"/>
                        <a:pt x="10008" y="430"/>
                        <a:pt x="10074" y="396"/>
                      </a:cubicBezTo>
                      <a:cubicBezTo>
                        <a:pt x="10208" y="296"/>
                        <a:pt x="10275" y="263"/>
                        <a:pt x="10408" y="196"/>
                      </a:cubicBezTo>
                      <a:cubicBezTo>
                        <a:pt x="10508" y="129"/>
                        <a:pt x="10541" y="96"/>
                        <a:pt x="10541" y="63"/>
                      </a:cubicBezTo>
                      <a:cubicBezTo>
                        <a:pt x="10541" y="40"/>
                        <a:pt x="10494" y="1"/>
                        <a:pt x="104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1" name="Google Shape;2371;p14"/>
                <p:cNvSpPr/>
                <p:nvPr/>
              </p:nvSpPr>
              <p:spPr>
                <a:xfrm>
                  <a:off x="3116575" y="2577275"/>
                  <a:ext cx="324400" cy="134300"/>
                </a:xfrm>
                <a:custGeom>
                  <a:avLst/>
                  <a:gdLst/>
                  <a:ahLst/>
                  <a:cxnLst/>
                  <a:rect l="l" t="t" r="r" b="b"/>
                  <a:pathLst>
                    <a:path w="12976" h="5372" extrusionOk="0">
                      <a:moveTo>
                        <a:pt x="12809" y="1"/>
                      </a:moveTo>
                      <a:cubicBezTo>
                        <a:pt x="12542" y="1"/>
                        <a:pt x="12275" y="101"/>
                        <a:pt x="12009" y="168"/>
                      </a:cubicBezTo>
                      <a:cubicBezTo>
                        <a:pt x="11942" y="168"/>
                        <a:pt x="11875" y="201"/>
                        <a:pt x="11842" y="201"/>
                      </a:cubicBezTo>
                      <a:cubicBezTo>
                        <a:pt x="11775" y="201"/>
                        <a:pt x="11708" y="268"/>
                        <a:pt x="11642" y="268"/>
                      </a:cubicBezTo>
                      <a:lnTo>
                        <a:pt x="11275" y="368"/>
                      </a:lnTo>
                      <a:cubicBezTo>
                        <a:pt x="11041" y="468"/>
                        <a:pt x="10774" y="468"/>
                        <a:pt x="10508" y="535"/>
                      </a:cubicBezTo>
                      <a:cubicBezTo>
                        <a:pt x="10441" y="535"/>
                        <a:pt x="10374" y="601"/>
                        <a:pt x="10307" y="601"/>
                      </a:cubicBezTo>
                      <a:lnTo>
                        <a:pt x="10107" y="635"/>
                      </a:lnTo>
                      <a:lnTo>
                        <a:pt x="9707" y="768"/>
                      </a:lnTo>
                      <a:cubicBezTo>
                        <a:pt x="8706" y="1035"/>
                        <a:pt x="7672" y="1369"/>
                        <a:pt x="6671" y="1769"/>
                      </a:cubicBezTo>
                      <a:cubicBezTo>
                        <a:pt x="6438" y="1836"/>
                        <a:pt x="6171" y="1969"/>
                        <a:pt x="5938" y="2102"/>
                      </a:cubicBezTo>
                      <a:cubicBezTo>
                        <a:pt x="5671" y="2203"/>
                        <a:pt x="5437" y="2336"/>
                        <a:pt x="5204" y="2469"/>
                      </a:cubicBezTo>
                      <a:cubicBezTo>
                        <a:pt x="4970" y="2603"/>
                        <a:pt x="4770" y="2703"/>
                        <a:pt x="4537" y="2803"/>
                      </a:cubicBezTo>
                      <a:cubicBezTo>
                        <a:pt x="4336" y="2870"/>
                        <a:pt x="4103" y="2970"/>
                        <a:pt x="3869" y="3036"/>
                      </a:cubicBezTo>
                      <a:cubicBezTo>
                        <a:pt x="3436" y="3203"/>
                        <a:pt x="2935" y="3337"/>
                        <a:pt x="2368" y="3503"/>
                      </a:cubicBezTo>
                      <a:lnTo>
                        <a:pt x="2168" y="3604"/>
                      </a:lnTo>
                      <a:cubicBezTo>
                        <a:pt x="2135" y="3604"/>
                        <a:pt x="2102" y="3637"/>
                        <a:pt x="2001" y="3637"/>
                      </a:cubicBezTo>
                      <a:cubicBezTo>
                        <a:pt x="1868" y="3670"/>
                        <a:pt x="1801" y="3704"/>
                        <a:pt x="1668" y="3704"/>
                      </a:cubicBezTo>
                      <a:cubicBezTo>
                        <a:pt x="1434" y="3804"/>
                        <a:pt x="1134" y="3837"/>
                        <a:pt x="834" y="3970"/>
                      </a:cubicBezTo>
                      <a:cubicBezTo>
                        <a:pt x="767" y="4004"/>
                        <a:pt x="701" y="4004"/>
                        <a:pt x="667" y="4037"/>
                      </a:cubicBezTo>
                      <a:cubicBezTo>
                        <a:pt x="634" y="4104"/>
                        <a:pt x="534" y="4104"/>
                        <a:pt x="467" y="4137"/>
                      </a:cubicBezTo>
                      <a:cubicBezTo>
                        <a:pt x="367" y="4171"/>
                        <a:pt x="334" y="4204"/>
                        <a:pt x="267" y="4271"/>
                      </a:cubicBezTo>
                      <a:cubicBezTo>
                        <a:pt x="167" y="4304"/>
                        <a:pt x="133" y="4337"/>
                        <a:pt x="100" y="4371"/>
                      </a:cubicBezTo>
                      <a:cubicBezTo>
                        <a:pt x="0" y="4471"/>
                        <a:pt x="100" y="4504"/>
                        <a:pt x="100" y="4538"/>
                      </a:cubicBezTo>
                      <a:cubicBezTo>
                        <a:pt x="100" y="4604"/>
                        <a:pt x="33" y="4671"/>
                        <a:pt x="33" y="4771"/>
                      </a:cubicBezTo>
                      <a:cubicBezTo>
                        <a:pt x="33" y="4838"/>
                        <a:pt x="0" y="4871"/>
                        <a:pt x="33" y="4971"/>
                      </a:cubicBezTo>
                      <a:cubicBezTo>
                        <a:pt x="100" y="5038"/>
                        <a:pt x="133" y="5105"/>
                        <a:pt x="200" y="5171"/>
                      </a:cubicBezTo>
                      <a:cubicBezTo>
                        <a:pt x="334" y="5205"/>
                        <a:pt x="467" y="5205"/>
                        <a:pt x="600" y="5205"/>
                      </a:cubicBezTo>
                      <a:cubicBezTo>
                        <a:pt x="634" y="5371"/>
                        <a:pt x="767" y="5371"/>
                        <a:pt x="934" y="5371"/>
                      </a:cubicBezTo>
                      <a:cubicBezTo>
                        <a:pt x="1001" y="5371"/>
                        <a:pt x="1034" y="5338"/>
                        <a:pt x="1134" y="5338"/>
                      </a:cubicBezTo>
                      <a:cubicBezTo>
                        <a:pt x="1168" y="5338"/>
                        <a:pt x="1201" y="5338"/>
                        <a:pt x="1268" y="5305"/>
                      </a:cubicBezTo>
                      <a:cubicBezTo>
                        <a:pt x="1301" y="5305"/>
                        <a:pt x="1301" y="5305"/>
                        <a:pt x="1334" y="5271"/>
                      </a:cubicBezTo>
                      <a:cubicBezTo>
                        <a:pt x="1434" y="5205"/>
                        <a:pt x="1534" y="5205"/>
                        <a:pt x="1668" y="5171"/>
                      </a:cubicBezTo>
                      <a:cubicBezTo>
                        <a:pt x="1935" y="5138"/>
                        <a:pt x="2168" y="5105"/>
                        <a:pt x="2468" y="5005"/>
                      </a:cubicBezTo>
                      <a:lnTo>
                        <a:pt x="3202" y="4771"/>
                      </a:lnTo>
                      <a:lnTo>
                        <a:pt x="3970" y="4504"/>
                      </a:lnTo>
                      <a:cubicBezTo>
                        <a:pt x="4203" y="4437"/>
                        <a:pt x="4503" y="4304"/>
                        <a:pt x="4803" y="4171"/>
                      </a:cubicBezTo>
                      <a:cubicBezTo>
                        <a:pt x="5104" y="4037"/>
                        <a:pt x="5337" y="3870"/>
                        <a:pt x="5604" y="3770"/>
                      </a:cubicBezTo>
                      <a:cubicBezTo>
                        <a:pt x="6104" y="3470"/>
                        <a:pt x="6505" y="3137"/>
                        <a:pt x="6972" y="2870"/>
                      </a:cubicBezTo>
                      <a:cubicBezTo>
                        <a:pt x="7939" y="2336"/>
                        <a:pt x="8940" y="1869"/>
                        <a:pt x="9874" y="1369"/>
                      </a:cubicBezTo>
                      <a:cubicBezTo>
                        <a:pt x="10007" y="1335"/>
                        <a:pt x="10141" y="1269"/>
                        <a:pt x="10274" y="1202"/>
                      </a:cubicBezTo>
                      <a:lnTo>
                        <a:pt x="10441" y="1135"/>
                      </a:lnTo>
                      <a:cubicBezTo>
                        <a:pt x="10474" y="1102"/>
                        <a:pt x="10541" y="1102"/>
                        <a:pt x="10608" y="1035"/>
                      </a:cubicBezTo>
                      <a:lnTo>
                        <a:pt x="10975" y="935"/>
                      </a:lnTo>
                      <a:cubicBezTo>
                        <a:pt x="11108" y="868"/>
                        <a:pt x="11275" y="835"/>
                        <a:pt x="11375" y="768"/>
                      </a:cubicBezTo>
                      <a:cubicBezTo>
                        <a:pt x="11508" y="701"/>
                        <a:pt x="11642" y="635"/>
                        <a:pt x="11708" y="601"/>
                      </a:cubicBezTo>
                      <a:cubicBezTo>
                        <a:pt x="11775" y="535"/>
                        <a:pt x="11842" y="535"/>
                        <a:pt x="11875" y="501"/>
                      </a:cubicBezTo>
                      <a:cubicBezTo>
                        <a:pt x="11975" y="468"/>
                        <a:pt x="12009" y="468"/>
                        <a:pt x="12109" y="435"/>
                      </a:cubicBezTo>
                      <a:cubicBezTo>
                        <a:pt x="12342" y="335"/>
                        <a:pt x="12542" y="201"/>
                        <a:pt x="12809" y="168"/>
                      </a:cubicBezTo>
                      <a:cubicBezTo>
                        <a:pt x="12943" y="168"/>
                        <a:pt x="12976" y="134"/>
                        <a:pt x="12976" y="101"/>
                      </a:cubicBezTo>
                      <a:cubicBezTo>
                        <a:pt x="12976" y="34"/>
                        <a:pt x="12943" y="1"/>
                        <a:pt x="128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2" name="Google Shape;2372;p14"/>
                <p:cNvSpPr/>
                <p:nvPr/>
              </p:nvSpPr>
              <p:spPr>
                <a:xfrm>
                  <a:off x="3042350" y="2200350"/>
                  <a:ext cx="62575" cy="497050"/>
                </a:xfrm>
                <a:custGeom>
                  <a:avLst/>
                  <a:gdLst/>
                  <a:ahLst/>
                  <a:cxnLst/>
                  <a:rect l="l" t="t" r="r" b="b"/>
                  <a:pathLst>
                    <a:path w="2503" h="19882" extrusionOk="0">
                      <a:moveTo>
                        <a:pt x="167" y="1"/>
                      </a:moveTo>
                      <a:lnTo>
                        <a:pt x="0" y="34"/>
                      </a:lnTo>
                      <a:cubicBezTo>
                        <a:pt x="2102" y="6338"/>
                        <a:pt x="2302" y="13377"/>
                        <a:pt x="667" y="19848"/>
                      </a:cubicBezTo>
                      <a:lnTo>
                        <a:pt x="834" y="19881"/>
                      </a:lnTo>
                      <a:cubicBezTo>
                        <a:pt x="2502" y="13377"/>
                        <a:pt x="2269" y="6338"/>
                        <a:pt x="167"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3" name="Google Shape;2373;p14"/>
                <p:cNvSpPr/>
                <p:nvPr/>
              </p:nvSpPr>
              <p:spPr>
                <a:xfrm>
                  <a:off x="3060700" y="2276250"/>
                  <a:ext cx="77575" cy="434500"/>
                </a:xfrm>
                <a:custGeom>
                  <a:avLst/>
                  <a:gdLst/>
                  <a:ahLst/>
                  <a:cxnLst/>
                  <a:rect l="l" t="t" r="r" b="b"/>
                  <a:pathLst>
                    <a:path w="3103" h="17380" extrusionOk="0">
                      <a:moveTo>
                        <a:pt x="2235" y="0"/>
                      </a:moveTo>
                      <a:cubicBezTo>
                        <a:pt x="2902" y="5838"/>
                        <a:pt x="2168" y="11842"/>
                        <a:pt x="0" y="17346"/>
                      </a:cubicBezTo>
                      <a:lnTo>
                        <a:pt x="167" y="17379"/>
                      </a:lnTo>
                      <a:cubicBezTo>
                        <a:pt x="2368" y="11875"/>
                        <a:pt x="3102" y="5838"/>
                        <a:pt x="2402" y="0"/>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4" name="Google Shape;2374;p14"/>
                <p:cNvSpPr/>
                <p:nvPr/>
              </p:nvSpPr>
              <p:spPr>
                <a:xfrm>
                  <a:off x="3036500" y="2292075"/>
                  <a:ext cx="34225" cy="392825"/>
                </a:xfrm>
                <a:custGeom>
                  <a:avLst/>
                  <a:gdLst/>
                  <a:ahLst/>
                  <a:cxnLst/>
                  <a:rect l="l" t="t" r="r" b="b"/>
                  <a:pathLst>
                    <a:path w="1369" h="15713" extrusionOk="0">
                      <a:moveTo>
                        <a:pt x="168" y="1"/>
                      </a:moveTo>
                      <a:lnTo>
                        <a:pt x="1" y="34"/>
                      </a:lnTo>
                      <a:cubicBezTo>
                        <a:pt x="968" y="5205"/>
                        <a:pt x="1202" y="10442"/>
                        <a:pt x="801" y="15712"/>
                      </a:cubicBezTo>
                      <a:lnTo>
                        <a:pt x="968" y="15712"/>
                      </a:lnTo>
                      <a:cubicBezTo>
                        <a:pt x="1368" y="10442"/>
                        <a:pt x="1068" y="5171"/>
                        <a:pt x="1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5" name="Google Shape;2375;p14"/>
                <p:cNvSpPr/>
                <p:nvPr/>
              </p:nvSpPr>
              <p:spPr>
                <a:xfrm>
                  <a:off x="3085700" y="2226200"/>
                  <a:ext cx="105100" cy="455350"/>
                </a:xfrm>
                <a:custGeom>
                  <a:avLst/>
                  <a:gdLst/>
                  <a:ahLst/>
                  <a:cxnLst/>
                  <a:rect l="l" t="t" r="r" b="b"/>
                  <a:pathLst>
                    <a:path w="4204" h="18214" extrusionOk="0">
                      <a:moveTo>
                        <a:pt x="3970" y="1"/>
                      </a:moveTo>
                      <a:cubicBezTo>
                        <a:pt x="4037" y="6205"/>
                        <a:pt x="2669" y="12510"/>
                        <a:pt x="1" y="18147"/>
                      </a:cubicBezTo>
                      <a:lnTo>
                        <a:pt x="168" y="18214"/>
                      </a:lnTo>
                      <a:cubicBezTo>
                        <a:pt x="2836" y="12543"/>
                        <a:pt x="4204" y="6238"/>
                        <a:pt x="4170"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6" name="Google Shape;2376;p14"/>
                <p:cNvSpPr/>
                <p:nvPr/>
              </p:nvSpPr>
              <p:spPr>
                <a:xfrm>
                  <a:off x="3087375" y="2293750"/>
                  <a:ext cx="161800" cy="425325"/>
                </a:xfrm>
                <a:custGeom>
                  <a:avLst/>
                  <a:gdLst/>
                  <a:ahLst/>
                  <a:cxnLst/>
                  <a:rect l="l" t="t" r="r" b="b"/>
                  <a:pathLst>
                    <a:path w="6472" h="17013" extrusionOk="0">
                      <a:moveTo>
                        <a:pt x="6305" y="1"/>
                      </a:moveTo>
                      <a:cubicBezTo>
                        <a:pt x="6205" y="6172"/>
                        <a:pt x="4003" y="12176"/>
                        <a:pt x="1" y="16946"/>
                      </a:cubicBezTo>
                      <a:lnTo>
                        <a:pt x="134" y="17013"/>
                      </a:lnTo>
                      <a:cubicBezTo>
                        <a:pt x="4137" y="12276"/>
                        <a:pt x="6372" y="6205"/>
                        <a:pt x="6472"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7" name="Google Shape;2377;p14"/>
                <p:cNvSpPr/>
                <p:nvPr/>
              </p:nvSpPr>
              <p:spPr>
                <a:xfrm>
                  <a:off x="3095725" y="2172825"/>
                  <a:ext cx="140125" cy="516225"/>
                </a:xfrm>
                <a:custGeom>
                  <a:avLst/>
                  <a:gdLst/>
                  <a:ahLst/>
                  <a:cxnLst/>
                  <a:rect l="l" t="t" r="r" b="b"/>
                  <a:pathLst>
                    <a:path w="5605" h="20649" extrusionOk="0">
                      <a:moveTo>
                        <a:pt x="5237" y="1"/>
                      </a:moveTo>
                      <a:cubicBezTo>
                        <a:pt x="5471" y="7139"/>
                        <a:pt x="3569" y="14444"/>
                        <a:pt x="0" y="20549"/>
                      </a:cubicBezTo>
                      <a:lnTo>
                        <a:pt x="134" y="20649"/>
                      </a:lnTo>
                      <a:cubicBezTo>
                        <a:pt x="3703" y="14478"/>
                        <a:pt x="5604" y="7139"/>
                        <a:pt x="5437"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8" name="Google Shape;2378;p14"/>
                <p:cNvSpPr/>
                <p:nvPr/>
              </p:nvSpPr>
              <p:spPr>
                <a:xfrm>
                  <a:off x="3095725" y="2163650"/>
                  <a:ext cx="65050" cy="492875"/>
                </a:xfrm>
                <a:custGeom>
                  <a:avLst/>
                  <a:gdLst/>
                  <a:ahLst/>
                  <a:cxnLst/>
                  <a:rect l="l" t="t" r="r" b="b"/>
                  <a:pathLst>
                    <a:path w="2602" h="19715" extrusionOk="0">
                      <a:moveTo>
                        <a:pt x="1134" y="1"/>
                      </a:moveTo>
                      <a:lnTo>
                        <a:pt x="967" y="34"/>
                      </a:lnTo>
                      <a:cubicBezTo>
                        <a:pt x="2435" y="6539"/>
                        <a:pt x="2102" y="13344"/>
                        <a:pt x="0" y="19682"/>
                      </a:cubicBezTo>
                      <a:lnTo>
                        <a:pt x="167" y="19715"/>
                      </a:lnTo>
                      <a:cubicBezTo>
                        <a:pt x="2268" y="13344"/>
                        <a:pt x="2602" y="6505"/>
                        <a:pt x="1134"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9" name="Google Shape;2379;p14"/>
                <p:cNvSpPr/>
                <p:nvPr/>
              </p:nvSpPr>
              <p:spPr>
                <a:xfrm>
                  <a:off x="2964800" y="2518900"/>
                  <a:ext cx="154300" cy="291900"/>
                </a:xfrm>
                <a:custGeom>
                  <a:avLst/>
                  <a:gdLst/>
                  <a:ahLst/>
                  <a:cxnLst/>
                  <a:rect l="l" t="t" r="r" b="b"/>
                  <a:pathLst>
                    <a:path w="6172" h="11676" extrusionOk="0">
                      <a:moveTo>
                        <a:pt x="1368" y="1"/>
                      </a:moveTo>
                      <a:cubicBezTo>
                        <a:pt x="0" y="3937"/>
                        <a:pt x="1268" y="8640"/>
                        <a:pt x="5104" y="11676"/>
                      </a:cubicBezTo>
                      <a:cubicBezTo>
                        <a:pt x="6038" y="9641"/>
                        <a:pt x="6171" y="7206"/>
                        <a:pt x="5437" y="5038"/>
                      </a:cubicBezTo>
                      <a:cubicBezTo>
                        <a:pt x="4737" y="2936"/>
                        <a:pt x="3202" y="1035"/>
                        <a:pt x="13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0" name="Google Shape;2380;p14"/>
                <p:cNvSpPr/>
                <p:nvPr/>
              </p:nvSpPr>
              <p:spPr>
                <a:xfrm>
                  <a:off x="3061525" y="2502225"/>
                  <a:ext cx="196825" cy="313600"/>
                </a:xfrm>
                <a:custGeom>
                  <a:avLst/>
                  <a:gdLst/>
                  <a:ahLst/>
                  <a:cxnLst/>
                  <a:rect l="l" t="t" r="r" b="b"/>
                  <a:pathLst>
                    <a:path w="7873" h="12544" extrusionOk="0">
                      <a:moveTo>
                        <a:pt x="7873" y="1"/>
                      </a:moveTo>
                      <a:lnTo>
                        <a:pt x="7873" y="1"/>
                      </a:lnTo>
                      <a:cubicBezTo>
                        <a:pt x="4971" y="168"/>
                        <a:pt x="2235" y="2002"/>
                        <a:pt x="1035" y="4637"/>
                      </a:cubicBezTo>
                      <a:cubicBezTo>
                        <a:pt x="0" y="6939"/>
                        <a:pt x="167" y="9975"/>
                        <a:pt x="1301" y="12543"/>
                      </a:cubicBezTo>
                      <a:cubicBezTo>
                        <a:pt x="5171" y="9608"/>
                        <a:pt x="7639" y="4871"/>
                        <a:pt x="78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1" name="Google Shape;2381;p14"/>
                <p:cNvSpPr/>
                <p:nvPr/>
              </p:nvSpPr>
              <p:spPr>
                <a:xfrm>
                  <a:off x="3013150" y="2179500"/>
                  <a:ext cx="52575" cy="40050"/>
                </a:xfrm>
                <a:custGeom>
                  <a:avLst/>
                  <a:gdLst/>
                  <a:ahLst/>
                  <a:cxnLst/>
                  <a:rect l="l" t="t" r="r" b="b"/>
                  <a:pathLst>
                    <a:path w="2103" h="1602" extrusionOk="0">
                      <a:moveTo>
                        <a:pt x="1068" y="1"/>
                      </a:moveTo>
                      <a:cubicBezTo>
                        <a:pt x="1" y="1"/>
                        <a:pt x="1" y="1602"/>
                        <a:pt x="1068" y="1602"/>
                      </a:cubicBezTo>
                      <a:cubicBezTo>
                        <a:pt x="2102" y="1602"/>
                        <a:pt x="2102" y="1"/>
                        <a:pt x="1068" y="1"/>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2" name="Google Shape;2382;p14"/>
                <p:cNvSpPr/>
                <p:nvPr/>
              </p:nvSpPr>
              <p:spPr>
                <a:xfrm>
                  <a:off x="3099050" y="2143650"/>
                  <a:ext cx="51725" cy="40875"/>
                </a:xfrm>
                <a:custGeom>
                  <a:avLst/>
                  <a:gdLst/>
                  <a:ahLst/>
                  <a:cxnLst/>
                  <a:rect l="l" t="t" r="r" b="b"/>
                  <a:pathLst>
                    <a:path w="2069" h="1635" extrusionOk="0">
                      <a:moveTo>
                        <a:pt x="1035" y="0"/>
                      </a:moveTo>
                      <a:cubicBezTo>
                        <a:pt x="1" y="0"/>
                        <a:pt x="1" y="1635"/>
                        <a:pt x="1035" y="1635"/>
                      </a:cubicBezTo>
                      <a:cubicBezTo>
                        <a:pt x="2035" y="1601"/>
                        <a:pt x="2069" y="0"/>
                        <a:pt x="1035"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3" name="Google Shape;2383;p14"/>
                <p:cNvSpPr/>
                <p:nvPr/>
              </p:nvSpPr>
              <p:spPr>
                <a:xfrm>
                  <a:off x="3161600" y="2212850"/>
                  <a:ext cx="51725" cy="40075"/>
                </a:xfrm>
                <a:custGeom>
                  <a:avLst/>
                  <a:gdLst/>
                  <a:ahLst/>
                  <a:cxnLst/>
                  <a:rect l="l" t="t" r="r" b="b"/>
                  <a:pathLst>
                    <a:path w="2069" h="1603" extrusionOk="0">
                      <a:moveTo>
                        <a:pt x="1034" y="1"/>
                      </a:moveTo>
                      <a:cubicBezTo>
                        <a:pt x="0" y="1"/>
                        <a:pt x="0" y="1602"/>
                        <a:pt x="1034" y="1602"/>
                      </a:cubicBezTo>
                      <a:cubicBezTo>
                        <a:pt x="2068" y="1602"/>
                        <a:pt x="2068" y="1"/>
                        <a:pt x="1034" y="1"/>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4" name="Google Shape;2384;p14"/>
                <p:cNvSpPr/>
                <p:nvPr/>
              </p:nvSpPr>
              <p:spPr>
                <a:xfrm>
                  <a:off x="3092375" y="2248725"/>
                  <a:ext cx="52575" cy="40875"/>
                </a:xfrm>
                <a:custGeom>
                  <a:avLst/>
                  <a:gdLst/>
                  <a:ahLst/>
                  <a:cxnLst/>
                  <a:rect l="l" t="t" r="r" b="b"/>
                  <a:pathLst>
                    <a:path w="2103" h="1635" extrusionOk="0">
                      <a:moveTo>
                        <a:pt x="1068" y="0"/>
                      </a:moveTo>
                      <a:cubicBezTo>
                        <a:pt x="1" y="0"/>
                        <a:pt x="1"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5" name="Google Shape;2385;p14"/>
                <p:cNvSpPr/>
                <p:nvPr/>
              </p:nvSpPr>
              <p:spPr>
                <a:xfrm>
                  <a:off x="3200800" y="2155325"/>
                  <a:ext cx="52550" cy="40875"/>
                </a:xfrm>
                <a:custGeom>
                  <a:avLst/>
                  <a:gdLst/>
                  <a:ahLst/>
                  <a:cxnLst/>
                  <a:rect l="l" t="t" r="r" b="b"/>
                  <a:pathLst>
                    <a:path w="2102" h="1635" extrusionOk="0">
                      <a:moveTo>
                        <a:pt x="1068" y="0"/>
                      </a:moveTo>
                      <a:cubicBezTo>
                        <a:pt x="0" y="0"/>
                        <a:pt x="0"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6" name="Google Shape;2386;p14"/>
                <p:cNvSpPr/>
                <p:nvPr/>
              </p:nvSpPr>
              <p:spPr>
                <a:xfrm>
                  <a:off x="3221650" y="2269575"/>
                  <a:ext cx="52550" cy="40875"/>
                </a:xfrm>
                <a:custGeom>
                  <a:avLst/>
                  <a:gdLst/>
                  <a:ahLst/>
                  <a:cxnLst/>
                  <a:rect l="l" t="t" r="r" b="b"/>
                  <a:pathLst>
                    <a:path w="2102" h="1635" extrusionOk="0">
                      <a:moveTo>
                        <a:pt x="1067" y="0"/>
                      </a:moveTo>
                      <a:cubicBezTo>
                        <a:pt x="0" y="0"/>
                        <a:pt x="0" y="1635"/>
                        <a:pt x="1067" y="1635"/>
                      </a:cubicBezTo>
                      <a:cubicBezTo>
                        <a:pt x="2102" y="1635"/>
                        <a:pt x="2102" y="0"/>
                        <a:pt x="1067"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7" name="Google Shape;2387;p14"/>
                <p:cNvSpPr/>
                <p:nvPr/>
              </p:nvSpPr>
              <p:spPr>
                <a:xfrm>
                  <a:off x="3013150" y="2269575"/>
                  <a:ext cx="52575" cy="40875"/>
                </a:xfrm>
                <a:custGeom>
                  <a:avLst/>
                  <a:gdLst/>
                  <a:ahLst/>
                  <a:cxnLst/>
                  <a:rect l="l" t="t" r="r" b="b"/>
                  <a:pathLst>
                    <a:path w="2103" h="1635" extrusionOk="0">
                      <a:moveTo>
                        <a:pt x="1068" y="0"/>
                      </a:moveTo>
                      <a:cubicBezTo>
                        <a:pt x="1" y="0"/>
                        <a:pt x="1"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88" name="Google Shape;2388;p14"/>
              <p:cNvGrpSpPr/>
              <p:nvPr/>
            </p:nvGrpSpPr>
            <p:grpSpPr>
              <a:xfrm>
                <a:off x="-202790" y="4525674"/>
                <a:ext cx="824892" cy="814944"/>
                <a:chOff x="2649575" y="3055425"/>
                <a:chExt cx="1024075" cy="1011725"/>
              </a:xfrm>
            </p:grpSpPr>
            <p:sp>
              <p:nvSpPr>
                <p:cNvPr id="2389" name="Google Shape;2389;p14"/>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0" name="Google Shape;2390;p14"/>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1" name="Google Shape;2391;p14"/>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2" name="Google Shape;2392;p14"/>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3" name="Google Shape;2393;p14"/>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4" name="Google Shape;2394;p14"/>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5" name="Google Shape;2395;p14"/>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6" name="Google Shape;2396;p14"/>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7" name="Google Shape;2397;p14"/>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8" name="Google Shape;2398;p14"/>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9" name="Google Shape;2399;p14"/>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0" name="Google Shape;2400;p14"/>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1" name="Google Shape;2401;p14"/>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2" name="Google Shape;2402;p14"/>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3" name="Google Shape;2403;p14"/>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4" name="Google Shape;2404;p14"/>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5" name="Google Shape;2405;p14"/>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6" name="Google Shape;2406;p14"/>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7" name="Google Shape;2407;p14"/>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8" name="Google Shape;2408;p14"/>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9" name="Google Shape;2409;p14"/>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0" name="Google Shape;2410;p14"/>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1" name="Google Shape;2411;p14"/>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2" name="Google Shape;2412;p14"/>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3" name="Google Shape;2413;p14"/>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4" name="Google Shape;2414;p14"/>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2415" name="Google Shape;2415;p14"/>
          <p:cNvSpPr txBox="1">
            <a:spLocks noGrp="1"/>
          </p:cNvSpPr>
          <p:nvPr>
            <p:ph type="title"/>
          </p:nvPr>
        </p:nvSpPr>
        <p:spPr>
          <a:xfrm>
            <a:off x="1888857" y="2906167"/>
            <a:ext cx="4201200" cy="1122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48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endParaRPr/>
          </a:p>
        </p:txBody>
      </p:sp>
      <p:sp>
        <p:nvSpPr>
          <p:cNvPr id="2416" name="Google Shape;2416;p14"/>
          <p:cNvSpPr txBox="1">
            <a:spLocks noGrp="1"/>
          </p:cNvSpPr>
          <p:nvPr>
            <p:ph type="title" idx="2" hasCustomPrompt="1"/>
          </p:nvPr>
        </p:nvSpPr>
        <p:spPr>
          <a:xfrm>
            <a:off x="1888857" y="1758081"/>
            <a:ext cx="4201200" cy="1122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8000">
                <a:solidFill>
                  <a:schemeClr val="accent2"/>
                </a:solidFill>
              </a:defRPr>
            </a:lvl1pPr>
            <a:lvl2pPr lvl="1" algn="r" rtl="0">
              <a:spcBef>
                <a:spcPts val="0"/>
              </a:spcBef>
              <a:spcAft>
                <a:spcPts val="0"/>
              </a:spcAft>
              <a:buSzPts val="6000"/>
              <a:buNone/>
              <a:defRPr sz="8000"/>
            </a:lvl2pPr>
            <a:lvl3pPr lvl="2" algn="r" rtl="0">
              <a:spcBef>
                <a:spcPts val="0"/>
              </a:spcBef>
              <a:spcAft>
                <a:spcPts val="0"/>
              </a:spcAft>
              <a:buSzPts val="6000"/>
              <a:buNone/>
              <a:defRPr sz="8000"/>
            </a:lvl3pPr>
            <a:lvl4pPr lvl="3" algn="r" rtl="0">
              <a:spcBef>
                <a:spcPts val="0"/>
              </a:spcBef>
              <a:spcAft>
                <a:spcPts val="0"/>
              </a:spcAft>
              <a:buSzPts val="6000"/>
              <a:buNone/>
              <a:defRPr sz="8000"/>
            </a:lvl4pPr>
            <a:lvl5pPr lvl="4" algn="r" rtl="0">
              <a:spcBef>
                <a:spcPts val="0"/>
              </a:spcBef>
              <a:spcAft>
                <a:spcPts val="0"/>
              </a:spcAft>
              <a:buSzPts val="6000"/>
              <a:buNone/>
              <a:defRPr sz="8000"/>
            </a:lvl5pPr>
            <a:lvl6pPr lvl="5" algn="r" rtl="0">
              <a:spcBef>
                <a:spcPts val="0"/>
              </a:spcBef>
              <a:spcAft>
                <a:spcPts val="0"/>
              </a:spcAft>
              <a:buSzPts val="6000"/>
              <a:buNone/>
              <a:defRPr sz="8000"/>
            </a:lvl6pPr>
            <a:lvl7pPr lvl="6" algn="r" rtl="0">
              <a:spcBef>
                <a:spcPts val="0"/>
              </a:spcBef>
              <a:spcAft>
                <a:spcPts val="0"/>
              </a:spcAft>
              <a:buSzPts val="6000"/>
              <a:buNone/>
              <a:defRPr sz="8000"/>
            </a:lvl7pPr>
            <a:lvl8pPr lvl="7" algn="r" rtl="0">
              <a:spcBef>
                <a:spcPts val="0"/>
              </a:spcBef>
              <a:spcAft>
                <a:spcPts val="0"/>
              </a:spcAft>
              <a:buSzPts val="6000"/>
              <a:buNone/>
              <a:defRPr sz="8000"/>
            </a:lvl8pPr>
            <a:lvl9pPr lvl="8" algn="r" rtl="0">
              <a:spcBef>
                <a:spcPts val="0"/>
              </a:spcBef>
              <a:spcAft>
                <a:spcPts val="0"/>
              </a:spcAft>
              <a:buSzPts val="6000"/>
              <a:buNone/>
              <a:defRPr sz="8000"/>
            </a:lvl9pPr>
          </a:lstStyle>
          <a:p>
            <a:r>
              <a:t>xx%</a:t>
            </a:r>
          </a:p>
        </p:txBody>
      </p:sp>
      <p:sp>
        <p:nvSpPr>
          <p:cNvPr id="2417" name="Google Shape;2417;p14"/>
          <p:cNvSpPr txBox="1">
            <a:spLocks noGrp="1"/>
          </p:cNvSpPr>
          <p:nvPr>
            <p:ph type="subTitle" idx="1"/>
          </p:nvPr>
        </p:nvSpPr>
        <p:spPr>
          <a:xfrm>
            <a:off x="2547000" y="4006133"/>
            <a:ext cx="3543200" cy="951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2133"/>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803178203"/>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418"/>
        <p:cNvGrpSpPr/>
        <p:nvPr/>
      </p:nvGrpSpPr>
      <p:grpSpPr>
        <a:xfrm>
          <a:off x="0" y="0"/>
          <a:ext cx="0" cy="0"/>
          <a:chOff x="0" y="0"/>
          <a:chExt cx="0" cy="0"/>
        </a:xfrm>
      </p:grpSpPr>
      <p:grpSp>
        <p:nvGrpSpPr>
          <p:cNvPr id="2419" name="Google Shape;2419;p15"/>
          <p:cNvGrpSpPr/>
          <p:nvPr/>
        </p:nvGrpSpPr>
        <p:grpSpPr>
          <a:xfrm>
            <a:off x="-261733" y="329534"/>
            <a:ext cx="12489348" cy="6580335"/>
            <a:chOff x="-196300" y="247150"/>
            <a:chExt cx="9367011" cy="4935251"/>
          </a:xfrm>
        </p:grpSpPr>
        <p:grpSp>
          <p:nvGrpSpPr>
            <p:cNvPr id="2420" name="Google Shape;2420;p15"/>
            <p:cNvGrpSpPr/>
            <p:nvPr/>
          </p:nvGrpSpPr>
          <p:grpSpPr>
            <a:xfrm>
              <a:off x="-196300" y="247150"/>
              <a:ext cx="9367011" cy="4935251"/>
              <a:chOff x="-196300" y="247150"/>
              <a:chExt cx="9367011" cy="4935251"/>
            </a:xfrm>
          </p:grpSpPr>
          <p:sp>
            <p:nvSpPr>
              <p:cNvPr id="2421" name="Google Shape;2421;p15"/>
              <p:cNvSpPr/>
              <p:nvPr/>
            </p:nvSpPr>
            <p:spPr>
              <a:xfrm>
                <a:off x="-38725"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2" name="Google Shape;2422;p15"/>
              <p:cNvSpPr/>
              <p:nvPr/>
            </p:nvSpPr>
            <p:spPr>
              <a:xfrm>
                <a:off x="-65450"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23" name="Google Shape;2423;p15"/>
              <p:cNvGrpSpPr/>
              <p:nvPr/>
            </p:nvGrpSpPr>
            <p:grpSpPr>
              <a:xfrm>
                <a:off x="5141031" y="3407478"/>
                <a:ext cx="2929018" cy="1647028"/>
                <a:chOff x="5141031" y="3407478"/>
                <a:chExt cx="2929018" cy="1647028"/>
              </a:xfrm>
            </p:grpSpPr>
            <p:grpSp>
              <p:nvGrpSpPr>
                <p:cNvPr id="2424" name="Google Shape;2424;p15"/>
                <p:cNvGrpSpPr/>
                <p:nvPr/>
              </p:nvGrpSpPr>
              <p:grpSpPr>
                <a:xfrm rot="10800000">
                  <a:off x="6307394" y="3442786"/>
                  <a:ext cx="456064" cy="447593"/>
                  <a:chOff x="5773925" y="1794275"/>
                  <a:chExt cx="647450" cy="635425"/>
                </a:xfrm>
              </p:grpSpPr>
              <p:sp>
                <p:nvSpPr>
                  <p:cNvPr id="2425" name="Google Shape;2425;p15"/>
                  <p:cNvSpPr/>
                  <p:nvPr/>
                </p:nvSpPr>
                <p:spPr>
                  <a:xfrm>
                    <a:off x="6070300" y="1794275"/>
                    <a:ext cx="159600" cy="329925"/>
                  </a:xfrm>
                  <a:custGeom>
                    <a:avLst/>
                    <a:gdLst/>
                    <a:ahLst/>
                    <a:cxnLst/>
                    <a:rect l="l" t="t" r="r" b="b"/>
                    <a:pathLst>
                      <a:path w="6384" h="13197" extrusionOk="0">
                        <a:moveTo>
                          <a:pt x="4796" y="0"/>
                        </a:moveTo>
                        <a:cubicBezTo>
                          <a:pt x="4457" y="0"/>
                          <a:pt x="4107" y="101"/>
                          <a:pt x="3799" y="279"/>
                        </a:cubicBezTo>
                        <a:cubicBezTo>
                          <a:pt x="3283" y="613"/>
                          <a:pt x="2857" y="1160"/>
                          <a:pt x="2523" y="1677"/>
                        </a:cubicBezTo>
                        <a:cubicBezTo>
                          <a:pt x="395" y="5081"/>
                          <a:pt x="0" y="9489"/>
                          <a:pt x="1489" y="13197"/>
                        </a:cubicBezTo>
                        <a:cubicBezTo>
                          <a:pt x="3648" y="9975"/>
                          <a:pt x="5714" y="6571"/>
                          <a:pt x="6231" y="2710"/>
                        </a:cubicBezTo>
                        <a:cubicBezTo>
                          <a:pt x="6383" y="1829"/>
                          <a:pt x="6353" y="735"/>
                          <a:pt x="5623" y="248"/>
                        </a:cubicBezTo>
                        <a:cubicBezTo>
                          <a:pt x="5382" y="78"/>
                          <a:pt x="5093" y="0"/>
                          <a:pt x="47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6" name="Google Shape;2426;p15"/>
                  <p:cNvSpPr/>
                  <p:nvPr/>
                </p:nvSpPr>
                <p:spPr>
                  <a:xfrm>
                    <a:off x="5871950" y="1844175"/>
                    <a:ext cx="229525" cy="278500"/>
                  </a:xfrm>
                  <a:custGeom>
                    <a:avLst/>
                    <a:gdLst/>
                    <a:ahLst/>
                    <a:cxnLst/>
                    <a:rect l="l" t="t" r="r" b="b"/>
                    <a:pathLst>
                      <a:path w="9181" h="11140" extrusionOk="0">
                        <a:moveTo>
                          <a:pt x="2512" y="0"/>
                        </a:moveTo>
                        <a:cubicBezTo>
                          <a:pt x="2101" y="0"/>
                          <a:pt x="1696" y="98"/>
                          <a:pt x="1338" y="319"/>
                        </a:cubicBezTo>
                        <a:cubicBezTo>
                          <a:pt x="305" y="927"/>
                          <a:pt x="1" y="2325"/>
                          <a:pt x="365" y="3450"/>
                        </a:cubicBezTo>
                        <a:cubicBezTo>
                          <a:pt x="821" y="4970"/>
                          <a:pt x="2159" y="6003"/>
                          <a:pt x="3405" y="7006"/>
                        </a:cubicBezTo>
                        <a:cubicBezTo>
                          <a:pt x="5350" y="8404"/>
                          <a:pt x="7265" y="9833"/>
                          <a:pt x="9180" y="11140"/>
                        </a:cubicBezTo>
                        <a:cubicBezTo>
                          <a:pt x="8572" y="7614"/>
                          <a:pt x="7782" y="3875"/>
                          <a:pt x="5290" y="1383"/>
                        </a:cubicBezTo>
                        <a:cubicBezTo>
                          <a:pt x="4742" y="836"/>
                          <a:pt x="4165" y="380"/>
                          <a:pt x="3466" y="167"/>
                        </a:cubicBezTo>
                        <a:cubicBezTo>
                          <a:pt x="3159" y="60"/>
                          <a:pt x="2834" y="0"/>
                          <a:pt x="2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7" name="Google Shape;2427;p15"/>
                  <p:cNvSpPr/>
                  <p:nvPr/>
                </p:nvSpPr>
                <p:spPr>
                  <a:xfrm>
                    <a:off x="5773925" y="2035525"/>
                    <a:ext cx="329075" cy="153300"/>
                  </a:xfrm>
                  <a:custGeom>
                    <a:avLst/>
                    <a:gdLst/>
                    <a:ahLst/>
                    <a:cxnLst/>
                    <a:rect l="l" t="t" r="r" b="b"/>
                    <a:pathLst>
                      <a:path w="13163" h="6132" extrusionOk="0">
                        <a:moveTo>
                          <a:pt x="5222" y="0"/>
                        </a:moveTo>
                        <a:cubicBezTo>
                          <a:pt x="5042" y="0"/>
                          <a:pt x="4862" y="7"/>
                          <a:pt x="4682" y="21"/>
                        </a:cubicBezTo>
                        <a:cubicBezTo>
                          <a:pt x="3131" y="173"/>
                          <a:pt x="1551" y="933"/>
                          <a:pt x="730" y="2301"/>
                        </a:cubicBezTo>
                        <a:cubicBezTo>
                          <a:pt x="153" y="3243"/>
                          <a:pt x="1" y="4580"/>
                          <a:pt x="761" y="5371"/>
                        </a:cubicBezTo>
                        <a:cubicBezTo>
                          <a:pt x="1308" y="5948"/>
                          <a:pt x="2159" y="6100"/>
                          <a:pt x="2979" y="6130"/>
                        </a:cubicBezTo>
                        <a:cubicBezTo>
                          <a:pt x="3027" y="6131"/>
                          <a:pt x="3075" y="6132"/>
                          <a:pt x="3123" y="6132"/>
                        </a:cubicBezTo>
                        <a:cubicBezTo>
                          <a:pt x="6655" y="6132"/>
                          <a:pt x="9953" y="3938"/>
                          <a:pt x="13162" y="3668"/>
                        </a:cubicBezTo>
                        <a:cubicBezTo>
                          <a:pt x="11885" y="2726"/>
                          <a:pt x="10639" y="1784"/>
                          <a:pt x="9241" y="1054"/>
                        </a:cubicBezTo>
                        <a:cubicBezTo>
                          <a:pt x="8002" y="408"/>
                          <a:pt x="6620" y="0"/>
                          <a:pt x="52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8" name="Google Shape;2428;p15"/>
                  <p:cNvSpPr/>
                  <p:nvPr/>
                </p:nvSpPr>
                <p:spPr>
                  <a:xfrm>
                    <a:off x="5877275" y="2122650"/>
                    <a:ext cx="223425" cy="264875"/>
                  </a:xfrm>
                  <a:custGeom>
                    <a:avLst/>
                    <a:gdLst/>
                    <a:ahLst/>
                    <a:cxnLst/>
                    <a:rect l="l" t="t" r="r" b="b"/>
                    <a:pathLst>
                      <a:path w="8937" h="10595" extrusionOk="0">
                        <a:moveTo>
                          <a:pt x="8937" y="1"/>
                        </a:moveTo>
                        <a:lnTo>
                          <a:pt x="8937" y="1"/>
                        </a:lnTo>
                        <a:cubicBezTo>
                          <a:pt x="5077" y="578"/>
                          <a:pt x="1611" y="3466"/>
                          <a:pt x="365" y="7174"/>
                        </a:cubicBezTo>
                        <a:cubicBezTo>
                          <a:pt x="152" y="7752"/>
                          <a:pt x="1" y="8360"/>
                          <a:pt x="92" y="8937"/>
                        </a:cubicBezTo>
                        <a:cubicBezTo>
                          <a:pt x="152" y="9545"/>
                          <a:pt x="456" y="10092"/>
                          <a:pt x="943" y="10396"/>
                        </a:cubicBezTo>
                        <a:cubicBezTo>
                          <a:pt x="1188" y="10535"/>
                          <a:pt x="1455" y="10595"/>
                          <a:pt x="1725" y="10595"/>
                        </a:cubicBezTo>
                        <a:cubicBezTo>
                          <a:pt x="2226" y="10595"/>
                          <a:pt x="2736" y="10388"/>
                          <a:pt x="3131" y="10092"/>
                        </a:cubicBezTo>
                        <a:cubicBezTo>
                          <a:pt x="3739" y="9606"/>
                          <a:pt x="4104" y="8937"/>
                          <a:pt x="4499" y="8238"/>
                        </a:cubicBezTo>
                        <a:cubicBezTo>
                          <a:pt x="6049" y="5594"/>
                          <a:pt x="7508" y="2889"/>
                          <a:pt x="89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9" name="Google Shape;2429;p15"/>
                  <p:cNvSpPr/>
                  <p:nvPr/>
                </p:nvSpPr>
                <p:spPr>
                  <a:xfrm>
                    <a:off x="6044450" y="2124175"/>
                    <a:ext cx="158850" cy="305525"/>
                  </a:xfrm>
                  <a:custGeom>
                    <a:avLst/>
                    <a:gdLst/>
                    <a:ahLst/>
                    <a:cxnLst/>
                    <a:rect l="l" t="t" r="r" b="b"/>
                    <a:pathLst>
                      <a:path w="6354" h="12221" extrusionOk="0">
                        <a:moveTo>
                          <a:pt x="2432" y="1"/>
                        </a:moveTo>
                        <a:cubicBezTo>
                          <a:pt x="669" y="2584"/>
                          <a:pt x="1" y="5989"/>
                          <a:pt x="730" y="9059"/>
                        </a:cubicBezTo>
                        <a:cubicBezTo>
                          <a:pt x="912" y="9819"/>
                          <a:pt x="1156" y="10548"/>
                          <a:pt x="1642" y="11156"/>
                        </a:cubicBezTo>
                        <a:cubicBezTo>
                          <a:pt x="2098" y="11764"/>
                          <a:pt x="2827" y="12220"/>
                          <a:pt x="3587" y="12220"/>
                        </a:cubicBezTo>
                        <a:cubicBezTo>
                          <a:pt x="3604" y="12220"/>
                          <a:pt x="3620" y="12220"/>
                          <a:pt x="3637" y="12220"/>
                        </a:cubicBezTo>
                        <a:cubicBezTo>
                          <a:pt x="4801" y="12220"/>
                          <a:pt x="5780" y="11170"/>
                          <a:pt x="6049" y="10031"/>
                        </a:cubicBezTo>
                        <a:cubicBezTo>
                          <a:pt x="6353" y="8907"/>
                          <a:pt x="6049" y="7691"/>
                          <a:pt x="5715" y="6536"/>
                        </a:cubicBezTo>
                        <a:cubicBezTo>
                          <a:pt x="4925" y="4195"/>
                          <a:pt x="3770" y="1976"/>
                          <a:pt x="2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0" name="Google Shape;2430;p15"/>
                  <p:cNvSpPr/>
                  <p:nvPr/>
                </p:nvSpPr>
                <p:spPr>
                  <a:xfrm>
                    <a:off x="6100675" y="1920625"/>
                    <a:ext cx="300200" cy="209650"/>
                  </a:xfrm>
                  <a:custGeom>
                    <a:avLst/>
                    <a:gdLst/>
                    <a:ahLst/>
                    <a:cxnLst/>
                    <a:rect l="l" t="t" r="r" b="b"/>
                    <a:pathLst>
                      <a:path w="12008" h="8386" extrusionOk="0">
                        <a:moveTo>
                          <a:pt x="9661" y="0"/>
                        </a:moveTo>
                        <a:cubicBezTo>
                          <a:pt x="9175" y="0"/>
                          <a:pt x="8671" y="116"/>
                          <a:pt x="8208" y="270"/>
                        </a:cubicBezTo>
                        <a:cubicBezTo>
                          <a:pt x="4439" y="1547"/>
                          <a:pt x="1794" y="4890"/>
                          <a:pt x="1" y="8386"/>
                        </a:cubicBezTo>
                        <a:cubicBezTo>
                          <a:pt x="2129" y="6593"/>
                          <a:pt x="5199" y="6380"/>
                          <a:pt x="7995" y="5650"/>
                        </a:cubicBezTo>
                        <a:cubicBezTo>
                          <a:pt x="9211" y="5346"/>
                          <a:pt x="10487" y="4830"/>
                          <a:pt x="11247" y="3827"/>
                        </a:cubicBezTo>
                        <a:cubicBezTo>
                          <a:pt x="12007" y="2793"/>
                          <a:pt x="12007" y="1121"/>
                          <a:pt x="10974" y="392"/>
                        </a:cubicBezTo>
                        <a:cubicBezTo>
                          <a:pt x="10585" y="108"/>
                          <a:pt x="10131" y="0"/>
                          <a:pt x="966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1" name="Google Shape;2431;p15"/>
                  <p:cNvSpPr/>
                  <p:nvPr/>
                </p:nvSpPr>
                <p:spPr>
                  <a:xfrm>
                    <a:off x="6097650" y="2065425"/>
                    <a:ext cx="323725" cy="136075"/>
                  </a:xfrm>
                  <a:custGeom>
                    <a:avLst/>
                    <a:gdLst/>
                    <a:ahLst/>
                    <a:cxnLst/>
                    <a:rect l="l" t="t" r="r" b="b"/>
                    <a:pathLst>
                      <a:path w="12949" h="5443" extrusionOk="0">
                        <a:moveTo>
                          <a:pt x="7799" y="0"/>
                        </a:moveTo>
                        <a:cubicBezTo>
                          <a:pt x="5028" y="0"/>
                          <a:pt x="2250" y="869"/>
                          <a:pt x="0" y="2472"/>
                        </a:cubicBezTo>
                        <a:cubicBezTo>
                          <a:pt x="1459" y="2594"/>
                          <a:pt x="2797" y="3050"/>
                          <a:pt x="3982" y="3658"/>
                        </a:cubicBezTo>
                        <a:cubicBezTo>
                          <a:pt x="5198" y="4235"/>
                          <a:pt x="6353" y="4904"/>
                          <a:pt x="7690" y="5238"/>
                        </a:cubicBezTo>
                        <a:cubicBezTo>
                          <a:pt x="8162" y="5370"/>
                          <a:pt x="8666" y="5442"/>
                          <a:pt x="9163" y="5442"/>
                        </a:cubicBezTo>
                        <a:cubicBezTo>
                          <a:pt x="10045" y="5442"/>
                          <a:pt x="10910" y="5216"/>
                          <a:pt x="11551" y="4691"/>
                        </a:cubicBezTo>
                        <a:cubicBezTo>
                          <a:pt x="12584" y="3840"/>
                          <a:pt x="12949" y="2108"/>
                          <a:pt x="12037" y="1105"/>
                        </a:cubicBezTo>
                        <a:cubicBezTo>
                          <a:pt x="11551" y="527"/>
                          <a:pt x="10760" y="314"/>
                          <a:pt x="10031" y="193"/>
                        </a:cubicBezTo>
                        <a:cubicBezTo>
                          <a:pt x="9294" y="63"/>
                          <a:pt x="8547" y="0"/>
                          <a:pt x="77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2" name="Google Shape;2432;p15"/>
                  <p:cNvSpPr/>
                  <p:nvPr/>
                </p:nvSpPr>
                <p:spPr>
                  <a:xfrm>
                    <a:off x="6102975" y="2129825"/>
                    <a:ext cx="259900" cy="221800"/>
                  </a:xfrm>
                  <a:custGeom>
                    <a:avLst/>
                    <a:gdLst/>
                    <a:ahLst/>
                    <a:cxnLst/>
                    <a:rect l="l" t="t" r="r" b="b"/>
                    <a:pathLst>
                      <a:path w="10396" h="8872" extrusionOk="0">
                        <a:moveTo>
                          <a:pt x="828" y="0"/>
                        </a:moveTo>
                        <a:cubicBezTo>
                          <a:pt x="556" y="0"/>
                          <a:pt x="280" y="16"/>
                          <a:pt x="0" y="48"/>
                        </a:cubicBezTo>
                        <a:cubicBezTo>
                          <a:pt x="1581" y="2328"/>
                          <a:pt x="3161" y="4608"/>
                          <a:pt x="4955" y="6735"/>
                        </a:cubicBezTo>
                        <a:cubicBezTo>
                          <a:pt x="5532" y="7434"/>
                          <a:pt x="6140" y="8134"/>
                          <a:pt x="6961" y="8559"/>
                        </a:cubicBezTo>
                        <a:cubicBezTo>
                          <a:pt x="7347" y="8759"/>
                          <a:pt x="7787" y="8872"/>
                          <a:pt x="8217" y="8872"/>
                        </a:cubicBezTo>
                        <a:cubicBezTo>
                          <a:pt x="8701" y="8872"/>
                          <a:pt x="9174" y="8729"/>
                          <a:pt x="9544" y="8407"/>
                        </a:cubicBezTo>
                        <a:cubicBezTo>
                          <a:pt x="10304" y="7769"/>
                          <a:pt x="10395" y="6553"/>
                          <a:pt x="10000" y="5641"/>
                        </a:cubicBezTo>
                        <a:cubicBezTo>
                          <a:pt x="9605" y="4729"/>
                          <a:pt x="8845" y="4000"/>
                          <a:pt x="8085" y="3361"/>
                        </a:cubicBezTo>
                        <a:cubicBezTo>
                          <a:pt x="5982" y="1618"/>
                          <a:pt x="3601" y="0"/>
                          <a:pt x="8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33" name="Google Shape;2433;p15"/>
                <p:cNvGrpSpPr/>
                <p:nvPr/>
              </p:nvGrpSpPr>
              <p:grpSpPr>
                <a:xfrm rot="10800000">
                  <a:off x="6915080" y="3610099"/>
                  <a:ext cx="708239" cy="1031699"/>
                  <a:chOff x="4553225" y="727525"/>
                  <a:chExt cx="1005450" cy="1464650"/>
                </a:xfrm>
              </p:grpSpPr>
              <p:sp>
                <p:nvSpPr>
                  <p:cNvPr id="2434" name="Google Shape;2434;p15"/>
                  <p:cNvSpPr/>
                  <p:nvPr/>
                </p:nvSpPr>
                <p:spPr>
                  <a:xfrm>
                    <a:off x="4668775" y="727525"/>
                    <a:ext cx="889900" cy="1219725"/>
                  </a:xfrm>
                  <a:custGeom>
                    <a:avLst/>
                    <a:gdLst/>
                    <a:ahLst/>
                    <a:cxnLst/>
                    <a:rect l="l" t="t" r="r" b="b"/>
                    <a:pathLst>
                      <a:path w="35596" h="48789" extrusionOk="0">
                        <a:moveTo>
                          <a:pt x="35421" y="1"/>
                        </a:moveTo>
                        <a:cubicBezTo>
                          <a:pt x="35332" y="1"/>
                          <a:pt x="35152" y="98"/>
                          <a:pt x="34875" y="334"/>
                        </a:cubicBezTo>
                        <a:cubicBezTo>
                          <a:pt x="30985" y="3526"/>
                          <a:pt x="27367" y="7325"/>
                          <a:pt x="24024" y="11185"/>
                        </a:cubicBezTo>
                        <a:cubicBezTo>
                          <a:pt x="20346" y="15441"/>
                          <a:pt x="16881" y="19909"/>
                          <a:pt x="13750" y="24499"/>
                        </a:cubicBezTo>
                        <a:cubicBezTo>
                          <a:pt x="11106" y="28328"/>
                          <a:pt x="8765" y="32249"/>
                          <a:pt x="6546" y="36170"/>
                        </a:cubicBezTo>
                        <a:cubicBezTo>
                          <a:pt x="4358" y="40122"/>
                          <a:pt x="2261" y="44104"/>
                          <a:pt x="163" y="48268"/>
                        </a:cubicBezTo>
                        <a:cubicBezTo>
                          <a:pt x="19" y="48577"/>
                          <a:pt x="1" y="48788"/>
                          <a:pt x="79" y="48788"/>
                        </a:cubicBezTo>
                        <a:cubicBezTo>
                          <a:pt x="117" y="48788"/>
                          <a:pt x="176" y="48740"/>
                          <a:pt x="255" y="48633"/>
                        </a:cubicBezTo>
                        <a:cubicBezTo>
                          <a:pt x="2261" y="45471"/>
                          <a:pt x="4328" y="41520"/>
                          <a:pt x="6516" y="37569"/>
                        </a:cubicBezTo>
                        <a:cubicBezTo>
                          <a:pt x="8735" y="33587"/>
                          <a:pt x="11045" y="29575"/>
                          <a:pt x="13233" y="26292"/>
                        </a:cubicBezTo>
                        <a:cubicBezTo>
                          <a:pt x="19465" y="17052"/>
                          <a:pt x="27003" y="8541"/>
                          <a:pt x="34936" y="820"/>
                        </a:cubicBezTo>
                        <a:cubicBezTo>
                          <a:pt x="35419" y="377"/>
                          <a:pt x="35596" y="1"/>
                          <a:pt x="3542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5" name="Google Shape;2435;p15"/>
                  <p:cNvSpPr/>
                  <p:nvPr/>
                </p:nvSpPr>
                <p:spPr>
                  <a:xfrm>
                    <a:off x="4771875" y="1591075"/>
                    <a:ext cx="143675" cy="129975"/>
                  </a:xfrm>
                  <a:custGeom>
                    <a:avLst/>
                    <a:gdLst/>
                    <a:ahLst/>
                    <a:cxnLst/>
                    <a:rect l="l" t="t" r="r" b="b"/>
                    <a:pathLst>
                      <a:path w="5747" h="5199" extrusionOk="0">
                        <a:moveTo>
                          <a:pt x="1351" y="0"/>
                        </a:moveTo>
                        <a:cubicBezTo>
                          <a:pt x="433" y="0"/>
                          <a:pt x="1" y="1301"/>
                          <a:pt x="659" y="1932"/>
                        </a:cubicBezTo>
                        <a:cubicBezTo>
                          <a:pt x="264" y="2449"/>
                          <a:pt x="356" y="3361"/>
                          <a:pt x="1146" y="3604"/>
                        </a:cubicBezTo>
                        <a:cubicBezTo>
                          <a:pt x="1249" y="3636"/>
                          <a:pt x="1348" y="3651"/>
                          <a:pt x="1444" y="3651"/>
                        </a:cubicBezTo>
                        <a:cubicBezTo>
                          <a:pt x="1802" y="3651"/>
                          <a:pt x="2103" y="3449"/>
                          <a:pt x="2270" y="3209"/>
                        </a:cubicBezTo>
                        <a:cubicBezTo>
                          <a:pt x="2362" y="3543"/>
                          <a:pt x="2544" y="3847"/>
                          <a:pt x="3000" y="3969"/>
                        </a:cubicBezTo>
                        <a:cubicBezTo>
                          <a:pt x="3091" y="3969"/>
                          <a:pt x="3122" y="3999"/>
                          <a:pt x="3182" y="3999"/>
                        </a:cubicBezTo>
                        <a:cubicBezTo>
                          <a:pt x="3122" y="4455"/>
                          <a:pt x="3334" y="4972"/>
                          <a:pt x="3912" y="5154"/>
                        </a:cubicBezTo>
                        <a:cubicBezTo>
                          <a:pt x="4022" y="5184"/>
                          <a:pt x="4128" y="5198"/>
                          <a:pt x="4228" y="5198"/>
                        </a:cubicBezTo>
                        <a:cubicBezTo>
                          <a:pt x="5336" y="5198"/>
                          <a:pt x="5747" y="3478"/>
                          <a:pt x="4520" y="3087"/>
                        </a:cubicBezTo>
                        <a:cubicBezTo>
                          <a:pt x="4459" y="3087"/>
                          <a:pt x="4398" y="3057"/>
                          <a:pt x="4337" y="3057"/>
                        </a:cubicBezTo>
                        <a:cubicBezTo>
                          <a:pt x="4398" y="2601"/>
                          <a:pt x="4185" y="2115"/>
                          <a:pt x="3608" y="1932"/>
                        </a:cubicBezTo>
                        <a:cubicBezTo>
                          <a:pt x="3497" y="1898"/>
                          <a:pt x="3389" y="1882"/>
                          <a:pt x="3287" y="1882"/>
                        </a:cubicBezTo>
                        <a:cubicBezTo>
                          <a:pt x="2939" y="1882"/>
                          <a:pt x="2648" y="2062"/>
                          <a:pt x="2483" y="2297"/>
                        </a:cubicBezTo>
                        <a:cubicBezTo>
                          <a:pt x="2422" y="2084"/>
                          <a:pt x="2331" y="1872"/>
                          <a:pt x="2179" y="1720"/>
                        </a:cubicBezTo>
                        <a:cubicBezTo>
                          <a:pt x="2544" y="1203"/>
                          <a:pt x="2483" y="291"/>
                          <a:pt x="1663" y="48"/>
                        </a:cubicBezTo>
                        <a:cubicBezTo>
                          <a:pt x="1554" y="15"/>
                          <a:pt x="1449" y="0"/>
                          <a:pt x="13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6" name="Google Shape;2436;p15"/>
                  <p:cNvSpPr/>
                  <p:nvPr/>
                </p:nvSpPr>
                <p:spPr>
                  <a:xfrm>
                    <a:off x="4707600" y="1631275"/>
                    <a:ext cx="75525" cy="53475"/>
                  </a:xfrm>
                  <a:custGeom>
                    <a:avLst/>
                    <a:gdLst/>
                    <a:ahLst/>
                    <a:cxnLst/>
                    <a:rect l="l" t="t" r="r" b="b"/>
                    <a:pathLst>
                      <a:path w="3021" h="2139" extrusionOk="0">
                        <a:moveTo>
                          <a:pt x="1479" y="1"/>
                        </a:moveTo>
                        <a:cubicBezTo>
                          <a:pt x="404" y="1"/>
                          <a:pt x="0" y="1754"/>
                          <a:pt x="1194" y="2087"/>
                        </a:cubicBezTo>
                        <a:cubicBezTo>
                          <a:pt x="1313" y="2122"/>
                          <a:pt x="1426" y="2139"/>
                          <a:pt x="1532" y="2139"/>
                        </a:cubicBezTo>
                        <a:cubicBezTo>
                          <a:pt x="2624" y="2139"/>
                          <a:pt x="3020" y="439"/>
                          <a:pt x="1802" y="51"/>
                        </a:cubicBezTo>
                        <a:cubicBezTo>
                          <a:pt x="1689" y="17"/>
                          <a:pt x="1581" y="1"/>
                          <a:pt x="1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7" name="Google Shape;2437;p15"/>
                  <p:cNvSpPr/>
                  <p:nvPr/>
                </p:nvSpPr>
                <p:spPr>
                  <a:xfrm>
                    <a:off x="4648100" y="1682375"/>
                    <a:ext cx="213100" cy="304675"/>
                  </a:xfrm>
                  <a:custGeom>
                    <a:avLst/>
                    <a:gdLst/>
                    <a:ahLst/>
                    <a:cxnLst/>
                    <a:rect l="l" t="t" r="r" b="b"/>
                    <a:pathLst>
                      <a:path w="8524" h="12187" extrusionOk="0">
                        <a:moveTo>
                          <a:pt x="3696" y="1381"/>
                        </a:moveTo>
                        <a:cubicBezTo>
                          <a:pt x="3787" y="1685"/>
                          <a:pt x="4000" y="1989"/>
                          <a:pt x="4425" y="2110"/>
                        </a:cubicBezTo>
                        <a:lnTo>
                          <a:pt x="4455" y="2110"/>
                        </a:lnTo>
                        <a:cubicBezTo>
                          <a:pt x="4455" y="2414"/>
                          <a:pt x="4607" y="2718"/>
                          <a:pt x="4881" y="2901"/>
                        </a:cubicBezTo>
                        <a:cubicBezTo>
                          <a:pt x="4759" y="3083"/>
                          <a:pt x="4729" y="3326"/>
                          <a:pt x="4759" y="3539"/>
                        </a:cubicBezTo>
                        <a:cubicBezTo>
                          <a:pt x="4729" y="3539"/>
                          <a:pt x="4699" y="3508"/>
                          <a:pt x="4699" y="3508"/>
                        </a:cubicBezTo>
                        <a:cubicBezTo>
                          <a:pt x="4577" y="3478"/>
                          <a:pt x="4471" y="3463"/>
                          <a:pt x="4372" y="3463"/>
                        </a:cubicBezTo>
                        <a:cubicBezTo>
                          <a:pt x="4273" y="3463"/>
                          <a:pt x="4182" y="3478"/>
                          <a:pt x="4091" y="3508"/>
                        </a:cubicBezTo>
                        <a:cubicBezTo>
                          <a:pt x="3969" y="3265"/>
                          <a:pt x="3787" y="3053"/>
                          <a:pt x="3422" y="2931"/>
                        </a:cubicBezTo>
                        <a:cubicBezTo>
                          <a:pt x="3361" y="2901"/>
                          <a:pt x="3270" y="2901"/>
                          <a:pt x="3209" y="2901"/>
                        </a:cubicBezTo>
                        <a:cubicBezTo>
                          <a:pt x="3118" y="2718"/>
                          <a:pt x="2966" y="2505"/>
                          <a:pt x="2753" y="2414"/>
                        </a:cubicBezTo>
                        <a:cubicBezTo>
                          <a:pt x="3270" y="2414"/>
                          <a:pt x="3665" y="1867"/>
                          <a:pt x="3696" y="1381"/>
                        </a:cubicBezTo>
                        <a:close/>
                        <a:moveTo>
                          <a:pt x="4761" y="0"/>
                        </a:moveTo>
                        <a:cubicBezTo>
                          <a:pt x="4169" y="0"/>
                          <a:pt x="3778" y="527"/>
                          <a:pt x="3726" y="1077"/>
                        </a:cubicBezTo>
                        <a:cubicBezTo>
                          <a:pt x="3665" y="773"/>
                          <a:pt x="3422" y="469"/>
                          <a:pt x="3027" y="347"/>
                        </a:cubicBezTo>
                        <a:cubicBezTo>
                          <a:pt x="2899" y="309"/>
                          <a:pt x="2778" y="291"/>
                          <a:pt x="2664" y="291"/>
                        </a:cubicBezTo>
                        <a:cubicBezTo>
                          <a:pt x="1611" y="291"/>
                          <a:pt x="1186" y="1799"/>
                          <a:pt x="2145" y="2293"/>
                        </a:cubicBezTo>
                        <a:cubicBezTo>
                          <a:pt x="1082" y="2323"/>
                          <a:pt x="686" y="4025"/>
                          <a:pt x="1902" y="4390"/>
                        </a:cubicBezTo>
                        <a:cubicBezTo>
                          <a:pt x="1993" y="4420"/>
                          <a:pt x="2054" y="4420"/>
                          <a:pt x="2145" y="4420"/>
                        </a:cubicBezTo>
                        <a:cubicBezTo>
                          <a:pt x="2267" y="4694"/>
                          <a:pt x="2449" y="4907"/>
                          <a:pt x="2784" y="4998"/>
                        </a:cubicBezTo>
                        <a:cubicBezTo>
                          <a:pt x="2905" y="5028"/>
                          <a:pt x="3027" y="5028"/>
                          <a:pt x="3118" y="5028"/>
                        </a:cubicBezTo>
                        <a:cubicBezTo>
                          <a:pt x="2936" y="5393"/>
                          <a:pt x="2966" y="5849"/>
                          <a:pt x="3209" y="6214"/>
                        </a:cubicBezTo>
                        <a:cubicBezTo>
                          <a:pt x="3148" y="6244"/>
                          <a:pt x="3118" y="6305"/>
                          <a:pt x="3088" y="6366"/>
                        </a:cubicBezTo>
                        <a:cubicBezTo>
                          <a:pt x="2966" y="6153"/>
                          <a:pt x="2784" y="5970"/>
                          <a:pt x="2480" y="5910"/>
                        </a:cubicBezTo>
                        <a:cubicBezTo>
                          <a:pt x="2362" y="5875"/>
                          <a:pt x="2251" y="5859"/>
                          <a:pt x="2146" y="5859"/>
                        </a:cubicBezTo>
                        <a:cubicBezTo>
                          <a:pt x="1051" y="5859"/>
                          <a:pt x="652" y="7586"/>
                          <a:pt x="1872" y="7946"/>
                        </a:cubicBezTo>
                        <a:cubicBezTo>
                          <a:pt x="2005" y="7991"/>
                          <a:pt x="2139" y="8019"/>
                          <a:pt x="2260" y="8019"/>
                        </a:cubicBezTo>
                        <a:cubicBezTo>
                          <a:pt x="2305" y="8019"/>
                          <a:pt x="2348" y="8015"/>
                          <a:pt x="2389" y="8007"/>
                        </a:cubicBezTo>
                        <a:cubicBezTo>
                          <a:pt x="2389" y="8037"/>
                          <a:pt x="2389" y="8068"/>
                          <a:pt x="2449" y="8068"/>
                        </a:cubicBezTo>
                        <a:cubicBezTo>
                          <a:pt x="2237" y="8129"/>
                          <a:pt x="2085" y="8281"/>
                          <a:pt x="1993" y="8433"/>
                        </a:cubicBezTo>
                        <a:cubicBezTo>
                          <a:pt x="1902" y="8402"/>
                          <a:pt x="1872" y="8372"/>
                          <a:pt x="1781" y="8372"/>
                        </a:cubicBezTo>
                        <a:cubicBezTo>
                          <a:pt x="1671" y="8340"/>
                          <a:pt x="1566" y="8326"/>
                          <a:pt x="1467" y="8326"/>
                        </a:cubicBezTo>
                        <a:cubicBezTo>
                          <a:pt x="413" y="8326"/>
                          <a:pt x="1" y="9961"/>
                          <a:pt x="1112" y="10378"/>
                        </a:cubicBezTo>
                        <a:cubicBezTo>
                          <a:pt x="656" y="10925"/>
                          <a:pt x="686" y="11867"/>
                          <a:pt x="1568" y="12141"/>
                        </a:cubicBezTo>
                        <a:cubicBezTo>
                          <a:pt x="1678" y="12172"/>
                          <a:pt x="1783" y="12187"/>
                          <a:pt x="1882" y="12187"/>
                        </a:cubicBezTo>
                        <a:cubicBezTo>
                          <a:pt x="2936" y="12187"/>
                          <a:pt x="3348" y="10549"/>
                          <a:pt x="2237" y="10104"/>
                        </a:cubicBezTo>
                        <a:cubicBezTo>
                          <a:pt x="2297" y="10074"/>
                          <a:pt x="2297" y="10043"/>
                          <a:pt x="2328" y="10013"/>
                        </a:cubicBezTo>
                        <a:cubicBezTo>
                          <a:pt x="2389" y="10043"/>
                          <a:pt x="2449" y="10074"/>
                          <a:pt x="2510" y="10074"/>
                        </a:cubicBezTo>
                        <a:cubicBezTo>
                          <a:pt x="2626" y="10111"/>
                          <a:pt x="2737" y="10128"/>
                          <a:pt x="2842" y="10128"/>
                        </a:cubicBezTo>
                        <a:cubicBezTo>
                          <a:pt x="3589" y="10128"/>
                          <a:pt x="4030" y="9258"/>
                          <a:pt x="3817" y="8645"/>
                        </a:cubicBezTo>
                        <a:cubicBezTo>
                          <a:pt x="4121" y="8524"/>
                          <a:pt x="4334" y="8220"/>
                          <a:pt x="4455" y="7885"/>
                        </a:cubicBezTo>
                        <a:cubicBezTo>
                          <a:pt x="5063" y="7612"/>
                          <a:pt x="5276" y="6730"/>
                          <a:pt x="4881" y="6214"/>
                        </a:cubicBezTo>
                        <a:cubicBezTo>
                          <a:pt x="4942" y="6122"/>
                          <a:pt x="4972" y="6062"/>
                          <a:pt x="5033" y="5970"/>
                        </a:cubicBezTo>
                        <a:cubicBezTo>
                          <a:pt x="5148" y="6004"/>
                          <a:pt x="5259" y="6020"/>
                          <a:pt x="5363" y="6020"/>
                        </a:cubicBezTo>
                        <a:cubicBezTo>
                          <a:pt x="5729" y="6020"/>
                          <a:pt x="6023" y="5828"/>
                          <a:pt x="6188" y="5545"/>
                        </a:cubicBezTo>
                        <a:cubicBezTo>
                          <a:pt x="6310" y="5636"/>
                          <a:pt x="6431" y="5667"/>
                          <a:pt x="6553" y="5758"/>
                        </a:cubicBezTo>
                        <a:cubicBezTo>
                          <a:pt x="6661" y="5788"/>
                          <a:pt x="6764" y="5802"/>
                          <a:pt x="6862" y="5802"/>
                        </a:cubicBezTo>
                        <a:cubicBezTo>
                          <a:pt x="7947" y="5802"/>
                          <a:pt x="8360" y="4081"/>
                          <a:pt x="7161" y="3691"/>
                        </a:cubicBezTo>
                        <a:cubicBezTo>
                          <a:pt x="7039" y="3660"/>
                          <a:pt x="6917" y="3660"/>
                          <a:pt x="6796" y="3660"/>
                        </a:cubicBezTo>
                        <a:cubicBezTo>
                          <a:pt x="6857" y="3539"/>
                          <a:pt x="6857" y="3417"/>
                          <a:pt x="6857" y="3356"/>
                        </a:cubicBezTo>
                        <a:cubicBezTo>
                          <a:pt x="6920" y="3368"/>
                          <a:pt x="6982" y="3373"/>
                          <a:pt x="7042" y="3373"/>
                        </a:cubicBezTo>
                        <a:cubicBezTo>
                          <a:pt x="8122" y="3373"/>
                          <a:pt x="8524" y="1634"/>
                          <a:pt x="7343" y="1259"/>
                        </a:cubicBezTo>
                        <a:cubicBezTo>
                          <a:pt x="7373" y="803"/>
                          <a:pt x="7191" y="317"/>
                          <a:pt x="6614" y="165"/>
                        </a:cubicBezTo>
                        <a:cubicBezTo>
                          <a:pt x="6502" y="133"/>
                          <a:pt x="6394" y="118"/>
                          <a:pt x="6292" y="118"/>
                        </a:cubicBezTo>
                        <a:cubicBezTo>
                          <a:pt x="6005" y="118"/>
                          <a:pt x="5759" y="237"/>
                          <a:pt x="5580" y="438"/>
                        </a:cubicBezTo>
                        <a:cubicBezTo>
                          <a:pt x="5489" y="287"/>
                          <a:pt x="5276" y="135"/>
                          <a:pt x="5063" y="43"/>
                        </a:cubicBezTo>
                        <a:cubicBezTo>
                          <a:pt x="4958" y="14"/>
                          <a:pt x="4857" y="0"/>
                          <a:pt x="4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8" name="Google Shape;2438;p15"/>
                  <p:cNvSpPr/>
                  <p:nvPr/>
                </p:nvSpPr>
                <p:spPr>
                  <a:xfrm>
                    <a:off x="4639000" y="1990875"/>
                    <a:ext cx="75775" cy="54050"/>
                  </a:xfrm>
                  <a:custGeom>
                    <a:avLst/>
                    <a:gdLst/>
                    <a:ahLst/>
                    <a:cxnLst/>
                    <a:rect l="l" t="t" r="r" b="b"/>
                    <a:pathLst>
                      <a:path w="3031" h="2162" extrusionOk="0">
                        <a:moveTo>
                          <a:pt x="1515" y="1"/>
                        </a:moveTo>
                        <a:cubicBezTo>
                          <a:pt x="443" y="1"/>
                          <a:pt x="1" y="1775"/>
                          <a:pt x="1202" y="2111"/>
                        </a:cubicBezTo>
                        <a:cubicBezTo>
                          <a:pt x="1320" y="2145"/>
                          <a:pt x="1431" y="2161"/>
                          <a:pt x="1536" y="2161"/>
                        </a:cubicBezTo>
                        <a:cubicBezTo>
                          <a:pt x="2631" y="2161"/>
                          <a:pt x="3030" y="432"/>
                          <a:pt x="1810" y="44"/>
                        </a:cubicBezTo>
                        <a:cubicBezTo>
                          <a:pt x="1707" y="15"/>
                          <a:pt x="1609" y="1"/>
                          <a:pt x="15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9" name="Google Shape;2439;p15"/>
                  <p:cNvSpPr/>
                  <p:nvPr/>
                </p:nvSpPr>
                <p:spPr>
                  <a:xfrm>
                    <a:off x="4605975" y="2052900"/>
                    <a:ext cx="89700" cy="62700"/>
                  </a:xfrm>
                  <a:custGeom>
                    <a:avLst/>
                    <a:gdLst/>
                    <a:ahLst/>
                    <a:cxnLst/>
                    <a:rect l="l" t="t" r="r" b="b"/>
                    <a:pathLst>
                      <a:path w="3588" h="2508" extrusionOk="0">
                        <a:moveTo>
                          <a:pt x="2104" y="0"/>
                        </a:moveTo>
                        <a:cubicBezTo>
                          <a:pt x="1790" y="0"/>
                          <a:pt x="1528" y="154"/>
                          <a:pt x="1368" y="359"/>
                        </a:cubicBezTo>
                        <a:cubicBezTo>
                          <a:pt x="335" y="481"/>
                          <a:pt x="1" y="2092"/>
                          <a:pt x="1156" y="2457"/>
                        </a:cubicBezTo>
                        <a:cubicBezTo>
                          <a:pt x="1262" y="2492"/>
                          <a:pt x="1365" y="2508"/>
                          <a:pt x="1463" y="2508"/>
                        </a:cubicBezTo>
                        <a:cubicBezTo>
                          <a:pt x="1786" y="2508"/>
                          <a:pt x="2056" y="2339"/>
                          <a:pt x="2219" y="2153"/>
                        </a:cubicBezTo>
                        <a:cubicBezTo>
                          <a:pt x="3253" y="2031"/>
                          <a:pt x="3587" y="390"/>
                          <a:pt x="2432" y="55"/>
                        </a:cubicBezTo>
                        <a:cubicBezTo>
                          <a:pt x="2318" y="17"/>
                          <a:pt x="2208" y="0"/>
                          <a:pt x="2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0" name="Google Shape;2440;p15"/>
                  <p:cNvSpPr/>
                  <p:nvPr/>
                </p:nvSpPr>
                <p:spPr>
                  <a:xfrm>
                    <a:off x="4560075" y="1985550"/>
                    <a:ext cx="75900" cy="53900"/>
                  </a:xfrm>
                  <a:custGeom>
                    <a:avLst/>
                    <a:gdLst/>
                    <a:ahLst/>
                    <a:cxnLst/>
                    <a:rect l="l" t="t" r="r" b="b"/>
                    <a:pathLst>
                      <a:path w="3036" h="2156" extrusionOk="0">
                        <a:moveTo>
                          <a:pt x="1531" y="1"/>
                        </a:moveTo>
                        <a:cubicBezTo>
                          <a:pt x="439" y="1"/>
                          <a:pt x="0" y="1748"/>
                          <a:pt x="1229" y="2111"/>
                        </a:cubicBezTo>
                        <a:cubicBezTo>
                          <a:pt x="1337" y="2141"/>
                          <a:pt x="1440" y="2155"/>
                          <a:pt x="1538" y="2155"/>
                        </a:cubicBezTo>
                        <a:cubicBezTo>
                          <a:pt x="2623" y="2155"/>
                          <a:pt x="3036" y="435"/>
                          <a:pt x="1837" y="44"/>
                        </a:cubicBezTo>
                        <a:cubicBezTo>
                          <a:pt x="1730" y="14"/>
                          <a:pt x="1628" y="1"/>
                          <a:pt x="15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1" name="Google Shape;2441;p15"/>
                  <p:cNvSpPr/>
                  <p:nvPr/>
                </p:nvSpPr>
                <p:spPr>
                  <a:xfrm>
                    <a:off x="4577150" y="1928225"/>
                    <a:ext cx="76250" cy="54225"/>
                  </a:xfrm>
                  <a:custGeom>
                    <a:avLst/>
                    <a:gdLst/>
                    <a:ahLst/>
                    <a:cxnLst/>
                    <a:rect l="l" t="t" r="r" b="b"/>
                    <a:pathLst>
                      <a:path w="3050" h="2169" extrusionOk="0">
                        <a:moveTo>
                          <a:pt x="1485" y="0"/>
                        </a:moveTo>
                        <a:cubicBezTo>
                          <a:pt x="439" y="0"/>
                          <a:pt x="1" y="1738"/>
                          <a:pt x="1214" y="2124"/>
                        </a:cubicBezTo>
                        <a:cubicBezTo>
                          <a:pt x="1325" y="2155"/>
                          <a:pt x="1430" y="2168"/>
                          <a:pt x="1530" y="2168"/>
                        </a:cubicBezTo>
                        <a:cubicBezTo>
                          <a:pt x="2639" y="2168"/>
                          <a:pt x="3049" y="448"/>
                          <a:pt x="1822" y="58"/>
                        </a:cubicBezTo>
                        <a:cubicBezTo>
                          <a:pt x="1704" y="18"/>
                          <a:pt x="1591" y="0"/>
                          <a:pt x="14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2" name="Google Shape;2442;p15"/>
                  <p:cNvSpPr/>
                  <p:nvPr/>
                </p:nvSpPr>
                <p:spPr>
                  <a:xfrm>
                    <a:off x="4598725" y="1857900"/>
                    <a:ext cx="75075" cy="54050"/>
                  </a:xfrm>
                  <a:custGeom>
                    <a:avLst/>
                    <a:gdLst/>
                    <a:ahLst/>
                    <a:cxnLst/>
                    <a:rect l="l" t="t" r="r" b="b"/>
                    <a:pathLst>
                      <a:path w="3003" h="2162" extrusionOk="0">
                        <a:moveTo>
                          <a:pt x="1509" y="1"/>
                        </a:moveTo>
                        <a:cubicBezTo>
                          <a:pt x="418" y="1"/>
                          <a:pt x="1" y="1775"/>
                          <a:pt x="1202" y="2111"/>
                        </a:cubicBezTo>
                        <a:cubicBezTo>
                          <a:pt x="1317" y="2145"/>
                          <a:pt x="1426" y="2161"/>
                          <a:pt x="1529" y="2161"/>
                        </a:cubicBezTo>
                        <a:cubicBezTo>
                          <a:pt x="2601" y="2161"/>
                          <a:pt x="3003" y="432"/>
                          <a:pt x="1810" y="44"/>
                        </a:cubicBezTo>
                        <a:cubicBezTo>
                          <a:pt x="1705" y="14"/>
                          <a:pt x="1604" y="1"/>
                          <a:pt x="15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3" name="Google Shape;2443;p15"/>
                  <p:cNvSpPr/>
                  <p:nvPr/>
                </p:nvSpPr>
                <p:spPr>
                  <a:xfrm>
                    <a:off x="4622325" y="1780375"/>
                    <a:ext cx="75900" cy="53900"/>
                  </a:xfrm>
                  <a:custGeom>
                    <a:avLst/>
                    <a:gdLst/>
                    <a:ahLst/>
                    <a:cxnLst/>
                    <a:rect l="l" t="t" r="r" b="b"/>
                    <a:pathLst>
                      <a:path w="3036" h="2156" extrusionOk="0">
                        <a:moveTo>
                          <a:pt x="1503" y="1"/>
                        </a:moveTo>
                        <a:cubicBezTo>
                          <a:pt x="415" y="1"/>
                          <a:pt x="0" y="1748"/>
                          <a:pt x="1201" y="2111"/>
                        </a:cubicBezTo>
                        <a:cubicBezTo>
                          <a:pt x="1311" y="2141"/>
                          <a:pt x="1417" y="2155"/>
                          <a:pt x="1516" y="2155"/>
                        </a:cubicBezTo>
                        <a:cubicBezTo>
                          <a:pt x="2625" y="2155"/>
                          <a:pt x="3035" y="435"/>
                          <a:pt x="1809" y="44"/>
                        </a:cubicBezTo>
                        <a:cubicBezTo>
                          <a:pt x="1702" y="15"/>
                          <a:pt x="1600" y="1"/>
                          <a:pt x="15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4" name="Google Shape;2444;p15"/>
                  <p:cNvSpPr/>
                  <p:nvPr/>
                </p:nvSpPr>
                <p:spPr>
                  <a:xfrm>
                    <a:off x="4645350" y="1715625"/>
                    <a:ext cx="76425" cy="54050"/>
                  </a:xfrm>
                  <a:custGeom>
                    <a:avLst/>
                    <a:gdLst/>
                    <a:ahLst/>
                    <a:cxnLst/>
                    <a:rect l="l" t="t" r="r" b="b"/>
                    <a:pathLst>
                      <a:path w="3057" h="2162" extrusionOk="0">
                        <a:moveTo>
                          <a:pt x="1513" y="1"/>
                        </a:moveTo>
                        <a:cubicBezTo>
                          <a:pt x="452" y="1"/>
                          <a:pt x="0" y="1757"/>
                          <a:pt x="1222" y="2118"/>
                        </a:cubicBezTo>
                        <a:cubicBezTo>
                          <a:pt x="1332" y="2148"/>
                          <a:pt x="1438" y="2162"/>
                          <a:pt x="1538" y="2162"/>
                        </a:cubicBezTo>
                        <a:cubicBezTo>
                          <a:pt x="2646" y="2162"/>
                          <a:pt x="3057" y="441"/>
                          <a:pt x="1830" y="51"/>
                        </a:cubicBezTo>
                        <a:cubicBezTo>
                          <a:pt x="1719" y="17"/>
                          <a:pt x="1613" y="1"/>
                          <a:pt x="1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5" name="Google Shape;2445;p15"/>
                  <p:cNvSpPr/>
                  <p:nvPr/>
                </p:nvSpPr>
                <p:spPr>
                  <a:xfrm>
                    <a:off x="4642875" y="1800125"/>
                    <a:ext cx="75875" cy="53900"/>
                  </a:xfrm>
                  <a:custGeom>
                    <a:avLst/>
                    <a:gdLst/>
                    <a:ahLst/>
                    <a:cxnLst/>
                    <a:rect l="l" t="t" r="r" b="b"/>
                    <a:pathLst>
                      <a:path w="3035" h="2156" extrusionOk="0">
                        <a:moveTo>
                          <a:pt x="1505" y="1"/>
                        </a:moveTo>
                        <a:cubicBezTo>
                          <a:pt x="438" y="1"/>
                          <a:pt x="0" y="1721"/>
                          <a:pt x="1199" y="2112"/>
                        </a:cubicBezTo>
                        <a:cubicBezTo>
                          <a:pt x="1310" y="2142"/>
                          <a:pt x="1415" y="2156"/>
                          <a:pt x="1515" y="2156"/>
                        </a:cubicBezTo>
                        <a:cubicBezTo>
                          <a:pt x="2624" y="2156"/>
                          <a:pt x="3034" y="435"/>
                          <a:pt x="1807" y="45"/>
                        </a:cubicBezTo>
                        <a:cubicBezTo>
                          <a:pt x="1702" y="15"/>
                          <a:pt x="1601" y="1"/>
                          <a:pt x="15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6" name="Google Shape;2446;p15"/>
                  <p:cNvSpPr/>
                  <p:nvPr/>
                </p:nvSpPr>
                <p:spPr>
                  <a:xfrm>
                    <a:off x="4636275" y="1824875"/>
                    <a:ext cx="74700" cy="53625"/>
                  </a:xfrm>
                  <a:custGeom>
                    <a:avLst/>
                    <a:gdLst/>
                    <a:ahLst/>
                    <a:cxnLst/>
                    <a:rect l="l" t="t" r="r" b="b"/>
                    <a:pathLst>
                      <a:path w="2988" h="2145" extrusionOk="0">
                        <a:moveTo>
                          <a:pt x="1431" y="0"/>
                        </a:moveTo>
                        <a:cubicBezTo>
                          <a:pt x="394" y="0"/>
                          <a:pt x="1" y="1736"/>
                          <a:pt x="1159" y="2094"/>
                        </a:cubicBezTo>
                        <a:cubicBezTo>
                          <a:pt x="1277" y="2129"/>
                          <a:pt x="1388" y="2145"/>
                          <a:pt x="1494" y="2145"/>
                        </a:cubicBezTo>
                        <a:cubicBezTo>
                          <a:pt x="2588" y="2145"/>
                          <a:pt x="2987" y="418"/>
                          <a:pt x="1767" y="58"/>
                        </a:cubicBezTo>
                        <a:cubicBezTo>
                          <a:pt x="1649" y="18"/>
                          <a:pt x="1537"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7" name="Google Shape;2447;p15"/>
                  <p:cNvSpPr/>
                  <p:nvPr/>
                </p:nvSpPr>
                <p:spPr>
                  <a:xfrm>
                    <a:off x="4605650" y="1909575"/>
                    <a:ext cx="75925" cy="53875"/>
                  </a:xfrm>
                  <a:custGeom>
                    <a:avLst/>
                    <a:gdLst/>
                    <a:ahLst/>
                    <a:cxnLst/>
                    <a:rect l="l" t="t" r="r" b="b"/>
                    <a:pathLst>
                      <a:path w="3037" h="2155" extrusionOk="0">
                        <a:moveTo>
                          <a:pt x="1525" y="0"/>
                        </a:moveTo>
                        <a:cubicBezTo>
                          <a:pt x="414" y="0"/>
                          <a:pt x="1" y="1748"/>
                          <a:pt x="1229" y="2111"/>
                        </a:cubicBezTo>
                        <a:cubicBezTo>
                          <a:pt x="1337" y="2141"/>
                          <a:pt x="1441" y="2155"/>
                          <a:pt x="1538" y="2155"/>
                        </a:cubicBezTo>
                        <a:cubicBezTo>
                          <a:pt x="2624" y="2155"/>
                          <a:pt x="3036" y="434"/>
                          <a:pt x="1837" y="44"/>
                        </a:cubicBezTo>
                        <a:cubicBezTo>
                          <a:pt x="1728" y="14"/>
                          <a:pt x="1624" y="0"/>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8" name="Google Shape;2448;p15"/>
                  <p:cNvSpPr/>
                  <p:nvPr/>
                </p:nvSpPr>
                <p:spPr>
                  <a:xfrm>
                    <a:off x="4598025" y="1933900"/>
                    <a:ext cx="75775" cy="54025"/>
                  </a:xfrm>
                  <a:custGeom>
                    <a:avLst/>
                    <a:gdLst/>
                    <a:ahLst/>
                    <a:cxnLst/>
                    <a:rect l="l" t="t" r="r" b="b"/>
                    <a:pathLst>
                      <a:path w="3031" h="2161" extrusionOk="0">
                        <a:moveTo>
                          <a:pt x="1530" y="0"/>
                        </a:moveTo>
                        <a:cubicBezTo>
                          <a:pt x="416" y="0"/>
                          <a:pt x="1" y="1775"/>
                          <a:pt x="1230" y="2110"/>
                        </a:cubicBezTo>
                        <a:cubicBezTo>
                          <a:pt x="1345" y="2145"/>
                          <a:pt x="1454" y="2161"/>
                          <a:pt x="1557" y="2161"/>
                        </a:cubicBezTo>
                        <a:cubicBezTo>
                          <a:pt x="2629" y="2161"/>
                          <a:pt x="3031" y="432"/>
                          <a:pt x="1838" y="43"/>
                        </a:cubicBezTo>
                        <a:cubicBezTo>
                          <a:pt x="1731" y="14"/>
                          <a:pt x="1628" y="0"/>
                          <a:pt x="15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9" name="Google Shape;2449;p15"/>
                  <p:cNvSpPr/>
                  <p:nvPr/>
                </p:nvSpPr>
                <p:spPr>
                  <a:xfrm>
                    <a:off x="4602800" y="1962600"/>
                    <a:ext cx="76425" cy="54050"/>
                  </a:xfrm>
                  <a:custGeom>
                    <a:avLst/>
                    <a:gdLst/>
                    <a:ahLst/>
                    <a:cxnLst/>
                    <a:rect l="l" t="t" r="r" b="b"/>
                    <a:pathLst>
                      <a:path w="3057" h="2162" extrusionOk="0">
                        <a:moveTo>
                          <a:pt x="1506" y="0"/>
                        </a:moveTo>
                        <a:cubicBezTo>
                          <a:pt x="427" y="0"/>
                          <a:pt x="0" y="1756"/>
                          <a:pt x="1222" y="2117"/>
                        </a:cubicBezTo>
                        <a:cubicBezTo>
                          <a:pt x="1332" y="2147"/>
                          <a:pt x="1438" y="2161"/>
                          <a:pt x="1538" y="2161"/>
                        </a:cubicBezTo>
                        <a:cubicBezTo>
                          <a:pt x="2646" y="2161"/>
                          <a:pt x="3057" y="441"/>
                          <a:pt x="1830" y="50"/>
                        </a:cubicBezTo>
                        <a:cubicBezTo>
                          <a:pt x="1717" y="16"/>
                          <a:pt x="1608" y="0"/>
                          <a:pt x="15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0" name="Google Shape;2450;p15"/>
                  <p:cNvSpPr/>
                  <p:nvPr/>
                </p:nvSpPr>
                <p:spPr>
                  <a:xfrm>
                    <a:off x="4606025" y="1999650"/>
                    <a:ext cx="75375" cy="53625"/>
                  </a:xfrm>
                  <a:custGeom>
                    <a:avLst/>
                    <a:gdLst/>
                    <a:ahLst/>
                    <a:cxnLst/>
                    <a:rect l="l" t="t" r="r" b="b"/>
                    <a:pathLst>
                      <a:path w="3015" h="2145" extrusionOk="0">
                        <a:moveTo>
                          <a:pt x="1471" y="0"/>
                        </a:moveTo>
                        <a:cubicBezTo>
                          <a:pt x="389" y="0"/>
                          <a:pt x="1" y="1736"/>
                          <a:pt x="1214" y="2094"/>
                        </a:cubicBezTo>
                        <a:cubicBezTo>
                          <a:pt x="1329" y="2129"/>
                          <a:pt x="1438" y="2145"/>
                          <a:pt x="1541" y="2145"/>
                        </a:cubicBezTo>
                        <a:cubicBezTo>
                          <a:pt x="2613" y="2145"/>
                          <a:pt x="3015" y="418"/>
                          <a:pt x="1822" y="58"/>
                        </a:cubicBezTo>
                        <a:cubicBezTo>
                          <a:pt x="1699" y="18"/>
                          <a:pt x="1581" y="0"/>
                          <a:pt x="1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1" name="Google Shape;2451;p15"/>
                  <p:cNvSpPr/>
                  <p:nvPr/>
                </p:nvSpPr>
                <p:spPr>
                  <a:xfrm>
                    <a:off x="4614925" y="1997525"/>
                    <a:ext cx="75700" cy="54075"/>
                  </a:xfrm>
                  <a:custGeom>
                    <a:avLst/>
                    <a:gdLst/>
                    <a:ahLst/>
                    <a:cxnLst/>
                    <a:rect l="l" t="t" r="r" b="b"/>
                    <a:pathLst>
                      <a:path w="3028" h="2163" extrusionOk="0">
                        <a:moveTo>
                          <a:pt x="1474" y="1"/>
                        </a:moveTo>
                        <a:cubicBezTo>
                          <a:pt x="402" y="1"/>
                          <a:pt x="0" y="1730"/>
                          <a:pt x="1193" y="2118"/>
                        </a:cubicBezTo>
                        <a:cubicBezTo>
                          <a:pt x="1303" y="2149"/>
                          <a:pt x="1409" y="2162"/>
                          <a:pt x="1509" y="2162"/>
                        </a:cubicBezTo>
                        <a:cubicBezTo>
                          <a:pt x="2617" y="2162"/>
                          <a:pt x="3028" y="442"/>
                          <a:pt x="1801" y="52"/>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2" name="Google Shape;2452;p15"/>
                  <p:cNvSpPr/>
                  <p:nvPr/>
                </p:nvSpPr>
                <p:spPr>
                  <a:xfrm>
                    <a:off x="4603750" y="2034600"/>
                    <a:ext cx="76225" cy="54225"/>
                  </a:xfrm>
                  <a:custGeom>
                    <a:avLst/>
                    <a:gdLst/>
                    <a:ahLst/>
                    <a:cxnLst/>
                    <a:rect l="l" t="t" r="r" b="b"/>
                    <a:pathLst>
                      <a:path w="3049" h="2169" extrusionOk="0">
                        <a:moveTo>
                          <a:pt x="1471" y="1"/>
                        </a:moveTo>
                        <a:cubicBezTo>
                          <a:pt x="389" y="1"/>
                          <a:pt x="0" y="1739"/>
                          <a:pt x="1214" y="2125"/>
                        </a:cubicBezTo>
                        <a:cubicBezTo>
                          <a:pt x="1325" y="2155"/>
                          <a:pt x="1430" y="2169"/>
                          <a:pt x="1530" y="2169"/>
                        </a:cubicBezTo>
                        <a:cubicBezTo>
                          <a:pt x="2639" y="2169"/>
                          <a:pt x="3049" y="448"/>
                          <a:pt x="1822" y="58"/>
                        </a:cubicBezTo>
                        <a:cubicBezTo>
                          <a:pt x="1698" y="19"/>
                          <a:pt x="1581" y="1"/>
                          <a:pt x="14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3" name="Google Shape;2453;p15"/>
                  <p:cNvSpPr/>
                  <p:nvPr/>
                </p:nvSpPr>
                <p:spPr>
                  <a:xfrm>
                    <a:off x="4613250" y="2077500"/>
                    <a:ext cx="75925" cy="53900"/>
                  </a:xfrm>
                  <a:custGeom>
                    <a:avLst/>
                    <a:gdLst/>
                    <a:ahLst/>
                    <a:cxnLst/>
                    <a:rect l="l" t="t" r="r" b="b"/>
                    <a:pathLst>
                      <a:path w="3037" h="2156" extrusionOk="0">
                        <a:moveTo>
                          <a:pt x="1525" y="1"/>
                        </a:moveTo>
                        <a:cubicBezTo>
                          <a:pt x="414" y="1"/>
                          <a:pt x="1" y="1748"/>
                          <a:pt x="1229" y="2111"/>
                        </a:cubicBezTo>
                        <a:cubicBezTo>
                          <a:pt x="1337" y="2141"/>
                          <a:pt x="1440" y="2155"/>
                          <a:pt x="1538" y="2155"/>
                        </a:cubicBezTo>
                        <a:cubicBezTo>
                          <a:pt x="2624" y="2155"/>
                          <a:pt x="3036" y="434"/>
                          <a:pt x="1837" y="44"/>
                        </a:cubicBezTo>
                        <a:cubicBezTo>
                          <a:pt x="1728" y="14"/>
                          <a:pt x="1624" y="1"/>
                          <a:pt x="1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4" name="Google Shape;2454;p15"/>
                  <p:cNvSpPr/>
                  <p:nvPr/>
                </p:nvSpPr>
                <p:spPr>
                  <a:xfrm>
                    <a:off x="4618000" y="2106225"/>
                    <a:ext cx="76250" cy="53450"/>
                  </a:xfrm>
                  <a:custGeom>
                    <a:avLst/>
                    <a:gdLst/>
                    <a:ahLst/>
                    <a:cxnLst/>
                    <a:rect l="l" t="t" r="r" b="b"/>
                    <a:pathLst>
                      <a:path w="3050" h="2138" extrusionOk="0">
                        <a:moveTo>
                          <a:pt x="1499" y="0"/>
                        </a:moveTo>
                        <a:cubicBezTo>
                          <a:pt x="401" y="0"/>
                          <a:pt x="0" y="1753"/>
                          <a:pt x="1222" y="2087"/>
                        </a:cubicBezTo>
                        <a:cubicBezTo>
                          <a:pt x="1339" y="2121"/>
                          <a:pt x="1451" y="2137"/>
                          <a:pt x="1556" y="2137"/>
                        </a:cubicBezTo>
                        <a:cubicBezTo>
                          <a:pt x="2651" y="2137"/>
                          <a:pt x="3050" y="411"/>
                          <a:pt x="1830" y="50"/>
                        </a:cubicBezTo>
                        <a:cubicBezTo>
                          <a:pt x="1714" y="16"/>
                          <a:pt x="1603" y="0"/>
                          <a:pt x="1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5" name="Google Shape;2455;p15"/>
                  <p:cNvSpPr/>
                  <p:nvPr/>
                </p:nvSpPr>
                <p:spPr>
                  <a:xfrm>
                    <a:off x="4621625" y="2138300"/>
                    <a:ext cx="76600" cy="53875"/>
                  </a:xfrm>
                  <a:custGeom>
                    <a:avLst/>
                    <a:gdLst/>
                    <a:ahLst/>
                    <a:cxnLst/>
                    <a:rect l="l" t="t" r="r" b="b"/>
                    <a:pathLst>
                      <a:path w="3064" h="2155" extrusionOk="0">
                        <a:moveTo>
                          <a:pt x="1525" y="0"/>
                        </a:moveTo>
                        <a:cubicBezTo>
                          <a:pt x="413" y="0"/>
                          <a:pt x="0" y="1748"/>
                          <a:pt x="1229" y="2111"/>
                        </a:cubicBezTo>
                        <a:cubicBezTo>
                          <a:pt x="1339" y="2141"/>
                          <a:pt x="1445" y="2155"/>
                          <a:pt x="1544" y="2155"/>
                        </a:cubicBezTo>
                        <a:cubicBezTo>
                          <a:pt x="2653" y="2155"/>
                          <a:pt x="3063" y="434"/>
                          <a:pt x="1837" y="44"/>
                        </a:cubicBezTo>
                        <a:cubicBezTo>
                          <a:pt x="1727" y="14"/>
                          <a:pt x="1623" y="0"/>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6" name="Google Shape;2456;p15"/>
                  <p:cNvSpPr/>
                  <p:nvPr/>
                </p:nvSpPr>
                <p:spPr>
                  <a:xfrm>
                    <a:off x="4637625" y="2009100"/>
                    <a:ext cx="76550" cy="53900"/>
                  </a:xfrm>
                  <a:custGeom>
                    <a:avLst/>
                    <a:gdLst/>
                    <a:ahLst/>
                    <a:cxnLst/>
                    <a:rect l="l" t="t" r="r" b="b"/>
                    <a:pathLst>
                      <a:path w="3062" h="2156" extrusionOk="0">
                        <a:moveTo>
                          <a:pt x="1532" y="0"/>
                        </a:moveTo>
                        <a:cubicBezTo>
                          <a:pt x="461" y="0"/>
                          <a:pt x="0" y="1721"/>
                          <a:pt x="1227" y="2111"/>
                        </a:cubicBezTo>
                        <a:cubicBezTo>
                          <a:pt x="1337" y="2141"/>
                          <a:pt x="1443" y="2155"/>
                          <a:pt x="1543" y="2155"/>
                        </a:cubicBezTo>
                        <a:cubicBezTo>
                          <a:pt x="2652" y="2155"/>
                          <a:pt x="3062" y="435"/>
                          <a:pt x="1835" y="44"/>
                        </a:cubicBezTo>
                        <a:cubicBezTo>
                          <a:pt x="1729" y="14"/>
                          <a:pt x="1628" y="0"/>
                          <a:pt x="15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7" name="Google Shape;2457;p15"/>
                  <p:cNvSpPr/>
                  <p:nvPr/>
                </p:nvSpPr>
                <p:spPr>
                  <a:xfrm>
                    <a:off x="4694575" y="1864725"/>
                    <a:ext cx="76600" cy="53900"/>
                  </a:xfrm>
                  <a:custGeom>
                    <a:avLst/>
                    <a:gdLst/>
                    <a:ahLst/>
                    <a:cxnLst/>
                    <a:rect l="l" t="t" r="r" b="b"/>
                    <a:pathLst>
                      <a:path w="3064" h="2156" extrusionOk="0">
                        <a:moveTo>
                          <a:pt x="1525" y="1"/>
                        </a:moveTo>
                        <a:cubicBezTo>
                          <a:pt x="413" y="1"/>
                          <a:pt x="0" y="1748"/>
                          <a:pt x="1229" y="2111"/>
                        </a:cubicBezTo>
                        <a:cubicBezTo>
                          <a:pt x="1339" y="2141"/>
                          <a:pt x="1445" y="2155"/>
                          <a:pt x="1544" y="2155"/>
                        </a:cubicBezTo>
                        <a:cubicBezTo>
                          <a:pt x="2653" y="2155"/>
                          <a:pt x="3063" y="435"/>
                          <a:pt x="1837" y="44"/>
                        </a:cubicBezTo>
                        <a:cubicBezTo>
                          <a:pt x="1727" y="15"/>
                          <a:pt x="1623" y="1"/>
                          <a:pt x="1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8" name="Google Shape;2458;p15"/>
                  <p:cNvSpPr/>
                  <p:nvPr/>
                </p:nvSpPr>
                <p:spPr>
                  <a:xfrm>
                    <a:off x="4675500" y="1796350"/>
                    <a:ext cx="75925" cy="53875"/>
                  </a:xfrm>
                  <a:custGeom>
                    <a:avLst/>
                    <a:gdLst/>
                    <a:ahLst/>
                    <a:cxnLst/>
                    <a:rect l="l" t="t" r="r" b="b"/>
                    <a:pathLst>
                      <a:path w="3037" h="2155" extrusionOk="0">
                        <a:moveTo>
                          <a:pt x="1504" y="0"/>
                        </a:moveTo>
                        <a:cubicBezTo>
                          <a:pt x="416" y="0"/>
                          <a:pt x="1" y="1748"/>
                          <a:pt x="1201" y="2111"/>
                        </a:cubicBezTo>
                        <a:cubicBezTo>
                          <a:pt x="1312" y="2141"/>
                          <a:pt x="1417" y="2155"/>
                          <a:pt x="1517" y="2155"/>
                        </a:cubicBezTo>
                        <a:cubicBezTo>
                          <a:pt x="2626" y="2155"/>
                          <a:pt x="3036" y="434"/>
                          <a:pt x="1809" y="44"/>
                        </a:cubicBezTo>
                        <a:cubicBezTo>
                          <a:pt x="1703" y="14"/>
                          <a:pt x="1601" y="0"/>
                          <a:pt x="15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9" name="Google Shape;2459;p15"/>
                  <p:cNvSpPr/>
                  <p:nvPr/>
                </p:nvSpPr>
                <p:spPr>
                  <a:xfrm>
                    <a:off x="4679550" y="1752875"/>
                    <a:ext cx="76250" cy="53450"/>
                  </a:xfrm>
                  <a:custGeom>
                    <a:avLst/>
                    <a:gdLst/>
                    <a:ahLst/>
                    <a:cxnLst/>
                    <a:rect l="l" t="t" r="r" b="b"/>
                    <a:pathLst>
                      <a:path w="3050" h="2138" extrusionOk="0">
                        <a:moveTo>
                          <a:pt x="1499" y="0"/>
                        </a:moveTo>
                        <a:cubicBezTo>
                          <a:pt x="402" y="0"/>
                          <a:pt x="0" y="1753"/>
                          <a:pt x="1222" y="2087"/>
                        </a:cubicBezTo>
                        <a:cubicBezTo>
                          <a:pt x="1339" y="2121"/>
                          <a:pt x="1451" y="2137"/>
                          <a:pt x="1556" y="2137"/>
                        </a:cubicBezTo>
                        <a:cubicBezTo>
                          <a:pt x="2651" y="2137"/>
                          <a:pt x="3050" y="411"/>
                          <a:pt x="1830" y="50"/>
                        </a:cubicBezTo>
                        <a:cubicBezTo>
                          <a:pt x="1714" y="16"/>
                          <a:pt x="1603" y="0"/>
                          <a:pt x="1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0" name="Google Shape;2460;p15"/>
                  <p:cNvSpPr/>
                  <p:nvPr/>
                </p:nvSpPr>
                <p:spPr>
                  <a:xfrm>
                    <a:off x="4713175" y="1700250"/>
                    <a:ext cx="76225" cy="54225"/>
                  </a:xfrm>
                  <a:custGeom>
                    <a:avLst/>
                    <a:gdLst/>
                    <a:ahLst/>
                    <a:cxnLst/>
                    <a:rect l="l" t="t" r="r" b="b"/>
                    <a:pathLst>
                      <a:path w="3049" h="2169" extrusionOk="0">
                        <a:moveTo>
                          <a:pt x="1478" y="0"/>
                        </a:moveTo>
                        <a:cubicBezTo>
                          <a:pt x="414" y="0"/>
                          <a:pt x="0" y="1739"/>
                          <a:pt x="1214" y="2125"/>
                        </a:cubicBezTo>
                        <a:cubicBezTo>
                          <a:pt x="1325" y="2155"/>
                          <a:pt x="1430" y="2169"/>
                          <a:pt x="1530" y="2169"/>
                        </a:cubicBezTo>
                        <a:cubicBezTo>
                          <a:pt x="2639" y="2169"/>
                          <a:pt x="3049" y="448"/>
                          <a:pt x="1822" y="58"/>
                        </a:cubicBezTo>
                        <a:cubicBezTo>
                          <a:pt x="1701" y="18"/>
                          <a:pt x="1586" y="0"/>
                          <a:pt x="14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1" name="Google Shape;2461;p15"/>
                  <p:cNvSpPr/>
                  <p:nvPr/>
                </p:nvSpPr>
                <p:spPr>
                  <a:xfrm>
                    <a:off x="4739375" y="1819900"/>
                    <a:ext cx="76475" cy="54050"/>
                  </a:xfrm>
                  <a:custGeom>
                    <a:avLst/>
                    <a:gdLst/>
                    <a:ahLst/>
                    <a:cxnLst/>
                    <a:rect l="l" t="t" r="r" b="b"/>
                    <a:pathLst>
                      <a:path w="3059" h="2162" extrusionOk="0">
                        <a:moveTo>
                          <a:pt x="1536" y="1"/>
                        </a:moveTo>
                        <a:cubicBezTo>
                          <a:pt x="441" y="1"/>
                          <a:pt x="0" y="1775"/>
                          <a:pt x="1230" y="2111"/>
                        </a:cubicBezTo>
                        <a:cubicBezTo>
                          <a:pt x="1347" y="2145"/>
                          <a:pt x="1459" y="2161"/>
                          <a:pt x="1564" y="2161"/>
                        </a:cubicBezTo>
                        <a:cubicBezTo>
                          <a:pt x="2659" y="2161"/>
                          <a:pt x="3058" y="432"/>
                          <a:pt x="1838" y="44"/>
                        </a:cubicBezTo>
                        <a:cubicBezTo>
                          <a:pt x="1733" y="15"/>
                          <a:pt x="1632"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2" name="Google Shape;2462;p15"/>
                  <p:cNvSpPr/>
                  <p:nvPr/>
                </p:nvSpPr>
                <p:spPr>
                  <a:xfrm>
                    <a:off x="4696225" y="1891900"/>
                    <a:ext cx="75700" cy="54075"/>
                  </a:xfrm>
                  <a:custGeom>
                    <a:avLst/>
                    <a:gdLst/>
                    <a:ahLst/>
                    <a:cxnLst/>
                    <a:rect l="l" t="t" r="r" b="b"/>
                    <a:pathLst>
                      <a:path w="3028" h="2163" extrusionOk="0">
                        <a:moveTo>
                          <a:pt x="1474" y="1"/>
                        </a:moveTo>
                        <a:cubicBezTo>
                          <a:pt x="402" y="1"/>
                          <a:pt x="1" y="1730"/>
                          <a:pt x="1193" y="2118"/>
                        </a:cubicBezTo>
                        <a:cubicBezTo>
                          <a:pt x="1304" y="2149"/>
                          <a:pt x="1409" y="2163"/>
                          <a:pt x="1509" y="2163"/>
                        </a:cubicBezTo>
                        <a:cubicBezTo>
                          <a:pt x="2618" y="2163"/>
                          <a:pt x="3028" y="442"/>
                          <a:pt x="1801" y="52"/>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3" name="Google Shape;2463;p15"/>
                  <p:cNvSpPr/>
                  <p:nvPr/>
                </p:nvSpPr>
                <p:spPr>
                  <a:xfrm>
                    <a:off x="4673225" y="1996950"/>
                    <a:ext cx="75900" cy="53900"/>
                  </a:xfrm>
                  <a:custGeom>
                    <a:avLst/>
                    <a:gdLst/>
                    <a:ahLst/>
                    <a:cxnLst/>
                    <a:rect l="l" t="t" r="r" b="b"/>
                    <a:pathLst>
                      <a:path w="3036" h="2156" extrusionOk="0">
                        <a:moveTo>
                          <a:pt x="1504" y="1"/>
                        </a:moveTo>
                        <a:cubicBezTo>
                          <a:pt x="416" y="1"/>
                          <a:pt x="1" y="1748"/>
                          <a:pt x="1201" y="2111"/>
                        </a:cubicBezTo>
                        <a:cubicBezTo>
                          <a:pt x="1312" y="2141"/>
                          <a:pt x="1417" y="2155"/>
                          <a:pt x="1517" y="2155"/>
                        </a:cubicBezTo>
                        <a:cubicBezTo>
                          <a:pt x="2626" y="2155"/>
                          <a:pt x="3036" y="434"/>
                          <a:pt x="1809" y="44"/>
                        </a:cubicBezTo>
                        <a:cubicBezTo>
                          <a:pt x="1702" y="14"/>
                          <a:pt x="1601" y="1"/>
                          <a:pt x="15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4" name="Google Shape;2464;p15"/>
                  <p:cNvSpPr/>
                  <p:nvPr/>
                </p:nvSpPr>
                <p:spPr>
                  <a:xfrm>
                    <a:off x="4685525" y="1942825"/>
                    <a:ext cx="74850" cy="53475"/>
                  </a:xfrm>
                  <a:custGeom>
                    <a:avLst/>
                    <a:gdLst/>
                    <a:ahLst/>
                    <a:cxnLst/>
                    <a:rect l="l" t="t" r="r" b="b"/>
                    <a:pathLst>
                      <a:path w="2994" h="2139" extrusionOk="0">
                        <a:moveTo>
                          <a:pt x="1453" y="0"/>
                        </a:moveTo>
                        <a:cubicBezTo>
                          <a:pt x="404" y="0"/>
                          <a:pt x="0" y="1727"/>
                          <a:pt x="1165" y="2088"/>
                        </a:cubicBezTo>
                        <a:cubicBezTo>
                          <a:pt x="1282" y="2122"/>
                          <a:pt x="1394" y="2138"/>
                          <a:pt x="1499" y="2138"/>
                        </a:cubicBezTo>
                        <a:cubicBezTo>
                          <a:pt x="2594" y="2138"/>
                          <a:pt x="2993" y="412"/>
                          <a:pt x="1773" y="51"/>
                        </a:cubicBezTo>
                        <a:cubicBezTo>
                          <a:pt x="1661" y="16"/>
                          <a:pt x="1554" y="0"/>
                          <a:pt x="14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5" name="Google Shape;2465;p15"/>
                  <p:cNvSpPr/>
                  <p:nvPr/>
                </p:nvSpPr>
                <p:spPr>
                  <a:xfrm>
                    <a:off x="4764650" y="1828075"/>
                    <a:ext cx="75500" cy="53475"/>
                  </a:xfrm>
                  <a:custGeom>
                    <a:avLst/>
                    <a:gdLst/>
                    <a:ahLst/>
                    <a:cxnLst/>
                    <a:rect l="l" t="t" r="r" b="b"/>
                    <a:pathLst>
                      <a:path w="3020" h="2139" extrusionOk="0">
                        <a:moveTo>
                          <a:pt x="1475" y="0"/>
                        </a:moveTo>
                        <a:cubicBezTo>
                          <a:pt x="425" y="0"/>
                          <a:pt x="1" y="1700"/>
                          <a:pt x="1192" y="2088"/>
                        </a:cubicBezTo>
                        <a:cubicBezTo>
                          <a:pt x="1309" y="2122"/>
                          <a:pt x="1421" y="2138"/>
                          <a:pt x="1526" y="2138"/>
                        </a:cubicBezTo>
                        <a:cubicBezTo>
                          <a:pt x="2621" y="2138"/>
                          <a:pt x="3020" y="412"/>
                          <a:pt x="1800" y="51"/>
                        </a:cubicBezTo>
                        <a:cubicBezTo>
                          <a:pt x="1686" y="16"/>
                          <a:pt x="1578" y="0"/>
                          <a:pt x="14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6" name="Google Shape;2466;p15"/>
                  <p:cNvSpPr/>
                  <p:nvPr/>
                </p:nvSpPr>
                <p:spPr>
                  <a:xfrm>
                    <a:off x="4834425" y="1727925"/>
                    <a:ext cx="76575" cy="53925"/>
                  </a:xfrm>
                  <a:custGeom>
                    <a:avLst/>
                    <a:gdLst/>
                    <a:ahLst/>
                    <a:cxnLst/>
                    <a:rect l="l" t="t" r="r" b="b"/>
                    <a:pathLst>
                      <a:path w="3063" h="2157" extrusionOk="0">
                        <a:moveTo>
                          <a:pt x="1526" y="1"/>
                        </a:moveTo>
                        <a:cubicBezTo>
                          <a:pt x="436" y="1"/>
                          <a:pt x="1" y="1722"/>
                          <a:pt x="1227" y="2112"/>
                        </a:cubicBezTo>
                        <a:cubicBezTo>
                          <a:pt x="1338" y="2142"/>
                          <a:pt x="1443" y="2156"/>
                          <a:pt x="1543" y="2156"/>
                        </a:cubicBezTo>
                        <a:cubicBezTo>
                          <a:pt x="2652" y="2156"/>
                          <a:pt x="3062" y="435"/>
                          <a:pt x="1835" y="45"/>
                        </a:cubicBezTo>
                        <a:cubicBezTo>
                          <a:pt x="1727" y="15"/>
                          <a:pt x="1624" y="1"/>
                          <a:pt x="15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7" name="Google Shape;2467;p15"/>
                  <p:cNvSpPr/>
                  <p:nvPr/>
                </p:nvSpPr>
                <p:spPr>
                  <a:xfrm>
                    <a:off x="4696225" y="1699650"/>
                    <a:ext cx="75500" cy="53500"/>
                  </a:xfrm>
                  <a:custGeom>
                    <a:avLst/>
                    <a:gdLst/>
                    <a:ahLst/>
                    <a:cxnLst/>
                    <a:rect l="l" t="t" r="r" b="b"/>
                    <a:pathLst>
                      <a:path w="3020" h="2140" extrusionOk="0">
                        <a:moveTo>
                          <a:pt x="1474" y="1"/>
                        </a:moveTo>
                        <a:cubicBezTo>
                          <a:pt x="402" y="1"/>
                          <a:pt x="1" y="1727"/>
                          <a:pt x="1193" y="2088"/>
                        </a:cubicBezTo>
                        <a:cubicBezTo>
                          <a:pt x="1312" y="2123"/>
                          <a:pt x="1425" y="2139"/>
                          <a:pt x="1531" y="2139"/>
                        </a:cubicBezTo>
                        <a:cubicBezTo>
                          <a:pt x="2623" y="2139"/>
                          <a:pt x="3020" y="439"/>
                          <a:pt x="1801" y="51"/>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8" name="Google Shape;2468;p15"/>
                  <p:cNvSpPr/>
                  <p:nvPr/>
                </p:nvSpPr>
                <p:spPr>
                  <a:xfrm>
                    <a:off x="4772875" y="1606350"/>
                    <a:ext cx="75875" cy="53900"/>
                  </a:xfrm>
                  <a:custGeom>
                    <a:avLst/>
                    <a:gdLst/>
                    <a:ahLst/>
                    <a:cxnLst/>
                    <a:rect l="l" t="t" r="r" b="b"/>
                    <a:pathLst>
                      <a:path w="3035" h="2156" extrusionOk="0">
                        <a:moveTo>
                          <a:pt x="1519" y="1"/>
                        </a:moveTo>
                        <a:cubicBezTo>
                          <a:pt x="411" y="1"/>
                          <a:pt x="0" y="1721"/>
                          <a:pt x="1227" y="2112"/>
                        </a:cubicBezTo>
                        <a:cubicBezTo>
                          <a:pt x="1335" y="2142"/>
                          <a:pt x="1439" y="2156"/>
                          <a:pt x="1536" y="2156"/>
                        </a:cubicBezTo>
                        <a:cubicBezTo>
                          <a:pt x="2622" y="2156"/>
                          <a:pt x="3034" y="435"/>
                          <a:pt x="1835" y="45"/>
                        </a:cubicBezTo>
                        <a:cubicBezTo>
                          <a:pt x="1725" y="15"/>
                          <a:pt x="1619" y="1"/>
                          <a:pt x="15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9" name="Google Shape;2469;p15"/>
                  <p:cNvSpPr/>
                  <p:nvPr/>
                </p:nvSpPr>
                <p:spPr>
                  <a:xfrm>
                    <a:off x="4812000" y="1672125"/>
                    <a:ext cx="76025" cy="53650"/>
                  </a:xfrm>
                  <a:custGeom>
                    <a:avLst/>
                    <a:gdLst/>
                    <a:ahLst/>
                    <a:cxnLst/>
                    <a:rect l="l" t="t" r="r" b="b"/>
                    <a:pathLst>
                      <a:path w="3041" h="2146" extrusionOk="0">
                        <a:moveTo>
                          <a:pt x="1465" y="0"/>
                        </a:moveTo>
                        <a:cubicBezTo>
                          <a:pt x="386" y="0"/>
                          <a:pt x="0" y="1709"/>
                          <a:pt x="1213" y="2095"/>
                        </a:cubicBezTo>
                        <a:cubicBezTo>
                          <a:pt x="1330" y="2129"/>
                          <a:pt x="1442" y="2145"/>
                          <a:pt x="1547" y="2145"/>
                        </a:cubicBezTo>
                        <a:cubicBezTo>
                          <a:pt x="2642" y="2145"/>
                          <a:pt x="3041" y="419"/>
                          <a:pt x="1820" y="58"/>
                        </a:cubicBezTo>
                        <a:cubicBezTo>
                          <a:pt x="1695" y="18"/>
                          <a:pt x="1576" y="0"/>
                          <a:pt x="14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0" name="Google Shape;2470;p15"/>
                  <p:cNvSpPr/>
                  <p:nvPr/>
                </p:nvSpPr>
                <p:spPr>
                  <a:xfrm>
                    <a:off x="4829150" y="1600875"/>
                    <a:ext cx="74800" cy="53475"/>
                  </a:xfrm>
                  <a:custGeom>
                    <a:avLst/>
                    <a:gdLst/>
                    <a:ahLst/>
                    <a:cxnLst/>
                    <a:rect l="l" t="t" r="r" b="b"/>
                    <a:pathLst>
                      <a:path w="2992" h="2139" extrusionOk="0">
                        <a:moveTo>
                          <a:pt x="1453" y="0"/>
                        </a:moveTo>
                        <a:cubicBezTo>
                          <a:pt x="404" y="0"/>
                          <a:pt x="0" y="1727"/>
                          <a:pt x="1165" y="2088"/>
                        </a:cubicBezTo>
                        <a:cubicBezTo>
                          <a:pt x="1284" y="2123"/>
                          <a:pt x="1397" y="2139"/>
                          <a:pt x="1503" y="2139"/>
                        </a:cubicBezTo>
                        <a:cubicBezTo>
                          <a:pt x="2595" y="2139"/>
                          <a:pt x="2991" y="439"/>
                          <a:pt x="1773" y="51"/>
                        </a:cubicBezTo>
                        <a:cubicBezTo>
                          <a:pt x="1661" y="16"/>
                          <a:pt x="1554" y="0"/>
                          <a:pt x="14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1" name="Google Shape;2471;p15"/>
                  <p:cNvSpPr/>
                  <p:nvPr/>
                </p:nvSpPr>
                <p:spPr>
                  <a:xfrm>
                    <a:off x="4742800" y="1574875"/>
                    <a:ext cx="75550" cy="54225"/>
                  </a:xfrm>
                  <a:custGeom>
                    <a:avLst/>
                    <a:gdLst/>
                    <a:ahLst/>
                    <a:cxnLst/>
                    <a:rect l="l" t="t" r="r" b="b"/>
                    <a:pathLst>
                      <a:path w="3022" h="2169" extrusionOk="0">
                        <a:moveTo>
                          <a:pt x="1471" y="0"/>
                        </a:moveTo>
                        <a:cubicBezTo>
                          <a:pt x="389" y="0"/>
                          <a:pt x="1" y="1738"/>
                          <a:pt x="1215" y="2124"/>
                        </a:cubicBezTo>
                        <a:cubicBezTo>
                          <a:pt x="1323" y="2155"/>
                          <a:pt x="1426" y="2169"/>
                          <a:pt x="1523" y="2169"/>
                        </a:cubicBezTo>
                        <a:cubicBezTo>
                          <a:pt x="2609" y="2169"/>
                          <a:pt x="3022" y="448"/>
                          <a:pt x="1822" y="58"/>
                        </a:cubicBezTo>
                        <a:cubicBezTo>
                          <a:pt x="1699" y="18"/>
                          <a:pt x="1581" y="0"/>
                          <a:pt x="1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2" name="Google Shape;2472;p15"/>
                  <p:cNvSpPr/>
                  <p:nvPr/>
                </p:nvSpPr>
                <p:spPr>
                  <a:xfrm>
                    <a:off x="4700825" y="1593300"/>
                    <a:ext cx="75525" cy="53450"/>
                  </a:xfrm>
                  <a:custGeom>
                    <a:avLst/>
                    <a:gdLst/>
                    <a:ahLst/>
                    <a:cxnLst/>
                    <a:rect l="l" t="t" r="r" b="b"/>
                    <a:pathLst>
                      <a:path w="3021" h="2138" extrusionOk="0">
                        <a:moveTo>
                          <a:pt x="1500" y="0"/>
                        </a:moveTo>
                        <a:cubicBezTo>
                          <a:pt x="402" y="0"/>
                          <a:pt x="0" y="1753"/>
                          <a:pt x="1222" y="2087"/>
                        </a:cubicBezTo>
                        <a:cubicBezTo>
                          <a:pt x="1338" y="2122"/>
                          <a:pt x="1448" y="2138"/>
                          <a:pt x="1553" y="2138"/>
                        </a:cubicBezTo>
                        <a:cubicBezTo>
                          <a:pt x="2622" y="2138"/>
                          <a:pt x="3021" y="438"/>
                          <a:pt x="1830" y="50"/>
                        </a:cubicBezTo>
                        <a:cubicBezTo>
                          <a:pt x="1714" y="16"/>
                          <a:pt x="1604" y="0"/>
                          <a:pt x="15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3" name="Google Shape;2473;p15"/>
                  <p:cNvSpPr/>
                  <p:nvPr/>
                </p:nvSpPr>
                <p:spPr>
                  <a:xfrm>
                    <a:off x="4654175" y="1659550"/>
                    <a:ext cx="75200" cy="53900"/>
                  </a:xfrm>
                  <a:custGeom>
                    <a:avLst/>
                    <a:gdLst/>
                    <a:ahLst/>
                    <a:cxnLst/>
                    <a:rect l="l" t="t" r="r" b="b"/>
                    <a:pathLst>
                      <a:path w="3008" h="2156" extrusionOk="0">
                        <a:moveTo>
                          <a:pt x="1482" y="1"/>
                        </a:moveTo>
                        <a:cubicBezTo>
                          <a:pt x="418" y="1"/>
                          <a:pt x="0" y="1748"/>
                          <a:pt x="1173" y="2111"/>
                        </a:cubicBezTo>
                        <a:cubicBezTo>
                          <a:pt x="1283" y="2142"/>
                          <a:pt x="1389" y="2155"/>
                          <a:pt x="1489" y="2155"/>
                        </a:cubicBezTo>
                        <a:cubicBezTo>
                          <a:pt x="2597" y="2155"/>
                          <a:pt x="3008" y="435"/>
                          <a:pt x="1781" y="44"/>
                        </a:cubicBezTo>
                        <a:cubicBezTo>
                          <a:pt x="1677" y="15"/>
                          <a:pt x="1577" y="1"/>
                          <a:pt x="14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4" name="Google Shape;2474;p15"/>
                  <p:cNvSpPr/>
                  <p:nvPr/>
                </p:nvSpPr>
                <p:spPr>
                  <a:xfrm>
                    <a:off x="4641525" y="1701175"/>
                    <a:ext cx="75700" cy="54075"/>
                  </a:xfrm>
                  <a:custGeom>
                    <a:avLst/>
                    <a:gdLst/>
                    <a:ahLst/>
                    <a:cxnLst/>
                    <a:rect l="l" t="t" r="r" b="b"/>
                    <a:pathLst>
                      <a:path w="3028" h="2163" extrusionOk="0">
                        <a:moveTo>
                          <a:pt x="1474" y="1"/>
                        </a:moveTo>
                        <a:cubicBezTo>
                          <a:pt x="402" y="1"/>
                          <a:pt x="0" y="1730"/>
                          <a:pt x="1193" y="2118"/>
                        </a:cubicBezTo>
                        <a:cubicBezTo>
                          <a:pt x="1303" y="2148"/>
                          <a:pt x="1409" y="2162"/>
                          <a:pt x="1508" y="2162"/>
                        </a:cubicBezTo>
                        <a:cubicBezTo>
                          <a:pt x="2617" y="2162"/>
                          <a:pt x="3027" y="442"/>
                          <a:pt x="1800" y="51"/>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5" name="Google Shape;2475;p15"/>
                  <p:cNvSpPr/>
                  <p:nvPr/>
                </p:nvSpPr>
                <p:spPr>
                  <a:xfrm>
                    <a:off x="4606625" y="1815925"/>
                    <a:ext cx="76400" cy="54050"/>
                  </a:xfrm>
                  <a:custGeom>
                    <a:avLst/>
                    <a:gdLst/>
                    <a:ahLst/>
                    <a:cxnLst/>
                    <a:rect l="l" t="t" r="r" b="b"/>
                    <a:pathLst>
                      <a:path w="3056" h="2162" extrusionOk="0">
                        <a:moveTo>
                          <a:pt x="1501" y="0"/>
                        </a:moveTo>
                        <a:cubicBezTo>
                          <a:pt x="425" y="0"/>
                          <a:pt x="1" y="1730"/>
                          <a:pt x="1221" y="2118"/>
                        </a:cubicBezTo>
                        <a:cubicBezTo>
                          <a:pt x="1331" y="2148"/>
                          <a:pt x="1437" y="2162"/>
                          <a:pt x="1537" y="2162"/>
                        </a:cubicBezTo>
                        <a:cubicBezTo>
                          <a:pt x="2645" y="2162"/>
                          <a:pt x="3056" y="441"/>
                          <a:pt x="1829" y="51"/>
                        </a:cubicBezTo>
                        <a:cubicBezTo>
                          <a:pt x="1714" y="16"/>
                          <a:pt x="1605" y="0"/>
                          <a:pt x="15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6" name="Google Shape;2476;p15"/>
                  <p:cNvSpPr/>
                  <p:nvPr/>
                </p:nvSpPr>
                <p:spPr>
                  <a:xfrm>
                    <a:off x="4639400" y="1843875"/>
                    <a:ext cx="75375" cy="53625"/>
                  </a:xfrm>
                  <a:custGeom>
                    <a:avLst/>
                    <a:gdLst/>
                    <a:ahLst/>
                    <a:cxnLst/>
                    <a:rect l="l" t="t" r="r" b="b"/>
                    <a:pathLst>
                      <a:path w="3015" h="2145" extrusionOk="0">
                        <a:moveTo>
                          <a:pt x="1450" y="0"/>
                        </a:moveTo>
                        <a:cubicBezTo>
                          <a:pt x="391" y="0"/>
                          <a:pt x="0" y="1736"/>
                          <a:pt x="1186" y="2094"/>
                        </a:cubicBezTo>
                        <a:cubicBezTo>
                          <a:pt x="1304" y="2129"/>
                          <a:pt x="1415" y="2145"/>
                          <a:pt x="1521" y="2145"/>
                        </a:cubicBezTo>
                        <a:cubicBezTo>
                          <a:pt x="2615" y="2145"/>
                          <a:pt x="3014" y="418"/>
                          <a:pt x="1794" y="58"/>
                        </a:cubicBezTo>
                        <a:cubicBezTo>
                          <a:pt x="1673" y="18"/>
                          <a:pt x="1558" y="0"/>
                          <a:pt x="14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7" name="Google Shape;2477;p15"/>
                  <p:cNvSpPr/>
                  <p:nvPr/>
                </p:nvSpPr>
                <p:spPr>
                  <a:xfrm>
                    <a:off x="4644575" y="1943600"/>
                    <a:ext cx="76450" cy="54050"/>
                  </a:xfrm>
                  <a:custGeom>
                    <a:avLst/>
                    <a:gdLst/>
                    <a:ahLst/>
                    <a:cxnLst/>
                    <a:rect l="l" t="t" r="r" b="b"/>
                    <a:pathLst>
                      <a:path w="3058" h="2162" extrusionOk="0">
                        <a:moveTo>
                          <a:pt x="1500" y="0"/>
                        </a:moveTo>
                        <a:cubicBezTo>
                          <a:pt x="402" y="0"/>
                          <a:pt x="1" y="1756"/>
                          <a:pt x="1223" y="2117"/>
                        </a:cubicBezTo>
                        <a:cubicBezTo>
                          <a:pt x="1333" y="2147"/>
                          <a:pt x="1439" y="2161"/>
                          <a:pt x="1538" y="2161"/>
                        </a:cubicBezTo>
                        <a:cubicBezTo>
                          <a:pt x="2647" y="2161"/>
                          <a:pt x="3057" y="441"/>
                          <a:pt x="1830" y="50"/>
                        </a:cubicBezTo>
                        <a:cubicBezTo>
                          <a:pt x="1715" y="16"/>
                          <a:pt x="1604" y="0"/>
                          <a:pt x="15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8" name="Google Shape;2478;p15"/>
                  <p:cNvSpPr/>
                  <p:nvPr/>
                </p:nvSpPr>
                <p:spPr>
                  <a:xfrm>
                    <a:off x="4719150" y="1729100"/>
                    <a:ext cx="74650" cy="53650"/>
                  </a:xfrm>
                  <a:custGeom>
                    <a:avLst/>
                    <a:gdLst/>
                    <a:ahLst/>
                    <a:cxnLst/>
                    <a:rect l="l" t="t" r="r" b="b"/>
                    <a:pathLst>
                      <a:path w="2986" h="2146" extrusionOk="0">
                        <a:moveTo>
                          <a:pt x="1425" y="1"/>
                        </a:moveTo>
                        <a:cubicBezTo>
                          <a:pt x="391" y="1"/>
                          <a:pt x="0" y="1710"/>
                          <a:pt x="1158" y="2095"/>
                        </a:cubicBezTo>
                        <a:cubicBezTo>
                          <a:pt x="1275" y="2130"/>
                          <a:pt x="1386" y="2146"/>
                          <a:pt x="1492" y="2146"/>
                        </a:cubicBezTo>
                        <a:cubicBezTo>
                          <a:pt x="2587" y="2146"/>
                          <a:pt x="2986" y="419"/>
                          <a:pt x="1765" y="59"/>
                        </a:cubicBezTo>
                        <a:cubicBezTo>
                          <a:pt x="1646" y="19"/>
                          <a:pt x="1532" y="1"/>
                          <a:pt x="14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9" name="Google Shape;2479;p15"/>
                  <p:cNvSpPr/>
                  <p:nvPr/>
                </p:nvSpPr>
                <p:spPr>
                  <a:xfrm>
                    <a:off x="4766000" y="1613200"/>
                    <a:ext cx="76600" cy="53900"/>
                  </a:xfrm>
                  <a:custGeom>
                    <a:avLst/>
                    <a:gdLst/>
                    <a:ahLst/>
                    <a:cxnLst/>
                    <a:rect l="l" t="t" r="r" b="b"/>
                    <a:pathLst>
                      <a:path w="3064" h="2156" extrusionOk="0">
                        <a:moveTo>
                          <a:pt x="1531" y="1"/>
                        </a:moveTo>
                        <a:cubicBezTo>
                          <a:pt x="439" y="1"/>
                          <a:pt x="0" y="1748"/>
                          <a:pt x="1229" y="2111"/>
                        </a:cubicBezTo>
                        <a:cubicBezTo>
                          <a:pt x="1339" y="2141"/>
                          <a:pt x="1445" y="2155"/>
                          <a:pt x="1545" y="2155"/>
                        </a:cubicBezTo>
                        <a:cubicBezTo>
                          <a:pt x="2653" y="2155"/>
                          <a:pt x="3064" y="435"/>
                          <a:pt x="1837" y="44"/>
                        </a:cubicBezTo>
                        <a:cubicBezTo>
                          <a:pt x="1730" y="15"/>
                          <a:pt x="1628" y="1"/>
                          <a:pt x="15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0" name="Google Shape;2480;p15"/>
                  <p:cNvSpPr/>
                  <p:nvPr/>
                </p:nvSpPr>
                <p:spPr>
                  <a:xfrm>
                    <a:off x="4716025" y="1660925"/>
                    <a:ext cx="75575" cy="53450"/>
                  </a:xfrm>
                  <a:custGeom>
                    <a:avLst/>
                    <a:gdLst/>
                    <a:ahLst/>
                    <a:cxnLst/>
                    <a:rect l="l" t="t" r="r" b="b"/>
                    <a:pathLst>
                      <a:path w="3023" h="2138" extrusionOk="0">
                        <a:moveTo>
                          <a:pt x="1506" y="0"/>
                        </a:moveTo>
                        <a:cubicBezTo>
                          <a:pt x="427" y="0"/>
                          <a:pt x="0" y="1754"/>
                          <a:pt x="1222" y="2087"/>
                        </a:cubicBezTo>
                        <a:cubicBezTo>
                          <a:pt x="1336" y="2121"/>
                          <a:pt x="1446" y="2137"/>
                          <a:pt x="1549" y="2137"/>
                        </a:cubicBezTo>
                        <a:cubicBezTo>
                          <a:pt x="2621" y="2137"/>
                          <a:pt x="3022" y="411"/>
                          <a:pt x="1830" y="50"/>
                        </a:cubicBezTo>
                        <a:cubicBezTo>
                          <a:pt x="1716" y="16"/>
                          <a:pt x="1608" y="0"/>
                          <a:pt x="15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1" name="Google Shape;2481;p15"/>
                  <p:cNvSpPr/>
                  <p:nvPr/>
                </p:nvSpPr>
                <p:spPr>
                  <a:xfrm>
                    <a:off x="4682350" y="1655000"/>
                    <a:ext cx="75000" cy="53300"/>
                  </a:xfrm>
                  <a:custGeom>
                    <a:avLst/>
                    <a:gdLst/>
                    <a:ahLst/>
                    <a:cxnLst/>
                    <a:rect l="l" t="t" r="r" b="b"/>
                    <a:pathLst>
                      <a:path w="3000" h="2132" extrusionOk="0">
                        <a:moveTo>
                          <a:pt x="1504" y="1"/>
                        </a:moveTo>
                        <a:cubicBezTo>
                          <a:pt x="415" y="1"/>
                          <a:pt x="1" y="1746"/>
                          <a:pt x="1201" y="2081"/>
                        </a:cubicBezTo>
                        <a:cubicBezTo>
                          <a:pt x="1317" y="2116"/>
                          <a:pt x="1428" y="2132"/>
                          <a:pt x="1532" y="2132"/>
                        </a:cubicBezTo>
                        <a:cubicBezTo>
                          <a:pt x="2601" y="2132"/>
                          <a:pt x="3000" y="432"/>
                          <a:pt x="1809" y="44"/>
                        </a:cubicBezTo>
                        <a:cubicBezTo>
                          <a:pt x="1702" y="14"/>
                          <a:pt x="1600" y="1"/>
                          <a:pt x="15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2" name="Google Shape;2482;p15"/>
                  <p:cNvSpPr/>
                  <p:nvPr/>
                </p:nvSpPr>
                <p:spPr>
                  <a:xfrm>
                    <a:off x="4553225" y="2023550"/>
                    <a:ext cx="76600" cy="53875"/>
                  </a:xfrm>
                  <a:custGeom>
                    <a:avLst/>
                    <a:gdLst/>
                    <a:ahLst/>
                    <a:cxnLst/>
                    <a:rect l="l" t="t" r="r" b="b"/>
                    <a:pathLst>
                      <a:path w="3064" h="2155" extrusionOk="0">
                        <a:moveTo>
                          <a:pt x="1525" y="0"/>
                        </a:moveTo>
                        <a:cubicBezTo>
                          <a:pt x="413" y="0"/>
                          <a:pt x="1" y="1748"/>
                          <a:pt x="1229" y="2111"/>
                        </a:cubicBezTo>
                        <a:cubicBezTo>
                          <a:pt x="1340" y="2141"/>
                          <a:pt x="1445" y="2155"/>
                          <a:pt x="1545" y="2155"/>
                        </a:cubicBezTo>
                        <a:cubicBezTo>
                          <a:pt x="2654" y="2155"/>
                          <a:pt x="3064" y="434"/>
                          <a:pt x="1837" y="44"/>
                        </a:cubicBezTo>
                        <a:cubicBezTo>
                          <a:pt x="1728" y="14"/>
                          <a:pt x="1624" y="0"/>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3" name="Google Shape;2483;p15"/>
                  <p:cNvSpPr/>
                  <p:nvPr/>
                </p:nvSpPr>
                <p:spPr>
                  <a:xfrm>
                    <a:off x="4640075" y="2049800"/>
                    <a:ext cx="74875" cy="54225"/>
                  </a:xfrm>
                  <a:custGeom>
                    <a:avLst/>
                    <a:gdLst/>
                    <a:ahLst/>
                    <a:cxnLst/>
                    <a:rect l="l" t="t" r="r" b="b"/>
                    <a:pathLst>
                      <a:path w="2995" h="2169" extrusionOk="0">
                        <a:moveTo>
                          <a:pt x="1431" y="0"/>
                        </a:moveTo>
                        <a:cubicBezTo>
                          <a:pt x="394" y="0"/>
                          <a:pt x="1" y="1739"/>
                          <a:pt x="1159" y="2125"/>
                        </a:cubicBezTo>
                        <a:cubicBezTo>
                          <a:pt x="1270" y="2155"/>
                          <a:pt x="1375" y="2169"/>
                          <a:pt x="1475" y="2169"/>
                        </a:cubicBezTo>
                        <a:cubicBezTo>
                          <a:pt x="2584" y="2169"/>
                          <a:pt x="2994" y="448"/>
                          <a:pt x="1767" y="58"/>
                        </a:cubicBezTo>
                        <a:cubicBezTo>
                          <a:pt x="1649" y="18"/>
                          <a:pt x="1537"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4" name="Google Shape;2484;p15"/>
                  <p:cNvSpPr/>
                  <p:nvPr/>
                </p:nvSpPr>
                <p:spPr>
                  <a:xfrm>
                    <a:off x="4591525" y="2106800"/>
                    <a:ext cx="74850" cy="54225"/>
                  </a:xfrm>
                  <a:custGeom>
                    <a:avLst/>
                    <a:gdLst/>
                    <a:ahLst/>
                    <a:cxnLst/>
                    <a:rect l="l" t="t" r="r" b="b"/>
                    <a:pathLst>
                      <a:path w="2994" h="2169" extrusionOk="0">
                        <a:moveTo>
                          <a:pt x="1451" y="0"/>
                        </a:moveTo>
                        <a:cubicBezTo>
                          <a:pt x="391" y="0"/>
                          <a:pt x="0" y="1738"/>
                          <a:pt x="1186" y="2124"/>
                        </a:cubicBezTo>
                        <a:cubicBezTo>
                          <a:pt x="1294" y="2154"/>
                          <a:pt x="1398" y="2168"/>
                          <a:pt x="1495" y="2168"/>
                        </a:cubicBezTo>
                        <a:cubicBezTo>
                          <a:pt x="2581" y="2168"/>
                          <a:pt x="2993" y="448"/>
                          <a:pt x="1794" y="57"/>
                        </a:cubicBezTo>
                        <a:cubicBezTo>
                          <a:pt x="1673" y="18"/>
                          <a:pt x="1559" y="0"/>
                          <a:pt x="14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5" name="Google Shape;2485;p15"/>
                  <p:cNvSpPr/>
                  <p:nvPr/>
                </p:nvSpPr>
                <p:spPr>
                  <a:xfrm>
                    <a:off x="4573350" y="2061200"/>
                    <a:ext cx="76250" cy="54225"/>
                  </a:xfrm>
                  <a:custGeom>
                    <a:avLst/>
                    <a:gdLst/>
                    <a:ahLst/>
                    <a:cxnLst/>
                    <a:rect l="l" t="t" r="r" b="b"/>
                    <a:pathLst>
                      <a:path w="3050" h="2169" extrusionOk="0">
                        <a:moveTo>
                          <a:pt x="1471" y="0"/>
                        </a:moveTo>
                        <a:cubicBezTo>
                          <a:pt x="389" y="0"/>
                          <a:pt x="1" y="1738"/>
                          <a:pt x="1214" y="2125"/>
                        </a:cubicBezTo>
                        <a:cubicBezTo>
                          <a:pt x="1325" y="2155"/>
                          <a:pt x="1430" y="2169"/>
                          <a:pt x="1530" y="2169"/>
                        </a:cubicBezTo>
                        <a:cubicBezTo>
                          <a:pt x="2639" y="2169"/>
                          <a:pt x="3049" y="448"/>
                          <a:pt x="1822" y="58"/>
                        </a:cubicBezTo>
                        <a:cubicBezTo>
                          <a:pt x="1699" y="18"/>
                          <a:pt x="1581" y="0"/>
                          <a:pt x="1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6" name="Google Shape;2486;p15"/>
                  <p:cNvSpPr/>
                  <p:nvPr/>
                </p:nvSpPr>
                <p:spPr>
                  <a:xfrm>
                    <a:off x="4726525" y="1851650"/>
                    <a:ext cx="74825" cy="53475"/>
                  </a:xfrm>
                  <a:custGeom>
                    <a:avLst/>
                    <a:gdLst/>
                    <a:ahLst/>
                    <a:cxnLst/>
                    <a:rect l="l" t="t" r="r" b="b"/>
                    <a:pathLst>
                      <a:path w="2993" h="2139" extrusionOk="0">
                        <a:moveTo>
                          <a:pt x="1459" y="1"/>
                        </a:moveTo>
                        <a:cubicBezTo>
                          <a:pt x="407" y="1"/>
                          <a:pt x="0" y="1754"/>
                          <a:pt x="1166" y="2087"/>
                        </a:cubicBezTo>
                        <a:cubicBezTo>
                          <a:pt x="1285" y="2122"/>
                          <a:pt x="1398" y="2138"/>
                          <a:pt x="1505" y="2138"/>
                        </a:cubicBezTo>
                        <a:cubicBezTo>
                          <a:pt x="2597" y="2138"/>
                          <a:pt x="2993" y="438"/>
                          <a:pt x="1774" y="51"/>
                        </a:cubicBezTo>
                        <a:cubicBezTo>
                          <a:pt x="1664" y="16"/>
                          <a:pt x="1558" y="1"/>
                          <a:pt x="14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87" name="Google Shape;2487;p15"/>
                <p:cNvGrpSpPr/>
                <p:nvPr/>
              </p:nvGrpSpPr>
              <p:grpSpPr>
                <a:xfrm rot="10800000">
                  <a:off x="5480939" y="3407478"/>
                  <a:ext cx="973657" cy="1303387"/>
                  <a:chOff x="6212400" y="629475"/>
                  <a:chExt cx="1382250" cy="1850350"/>
                </a:xfrm>
              </p:grpSpPr>
              <p:sp>
                <p:nvSpPr>
                  <p:cNvPr id="2488" name="Google Shape;2488;p15"/>
                  <p:cNvSpPr/>
                  <p:nvPr/>
                </p:nvSpPr>
                <p:spPr>
                  <a:xfrm>
                    <a:off x="6874250" y="1681775"/>
                    <a:ext cx="605675" cy="281950"/>
                  </a:xfrm>
                  <a:custGeom>
                    <a:avLst/>
                    <a:gdLst/>
                    <a:ahLst/>
                    <a:cxnLst/>
                    <a:rect l="l" t="t" r="r" b="b"/>
                    <a:pathLst>
                      <a:path w="24227" h="11278" extrusionOk="0">
                        <a:moveTo>
                          <a:pt x="10186" y="0"/>
                        </a:moveTo>
                        <a:cubicBezTo>
                          <a:pt x="6459" y="0"/>
                          <a:pt x="2387" y="864"/>
                          <a:pt x="1" y="2499"/>
                        </a:cubicBezTo>
                        <a:cubicBezTo>
                          <a:pt x="1004" y="6876"/>
                          <a:pt x="6901" y="10402"/>
                          <a:pt x="11308" y="11101"/>
                        </a:cubicBezTo>
                        <a:cubicBezTo>
                          <a:pt x="12102" y="11221"/>
                          <a:pt x="12900" y="11278"/>
                          <a:pt x="13699" y="11278"/>
                        </a:cubicBezTo>
                        <a:cubicBezTo>
                          <a:pt x="17330" y="11278"/>
                          <a:pt x="20962" y="10112"/>
                          <a:pt x="24226" y="8517"/>
                        </a:cubicBezTo>
                        <a:cubicBezTo>
                          <a:pt x="22402" y="4414"/>
                          <a:pt x="18542" y="1283"/>
                          <a:pt x="14135" y="371"/>
                        </a:cubicBezTo>
                        <a:cubicBezTo>
                          <a:pt x="12939" y="122"/>
                          <a:pt x="11587" y="0"/>
                          <a:pt x="10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9" name="Google Shape;2489;p15"/>
                  <p:cNvSpPr/>
                  <p:nvPr/>
                </p:nvSpPr>
                <p:spPr>
                  <a:xfrm>
                    <a:off x="6475725" y="1079125"/>
                    <a:ext cx="510250" cy="322750"/>
                  </a:xfrm>
                  <a:custGeom>
                    <a:avLst/>
                    <a:gdLst/>
                    <a:ahLst/>
                    <a:cxnLst/>
                    <a:rect l="l" t="t" r="r" b="b"/>
                    <a:pathLst>
                      <a:path w="20410" h="12910" extrusionOk="0">
                        <a:moveTo>
                          <a:pt x="5317" y="0"/>
                        </a:moveTo>
                        <a:cubicBezTo>
                          <a:pt x="3687" y="0"/>
                          <a:pt x="2074" y="321"/>
                          <a:pt x="622" y="1012"/>
                        </a:cubicBezTo>
                        <a:cubicBezTo>
                          <a:pt x="622" y="1012"/>
                          <a:pt x="0" y="12910"/>
                          <a:pt x="11126" y="12910"/>
                        </a:cubicBezTo>
                        <a:cubicBezTo>
                          <a:pt x="11796" y="12910"/>
                          <a:pt x="12509" y="12867"/>
                          <a:pt x="13267" y="12775"/>
                        </a:cubicBezTo>
                        <a:cubicBezTo>
                          <a:pt x="13653" y="12799"/>
                          <a:pt x="14038" y="12811"/>
                          <a:pt x="14423" y="12811"/>
                        </a:cubicBezTo>
                        <a:cubicBezTo>
                          <a:pt x="16466" y="12811"/>
                          <a:pt x="18492" y="12477"/>
                          <a:pt x="20410" y="11863"/>
                        </a:cubicBezTo>
                        <a:cubicBezTo>
                          <a:pt x="18404" y="8216"/>
                          <a:pt x="16124" y="4568"/>
                          <a:pt x="12659" y="2258"/>
                        </a:cubicBezTo>
                        <a:cubicBezTo>
                          <a:pt x="10566" y="819"/>
                          <a:pt x="7920" y="0"/>
                          <a:pt x="53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0" name="Google Shape;2490;p15"/>
                  <p:cNvSpPr/>
                  <p:nvPr/>
                </p:nvSpPr>
                <p:spPr>
                  <a:xfrm>
                    <a:off x="6640975" y="1966125"/>
                    <a:ext cx="237875" cy="424050"/>
                  </a:xfrm>
                  <a:custGeom>
                    <a:avLst/>
                    <a:gdLst/>
                    <a:ahLst/>
                    <a:cxnLst/>
                    <a:rect l="l" t="t" r="r" b="b"/>
                    <a:pathLst>
                      <a:path w="9515" h="16962" extrusionOk="0">
                        <a:moveTo>
                          <a:pt x="3405" y="0"/>
                        </a:moveTo>
                        <a:cubicBezTo>
                          <a:pt x="1034" y="2432"/>
                          <a:pt x="0" y="6080"/>
                          <a:pt x="669" y="9362"/>
                        </a:cubicBezTo>
                        <a:cubicBezTo>
                          <a:pt x="1338" y="12706"/>
                          <a:pt x="3708" y="15654"/>
                          <a:pt x="6809" y="16961"/>
                        </a:cubicBezTo>
                        <a:cubicBezTo>
                          <a:pt x="8754" y="14317"/>
                          <a:pt x="9514" y="10821"/>
                          <a:pt x="8876" y="7599"/>
                        </a:cubicBezTo>
                        <a:cubicBezTo>
                          <a:pt x="8207" y="4347"/>
                          <a:pt x="6171" y="1459"/>
                          <a:pt x="34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1" name="Google Shape;2491;p15"/>
                  <p:cNvSpPr/>
                  <p:nvPr/>
                </p:nvSpPr>
                <p:spPr>
                  <a:xfrm>
                    <a:off x="7102225" y="2064275"/>
                    <a:ext cx="492425" cy="230950"/>
                  </a:xfrm>
                  <a:custGeom>
                    <a:avLst/>
                    <a:gdLst/>
                    <a:ahLst/>
                    <a:cxnLst/>
                    <a:rect l="l" t="t" r="r" b="b"/>
                    <a:pathLst>
                      <a:path w="19697" h="9238" extrusionOk="0">
                        <a:moveTo>
                          <a:pt x="8905" y="0"/>
                        </a:moveTo>
                        <a:cubicBezTo>
                          <a:pt x="5653" y="0"/>
                          <a:pt x="2346" y="1414"/>
                          <a:pt x="0" y="4281"/>
                        </a:cubicBezTo>
                        <a:cubicBezTo>
                          <a:pt x="1584" y="7508"/>
                          <a:pt x="5400" y="9237"/>
                          <a:pt x="9023" y="9237"/>
                        </a:cubicBezTo>
                        <a:cubicBezTo>
                          <a:pt x="9085" y="9237"/>
                          <a:pt x="9148" y="9237"/>
                          <a:pt x="9210" y="9236"/>
                        </a:cubicBezTo>
                        <a:cubicBezTo>
                          <a:pt x="12919" y="9205"/>
                          <a:pt x="16414" y="7716"/>
                          <a:pt x="19697" y="6105"/>
                        </a:cubicBezTo>
                        <a:cubicBezTo>
                          <a:pt x="17539" y="3065"/>
                          <a:pt x="14226" y="695"/>
                          <a:pt x="10517" y="117"/>
                        </a:cubicBezTo>
                        <a:cubicBezTo>
                          <a:pt x="9984" y="39"/>
                          <a:pt x="9445" y="0"/>
                          <a:pt x="89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2" name="Google Shape;2492;p15"/>
                  <p:cNvSpPr/>
                  <p:nvPr/>
                </p:nvSpPr>
                <p:spPr>
                  <a:xfrm>
                    <a:off x="7012550" y="2202450"/>
                    <a:ext cx="299425" cy="277375"/>
                  </a:xfrm>
                  <a:custGeom>
                    <a:avLst/>
                    <a:gdLst/>
                    <a:ahLst/>
                    <a:cxnLst/>
                    <a:rect l="l" t="t" r="r" b="b"/>
                    <a:pathLst>
                      <a:path w="11977" h="11095" extrusionOk="0">
                        <a:moveTo>
                          <a:pt x="852" y="1"/>
                        </a:moveTo>
                        <a:lnTo>
                          <a:pt x="852" y="1"/>
                        </a:lnTo>
                        <a:cubicBezTo>
                          <a:pt x="1" y="1855"/>
                          <a:pt x="396" y="4104"/>
                          <a:pt x="1460" y="5806"/>
                        </a:cubicBezTo>
                        <a:cubicBezTo>
                          <a:pt x="2554" y="7508"/>
                          <a:pt x="4256" y="8724"/>
                          <a:pt x="6110" y="9545"/>
                        </a:cubicBezTo>
                        <a:cubicBezTo>
                          <a:pt x="7995" y="10335"/>
                          <a:pt x="10001" y="10700"/>
                          <a:pt x="11977" y="11095"/>
                        </a:cubicBezTo>
                        <a:cubicBezTo>
                          <a:pt x="10822" y="7660"/>
                          <a:pt x="8815" y="4560"/>
                          <a:pt x="6171" y="2128"/>
                        </a:cubicBezTo>
                        <a:cubicBezTo>
                          <a:pt x="5472" y="1490"/>
                          <a:pt x="4712" y="912"/>
                          <a:pt x="3831" y="578"/>
                        </a:cubicBezTo>
                        <a:cubicBezTo>
                          <a:pt x="2979" y="213"/>
                          <a:pt x="1916" y="213"/>
                          <a:pt x="8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3" name="Google Shape;2493;p15"/>
                  <p:cNvSpPr/>
                  <p:nvPr/>
                </p:nvSpPr>
                <p:spPr>
                  <a:xfrm>
                    <a:off x="6212400" y="629475"/>
                    <a:ext cx="1260675" cy="1698950"/>
                  </a:xfrm>
                  <a:custGeom>
                    <a:avLst/>
                    <a:gdLst/>
                    <a:ahLst/>
                    <a:cxnLst/>
                    <a:rect l="l" t="t" r="r" b="b"/>
                    <a:pathLst>
                      <a:path w="50427" h="67958" extrusionOk="0">
                        <a:moveTo>
                          <a:pt x="61" y="1"/>
                        </a:moveTo>
                        <a:cubicBezTo>
                          <a:pt x="0" y="1"/>
                          <a:pt x="0" y="31"/>
                          <a:pt x="0" y="61"/>
                        </a:cubicBezTo>
                        <a:cubicBezTo>
                          <a:pt x="243" y="1703"/>
                          <a:pt x="517" y="3344"/>
                          <a:pt x="730" y="4955"/>
                        </a:cubicBezTo>
                        <a:lnTo>
                          <a:pt x="1763" y="9818"/>
                        </a:lnTo>
                        <a:cubicBezTo>
                          <a:pt x="2128" y="11460"/>
                          <a:pt x="2584" y="13071"/>
                          <a:pt x="3009" y="14651"/>
                        </a:cubicBezTo>
                        <a:lnTo>
                          <a:pt x="4529" y="19393"/>
                        </a:lnTo>
                        <a:cubicBezTo>
                          <a:pt x="5015" y="20852"/>
                          <a:pt x="5593" y="22281"/>
                          <a:pt x="6170" y="23740"/>
                        </a:cubicBezTo>
                        <a:cubicBezTo>
                          <a:pt x="6322" y="25107"/>
                          <a:pt x="6383" y="26506"/>
                          <a:pt x="6383" y="27873"/>
                        </a:cubicBezTo>
                        <a:cubicBezTo>
                          <a:pt x="6444" y="30153"/>
                          <a:pt x="6292" y="32402"/>
                          <a:pt x="6018" y="34621"/>
                        </a:cubicBezTo>
                        <a:cubicBezTo>
                          <a:pt x="5745" y="36810"/>
                          <a:pt x="5167" y="38968"/>
                          <a:pt x="4772" y="41187"/>
                        </a:cubicBezTo>
                        <a:cubicBezTo>
                          <a:pt x="4316" y="43375"/>
                          <a:pt x="3769" y="45564"/>
                          <a:pt x="3313" y="47783"/>
                        </a:cubicBezTo>
                        <a:cubicBezTo>
                          <a:pt x="3283" y="47843"/>
                          <a:pt x="3313" y="47874"/>
                          <a:pt x="3344" y="47874"/>
                        </a:cubicBezTo>
                        <a:cubicBezTo>
                          <a:pt x="3404" y="47874"/>
                          <a:pt x="3435" y="47874"/>
                          <a:pt x="3435" y="47843"/>
                        </a:cubicBezTo>
                        <a:cubicBezTo>
                          <a:pt x="4651" y="45898"/>
                          <a:pt x="5471" y="43740"/>
                          <a:pt x="6140" y="41521"/>
                        </a:cubicBezTo>
                        <a:cubicBezTo>
                          <a:pt x="6778" y="39302"/>
                          <a:pt x="6961" y="36992"/>
                          <a:pt x="7113" y="34712"/>
                        </a:cubicBezTo>
                        <a:cubicBezTo>
                          <a:pt x="7265" y="32433"/>
                          <a:pt x="7265" y="30153"/>
                          <a:pt x="7082" y="27873"/>
                        </a:cubicBezTo>
                        <a:cubicBezTo>
                          <a:pt x="6991" y="26962"/>
                          <a:pt x="6900" y="26110"/>
                          <a:pt x="6778" y="25229"/>
                        </a:cubicBezTo>
                        <a:lnTo>
                          <a:pt x="6778" y="25229"/>
                        </a:lnTo>
                        <a:cubicBezTo>
                          <a:pt x="8572" y="29424"/>
                          <a:pt x="10639" y="33497"/>
                          <a:pt x="12918" y="37448"/>
                        </a:cubicBezTo>
                        <a:cubicBezTo>
                          <a:pt x="14347" y="39971"/>
                          <a:pt x="15897" y="42403"/>
                          <a:pt x="17478" y="44804"/>
                        </a:cubicBezTo>
                        <a:cubicBezTo>
                          <a:pt x="17782" y="45716"/>
                          <a:pt x="18085" y="46658"/>
                          <a:pt x="18359" y="47600"/>
                        </a:cubicBezTo>
                        <a:cubicBezTo>
                          <a:pt x="18906" y="49424"/>
                          <a:pt x="19362" y="51278"/>
                          <a:pt x="19727" y="53163"/>
                        </a:cubicBezTo>
                        <a:cubicBezTo>
                          <a:pt x="20122" y="55017"/>
                          <a:pt x="20304" y="56901"/>
                          <a:pt x="20730" y="58786"/>
                        </a:cubicBezTo>
                        <a:cubicBezTo>
                          <a:pt x="21095" y="60640"/>
                          <a:pt x="21490" y="62494"/>
                          <a:pt x="22007" y="64348"/>
                        </a:cubicBezTo>
                        <a:cubicBezTo>
                          <a:pt x="22007" y="64409"/>
                          <a:pt x="22037" y="64409"/>
                          <a:pt x="22098" y="64409"/>
                        </a:cubicBezTo>
                        <a:cubicBezTo>
                          <a:pt x="22098" y="64348"/>
                          <a:pt x="22128" y="64348"/>
                          <a:pt x="22128" y="64318"/>
                        </a:cubicBezTo>
                        <a:cubicBezTo>
                          <a:pt x="22371" y="62372"/>
                          <a:pt x="22310" y="60457"/>
                          <a:pt x="22098" y="58512"/>
                        </a:cubicBezTo>
                        <a:cubicBezTo>
                          <a:pt x="21885" y="56567"/>
                          <a:pt x="21338" y="54713"/>
                          <a:pt x="20791" y="52828"/>
                        </a:cubicBezTo>
                        <a:cubicBezTo>
                          <a:pt x="20274" y="50974"/>
                          <a:pt x="19666" y="49120"/>
                          <a:pt x="18967" y="47327"/>
                        </a:cubicBezTo>
                        <a:cubicBezTo>
                          <a:pt x="18876" y="47083"/>
                          <a:pt x="18754" y="46749"/>
                          <a:pt x="18633" y="46506"/>
                        </a:cubicBezTo>
                        <a:lnTo>
                          <a:pt x="18633" y="46506"/>
                        </a:lnTo>
                        <a:cubicBezTo>
                          <a:pt x="20396" y="48968"/>
                          <a:pt x="22219" y="51400"/>
                          <a:pt x="24134" y="53740"/>
                        </a:cubicBezTo>
                        <a:cubicBezTo>
                          <a:pt x="28359" y="58877"/>
                          <a:pt x="33010" y="63649"/>
                          <a:pt x="38025" y="67935"/>
                        </a:cubicBezTo>
                        <a:cubicBezTo>
                          <a:pt x="38040" y="67950"/>
                          <a:pt x="38055" y="67958"/>
                          <a:pt x="38071" y="67958"/>
                        </a:cubicBezTo>
                        <a:cubicBezTo>
                          <a:pt x="38086" y="67958"/>
                          <a:pt x="38101" y="67950"/>
                          <a:pt x="38116" y="67935"/>
                        </a:cubicBezTo>
                        <a:cubicBezTo>
                          <a:pt x="38177" y="67874"/>
                          <a:pt x="38177" y="67844"/>
                          <a:pt x="38116" y="67813"/>
                        </a:cubicBezTo>
                        <a:cubicBezTo>
                          <a:pt x="34894" y="64895"/>
                          <a:pt x="31855" y="61734"/>
                          <a:pt x="28967" y="58482"/>
                        </a:cubicBezTo>
                        <a:lnTo>
                          <a:pt x="28967" y="58482"/>
                        </a:lnTo>
                        <a:cubicBezTo>
                          <a:pt x="30153" y="59272"/>
                          <a:pt x="31368" y="60002"/>
                          <a:pt x="32645" y="60670"/>
                        </a:cubicBezTo>
                        <a:cubicBezTo>
                          <a:pt x="34469" y="61582"/>
                          <a:pt x="36384" y="62372"/>
                          <a:pt x="38329" y="63041"/>
                        </a:cubicBezTo>
                        <a:cubicBezTo>
                          <a:pt x="40244" y="63679"/>
                          <a:pt x="42220" y="64287"/>
                          <a:pt x="44287" y="64439"/>
                        </a:cubicBezTo>
                        <a:cubicBezTo>
                          <a:pt x="44927" y="64487"/>
                          <a:pt x="45571" y="64514"/>
                          <a:pt x="46215" y="64514"/>
                        </a:cubicBezTo>
                        <a:cubicBezTo>
                          <a:pt x="47618" y="64514"/>
                          <a:pt x="49021" y="64387"/>
                          <a:pt x="50396" y="64075"/>
                        </a:cubicBezTo>
                        <a:cubicBezTo>
                          <a:pt x="50426" y="64075"/>
                          <a:pt x="50426" y="64044"/>
                          <a:pt x="50426" y="64014"/>
                        </a:cubicBezTo>
                        <a:cubicBezTo>
                          <a:pt x="50396" y="64014"/>
                          <a:pt x="50396" y="63983"/>
                          <a:pt x="50366" y="63983"/>
                        </a:cubicBezTo>
                        <a:cubicBezTo>
                          <a:pt x="48360" y="63649"/>
                          <a:pt x="46384" y="63375"/>
                          <a:pt x="44439" y="63041"/>
                        </a:cubicBezTo>
                        <a:cubicBezTo>
                          <a:pt x="42493" y="62676"/>
                          <a:pt x="40518" y="62464"/>
                          <a:pt x="38572" y="61977"/>
                        </a:cubicBezTo>
                        <a:cubicBezTo>
                          <a:pt x="36657" y="61461"/>
                          <a:pt x="34742" y="60853"/>
                          <a:pt x="32919" y="60062"/>
                        </a:cubicBezTo>
                        <a:cubicBezTo>
                          <a:pt x="31338" y="59394"/>
                          <a:pt x="29818" y="58634"/>
                          <a:pt x="28298" y="57752"/>
                        </a:cubicBezTo>
                        <a:cubicBezTo>
                          <a:pt x="27083" y="56293"/>
                          <a:pt x="25867" y="54865"/>
                          <a:pt x="24681" y="53345"/>
                        </a:cubicBezTo>
                        <a:cubicBezTo>
                          <a:pt x="20608" y="48178"/>
                          <a:pt x="16991" y="42676"/>
                          <a:pt x="13952" y="36931"/>
                        </a:cubicBezTo>
                        <a:cubicBezTo>
                          <a:pt x="13769" y="36536"/>
                          <a:pt x="13526" y="36111"/>
                          <a:pt x="13344" y="35746"/>
                        </a:cubicBezTo>
                        <a:lnTo>
                          <a:pt x="13344" y="35746"/>
                        </a:lnTo>
                        <a:cubicBezTo>
                          <a:pt x="14742" y="37235"/>
                          <a:pt x="16262" y="38603"/>
                          <a:pt x="17873" y="39880"/>
                        </a:cubicBezTo>
                        <a:cubicBezTo>
                          <a:pt x="19909" y="41521"/>
                          <a:pt x="22098" y="42950"/>
                          <a:pt x="24377" y="44257"/>
                        </a:cubicBezTo>
                        <a:cubicBezTo>
                          <a:pt x="26657" y="45533"/>
                          <a:pt x="28998" y="46749"/>
                          <a:pt x="31520" y="47509"/>
                        </a:cubicBezTo>
                        <a:cubicBezTo>
                          <a:pt x="34013" y="48269"/>
                          <a:pt x="36596" y="48816"/>
                          <a:pt x="39210" y="48846"/>
                        </a:cubicBezTo>
                        <a:cubicBezTo>
                          <a:pt x="39271" y="48846"/>
                          <a:pt x="39302" y="48816"/>
                          <a:pt x="39302" y="48786"/>
                        </a:cubicBezTo>
                        <a:cubicBezTo>
                          <a:pt x="39302" y="48725"/>
                          <a:pt x="39302" y="48694"/>
                          <a:pt x="39271" y="48694"/>
                        </a:cubicBezTo>
                        <a:cubicBezTo>
                          <a:pt x="36779" y="47874"/>
                          <a:pt x="34347" y="47053"/>
                          <a:pt x="31976" y="46141"/>
                        </a:cubicBezTo>
                        <a:cubicBezTo>
                          <a:pt x="29605" y="45199"/>
                          <a:pt x="27174" y="44378"/>
                          <a:pt x="24894" y="43223"/>
                        </a:cubicBezTo>
                        <a:cubicBezTo>
                          <a:pt x="22584" y="42099"/>
                          <a:pt x="20365" y="40761"/>
                          <a:pt x="18298" y="39272"/>
                        </a:cubicBezTo>
                        <a:cubicBezTo>
                          <a:pt x="16383" y="37934"/>
                          <a:pt x="14590" y="36506"/>
                          <a:pt x="12918" y="34956"/>
                        </a:cubicBezTo>
                        <a:cubicBezTo>
                          <a:pt x="10243" y="29728"/>
                          <a:pt x="7964" y="24348"/>
                          <a:pt x="5897" y="18876"/>
                        </a:cubicBezTo>
                        <a:lnTo>
                          <a:pt x="4255" y="14226"/>
                        </a:lnTo>
                        <a:cubicBezTo>
                          <a:pt x="3921" y="13101"/>
                          <a:pt x="3587" y="12007"/>
                          <a:pt x="3192" y="10852"/>
                        </a:cubicBezTo>
                        <a:lnTo>
                          <a:pt x="3192" y="10852"/>
                        </a:lnTo>
                        <a:cubicBezTo>
                          <a:pt x="4012" y="12037"/>
                          <a:pt x="4833" y="13132"/>
                          <a:pt x="5714" y="14226"/>
                        </a:cubicBezTo>
                        <a:cubicBezTo>
                          <a:pt x="7113" y="15958"/>
                          <a:pt x="8632" y="17569"/>
                          <a:pt x="10243" y="19150"/>
                        </a:cubicBezTo>
                        <a:cubicBezTo>
                          <a:pt x="11824" y="20670"/>
                          <a:pt x="13465" y="22220"/>
                          <a:pt x="15350" y="23436"/>
                        </a:cubicBezTo>
                        <a:cubicBezTo>
                          <a:pt x="17234" y="24651"/>
                          <a:pt x="19210" y="25715"/>
                          <a:pt x="21338" y="26445"/>
                        </a:cubicBezTo>
                        <a:cubicBezTo>
                          <a:pt x="21346" y="26453"/>
                          <a:pt x="21354" y="26457"/>
                          <a:pt x="21362" y="26457"/>
                        </a:cubicBezTo>
                        <a:cubicBezTo>
                          <a:pt x="21382" y="26457"/>
                          <a:pt x="21399" y="26429"/>
                          <a:pt x="21399" y="26384"/>
                        </a:cubicBezTo>
                        <a:cubicBezTo>
                          <a:pt x="21399" y="26354"/>
                          <a:pt x="21399" y="26323"/>
                          <a:pt x="21368" y="26323"/>
                        </a:cubicBezTo>
                        <a:cubicBezTo>
                          <a:pt x="19605" y="24925"/>
                          <a:pt x="17842" y="23618"/>
                          <a:pt x="16110" y="22281"/>
                        </a:cubicBezTo>
                        <a:cubicBezTo>
                          <a:pt x="14408" y="20974"/>
                          <a:pt x="12584" y="19697"/>
                          <a:pt x="10912" y="18299"/>
                        </a:cubicBezTo>
                        <a:cubicBezTo>
                          <a:pt x="9240" y="16901"/>
                          <a:pt x="7690" y="15381"/>
                          <a:pt x="6170" y="13770"/>
                        </a:cubicBezTo>
                        <a:cubicBezTo>
                          <a:pt x="4985" y="12554"/>
                          <a:pt x="3860" y="11277"/>
                          <a:pt x="2796" y="9940"/>
                        </a:cubicBezTo>
                        <a:cubicBezTo>
                          <a:pt x="2736" y="9788"/>
                          <a:pt x="2705" y="9666"/>
                          <a:pt x="2675" y="9575"/>
                        </a:cubicBezTo>
                        <a:lnTo>
                          <a:pt x="1337" y="4803"/>
                        </a:lnTo>
                        <a:cubicBezTo>
                          <a:pt x="912" y="3223"/>
                          <a:pt x="547" y="1612"/>
                          <a:pt x="122" y="31"/>
                        </a:cubicBezTo>
                        <a:cubicBezTo>
                          <a:pt x="122" y="1"/>
                          <a:pt x="91" y="1"/>
                          <a:pt x="6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94" name="Google Shape;2494;p15"/>
                <p:cNvGrpSpPr/>
                <p:nvPr/>
              </p:nvGrpSpPr>
              <p:grpSpPr>
                <a:xfrm rot="10800000">
                  <a:off x="6380176" y="3468497"/>
                  <a:ext cx="901949" cy="1162507"/>
                  <a:chOff x="5037600" y="742850"/>
                  <a:chExt cx="1280450" cy="1650350"/>
                </a:xfrm>
              </p:grpSpPr>
              <p:sp>
                <p:nvSpPr>
                  <p:cNvPr id="2495" name="Google Shape;2495;p15"/>
                  <p:cNvSpPr/>
                  <p:nvPr/>
                </p:nvSpPr>
                <p:spPr>
                  <a:xfrm>
                    <a:off x="5374225" y="2061100"/>
                    <a:ext cx="140600" cy="285125"/>
                  </a:xfrm>
                  <a:custGeom>
                    <a:avLst/>
                    <a:gdLst/>
                    <a:ahLst/>
                    <a:cxnLst/>
                    <a:rect l="l" t="t" r="r" b="b"/>
                    <a:pathLst>
                      <a:path w="5624" h="11405" extrusionOk="0">
                        <a:moveTo>
                          <a:pt x="1824" y="1"/>
                        </a:moveTo>
                        <a:cubicBezTo>
                          <a:pt x="791" y="2037"/>
                          <a:pt x="213" y="4287"/>
                          <a:pt x="61" y="6536"/>
                        </a:cubicBezTo>
                        <a:cubicBezTo>
                          <a:pt x="1" y="7691"/>
                          <a:pt x="61" y="8998"/>
                          <a:pt x="730" y="9971"/>
                        </a:cubicBezTo>
                        <a:cubicBezTo>
                          <a:pt x="1214" y="10794"/>
                          <a:pt x="2122" y="11404"/>
                          <a:pt x="3055" y="11404"/>
                        </a:cubicBezTo>
                        <a:cubicBezTo>
                          <a:pt x="3294" y="11404"/>
                          <a:pt x="3534" y="11364"/>
                          <a:pt x="3770" y="11278"/>
                        </a:cubicBezTo>
                        <a:cubicBezTo>
                          <a:pt x="5016" y="10822"/>
                          <a:pt x="5502" y="9302"/>
                          <a:pt x="5533" y="7965"/>
                        </a:cubicBezTo>
                        <a:cubicBezTo>
                          <a:pt x="5624" y="5259"/>
                          <a:pt x="4408" y="2493"/>
                          <a:pt x="1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6" name="Google Shape;2496;p15"/>
                  <p:cNvSpPr/>
                  <p:nvPr/>
                </p:nvSpPr>
                <p:spPr>
                  <a:xfrm>
                    <a:off x="5146250" y="1992725"/>
                    <a:ext cx="267525" cy="137575"/>
                  </a:xfrm>
                  <a:custGeom>
                    <a:avLst/>
                    <a:gdLst/>
                    <a:ahLst/>
                    <a:cxnLst/>
                    <a:rect l="l" t="t" r="r" b="b"/>
                    <a:pathLst>
                      <a:path w="10701" h="5503" extrusionOk="0">
                        <a:moveTo>
                          <a:pt x="2862" y="0"/>
                        </a:moveTo>
                        <a:cubicBezTo>
                          <a:pt x="2478" y="0"/>
                          <a:pt x="2098" y="46"/>
                          <a:pt x="1733" y="183"/>
                        </a:cubicBezTo>
                        <a:cubicBezTo>
                          <a:pt x="822" y="517"/>
                          <a:pt x="183" y="1429"/>
                          <a:pt x="122" y="2371"/>
                        </a:cubicBezTo>
                        <a:cubicBezTo>
                          <a:pt x="1" y="3344"/>
                          <a:pt x="487" y="4317"/>
                          <a:pt x="1277" y="4864"/>
                        </a:cubicBezTo>
                        <a:cubicBezTo>
                          <a:pt x="1977" y="5350"/>
                          <a:pt x="2888" y="5502"/>
                          <a:pt x="3770" y="5502"/>
                        </a:cubicBezTo>
                        <a:cubicBezTo>
                          <a:pt x="3809" y="5502"/>
                          <a:pt x="3849" y="5503"/>
                          <a:pt x="3888" y="5503"/>
                        </a:cubicBezTo>
                        <a:cubicBezTo>
                          <a:pt x="6372" y="5503"/>
                          <a:pt x="8845" y="4564"/>
                          <a:pt x="10700" y="2918"/>
                        </a:cubicBezTo>
                        <a:cubicBezTo>
                          <a:pt x="8420" y="1459"/>
                          <a:pt x="6262" y="547"/>
                          <a:pt x="4013" y="92"/>
                        </a:cubicBezTo>
                        <a:cubicBezTo>
                          <a:pt x="3633" y="46"/>
                          <a:pt x="3246" y="0"/>
                          <a:pt x="28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7" name="Google Shape;2497;p15"/>
                  <p:cNvSpPr/>
                  <p:nvPr/>
                </p:nvSpPr>
                <p:spPr>
                  <a:xfrm>
                    <a:off x="5530775" y="1934200"/>
                    <a:ext cx="154275" cy="321450"/>
                  </a:xfrm>
                  <a:custGeom>
                    <a:avLst/>
                    <a:gdLst/>
                    <a:ahLst/>
                    <a:cxnLst/>
                    <a:rect l="l" t="t" r="r" b="b"/>
                    <a:pathLst>
                      <a:path w="6171" h="12858" extrusionOk="0">
                        <a:moveTo>
                          <a:pt x="0" y="1"/>
                        </a:moveTo>
                        <a:lnTo>
                          <a:pt x="0" y="1"/>
                        </a:lnTo>
                        <a:cubicBezTo>
                          <a:pt x="334" y="3892"/>
                          <a:pt x="730" y="7843"/>
                          <a:pt x="2401" y="11338"/>
                        </a:cubicBezTo>
                        <a:cubicBezTo>
                          <a:pt x="2705" y="11977"/>
                          <a:pt x="3131" y="12676"/>
                          <a:pt x="3830" y="12828"/>
                        </a:cubicBezTo>
                        <a:cubicBezTo>
                          <a:pt x="3922" y="12848"/>
                          <a:pt x="4014" y="12857"/>
                          <a:pt x="4105" y="12857"/>
                        </a:cubicBezTo>
                        <a:cubicBezTo>
                          <a:pt x="4701" y="12857"/>
                          <a:pt x="5250" y="12448"/>
                          <a:pt x="5593" y="11946"/>
                        </a:cubicBezTo>
                        <a:cubicBezTo>
                          <a:pt x="6049" y="11247"/>
                          <a:pt x="6170" y="10396"/>
                          <a:pt x="6049" y="9545"/>
                        </a:cubicBezTo>
                        <a:cubicBezTo>
                          <a:pt x="5927" y="8724"/>
                          <a:pt x="5623" y="7965"/>
                          <a:pt x="5289" y="7205"/>
                        </a:cubicBezTo>
                        <a:cubicBezTo>
                          <a:pt x="4103" y="4682"/>
                          <a:pt x="2493" y="231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8" name="Google Shape;2498;p15"/>
                  <p:cNvSpPr/>
                  <p:nvPr/>
                </p:nvSpPr>
                <p:spPr>
                  <a:xfrm>
                    <a:off x="5178175" y="1835325"/>
                    <a:ext cx="357925" cy="141350"/>
                  </a:xfrm>
                  <a:custGeom>
                    <a:avLst/>
                    <a:gdLst/>
                    <a:ahLst/>
                    <a:cxnLst/>
                    <a:rect l="l" t="t" r="r" b="b"/>
                    <a:pathLst>
                      <a:path w="14317" h="5654" extrusionOk="0">
                        <a:moveTo>
                          <a:pt x="3371" y="1"/>
                        </a:moveTo>
                        <a:cubicBezTo>
                          <a:pt x="3149" y="1"/>
                          <a:pt x="2927" y="12"/>
                          <a:pt x="2706" y="35"/>
                        </a:cubicBezTo>
                        <a:cubicBezTo>
                          <a:pt x="2067" y="126"/>
                          <a:pt x="1399" y="308"/>
                          <a:pt x="882" y="734"/>
                        </a:cubicBezTo>
                        <a:cubicBezTo>
                          <a:pt x="365" y="1159"/>
                          <a:pt x="0" y="1798"/>
                          <a:pt x="92" y="2436"/>
                        </a:cubicBezTo>
                        <a:cubicBezTo>
                          <a:pt x="152" y="3409"/>
                          <a:pt x="1034" y="4047"/>
                          <a:pt x="1885" y="4473"/>
                        </a:cubicBezTo>
                        <a:cubicBezTo>
                          <a:pt x="3510" y="5312"/>
                          <a:pt x="5340" y="5653"/>
                          <a:pt x="7216" y="5653"/>
                        </a:cubicBezTo>
                        <a:cubicBezTo>
                          <a:pt x="7515" y="5653"/>
                          <a:pt x="7815" y="5644"/>
                          <a:pt x="8116" y="5628"/>
                        </a:cubicBezTo>
                        <a:cubicBezTo>
                          <a:pt x="10274" y="5506"/>
                          <a:pt x="12341" y="4868"/>
                          <a:pt x="14317" y="3986"/>
                        </a:cubicBezTo>
                        <a:cubicBezTo>
                          <a:pt x="12037" y="2527"/>
                          <a:pt x="9970" y="1767"/>
                          <a:pt x="7873" y="1038"/>
                        </a:cubicBezTo>
                        <a:cubicBezTo>
                          <a:pt x="6415" y="508"/>
                          <a:pt x="4888" y="1"/>
                          <a:pt x="33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9" name="Google Shape;2499;p15"/>
                  <p:cNvSpPr/>
                  <p:nvPr/>
                </p:nvSpPr>
                <p:spPr>
                  <a:xfrm>
                    <a:off x="5631075" y="1804275"/>
                    <a:ext cx="212025" cy="300300"/>
                  </a:xfrm>
                  <a:custGeom>
                    <a:avLst/>
                    <a:gdLst/>
                    <a:ahLst/>
                    <a:cxnLst/>
                    <a:rect l="l" t="t" r="r" b="b"/>
                    <a:pathLst>
                      <a:path w="8481" h="12012" extrusionOk="0">
                        <a:moveTo>
                          <a:pt x="0" y="0"/>
                        </a:moveTo>
                        <a:cubicBezTo>
                          <a:pt x="578" y="3769"/>
                          <a:pt x="1763" y="7538"/>
                          <a:pt x="4195" y="10456"/>
                        </a:cubicBezTo>
                        <a:cubicBezTo>
                          <a:pt x="4620" y="10943"/>
                          <a:pt x="5076" y="11429"/>
                          <a:pt x="5624" y="11733"/>
                        </a:cubicBezTo>
                        <a:cubicBezTo>
                          <a:pt x="5955" y="11907"/>
                          <a:pt x="6336" y="12012"/>
                          <a:pt x="6710" y="12012"/>
                        </a:cubicBezTo>
                        <a:cubicBezTo>
                          <a:pt x="6988" y="12012"/>
                          <a:pt x="7262" y="11954"/>
                          <a:pt x="7508" y="11824"/>
                        </a:cubicBezTo>
                        <a:cubicBezTo>
                          <a:pt x="8055" y="11520"/>
                          <a:pt x="8420" y="10821"/>
                          <a:pt x="8450" y="10183"/>
                        </a:cubicBezTo>
                        <a:cubicBezTo>
                          <a:pt x="8481" y="9544"/>
                          <a:pt x="8329" y="8876"/>
                          <a:pt x="8116" y="8268"/>
                        </a:cubicBezTo>
                        <a:cubicBezTo>
                          <a:pt x="6779" y="4803"/>
                          <a:pt x="3891" y="2189"/>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0" name="Google Shape;2500;p15"/>
                  <p:cNvSpPr/>
                  <p:nvPr/>
                </p:nvSpPr>
                <p:spPr>
                  <a:xfrm>
                    <a:off x="5310400" y="1690475"/>
                    <a:ext cx="322975" cy="141825"/>
                  </a:xfrm>
                  <a:custGeom>
                    <a:avLst/>
                    <a:gdLst/>
                    <a:ahLst/>
                    <a:cxnLst/>
                    <a:rect l="l" t="t" r="r" b="b"/>
                    <a:pathLst>
                      <a:path w="12919" h="5673" extrusionOk="0">
                        <a:moveTo>
                          <a:pt x="2930" y="1"/>
                        </a:moveTo>
                        <a:cubicBezTo>
                          <a:pt x="2462" y="1"/>
                          <a:pt x="1991" y="54"/>
                          <a:pt x="1551" y="175"/>
                        </a:cubicBezTo>
                        <a:cubicBezTo>
                          <a:pt x="1095" y="327"/>
                          <a:pt x="639" y="601"/>
                          <a:pt x="395" y="1026"/>
                        </a:cubicBezTo>
                        <a:cubicBezTo>
                          <a:pt x="0" y="1634"/>
                          <a:pt x="183" y="2394"/>
                          <a:pt x="608" y="2972"/>
                        </a:cubicBezTo>
                        <a:cubicBezTo>
                          <a:pt x="1034" y="3519"/>
                          <a:pt x="1672" y="3884"/>
                          <a:pt x="2280" y="4187"/>
                        </a:cubicBezTo>
                        <a:cubicBezTo>
                          <a:pt x="3952" y="4978"/>
                          <a:pt x="5745" y="5555"/>
                          <a:pt x="7569" y="5646"/>
                        </a:cubicBezTo>
                        <a:cubicBezTo>
                          <a:pt x="7827" y="5663"/>
                          <a:pt x="8086" y="5672"/>
                          <a:pt x="8344" y="5672"/>
                        </a:cubicBezTo>
                        <a:cubicBezTo>
                          <a:pt x="9936" y="5672"/>
                          <a:pt x="11506" y="5341"/>
                          <a:pt x="12918" y="4583"/>
                        </a:cubicBezTo>
                        <a:cubicBezTo>
                          <a:pt x="11247" y="2850"/>
                          <a:pt x="9028" y="1908"/>
                          <a:pt x="6931" y="1057"/>
                        </a:cubicBezTo>
                        <a:cubicBezTo>
                          <a:pt x="6079" y="722"/>
                          <a:pt x="5198" y="327"/>
                          <a:pt x="4286" y="145"/>
                        </a:cubicBezTo>
                        <a:cubicBezTo>
                          <a:pt x="3861" y="54"/>
                          <a:pt x="3397" y="1"/>
                          <a:pt x="29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1" name="Google Shape;2501;p15"/>
                  <p:cNvSpPr/>
                  <p:nvPr/>
                </p:nvSpPr>
                <p:spPr>
                  <a:xfrm>
                    <a:off x="5693375" y="1715350"/>
                    <a:ext cx="266000" cy="234300"/>
                  </a:xfrm>
                  <a:custGeom>
                    <a:avLst/>
                    <a:gdLst/>
                    <a:ahLst/>
                    <a:cxnLst/>
                    <a:rect l="l" t="t" r="r" b="b"/>
                    <a:pathLst>
                      <a:path w="10640" h="9372" extrusionOk="0">
                        <a:moveTo>
                          <a:pt x="1" y="1"/>
                        </a:moveTo>
                        <a:cubicBezTo>
                          <a:pt x="791" y="1916"/>
                          <a:pt x="1703" y="3831"/>
                          <a:pt x="2980" y="5503"/>
                        </a:cubicBezTo>
                        <a:cubicBezTo>
                          <a:pt x="4287" y="7174"/>
                          <a:pt x="5958" y="8542"/>
                          <a:pt x="7964" y="9180"/>
                        </a:cubicBezTo>
                        <a:cubicBezTo>
                          <a:pt x="8281" y="9286"/>
                          <a:pt x="8618" y="9371"/>
                          <a:pt x="8946" y="9371"/>
                        </a:cubicBezTo>
                        <a:cubicBezTo>
                          <a:pt x="9185" y="9371"/>
                          <a:pt x="9419" y="9326"/>
                          <a:pt x="9636" y="9211"/>
                        </a:cubicBezTo>
                        <a:cubicBezTo>
                          <a:pt x="10366" y="8876"/>
                          <a:pt x="10639" y="7965"/>
                          <a:pt x="10426" y="7205"/>
                        </a:cubicBezTo>
                        <a:cubicBezTo>
                          <a:pt x="10244" y="6445"/>
                          <a:pt x="9727" y="5837"/>
                          <a:pt x="9180" y="5290"/>
                        </a:cubicBezTo>
                        <a:cubicBezTo>
                          <a:pt x="6870" y="3101"/>
                          <a:pt x="3952" y="1673"/>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2" name="Google Shape;2502;p15"/>
                  <p:cNvSpPr/>
                  <p:nvPr/>
                </p:nvSpPr>
                <p:spPr>
                  <a:xfrm>
                    <a:off x="5420575" y="1564075"/>
                    <a:ext cx="273600" cy="154475"/>
                  </a:xfrm>
                  <a:custGeom>
                    <a:avLst/>
                    <a:gdLst/>
                    <a:ahLst/>
                    <a:cxnLst/>
                    <a:rect l="l" t="t" r="r" b="b"/>
                    <a:pathLst>
                      <a:path w="10944" h="6179" extrusionOk="0">
                        <a:moveTo>
                          <a:pt x="1817" y="1"/>
                        </a:moveTo>
                        <a:cubicBezTo>
                          <a:pt x="1779" y="1"/>
                          <a:pt x="1741" y="2"/>
                          <a:pt x="1703" y="3"/>
                        </a:cubicBezTo>
                        <a:cubicBezTo>
                          <a:pt x="1065" y="34"/>
                          <a:pt x="396" y="368"/>
                          <a:pt x="183" y="1037"/>
                        </a:cubicBezTo>
                        <a:cubicBezTo>
                          <a:pt x="1" y="1797"/>
                          <a:pt x="548" y="2556"/>
                          <a:pt x="1095" y="3073"/>
                        </a:cubicBezTo>
                        <a:cubicBezTo>
                          <a:pt x="3166" y="5046"/>
                          <a:pt x="6058" y="6179"/>
                          <a:pt x="8943" y="6179"/>
                        </a:cubicBezTo>
                        <a:cubicBezTo>
                          <a:pt x="9613" y="6179"/>
                          <a:pt x="10284" y="6117"/>
                          <a:pt x="10943" y="5991"/>
                        </a:cubicBezTo>
                        <a:cubicBezTo>
                          <a:pt x="9180" y="3256"/>
                          <a:pt x="6414" y="1736"/>
                          <a:pt x="3618" y="490"/>
                        </a:cubicBezTo>
                        <a:cubicBezTo>
                          <a:pt x="3045" y="232"/>
                          <a:pt x="2444" y="1"/>
                          <a:pt x="18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3" name="Google Shape;2503;p15"/>
                  <p:cNvSpPr/>
                  <p:nvPr/>
                </p:nvSpPr>
                <p:spPr>
                  <a:xfrm>
                    <a:off x="5777725" y="1584875"/>
                    <a:ext cx="294875" cy="192925"/>
                  </a:xfrm>
                  <a:custGeom>
                    <a:avLst/>
                    <a:gdLst/>
                    <a:ahLst/>
                    <a:cxnLst/>
                    <a:rect l="l" t="t" r="r" b="b"/>
                    <a:pathLst>
                      <a:path w="11795" h="7717" extrusionOk="0">
                        <a:moveTo>
                          <a:pt x="1316" y="0"/>
                        </a:moveTo>
                        <a:cubicBezTo>
                          <a:pt x="890" y="0"/>
                          <a:pt x="452" y="18"/>
                          <a:pt x="1" y="53"/>
                        </a:cubicBezTo>
                        <a:cubicBezTo>
                          <a:pt x="913" y="2272"/>
                          <a:pt x="2919" y="3883"/>
                          <a:pt x="4834" y="5372"/>
                        </a:cubicBezTo>
                        <a:cubicBezTo>
                          <a:pt x="6080" y="6345"/>
                          <a:pt x="7417" y="7348"/>
                          <a:pt x="8967" y="7652"/>
                        </a:cubicBezTo>
                        <a:cubicBezTo>
                          <a:pt x="9181" y="7694"/>
                          <a:pt x="9404" y="7717"/>
                          <a:pt x="9628" y="7717"/>
                        </a:cubicBezTo>
                        <a:cubicBezTo>
                          <a:pt x="10360" y="7717"/>
                          <a:pt x="11094" y="7474"/>
                          <a:pt x="11490" y="6892"/>
                        </a:cubicBezTo>
                        <a:cubicBezTo>
                          <a:pt x="11794" y="6345"/>
                          <a:pt x="11794" y="5676"/>
                          <a:pt x="11521" y="5129"/>
                        </a:cubicBezTo>
                        <a:cubicBezTo>
                          <a:pt x="11277" y="4551"/>
                          <a:pt x="10882" y="4095"/>
                          <a:pt x="10426" y="3700"/>
                        </a:cubicBezTo>
                        <a:cubicBezTo>
                          <a:pt x="8229" y="1503"/>
                          <a:pt x="5312" y="0"/>
                          <a:pt x="13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4" name="Google Shape;2504;p15"/>
                  <p:cNvSpPr/>
                  <p:nvPr/>
                </p:nvSpPr>
                <p:spPr>
                  <a:xfrm>
                    <a:off x="5435775" y="1398300"/>
                    <a:ext cx="340450" cy="187500"/>
                  </a:xfrm>
                  <a:custGeom>
                    <a:avLst/>
                    <a:gdLst/>
                    <a:ahLst/>
                    <a:cxnLst/>
                    <a:rect l="l" t="t" r="r" b="b"/>
                    <a:pathLst>
                      <a:path w="13618" h="7500" extrusionOk="0">
                        <a:moveTo>
                          <a:pt x="3327" y="1"/>
                        </a:moveTo>
                        <a:cubicBezTo>
                          <a:pt x="3040" y="1"/>
                          <a:pt x="2751" y="23"/>
                          <a:pt x="2463" y="69"/>
                        </a:cubicBezTo>
                        <a:cubicBezTo>
                          <a:pt x="1338" y="251"/>
                          <a:pt x="153" y="981"/>
                          <a:pt x="92" y="2105"/>
                        </a:cubicBezTo>
                        <a:cubicBezTo>
                          <a:pt x="1" y="3139"/>
                          <a:pt x="912" y="3929"/>
                          <a:pt x="1733" y="4507"/>
                        </a:cubicBezTo>
                        <a:cubicBezTo>
                          <a:pt x="4662" y="6459"/>
                          <a:pt x="8199" y="7500"/>
                          <a:pt x="11701" y="7500"/>
                        </a:cubicBezTo>
                        <a:cubicBezTo>
                          <a:pt x="12343" y="7500"/>
                          <a:pt x="12983" y="7465"/>
                          <a:pt x="13618" y="7394"/>
                        </a:cubicBezTo>
                        <a:cubicBezTo>
                          <a:pt x="12098" y="5570"/>
                          <a:pt x="10578" y="3777"/>
                          <a:pt x="8815" y="2288"/>
                        </a:cubicBezTo>
                        <a:cubicBezTo>
                          <a:pt x="7249" y="1040"/>
                          <a:pt x="5312" y="1"/>
                          <a:pt x="3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5" name="Google Shape;2505;p15"/>
                  <p:cNvSpPr/>
                  <p:nvPr/>
                </p:nvSpPr>
                <p:spPr>
                  <a:xfrm>
                    <a:off x="5860550" y="1426400"/>
                    <a:ext cx="346550" cy="217750"/>
                  </a:xfrm>
                  <a:custGeom>
                    <a:avLst/>
                    <a:gdLst/>
                    <a:ahLst/>
                    <a:cxnLst/>
                    <a:rect l="l" t="t" r="r" b="b"/>
                    <a:pathLst>
                      <a:path w="13862" h="8710" extrusionOk="0">
                        <a:moveTo>
                          <a:pt x="3307" y="0"/>
                        </a:moveTo>
                        <a:cubicBezTo>
                          <a:pt x="2253" y="0"/>
                          <a:pt x="1148" y="129"/>
                          <a:pt x="1" y="404"/>
                        </a:cubicBezTo>
                        <a:cubicBezTo>
                          <a:pt x="1125" y="2228"/>
                          <a:pt x="2432" y="3990"/>
                          <a:pt x="4013" y="5480"/>
                        </a:cubicBezTo>
                        <a:cubicBezTo>
                          <a:pt x="5624" y="6939"/>
                          <a:pt x="7509" y="8124"/>
                          <a:pt x="9606" y="8580"/>
                        </a:cubicBezTo>
                        <a:cubicBezTo>
                          <a:pt x="9968" y="8663"/>
                          <a:pt x="10358" y="8709"/>
                          <a:pt x="10745" y="8709"/>
                        </a:cubicBezTo>
                        <a:cubicBezTo>
                          <a:pt x="11786" y="8709"/>
                          <a:pt x="12810" y="8372"/>
                          <a:pt x="13253" y="7486"/>
                        </a:cubicBezTo>
                        <a:cubicBezTo>
                          <a:pt x="13861" y="6270"/>
                          <a:pt x="13071" y="4811"/>
                          <a:pt x="12129" y="3838"/>
                        </a:cubicBezTo>
                        <a:cubicBezTo>
                          <a:pt x="9941" y="1510"/>
                          <a:pt x="6916" y="0"/>
                          <a:pt x="33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6" name="Google Shape;2506;p15"/>
                  <p:cNvSpPr/>
                  <p:nvPr/>
                </p:nvSpPr>
                <p:spPr>
                  <a:xfrm>
                    <a:off x="5943375" y="1246900"/>
                    <a:ext cx="374675" cy="198650"/>
                  </a:xfrm>
                  <a:custGeom>
                    <a:avLst/>
                    <a:gdLst/>
                    <a:ahLst/>
                    <a:cxnLst/>
                    <a:rect l="l" t="t" r="r" b="b"/>
                    <a:pathLst>
                      <a:path w="14987" h="7946" extrusionOk="0">
                        <a:moveTo>
                          <a:pt x="4583" y="0"/>
                        </a:moveTo>
                        <a:cubicBezTo>
                          <a:pt x="3215" y="0"/>
                          <a:pt x="1718" y="137"/>
                          <a:pt x="1" y="380"/>
                        </a:cubicBezTo>
                        <a:cubicBezTo>
                          <a:pt x="2463" y="4392"/>
                          <a:pt x="6779" y="7219"/>
                          <a:pt x="11491" y="7888"/>
                        </a:cubicBezTo>
                        <a:cubicBezTo>
                          <a:pt x="11761" y="7923"/>
                          <a:pt x="12046" y="7946"/>
                          <a:pt x="12331" y="7946"/>
                        </a:cubicBezTo>
                        <a:cubicBezTo>
                          <a:pt x="13266" y="7946"/>
                          <a:pt x="14202" y="7707"/>
                          <a:pt x="14621" y="6915"/>
                        </a:cubicBezTo>
                        <a:cubicBezTo>
                          <a:pt x="14986" y="6186"/>
                          <a:pt x="14743" y="5274"/>
                          <a:pt x="14317" y="4605"/>
                        </a:cubicBezTo>
                        <a:cubicBezTo>
                          <a:pt x="13101" y="2417"/>
                          <a:pt x="10791" y="1049"/>
                          <a:pt x="8390" y="441"/>
                        </a:cubicBezTo>
                        <a:cubicBezTo>
                          <a:pt x="7190" y="137"/>
                          <a:pt x="5951" y="0"/>
                          <a:pt x="45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7" name="Google Shape;2507;p15"/>
                  <p:cNvSpPr/>
                  <p:nvPr/>
                </p:nvSpPr>
                <p:spPr>
                  <a:xfrm>
                    <a:off x="5593825" y="1062325"/>
                    <a:ext cx="354150" cy="203100"/>
                  </a:xfrm>
                  <a:custGeom>
                    <a:avLst/>
                    <a:gdLst/>
                    <a:ahLst/>
                    <a:cxnLst/>
                    <a:rect l="l" t="t" r="r" b="b"/>
                    <a:pathLst>
                      <a:path w="14166" h="8124" extrusionOk="0">
                        <a:moveTo>
                          <a:pt x="3991" y="1"/>
                        </a:moveTo>
                        <a:cubicBezTo>
                          <a:pt x="3411" y="1"/>
                          <a:pt x="2834" y="83"/>
                          <a:pt x="2281" y="286"/>
                        </a:cubicBezTo>
                        <a:cubicBezTo>
                          <a:pt x="1004" y="742"/>
                          <a:pt x="1" y="1897"/>
                          <a:pt x="31" y="3234"/>
                        </a:cubicBezTo>
                        <a:cubicBezTo>
                          <a:pt x="92" y="4875"/>
                          <a:pt x="1673" y="6030"/>
                          <a:pt x="3192" y="6699"/>
                        </a:cubicBezTo>
                        <a:cubicBezTo>
                          <a:pt x="5320" y="7649"/>
                          <a:pt x="7662" y="8124"/>
                          <a:pt x="10002" y="8124"/>
                        </a:cubicBezTo>
                        <a:cubicBezTo>
                          <a:pt x="11405" y="8124"/>
                          <a:pt x="12809" y="7953"/>
                          <a:pt x="14165" y="7611"/>
                        </a:cubicBezTo>
                        <a:cubicBezTo>
                          <a:pt x="12463" y="3690"/>
                          <a:pt x="9515" y="1289"/>
                          <a:pt x="6141" y="316"/>
                        </a:cubicBezTo>
                        <a:cubicBezTo>
                          <a:pt x="5448" y="130"/>
                          <a:pt x="4717" y="1"/>
                          <a:pt x="39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8" name="Google Shape;2508;p15"/>
                  <p:cNvSpPr/>
                  <p:nvPr/>
                </p:nvSpPr>
                <p:spPr>
                  <a:xfrm>
                    <a:off x="5204575" y="742850"/>
                    <a:ext cx="918500" cy="1547425"/>
                  </a:xfrm>
                  <a:custGeom>
                    <a:avLst/>
                    <a:gdLst/>
                    <a:ahLst/>
                    <a:cxnLst/>
                    <a:rect l="l" t="t" r="r" b="b"/>
                    <a:pathLst>
                      <a:path w="36740" h="61897" extrusionOk="0">
                        <a:moveTo>
                          <a:pt x="36255" y="1"/>
                        </a:moveTo>
                        <a:cubicBezTo>
                          <a:pt x="35890" y="1"/>
                          <a:pt x="35415" y="534"/>
                          <a:pt x="35207" y="1454"/>
                        </a:cubicBezTo>
                        <a:cubicBezTo>
                          <a:pt x="32349" y="13612"/>
                          <a:pt x="27304" y="25223"/>
                          <a:pt x="20647" y="35770"/>
                        </a:cubicBezTo>
                        <a:cubicBezTo>
                          <a:pt x="17790" y="40330"/>
                          <a:pt x="14264" y="44889"/>
                          <a:pt x="10616" y="49205"/>
                        </a:cubicBezTo>
                        <a:cubicBezTo>
                          <a:pt x="6969" y="53582"/>
                          <a:pt x="3261" y="57746"/>
                          <a:pt x="69" y="61789"/>
                        </a:cubicBezTo>
                        <a:cubicBezTo>
                          <a:pt x="1" y="61857"/>
                          <a:pt x="19" y="61897"/>
                          <a:pt x="69" y="61897"/>
                        </a:cubicBezTo>
                        <a:cubicBezTo>
                          <a:pt x="109" y="61897"/>
                          <a:pt x="168" y="61873"/>
                          <a:pt x="221" y="61819"/>
                        </a:cubicBezTo>
                        <a:cubicBezTo>
                          <a:pt x="9127" y="53673"/>
                          <a:pt x="16939" y="44311"/>
                          <a:pt x="23261" y="33977"/>
                        </a:cubicBezTo>
                        <a:cubicBezTo>
                          <a:pt x="26696" y="28384"/>
                          <a:pt x="29644" y="22548"/>
                          <a:pt x="32137" y="16469"/>
                        </a:cubicBezTo>
                        <a:cubicBezTo>
                          <a:pt x="32744" y="14858"/>
                          <a:pt x="33383" y="13308"/>
                          <a:pt x="33900" y="11667"/>
                        </a:cubicBezTo>
                        <a:lnTo>
                          <a:pt x="34751" y="9296"/>
                        </a:lnTo>
                        <a:cubicBezTo>
                          <a:pt x="35024" y="8475"/>
                          <a:pt x="35237" y="7654"/>
                          <a:pt x="35511" y="6864"/>
                        </a:cubicBezTo>
                        <a:cubicBezTo>
                          <a:pt x="36149" y="4888"/>
                          <a:pt x="36726" y="2852"/>
                          <a:pt x="36726" y="967"/>
                        </a:cubicBezTo>
                        <a:cubicBezTo>
                          <a:pt x="36739" y="302"/>
                          <a:pt x="36529" y="1"/>
                          <a:pt x="362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9" name="Google Shape;2509;p15"/>
                  <p:cNvSpPr/>
                  <p:nvPr/>
                </p:nvSpPr>
                <p:spPr>
                  <a:xfrm>
                    <a:off x="5037600" y="2187250"/>
                    <a:ext cx="262175" cy="205950"/>
                  </a:xfrm>
                  <a:custGeom>
                    <a:avLst/>
                    <a:gdLst/>
                    <a:ahLst/>
                    <a:cxnLst/>
                    <a:rect l="l" t="t" r="r" b="b"/>
                    <a:pathLst>
                      <a:path w="10487" h="8238" extrusionOk="0">
                        <a:moveTo>
                          <a:pt x="10487" y="1"/>
                        </a:moveTo>
                        <a:lnTo>
                          <a:pt x="10487" y="1"/>
                        </a:lnTo>
                        <a:cubicBezTo>
                          <a:pt x="7143" y="517"/>
                          <a:pt x="4681" y="1581"/>
                          <a:pt x="2523" y="3040"/>
                        </a:cubicBezTo>
                        <a:cubicBezTo>
                          <a:pt x="1763" y="3526"/>
                          <a:pt x="1034" y="4104"/>
                          <a:pt x="578" y="4864"/>
                        </a:cubicBezTo>
                        <a:cubicBezTo>
                          <a:pt x="122" y="5624"/>
                          <a:pt x="0" y="6627"/>
                          <a:pt x="547" y="7356"/>
                        </a:cubicBezTo>
                        <a:cubicBezTo>
                          <a:pt x="943" y="7934"/>
                          <a:pt x="1702" y="8238"/>
                          <a:pt x="2432" y="8238"/>
                        </a:cubicBezTo>
                        <a:cubicBezTo>
                          <a:pt x="3161" y="8238"/>
                          <a:pt x="3891" y="7964"/>
                          <a:pt x="4529" y="7660"/>
                        </a:cubicBezTo>
                        <a:cubicBezTo>
                          <a:pt x="7538" y="6201"/>
                          <a:pt x="9818" y="3253"/>
                          <a:pt x="104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10" name="Google Shape;2510;p15"/>
                <p:cNvGrpSpPr/>
                <p:nvPr/>
              </p:nvGrpSpPr>
              <p:grpSpPr>
                <a:xfrm>
                  <a:off x="6916683" y="4259327"/>
                  <a:ext cx="1153367" cy="618833"/>
                  <a:chOff x="6916683" y="4259327"/>
                  <a:chExt cx="1153367" cy="618833"/>
                </a:xfrm>
              </p:grpSpPr>
              <p:sp>
                <p:nvSpPr>
                  <p:cNvPr id="2511" name="Google Shape;2511;p15"/>
                  <p:cNvSpPr/>
                  <p:nvPr/>
                </p:nvSpPr>
                <p:spPr>
                  <a:xfrm rot="10800000">
                    <a:off x="7028929" y="4259327"/>
                    <a:ext cx="1041121" cy="618833"/>
                  </a:xfrm>
                  <a:custGeom>
                    <a:avLst/>
                    <a:gdLst/>
                    <a:ahLst/>
                    <a:cxnLst/>
                    <a:rect l="l" t="t" r="r" b="b"/>
                    <a:pathLst>
                      <a:path w="59121" h="35141" extrusionOk="0">
                        <a:moveTo>
                          <a:pt x="33338" y="0"/>
                        </a:moveTo>
                        <a:cubicBezTo>
                          <a:pt x="32644" y="0"/>
                          <a:pt x="31955" y="66"/>
                          <a:pt x="31278" y="230"/>
                        </a:cubicBezTo>
                        <a:cubicBezTo>
                          <a:pt x="29363" y="686"/>
                          <a:pt x="27570" y="2023"/>
                          <a:pt x="27114" y="3908"/>
                        </a:cubicBezTo>
                        <a:cubicBezTo>
                          <a:pt x="26793" y="5460"/>
                          <a:pt x="27652" y="7212"/>
                          <a:pt x="29024" y="7820"/>
                        </a:cubicBezTo>
                        <a:lnTo>
                          <a:pt x="29024" y="7820"/>
                        </a:lnTo>
                        <a:cubicBezTo>
                          <a:pt x="27138" y="7452"/>
                          <a:pt x="25219" y="7267"/>
                          <a:pt x="23301" y="7267"/>
                        </a:cubicBezTo>
                        <a:cubicBezTo>
                          <a:pt x="20747" y="7267"/>
                          <a:pt x="18193" y="7595"/>
                          <a:pt x="15715" y="8254"/>
                        </a:cubicBezTo>
                        <a:cubicBezTo>
                          <a:pt x="13861" y="8741"/>
                          <a:pt x="11855" y="9531"/>
                          <a:pt x="10913" y="11203"/>
                        </a:cubicBezTo>
                        <a:cubicBezTo>
                          <a:pt x="9492" y="13689"/>
                          <a:pt x="11617" y="17242"/>
                          <a:pt x="14395" y="17370"/>
                        </a:cubicBezTo>
                        <a:lnTo>
                          <a:pt x="14395" y="17370"/>
                        </a:lnTo>
                        <a:cubicBezTo>
                          <a:pt x="14367" y="17370"/>
                          <a:pt x="14338" y="17370"/>
                          <a:pt x="14310" y="17370"/>
                        </a:cubicBezTo>
                        <a:cubicBezTo>
                          <a:pt x="9794" y="17370"/>
                          <a:pt x="5309" y="19303"/>
                          <a:pt x="2189" y="22601"/>
                        </a:cubicBezTo>
                        <a:cubicBezTo>
                          <a:pt x="1034" y="23847"/>
                          <a:pt x="1" y="25762"/>
                          <a:pt x="973" y="27191"/>
                        </a:cubicBezTo>
                        <a:cubicBezTo>
                          <a:pt x="1703" y="28316"/>
                          <a:pt x="3223" y="28498"/>
                          <a:pt x="4530" y="28498"/>
                        </a:cubicBezTo>
                        <a:cubicBezTo>
                          <a:pt x="4935" y="28509"/>
                          <a:pt x="5340" y="28515"/>
                          <a:pt x="5744" y="28515"/>
                        </a:cubicBezTo>
                        <a:cubicBezTo>
                          <a:pt x="9746" y="28515"/>
                          <a:pt x="13738" y="27975"/>
                          <a:pt x="17630" y="27009"/>
                        </a:cubicBezTo>
                        <a:lnTo>
                          <a:pt x="17630" y="27009"/>
                        </a:lnTo>
                        <a:cubicBezTo>
                          <a:pt x="16141" y="27708"/>
                          <a:pt x="14591" y="28407"/>
                          <a:pt x="13527" y="29683"/>
                        </a:cubicBezTo>
                        <a:cubicBezTo>
                          <a:pt x="12493" y="30960"/>
                          <a:pt x="12189" y="32966"/>
                          <a:pt x="13284" y="34182"/>
                        </a:cubicBezTo>
                        <a:cubicBezTo>
                          <a:pt x="13916" y="34882"/>
                          <a:pt x="14763" y="35141"/>
                          <a:pt x="15680" y="35141"/>
                        </a:cubicBezTo>
                        <a:cubicBezTo>
                          <a:pt x="16833" y="35141"/>
                          <a:pt x="18096" y="34730"/>
                          <a:pt x="19180" y="34273"/>
                        </a:cubicBezTo>
                        <a:cubicBezTo>
                          <a:pt x="24621" y="31963"/>
                          <a:pt x="29849" y="29136"/>
                          <a:pt x="34804" y="25914"/>
                        </a:cubicBezTo>
                        <a:lnTo>
                          <a:pt x="34804" y="25914"/>
                        </a:lnTo>
                        <a:cubicBezTo>
                          <a:pt x="33770" y="26796"/>
                          <a:pt x="32707" y="27708"/>
                          <a:pt x="32068" y="28863"/>
                        </a:cubicBezTo>
                        <a:cubicBezTo>
                          <a:pt x="31430" y="30078"/>
                          <a:pt x="31308" y="31659"/>
                          <a:pt x="32129" y="32723"/>
                        </a:cubicBezTo>
                        <a:cubicBezTo>
                          <a:pt x="32764" y="33546"/>
                          <a:pt x="33722" y="33861"/>
                          <a:pt x="34771" y="33861"/>
                        </a:cubicBezTo>
                        <a:cubicBezTo>
                          <a:pt x="35930" y="33861"/>
                          <a:pt x="37200" y="33477"/>
                          <a:pt x="38269" y="32966"/>
                        </a:cubicBezTo>
                        <a:cubicBezTo>
                          <a:pt x="47084" y="28802"/>
                          <a:pt x="52707" y="20109"/>
                          <a:pt x="59120" y="9166"/>
                        </a:cubicBezTo>
                        <a:cubicBezTo>
                          <a:pt x="52403" y="4881"/>
                          <a:pt x="44834" y="1993"/>
                          <a:pt x="37053" y="443"/>
                        </a:cubicBezTo>
                        <a:cubicBezTo>
                          <a:pt x="35826" y="209"/>
                          <a:pt x="34575" y="0"/>
                          <a:pt x="33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2" name="Google Shape;2512;p15"/>
                  <p:cNvSpPr/>
                  <p:nvPr/>
                </p:nvSpPr>
                <p:spPr>
                  <a:xfrm rot="10800000">
                    <a:off x="6916683" y="4448969"/>
                    <a:ext cx="1097050" cy="285687"/>
                  </a:xfrm>
                  <a:custGeom>
                    <a:avLst/>
                    <a:gdLst/>
                    <a:ahLst/>
                    <a:cxnLst/>
                    <a:rect l="l" t="t" r="r" b="b"/>
                    <a:pathLst>
                      <a:path w="62297" h="16223" extrusionOk="0">
                        <a:moveTo>
                          <a:pt x="59611" y="0"/>
                        </a:moveTo>
                        <a:cubicBezTo>
                          <a:pt x="58683" y="0"/>
                          <a:pt x="57350" y="85"/>
                          <a:pt x="55618" y="288"/>
                        </a:cubicBezTo>
                        <a:cubicBezTo>
                          <a:pt x="36895" y="2567"/>
                          <a:pt x="17989" y="8160"/>
                          <a:pt x="815" y="15790"/>
                        </a:cubicBezTo>
                        <a:cubicBezTo>
                          <a:pt x="221" y="16060"/>
                          <a:pt x="0" y="16223"/>
                          <a:pt x="133" y="16223"/>
                        </a:cubicBezTo>
                        <a:cubicBezTo>
                          <a:pt x="225" y="16223"/>
                          <a:pt x="485" y="16145"/>
                          <a:pt x="906" y="15972"/>
                        </a:cubicBezTo>
                        <a:cubicBezTo>
                          <a:pt x="9235" y="12476"/>
                          <a:pt x="18900" y="9315"/>
                          <a:pt x="28718" y="6884"/>
                        </a:cubicBezTo>
                        <a:cubicBezTo>
                          <a:pt x="38506" y="4422"/>
                          <a:pt x="48445" y="2689"/>
                          <a:pt x="57260" y="1321"/>
                        </a:cubicBezTo>
                        <a:cubicBezTo>
                          <a:pt x="61576" y="711"/>
                          <a:pt x="62297" y="0"/>
                          <a:pt x="59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3" name="Google Shape;2513;p15"/>
                  <p:cNvSpPr/>
                  <p:nvPr/>
                </p:nvSpPr>
                <p:spPr>
                  <a:xfrm rot="10800000">
                    <a:off x="7400007" y="4407726"/>
                    <a:ext cx="297186" cy="251031"/>
                  </a:xfrm>
                  <a:custGeom>
                    <a:avLst/>
                    <a:gdLst/>
                    <a:ahLst/>
                    <a:cxnLst/>
                    <a:rect l="l" t="t" r="r" b="b"/>
                    <a:pathLst>
                      <a:path w="16876" h="14255" extrusionOk="0">
                        <a:moveTo>
                          <a:pt x="16385" y="0"/>
                        </a:moveTo>
                        <a:cubicBezTo>
                          <a:pt x="16056" y="0"/>
                          <a:pt x="15486" y="262"/>
                          <a:pt x="14756" y="872"/>
                        </a:cubicBezTo>
                        <a:cubicBezTo>
                          <a:pt x="9862" y="5036"/>
                          <a:pt x="5029" y="9686"/>
                          <a:pt x="226" y="13972"/>
                        </a:cubicBezTo>
                        <a:cubicBezTo>
                          <a:pt x="36" y="14143"/>
                          <a:pt x="1" y="14255"/>
                          <a:pt x="75" y="14255"/>
                        </a:cubicBezTo>
                        <a:cubicBezTo>
                          <a:pt x="120" y="14255"/>
                          <a:pt x="204" y="14215"/>
                          <a:pt x="318" y="14124"/>
                        </a:cubicBezTo>
                        <a:cubicBezTo>
                          <a:pt x="5242" y="10294"/>
                          <a:pt x="11716" y="5978"/>
                          <a:pt x="15971" y="1479"/>
                        </a:cubicBezTo>
                        <a:cubicBezTo>
                          <a:pt x="16827" y="587"/>
                          <a:pt x="16876" y="0"/>
                          <a:pt x="16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4" name="Google Shape;2514;p15"/>
                  <p:cNvSpPr/>
                  <p:nvPr/>
                </p:nvSpPr>
                <p:spPr>
                  <a:xfrm rot="10800000">
                    <a:off x="7490769" y="4624241"/>
                    <a:ext cx="286479" cy="49290"/>
                  </a:xfrm>
                  <a:custGeom>
                    <a:avLst/>
                    <a:gdLst/>
                    <a:ahLst/>
                    <a:cxnLst/>
                    <a:rect l="l" t="t" r="r" b="b"/>
                    <a:pathLst>
                      <a:path w="16268" h="2799" extrusionOk="0">
                        <a:moveTo>
                          <a:pt x="5070" y="0"/>
                        </a:moveTo>
                        <a:cubicBezTo>
                          <a:pt x="3457" y="0"/>
                          <a:pt x="1858" y="102"/>
                          <a:pt x="304" y="282"/>
                        </a:cubicBezTo>
                        <a:cubicBezTo>
                          <a:pt x="0" y="312"/>
                          <a:pt x="61" y="464"/>
                          <a:pt x="304" y="464"/>
                        </a:cubicBezTo>
                        <a:cubicBezTo>
                          <a:pt x="412" y="463"/>
                          <a:pt x="520" y="462"/>
                          <a:pt x="628" y="462"/>
                        </a:cubicBezTo>
                        <a:cubicBezTo>
                          <a:pt x="2876" y="462"/>
                          <a:pt x="5282" y="760"/>
                          <a:pt x="7660" y="1224"/>
                        </a:cubicBezTo>
                        <a:cubicBezTo>
                          <a:pt x="10122" y="1711"/>
                          <a:pt x="12554" y="2318"/>
                          <a:pt x="14742" y="2744"/>
                        </a:cubicBezTo>
                        <a:cubicBezTo>
                          <a:pt x="14923" y="2782"/>
                          <a:pt x="15086" y="2799"/>
                          <a:pt x="15229" y="2799"/>
                        </a:cubicBezTo>
                        <a:cubicBezTo>
                          <a:pt x="16239" y="2799"/>
                          <a:pt x="16268" y="1943"/>
                          <a:pt x="14803" y="1437"/>
                        </a:cubicBezTo>
                        <a:cubicBezTo>
                          <a:pt x="11686" y="418"/>
                          <a:pt x="8350" y="0"/>
                          <a:pt x="50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5" name="Google Shape;2515;p15"/>
                  <p:cNvSpPr/>
                  <p:nvPr/>
                </p:nvSpPr>
                <p:spPr>
                  <a:xfrm rot="10800000">
                    <a:off x="7175215" y="4701355"/>
                    <a:ext cx="329043" cy="91449"/>
                  </a:xfrm>
                  <a:custGeom>
                    <a:avLst/>
                    <a:gdLst/>
                    <a:ahLst/>
                    <a:cxnLst/>
                    <a:rect l="l" t="t" r="r" b="b"/>
                    <a:pathLst>
                      <a:path w="18685" h="5193" extrusionOk="0">
                        <a:moveTo>
                          <a:pt x="807" y="1"/>
                        </a:moveTo>
                        <a:cubicBezTo>
                          <a:pt x="660" y="1"/>
                          <a:pt x="512" y="2"/>
                          <a:pt x="365" y="3"/>
                        </a:cubicBezTo>
                        <a:cubicBezTo>
                          <a:pt x="0" y="3"/>
                          <a:pt x="0" y="155"/>
                          <a:pt x="365" y="216"/>
                        </a:cubicBezTo>
                        <a:cubicBezTo>
                          <a:pt x="3100" y="368"/>
                          <a:pt x="6049" y="1037"/>
                          <a:pt x="8906" y="1979"/>
                        </a:cubicBezTo>
                        <a:cubicBezTo>
                          <a:pt x="11794" y="2891"/>
                          <a:pt x="14468" y="4046"/>
                          <a:pt x="16991" y="4988"/>
                        </a:cubicBezTo>
                        <a:cubicBezTo>
                          <a:pt x="17358" y="5131"/>
                          <a:pt x="17661" y="5193"/>
                          <a:pt x="17890" y="5193"/>
                        </a:cubicBezTo>
                        <a:cubicBezTo>
                          <a:pt x="18685" y="5193"/>
                          <a:pt x="18583" y="4443"/>
                          <a:pt x="17143" y="3711"/>
                        </a:cubicBezTo>
                        <a:cubicBezTo>
                          <a:pt x="12141" y="1107"/>
                          <a:pt x="6303" y="1"/>
                          <a:pt x="8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6" name="Google Shape;2516;p15"/>
                  <p:cNvSpPr/>
                  <p:nvPr/>
                </p:nvSpPr>
                <p:spPr>
                  <a:xfrm rot="10800000">
                    <a:off x="7112154" y="4405578"/>
                    <a:ext cx="262600" cy="298983"/>
                  </a:xfrm>
                  <a:custGeom>
                    <a:avLst/>
                    <a:gdLst/>
                    <a:ahLst/>
                    <a:cxnLst/>
                    <a:rect l="l" t="t" r="r" b="b"/>
                    <a:pathLst>
                      <a:path w="14912" h="16978" extrusionOk="0">
                        <a:moveTo>
                          <a:pt x="14505" y="0"/>
                        </a:moveTo>
                        <a:cubicBezTo>
                          <a:pt x="14202" y="0"/>
                          <a:pt x="13682" y="426"/>
                          <a:pt x="13102" y="1345"/>
                        </a:cubicBezTo>
                        <a:cubicBezTo>
                          <a:pt x="9576" y="6907"/>
                          <a:pt x="5260" y="12318"/>
                          <a:pt x="215" y="16695"/>
                        </a:cubicBezTo>
                        <a:cubicBezTo>
                          <a:pt x="24" y="16866"/>
                          <a:pt x="1" y="16977"/>
                          <a:pt x="84" y="16977"/>
                        </a:cubicBezTo>
                        <a:cubicBezTo>
                          <a:pt x="134" y="16977"/>
                          <a:pt x="222" y="16938"/>
                          <a:pt x="336" y="16847"/>
                        </a:cubicBezTo>
                        <a:cubicBezTo>
                          <a:pt x="2889" y="14901"/>
                          <a:pt x="5716" y="12591"/>
                          <a:pt x="8239" y="9977"/>
                        </a:cubicBezTo>
                        <a:cubicBezTo>
                          <a:pt x="10762" y="7394"/>
                          <a:pt x="12981" y="4476"/>
                          <a:pt x="14440" y="1588"/>
                        </a:cubicBezTo>
                        <a:cubicBezTo>
                          <a:pt x="14911" y="564"/>
                          <a:pt x="14852" y="0"/>
                          <a:pt x="145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17" name="Google Shape;2517;p15"/>
                <p:cNvGrpSpPr/>
                <p:nvPr/>
              </p:nvGrpSpPr>
              <p:grpSpPr>
                <a:xfrm rot="10800000">
                  <a:off x="5141031" y="4265649"/>
                  <a:ext cx="1146446" cy="623412"/>
                  <a:chOff x="6449650" y="376500"/>
                  <a:chExt cx="1627550" cy="885025"/>
                </a:xfrm>
              </p:grpSpPr>
              <p:sp>
                <p:nvSpPr>
                  <p:cNvPr id="2518" name="Google Shape;2518;p15"/>
                  <p:cNvSpPr/>
                  <p:nvPr/>
                </p:nvSpPr>
                <p:spPr>
                  <a:xfrm>
                    <a:off x="6608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9" name="Google Shape;2519;p15"/>
                  <p:cNvSpPr/>
                  <p:nvPr/>
                </p:nvSpPr>
                <p:spPr>
                  <a:xfrm>
                    <a:off x="6449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0" name="Google Shape;2520;p15"/>
                  <p:cNvSpPr/>
                  <p:nvPr/>
                </p:nvSpPr>
                <p:spPr>
                  <a:xfrm>
                    <a:off x="7132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1" name="Google Shape;2521;p15"/>
                  <p:cNvSpPr/>
                  <p:nvPr/>
                </p:nvSpPr>
                <p:spPr>
                  <a:xfrm>
                    <a:off x="7260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2" name="Google Shape;2522;p15"/>
                  <p:cNvSpPr/>
                  <p:nvPr/>
                </p:nvSpPr>
                <p:spPr>
                  <a:xfrm>
                    <a:off x="6814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3" name="Google Shape;2523;p15"/>
                  <p:cNvSpPr/>
                  <p:nvPr/>
                </p:nvSpPr>
                <p:spPr>
                  <a:xfrm>
                    <a:off x="6725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24" name="Google Shape;2524;p15"/>
                <p:cNvGrpSpPr/>
                <p:nvPr/>
              </p:nvGrpSpPr>
              <p:grpSpPr>
                <a:xfrm rot="10800000">
                  <a:off x="6430839" y="4023018"/>
                  <a:ext cx="998839" cy="1031488"/>
                  <a:chOff x="4719950" y="141625"/>
                  <a:chExt cx="1418000" cy="1464350"/>
                </a:xfrm>
              </p:grpSpPr>
              <p:sp>
                <p:nvSpPr>
                  <p:cNvPr id="2525" name="Google Shape;2525;p15"/>
                  <p:cNvSpPr/>
                  <p:nvPr/>
                </p:nvSpPr>
                <p:spPr>
                  <a:xfrm>
                    <a:off x="5168300" y="141625"/>
                    <a:ext cx="298650" cy="743200"/>
                  </a:xfrm>
                  <a:custGeom>
                    <a:avLst/>
                    <a:gdLst/>
                    <a:ahLst/>
                    <a:cxnLst/>
                    <a:rect l="l" t="t" r="r" b="b"/>
                    <a:pathLst>
                      <a:path w="11946" h="29728" extrusionOk="0">
                        <a:moveTo>
                          <a:pt x="4871" y="0"/>
                        </a:moveTo>
                        <a:cubicBezTo>
                          <a:pt x="3598" y="0"/>
                          <a:pt x="2418" y="849"/>
                          <a:pt x="1733" y="1946"/>
                        </a:cubicBezTo>
                        <a:cubicBezTo>
                          <a:pt x="973" y="3162"/>
                          <a:pt x="730" y="4621"/>
                          <a:pt x="639" y="6049"/>
                        </a:cubicBezTo>
                        <a:cubicBezTo>
                          <a:pt x="0" y="14925"/>
                          <a:pt x="3800" y="23983"/>
                          <a:pt x="10578" y="29728"/>
                        </a:cubicBezTo>
                        <a:cubicBezTo>
                          <a:pt x="11490" y="21217"/>
                          <a:pt x="11946" y="12311"/>
                          <a:pt x="9058" y="4195"/>
                        </a:cubicBezTo>
                        <a:cubicBezTo>
                          <a:pt x="8420" y="2341"/>
                          <a:pt x="7265" y="244"/>
                          <a:pt x="5289" y="31"/>
                        </a:cubicBezTo>
                        <a:cubicBezTo>
                          <a:pt x="5149" y="10"/>
                          <a:pt x="5009" y="0"/>
                          <a:pt x="48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6" name="Google Shape;2526;p15"/>
                  <p:cNvSpPr/>
                  <p:nvPr/>
                </p:nvSpPr>
                <p:spPr>
                  <a:xfrm>
                    <a:off x="4719950" y="493475"/>
                    <a:ext cx="700650" cy="393625"/>
                  </a:xfrm>
                  <a:custGeom>
                    <a:avLst/>
                    <a:gdLst/>
                    <a:ahLst/>
                    <a:cxnLst/>
                    <a:rect l="l" t="t" r="r" b="b"/>
                    <a:pathLst>
                      <a:path w="28026" h="15745" extrusionOk="0">
                        <a:moveTo>
                          <a:pt x="6632" y="1"/>
                        </a:moveTo>
                        <a:cubicBezTo>
                          <a:pt x="6216" y="1"/>
                          <a:pt x="5798" y="29"/>
                          <a:pt x="5381" y="91"/>
                        </a:cubicBezTo>
                        <a:cubicBezTo>
                          <a:pt x="3800" y="334"/>
                          <a:pt x="2189" y="1185"/>
                          <a:pt x="1369" y="2583"/>
                        </a:cubicBezTo>
                        <a:cubicBezTo>
                          <a:pt x="1" y="4833"/>
                          <a:pt x="852" y="7903"/>
                          <a:pt x="2736" y="9757"/>
                        </a:cubicBezTo>
                        <a:cubicBezTo>
                          <a:pt x="5199" y="12219"/>
                          <a:pt x="8876" y="12918"/>
                          <a:pt x="12342" y="13496"/>
                        </a:cubicBezTo>
                        <a:cubicBezTo>
                          <a:pt x="17630" y="14377"/>
                          <a:pt x="22828" y="15228"/>
                          <a:pt x="28026" y="15745"/>
                        </a:cubicBezTo>
                        <a:cubicBezTo>
                          <a:pt x="23162" y="9453"/>
                          <a:pt x="17782" y="2918"/>
                          <a:pt x="10214" y="608"/>
                        </a:cubicBezTo>
                        <a:cubicBezTo>
                          <a:pt x="9058" y="245"/>
                          <a:pt x="7851" y="1"/>
                          <a:pt x="66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7" name="Google Shape;2527;p15"/>
                  <p:cNvSpPr/>
                  <p:nvPr/>
                </p:nvSpPr>
                <p:spPr>
                  <a:xfrm>
                    <a:off x="4777700" y="868825"/>
                    <a:ext cx="649750" cy="436750"/>
                  </a:xfrm>
                  <a:custGeom>
                    <a:avLst/>
                    <a:gdLst/>
                    <a:ahLst/>
                    <a:cxnLst/>
                    <a:rect l="l" t="t" r="r" b="b"/>
                    <a:pathLst>
                      <a:path w="25990" h="17470" extrusionOk="0">
                        <a:moveTo>
                          <a:pt x="15843" y="0"/>
                        </a:moveTo>
                        <a:cubicBezTo>
                          <a:pt x="15750" y="0"/>
                          <a:pt x="15657" y="0"/>
                          <a:pt x="15564" y="1"/>
                        </a:cubicBezTo>
                        <a:cubicBezTo>
                          <a:pt x="12068" y="62"/>
                          <a:pt x="8542" y="822"/>
                          <a:pt x="5594" y="2706"/>
                        </a:cubicBezTo>
                        <a:cubicBezTo>
                          <a:pt x="2645" y="4591"/>
                          <a:pt x="396" y="7752"/>
                          <a:pt x="183" y="11248"/>
                        </a:cubicBezTo>
                        <a:cubicBezTo>
                          <a:pt x="1" y="13679"/>
                          <a:pt x="1095" y="16445"/>
                          <a:pt x="3405" y="17236"/>
                        </a:cubicBezTo>
                        <a:cubicBezTo>
                          <a:pt x="3878" y="17399"/>
                          <a:pt x="4362" y="17470"/>
                          <a:pt x="4850" y="17470"/>
                        </a:cubicBezTo>
                        <a:cubicBezTo>
                          <a:pt x="6088" y="17470"/>
                          <a:pt x="7347" y="17012"/>
                          <a:pt x="8481" y="16445"/>
                        </a:cubicBezTo>
                        <a:cubicBezTo>
                          <a:pt x="15655" y="12798"/>
                          <a:pt x="19910" y="4986"/>
                          <a:pt x="25989" y="1096"/>
                        </a:cubicBezTo>
                        <a:cubicBezTo>
                          <a:pt x="22617" y="533"/>
                          <a:pt x="19244" y="0"/>
                          <a:pt x="158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8" name="Google Shape;2528;p15"/>
                  <p:cNvSpPr/>
                  <p:nvPr/>
                </p:nvSpPr>
                <p:spPr>
                  <a:xfrm>
                    <a:off x="5147775" y="888600"/>
                    <a:ext cx="272825" cy="717375"/>
                  </a:xfrm>
                  <a:custGeom>
                    <a:avLst/>
                    <a:gdLst/>
                    <a:ahLst/>
                    <a:cxnLst/>
                    <a:rect l="l" t="t" r="r" b="b"/>
                    <a:pathLst>
                      <a:path w="10913" h="28695" extrusionOk="0">
                        <a:moveTo>
                          <a:pt x="10852" y="1"/>
                        </a:moveTo>
                        <a:lnTo>
                          <a:pt x="10852" y="1"/>
                        </a:lnTo>
                        <a:cubicBezTo>
                          <a:pt x="3770" y="5137"/>
                          <a:pt x="1" y="14408"/>
                          <a:pt x="1460" y="22980"/>
                        </a:cubicBezTo>
                        <a:cubicBezTo>
                          <a:pt x="1672" y="24287"/>
                          <a:pt x="2007" y="25624"/>
                          <a:pt x="2736" y="26718"/>
                        </a:cubicBezTo>
                        <a:cubicBezTo>
                          <a:pt x="3496" y="27813"/>
                          <a:pt x="4682" y="28664"/>
                          <a:pt x="6019" y="28694"/>
                        </a:cubicBezTo>
                        <a:cubicBezTo>
                          <a:pt x="6038" y="28694"/>
                          <a:pt x="6057" y="28694"/>
                          <a:pt x="6076" y="28694"/>
                        </a:cubicBezTo>
                        <a:cubicBezTo>
                          <a:pt x="7755" y="28694"/>
                          <a:pt x="9248" y="27370"/>
                          <a:pt x="9910" y="25837"/>
                        </a:cubicBezTo>
                        <a:cubicBezTo>
                          <a:pt x="10609" y="24287"/>
                          <a:pt x="10670" y="22493"/>
                          <a:pt x="10670" y="20791"/>
                        </a:cubicBezTo>
                        <a:cubicBezTo>
                          <a:pt x="10882" y="13952"/>
                          <a:pt x="10913" y="7144"/>
                          <a:pt x="108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9" name="Google Shape;2529;p15"/>
                  <p:cNvSpPr/>
                  <p:nvPr/>
                </p:nvSpPr>
                <p:spPr>
                  <a:xfrm>
                    <a:off x="5408425" y="888600"/>
                    <a:ext cx="471925" cy="581050"/>
                  </a:xfrm>
                  <a:custGeom>
                    <a:avLst/>
                    <a:gdLst/>
                    <a:ahLst/>
                    <a:cxnLst/>
                    <a:rect l="l" t="t" r="r" b="b"/>
                    <a:pathLst>
                      <a:path w="18877" h="23242" extrusionOk="0">
                        <a:moveTo>
                          <a:pt x="821" y="1"/>
                        </a:moveTo>
                        <a:lnTo>
                          <a:pt x="821" y="1"/>
                        </a:lnTo>
                        <a:cubicBezTo>
                          <a:pt x="0" y="6961"/>
                          <a:pt x="2189" y="14226"/>
                          <a:pt x="6809" y="19484"/>
                        </a:cubicBezTo>
                        <a:cubicBezTo>
                          <a:pt x="7903" y="20791"/>
                          <a:pt x="9180" y="21977"/>
                          <a:pt x="10760" y="22645"/>
                        </a:cubicBezTo>
                        <a:cubicBezTo>
                          <a:pt x="11599" y="23024"/>
                          <a:pt x="12528" y="23242"/>
                          <a:pt x="13439" y="23242"/>
                        </a:cubicBezTo>
                        <a:cubicBezTo>
                          <a:pt x="14211" y="23242"/>
                          <a:pt x="14971" y="23085"/>
                          <a:pt x="15654" y="22736"/>
                        </a:cubicBezTo>
                        <a:cubicBezTo>
                          <a:pt x="17995" y="21551"/>
                          <a:pt x="18876" y="18420"/>
                          <a:pt x="18238" y="15897"/>
                        </a:cubicBezTo>
                        <a:cubicBezTo>
                          <a:pt x="17569" y="13344"/>
                          <a:pt x="15806" y="11217"/>
                          <a:pt x="13952" y="9393"/>
                        </a:cubicBezTo>
                        <a:cubicBezTo>
                          <a:pt x="10031" y="5593"/>
                          <a:pt x="5502" y="2432"/>
                          <a:pt x="8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0" name="Google Shape;2530;p15"/>
                  <p:cNvSpPr/>
                  <p:nvPr/>
                </p:nvSpPr>
                <p:spPr>
                  <a:xfrm>
                    <a:off x="5422850" y="227575"/>
                    <a:ext cx="446850" cy="676250"/>
                  </a:xfrm>
                  <a:custGeom>
                    <a:avLst/>
                    <a:gdLst/>
                    <a:ahLst/>
                    <a:cxnLst/>
                    <a:rect l="l" t="t" r="r" b="b"/>
                    <a:pathLst>
                      <a:path w="17874" h="27050" extrusionOk="0">
                        <a:moveTo>
                          <a:pt x="12918" y="0"/>
                        </a:moveTo>
                        <a:cubicBezTo>
                          <a:pt x="10982" y="0"/>
                          <a:pt x="9218" y="1300"/>
                          <a:pt x="7843" y="2703"/>
                        </a:cubicBezTo>
                        <a:cubicBezTo>
                          <a:pt x="1764" y="8995"/>
                          <a:pt x="1" y="18326"/>
                          <a:pt x="153" y="27049"/>
                        </a:cubicBezTo>
                        <a:cubicBezTo>
                          <a:pt x="2463" y="21305"/>
                          <a:pt x="8238" y="17748"/>
                          <a:pt x="12919" y="13463"/>
                        </a:cubicBezTo>
                        <a:cubicBezTo>
                          <a:pt x="14986" y="11548"/>
                          <a:pt x="16962" y="9238"/>
                          <a:pt x="17418" y="6472"/>
                        </a:cubicBezTo>
                        <a:cubicBezTo>
                          <a:pt x="17874" y="3675"/>
                          <a:pt x="16202" y="393"/>
                          <a:pt x="13405" y="28"/>
                        </a:cubicBezTo>
                        <a:cubicBezTo>
                          <a:pt x="13242" y="9"/>
                          <a:pt x="13080" y="0"/>
                          <a:pt x="129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1" name="Google Shape;2531;p15"/>
                  <p:cNvSpPr/>
                  <p:nvPr/>
                </p:nvSpPr>
                <p:spPr>
                  <a:xfrm>
                    <a:off x="5417550" y="514525"/>
                    <a:ext cx="652775" cy="386250"/>
                  </a:xfrm>
                  <a:custGeom>
                    <a:avLst/>
                    <a:gdLst/>
                    <a:ahLst/>
                    <a:cxnLst/>
                    <a:rect l="l" t="t" r="r" b="b"/>
                    <a:pathLst>
                      <a:path w="26111" h="15450" extrusionOk="0">
                        <a:moveTo>
                          <a:pt x="20544" y="1"/>
                        </a:moveTo>
                        <a:cubicBezTo>
                          <a:pt x="19478" y="1"/>
                          <a:pt x="18382" y="268"/>
                          <a:pt x="17326" y="586"/>
                        </a:cubicBezTo>
                        <a:cubicBezTo>
                          <a:pt x="9940" y="2988"/>
                          <a:pt x="3496" y="8459"/>
                          <a:pt x="0" y="15450"/>
                        </a:cubicBezTo>
                        <a:cubicBezTo>
                          <a:pt x="2948" y="14204"/>
                          <a:pt x="6018" y="13748"/>
                          <a:pt x="8967" y="13596"/>
                        </a:cubicBezTo>
                        <a:cubicBezTo>
                          <a:pt x="11976" y="13444"/>
                          <a:pt x="14985" y="13565"/>
                          <a:pt x="17903" y="12866"/>
                        </a:cubicBezTo>
                        <a:cubicBezTo>
                          <a:pt x="20791" y="12198"/>
                          <a:pt x="23678" y="10526"/>
                          <a:pt x="24894" y="7790"/>
                        </a:cubicBezTo>
                        <a:cubicBezTo>
                          <a:pt x="26110" y="5055"/>
                          <a:pt x="25016" y="1255"/>
                          <a:pt x="22189" y="252"/>
                        </a:cubicBezTo>
                        <a:cubicBezTo>
                          <a:pt x="21655" y="74"/>
                          <a:pt x="21104" y="1"/>
                          <a:pt x="205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2" name="Google Shape;2532;p15"/>
                  <p:cNvSpPr/>
                  <p:nvPr/>
                </p:nvSpPr>
                <p:spPr>
                  <a:xfrm>
                    <a:off x="5431225" y="829875"/>
                    <a:ext cx="706725" cy="309525"/>
                  </a:xfrm>
                  <a:custGeom>
                    <a:avLst/>
                    <a:gdLst/>
                    <a:ahLst/>
                    <a:cxnLst/>
                    <a:rect l="l" t="t" r="r" b="b"/>
                    <a:pathLst>
                      <a:path w="28269" h="12381" extrusionOk="0">
                        <a:moveTo>
                          <a:pt x="10416" y="0"/>
                        </a:moveTo>
                        <a:cubicBezTo>
                          <a:pt x="6781" y="0"/>
                          <a:pt x="3205" y="746"/>
                          <a:pt x="0" y="2927"/>
                        </a:cubicBezTo>
                        <a:cubicBezTo>
                          <a:pt x="5502" y="5723"/>
                          <a:pt x="11003" y="8550"/>
                          <a:pt x="16718" y="10891"/>
                        </a:cubicBezTo>
                        <a:cubicBezTo>
                          <a:pt x="18536" y="11636"/>
                          <a:pt x="20442" y="12381"/>
                          <a:pt x="22407" y="12381"/>
                        </a:cubicBezTo>
                        <a:cubicBezTo>
                          <a:pt x="22446" y="12381"/>
                          <a:pt x="22484" y="12381"/>
                          <a:pt x="22523" y="12380"/>
                        </a:cubicBezTo>
                        <a:cubicBezTo>
                          <a:pt x="24530" y="12350"/>
                          <a:pt x="26657" y="11316"/>
                          <a:pt x="27417" y="9462"/>
                        </a:cubicBezTo>
                        <a:cubicBezTo>
                          <a:pt x="28268" y="7395"/>
                          <a:pt x="27144" y="4933"/>
                          <a:pt x="25411" y="3535"/>
                        </a:cubicBezTo>
                        <a:cubicBezTo>
                          <a:pt x="23678" y="2137"/>
                          <a:pt x="21429" y="1590"/>
                          <a:pt x="19210" y="1103"/>
                        </a:cubicBezTo>
                        <a:cubicBezTo>
                          <a:pt x="16351" y="491"/>
                          <a:pt x="13364" y="0"/>
                          <a:pt x="10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3" name="Google Shape;2533;p15"/>
                  <p:cNvSpPr/>
                  <p:nvPr/>
                </p:nvSpPr>
                <p:spPr>
                  <a:xfrm>
                    <a:off x="5042925" y="404175"/>
                    <a:ext cx="889075" cy="939950"/>
                  </a:xfrm>
                  <a:custGeom>
                    <a:avLst/>
                    <a:gdLst/>
                    <a:ahLst/>
                    <a:cxnLst/>
                    <a:rect l="l" t="t" r="r" b="b"/>
                    <a:pathLst>
                      <a:path w="35563" h="37598" extrusionOk="0">
                        <a:moveTo>
                          <a:pt x="11034" y="0"/>
                        </a:moveTo>
                        <a:cubicBezTo>
                          <a:pt x="11003" y="0"/>
                          <a:pt x="10973" y="16"/>
                          <a:pt x="10973" y="46"/>
                        </a:cubicBezTo>
                        <a:cubicBezTo>
                          <a:pt x="10942" y="2873"/>
                          <a:pt x="10882" y="5821"/>
                          <a:pt x="11034" y="8739"/>
                        </a:cubicBezTo>
                        <a:cubicBezTo>
                          <a:pt x="11186" y="11323"/>
                          <a:pt x="11581" y="13876"/>
                          <a:pt x="12310" y="16338"/>
                        </a:cubicBezTo>
                        <a:cubicBezTo>
                          <a:pt x="8572" y="13754"/>
                          <a:pt x="4347" y="11931"/>
                          <a:pt x="61" y="10715"/>
                        </a:cubicBezTo>
                        <a:cubicBezTo>
                          <a:pt x="30" y="10715"/>
                          <a:pt x="0" y="10836"/>
                          <a:pt x="30" y="10836"/>
                        </a:cubicBezTo>
                        <a:cubicBezTo>
                          <a:pt x="2219" y="12113"/>
                          <a:pt x="4255" y="13663"/>
                          <a:pt x="6262" y="15183"/>
                        </a:cubicBezTo>
                        <a:cubicBezTo>
                          <a:pt x="7964" y="16520"/>
                          <a:pt x="9666" y="17767"/>
                          <a:pt x="11459" y="18922"/>
                        </a:cubicBezTo>
                        <a:cubicBezTo>
                          <a:pt x="11429" y="19043"/>
                          <a:pt x="11429" y="19104"/>
                          <a:pt x="11398" y="19226"/>
                        </a:cubicBezTo>
                        <a:lnTo>
                          <a:pt x="11398" y="19347"/>
                        </a:lnTo>
                        <a:cubicBezTo>
                          <a:pt x="9635" y="19803"/>
                          <a:pt x="7933" y="20502"/>
                          <a:pt x="6414" y="21475"/>
                        </a:cubicBezTo>
                        <a:cubicBezTo>
                          <a:pt x="3982" y="22934"/>
                          <a:pt x="1915" y="25001"/>
                          <a:pt x="395" y="27372"/>
                        </a:cubicBezTo>
                        <a:cubicBezTo>
                          <a:pt x="371" y="27396"/>
                          <a:pt x="445" y="27441"/>
                          <a:pt x="491" y="27441"/>
                        </a:cubicBezTo>
                        <a:cubicBezTo>
                          <a:pt x="502" y="27441"/>
                          <a:pt x="511" y="27438"/>
                          <a:pt x="517" y="27432"/>
                        </a:cubicBezTo>
                        <a:cubicBezTo>
                          <a:pt x="2492" y="25487"/>
                          <a:pt x="4955" y="24180"/>
                          <a:pt x="7386" y="23268"/>
                        </a:cubicBezTo>
                        <a:cubicBezTo>
                          <a:pt x="8876" y="22691"/>
                          <a:pt x="10365" y="22296"/>
                          <a:pt x="11854" y="21961"/>
                        </a:cubicBezTo>
                        <a:cubicBezTo>
                          <a:pt x="11915" y="22144"/>
                          <a:pt x="12037" y="22356"/>
                          <a:pt x="12158" y="22539"/>
                        </a:cubicBezTo>
                        <a:cubicBezTo>
                          <a:pt x="11094" y="24271"/>
                          <a:pt x="10335" y="26247"/>
                          <a:pt x="9939" y="28283"/>
                        </a:cubicBezTo>
                        <a:cubicBezTo>
                          <a:pt x="9332" y="31384"/>
                          <a:pt x="9605" y="34697"/>
                          <a:pt x="10699" y="37585"/>
                        </a:cubicBezTo>
                        <a:cubicBezTo>
                          <a:pt x="10699" y="37593"/>
                          <a:pt x="10710" y="37597"/>
                          <a:pt x="10725" y="37597"/>
                        </a:cubicBezTo>
                        <a:cubicBezTo>
                          <a:pt x="10760" y="37597"/>
                          <a:pt x="10821" y="37576"/>
                          <a:pt x="10821" y="37554"/>
                        </a:cubicBezTo>
                        <a:cubicBezTo>
                          <a:pt x="10365" y="34515"/>
                          <a:pt x="10882" y="31414"/>
                          <a:pt x="11915" y="28739"/>
                        </a:cubicBezTo>
                        <a:cubicBezTo>
                          <a:pt x="12523" y="27128"/>
                          <a:pt x="13283" y="25639"/>
                          <a:pt x="14164" y="24271"/>
                        </a:cubicBezTo>
                        <a:cubicBezTo>
                          <a:pt x="14742" y="24514"/>
                          <a:pt x="15380" y="24666"/>
                          <a:pt x="16019" y="24666"/>
                        </a:cubicBezTo>
                        <a:cubicBezTo>
                          <a:pt x="18177" y="28648"/>
                          <a:pt x="21216" y="32174"/>
                          <a:pt x="24681" y="35031"/>
                        </a:cubicBezTo>
                        <a:cubicBezTo>
                          <a:pt x="24686" y="35036"/>
                          <a:pt x="24691" y="35037"/>
                          <a:pt x="24698" y="35037"/>
                        </a:cubicBezTo>
                        <a:cubicBezTo>
                          <a:pt x="24735" y="35037"/>
                          <a:pt x="24799" y="34970"/>
                          <a:pt x="24773" y="34970"/>
                        </a:cubicBezTo>
                        <a:cubicBezTo>
                          <a:pt x="23040" y="32721"/>
                          <a:pt x="21672" y="30229"/>
                          <a:pt x="20456" y="27767"/>
                        </a:cubicBezTo>
                        <a:cubicBezTo>
                          <a:pt x="19818" y="26490"/>
                          <a:pt x="19180" y="25153"/>
                          <a:pt x="18572" y="23907"/>
                        </a:cubicBezTo>
                        <a:cubicBezTo>
                          <a:pt x="19362" y="23329"/>
                          <a:pt x="19940" y="22478"/>
                          <a:pt x="20244" y="21536"/>
                        </a:cubicBezTo>
                        <a:cubicBezTo>
                          <a:pt x="21915" y="21779"/>
                          <a:pt x="23587" y="22144"/>
                          <a:pt x="25228" y="22691"/>
                        </a:cubicBezTo>
                        <a:cubicBezTo>
                          <a:pt x="27356" y="23390"/>
                          <a:pt x="29393" y="24393"/>
                          <a:pt x="31247" y="25761"/>
                        </a:cubicBezTo>
                        <a:cubicBezTo>
                          <a:pt x="31308" y="25761"/>
                          <a:pt x="31368" y="25669"/>
                          <a:pt x="31338" y="25669"/>
                        </a:cubicBezTo>
                        <a:cubicBezTo>
                          <a:pt x="29879" y="23846"/>
                          <a:pt x="28116" y="22083"/>
                          <a:pt x="25928" y="20776"/>
                        </a:cubicBezTo>
                        <a:cubicBezTo>
                          <a:pt x="24256" y="19742"/>
                          <a:pt x="22341" y="19074"/>
                          <a:pt x="20365" y="18891"/>
                        </a:cubicBezTo>
                        <a:cubicBezTo>
                          <a:pt x="20274" y="18618"/>
                          <a:pt x="20213" y="18375"/>
                          <a:pt x="20122" y="18131"/>
                        </a:cubicBezTo>
                        <a:lnTo>
                          <a:pt x="20122" y="18071"/>
                        </a:lnTo>
                        <a:cubicBezTo>
                          <a:pt x="25289" y="16520"/>
                          <a:pt x="30426" y="14666"/>
                          <a:pt x="35563" y="12873"/>
                        </a:cubicBezTo>
                        <a:cubicBezTo>
                          <a:pt x="35472" y="12843"/>
                          <a:pt x="35441" y="12721"/>
                          <a:pt x="35411" y="12721"/>
                        </a:cubicBezTo>
                        <a:cubicBezTo>
                          <a:pt x="29697" y="13450"/>
                          <a:pt x="23739" y="13846"/>
                          <a:pt x="18298" y="15882"/>
                        </a:cubicBezTo>
                        <a:cubicBezTo>
                          <a:pt x="18146" y="15760"/>
                          <a:pt x="17994" y="15639"/>
                          <a:pt x="17842" y="15578"/>
                        </a:cubicBezTo>
                        <a:cubicBezTo>
                          <a:pt x="19453" y="10806"/>
                          <a:pt x="21672" y="6186"/>
                          <a:pt x="24773" y="2022"/>
                        </a:cubicBezTo>
                        <a:cubicBezTo>
                          <a:pt x="24797" y="1972"/>
                          <a:pt x="24721" y="1922"/>
                          <a:pt x="24692" y="1922"/>
                        </a:cubicBezTo>
                        <a:cubicBezTo>
                          <a:pt x="24685" y="1922"/>
                          <a:pt x="24681" y="1925"/>
                          <a:pt x="24681" y="1931"/>
                        </a:cubicBezTo>
                        <a:cubicBezTo>
                          <a:pt x="22250" y="4180"/>
                          <a:pt x="19879" y="6733"/>
                          <a:pt x="18025" y="9621"/>
                        </a:cubicBezTo>
                        <a:cubicBezTo>
                          <a:pt x="16930" y="11323"/>
                          <a:pt x="15988" y="13146"/>
                          <a:pt x="15259" y="15031"/>
                        </a:cubicBezTo>
                        <a:cubicBezTo>
                          <a:pt x="15076" y="15092"/>
                          <a:pt x="14894" y="15122"/>
                          <a:pt x="14681" y="15183"/>
                        </a:cubicBezTo>
                        <a:cubicBezTo>
                          <a:pt x="13526" y="10137"/>
                          <a:pt x="12189" y="5122"/>
                          <a:pt x="11094" y="46"/>
                        </a:cubicBezTo>
                        <a:cubicBezTo>
                          <a:pt x="11094" y="16"/>
                          <a:pt x="11064" y="0"/>
                          <a:pt x="110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4" name="Google Shape;2534;p15"/>
                  <p:cNvSpPr/>
                  <p:nvPr/>
                </p:nvSpPr>
                <p:spPr>
                  <a:xfrm>
                    <a:off x="5282103" y="743203"/>
                    <a:ext cx="245475" cy="240800"/>
                  </a:xfrm>
                  <a:custGeom>
                    <a:avLst/>
                    <a:gdLst/>
                    <a:ahLst/>
                    <a:cxnLst/>
                    <a:rect l="l" t="t" r="r" b="b"/>
                    <a:pathLst>
                      <a:path w="9819" h="9632" extrusionOk="0">
                        <a:moveTo>
                          <a:pt x="4814" y="0"/>
                        </a:moveTo>
                        <a:cubicBezTo>
                          <a:pt x="4385" y="0"/>
                          <a:pt x="3943" y="77"/>
                          <a:pt x="3496" y="247"/>
                        </a:cubicBezTo>
                        <a:cubicBezTo>
                          <a:pt x="1824" y="855"/>
                          <a:pt x="548" y="2466"/>
                          <a:pt x="274" y="4199"/>
                        </a:cubicBezTo>
                        <a:cubicBezTo>
                          <a:pt x="1" y="5992"/>
                          <a:pt x="852" y="7846"/>
                          <a:pt x="2341" y="8880"/>
                        </a:cubicBezTo>
                        <a:cubicBezTo>
                          <a:pt x="3082" y="9373"/>
                          <a:pt x="3987" y="9632"/>
                          <a:pt x="4893" y="9632"/>
                        </a:cubicBezTo>
                        <a:cubicBezTo>
                          <a:pt x="5773" y="9632"/>
                          <a:pt x="6653" y="9388"/>
                          <a:pt x="7387" y="8880"/>
                        </a:cubicBezTo>
                        <a:cubicBezTo>
                          <a:pt x="9180" y="7664"/>
                          <a:pt x="9818" y="5110"/>
                          <a:pt x="8998" y="3104"/>
                        </a:cubicBezTo>
                        <a:cubicBezTo>
                          <a:pt x="8305" y="1472"/>
                          <a:pt x="6687" y="0"/>
                          <a:pt x="48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35" name="Google Shape;2535;p15"/>
                <p:cNvGrpSpPr/>
                <p:nvPr/>
              </p:nvGrpSpPr>
              <p:grpSpPr>
                <a:xfrm rot="10800000">
                  <a:off x="5966958" y="4315203"/>
                  <a:ext cx="694803" cy="684906"/>
                  <a:chOff x="5918300" y="218850"/>
                  <a:chExt cx="986375" cy="972325"/>
                </a:xfrm>
              </p:grpSpPr>
              <p:sp>
                <p:nvSpPr>
                  <p:cNvPr id="2536" name="Google Shape;2536;p15"/>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7" name="Google Shape;2537;p15"/>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8" name="Google Shape;2538;p15"/>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9" name="Google Shape;2539;p15"/>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0" name="Google Shape;2540;p15"/>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1" name="Google Shape;2541;p15"/>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2" name="Google Shape;2542;p15"/>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3" name="Google Shape;2543;p15"/>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4" name="Google Shape;2544;p15"/>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5" name="Google Shape;2545;p15"/>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6" name="Google Shape;2546;p15"/>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7" name="Google Shape;2547;p15"/>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8" name="Google Shape;2548;p15"/>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9" name="Google Shape;2549;p15"/>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0" name="Google Shape;2550;p15"/>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1" name="Google Shape;2551;p15"/>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2" name="Google Shape;2552;p15"/>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3" name="Google Shape;2553;p15"/>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4" name="Google Shape;2554;p15"/>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5" name="Google Shape;2555;p15"/>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6" name="Google Shape;2556;p15"/>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7" name="Google Shape;2557;p15"/>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8" name="Google Shape;2558;p15"/>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9" name="Google Shape;2559;p15"/>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0" name="Google Shape;2560;p15"/>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1" name="Google Shape;2561;p15"/>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2" name="Google Shape;2562;p15"/>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3" name="Google Shape;2563;p15"/>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4" name="Google Shape;2564;p15"/>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5" name="Google Shape;2565;p15"/>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6" name="Google Shape;2566;p15"/>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7" name="Google Shape;2567;p15"/>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8" name="Google Shape;2568;p15"/>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569" name="Google Shape;2569;p15"/>
              <p:cNvSpPr/>
              <p:nvPr/>
            </p:nvSpPr>
            <p:spPr>
              <a:xfrm flipH="1">
                <a:off x="1320752" y="247150"/>
                <a:ext cx="668025" cy="32951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0" name="Google Shape;2570;p15"/>
              <p:cNvSpPr/>
              <p:nvPr/>
            </p:nvSpPr>
            <p:spPr>
              <a:xfrm flipH="1">
                <a:off x="8116681" y="1734886"/>
                <a:ext cx="890340" cy="435597"/>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1" name="Google Shape;2571;p15"/>
              <p:cNvSpPr/>
              <p:nvPr/>
            </p:nvSpPr>
            <p:spPr>
              <a:xfrm>
                <a:off x="7476725" y="329130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2" name="Google Shape;2572;p15"/>
              <p:cNvSpPr/>
              <p:nvPr/>
            </p:nvSpPr>
            <p:spPr>
              <a:xfrm>
                <a:off x="8424000" y="2810275"/>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3" name="Google Shape;2573;p15"/>
              <p:cNvSpPr/>
              <p:nvPr/>
            </p:nvSpPr>
            <p:spPr>
              <a:xfrm flipH="1">
                <a:off x="-196300" y="2594966"/>
                <a:ext cx="1040399" cy="578890"/>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74" name="Google Shape;2574;p15"/>
            <p:cNvSpPr/>
            <p:nvPr/>
          </p:nvSpPr>
          <p:spPr>
            <a:xfrm rot="10800000">
              <a:off x="6294542" y="3709374"/>
              <a:ext cx="163280" cy="357043"/>
            </a:xfrm>
            <a:custGeom>
              <a:avLst/>
              <a:gdLst/>
              <a:ahLst/>
              <a:cxnLst/>
              <a:rect l="l" t="t" r="r" b="b"/>
              <a:pathLst>
                <a:path w="9272" h="20275" extrusionOk="0">
                  <a:moveTo>
                    <a:pt x="6536" y="1"/>
                  </a:moveTo>
                  <a:cubicBezTo>
                    <a:pt x="3618" y="2341"/>
                    <a:pt x="1581" y="5685"/>
                    <a:pt x="761" y="9363"/>
                  </a:cubicBezTo>
                  <a:cubicBezTo>
                    <a:pt x="1" y="13010"/>
                    <a:pt x="548" y="16962"/>
                    <a:pt x="2250" y="20275"/>
                  </a:cubicBezTo>
                  <a:cubicBezTo>
                    <a:pt x="4925" y="17600"/>
                    <a:pt x="7235" y="14500"/>
                    <a:pt x="8238" y="10883"/>
                  </a:cubicBezTo>
                  <a:cubicBezTo>
                    <a:pt x="9271" y="7265"/>
                    <a:pt x="8907" y="3101"/>
                    <a:pt x="65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75" name="Google Shape;2575;p15"/>
          <p:cNvSpPr txBox="1">
            <a:spLocks noGrp="1"/>
          </p:cNvSpPr>
          <p:nvPr>
            <p:ph type="title"/>
          </p:nvPr>
        </p:nvSpPr>
        <p:spPr>
          <a:xfrm>
            <a:off x="1232967" y="3368267"/>
            <a:ext cx="6085200" cy="709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2576" name="Google Shape;2576;p15"/>
          <p:cNvSpPr txBox="1">
            <a:spLocks noGrp="1"/>
          </p:cNvSpPr>
          <p:nvPr>
            <p:ph type="subTitle" idx="1"/>
          </p:nvPr>
        </p:nvSpPr>
        <p:spPr>
          <a:xfrm>
            <a:off x="1232967" y="1349700"/>
            <a:ext cx="7408000" cy="199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500"/>
              <a:buNone/>
              <a:defRPr sz="3333"/>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spTree>
    <p:extLst>
      <p:ext uri="{BB962C8B-B14F-4D97-AF65-F5344CB8AC3E}">
        <p14:creationId xmlns:p14="http://schemas.microsoft.com/office/powerpoint/2010/main" val="282434504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2577"/>
        <p:cNvGrpSpPr/>
        <p:nvPr/>
      </p:nvGrpSpPr>
      <p:grpSpPr>
        <a:xfrm>
          <a:off x="0" y="0"/>
          <a:ext cx="0" cy="0"/>
          <a:chOff x="0" y="0"/>
          <a:chExt cx="0" cy="0"/>
        </a:xfrm>
      </p:grpSpPr>
      <p:grpSp>
        <p:nvGrpSpPr>
          <p:cNvPr id="2578" name="Google Shape;2578;p16"/>
          <p:cNvGrpSpPr/>
          <p:nvPr/>
        </p:nvGrpSpPr>
        <p:grpSpPr>
          <a:xfrm>
            <a:off x="-87266" y="345700"/>
            <a:ext cx="12314881" cy="7110339"/>
            <a:chOff x="-65450" y="259275"/>
            <a:chExt cx="9236161" cy="5332754"/>
          </a:xfrm>
        </p:grpSpPr>
        <p:grpSp>
          <p:nvGrpSpPr>
            <p:cNvPr id="2579" name="Google Shape;2579;p16"/>
            <p:cNvGrpSpPr/>
            <p:nvPr/>
          </p:nvGrpSpPr>
          <p:grpSpPr>
            <a:xfrm>
              <a:off x="-65450" y="3968951"/>
              <a:ext cx="9236161" cy="1213371"/>
              <a:chOff x="-65450" y="3968951"/>
              <a:chExt cx="9236161" cy="1213371"/>
            </a:xfrm>
          </p:grpSpPr>
          <p:sp>
            <p:nvSpPr>
              <p:cNvPr id="2580" name="Google Shape;2580;p16"/>
              <p:cNvSpPr/>
              <p:nvPr/>
            </p:nvSpPr>
            <p:spPr>
              <a:xfrm flipH="1">
                <a:off x="-65450" y="3968951"/>
                <a:ext cx="9209436" cy="121337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1" name="Google Shape;2581;p16"/>
              <p:cNvSpPr/>
              <p:nvPr/>
            </p:nvSpPr>
            <p:spPr>
              <a:xfrm flipH="1">
                <a:off x="-38772" y="4286502"/>
                <a:ext cx="9209483" cy="895801"/>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82" name="Google Shape;2582;p16"/>
            <p:cNvSpPr/>
            <p:nvPr/>
          </p:nvSpPr>
          <p:spPr>
            <a:xfrm>
              <a:off x="6888279" y="25927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3" name="Google Shape;2583;p16"/>
            <p:cNvSpPr/>
            <p:nvPr/>
          </p:nvSpPr>
          <p:spPr>
            <a:xfrm>
              <a:off x="8319849" y="289789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4" name="Google Shape;2584;p16"/>
            <p:cNvSpPr/>
            <p:nvPr/>
          </p:nvSpPr>
          <p:spPr>
            <a:xfrm>
              <a:off x="4484350"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585" name="Google Shape;2585;p16"/>
            <p:cNvGrpSpPr/>
            <p:nvPr/>
          </p:nvGrpSpPr>
          <p:grpSpPr>
            <a:xfrm>
              <a:off x="5057765" y="3452157"/>
              <a:ext cx="3215691" cy="2139871"/>
              <a:chOff x="5057765" y="3452157"/>
              <a:chExt cx="3215691" cy="2139871"/>
            </a:xfrm>
          </p:grpSpPr>
          <p:grpSp>
            <p:nvGrpSpPr>
              <p:cNvPr id="2586" name="Google Shape;2586;p16"/>
              <p:cNvGrpSpPr/>
              <p:nvPr/>
            </p:nvGrpSpPr>
            <p:grpSpPr>
              <a:xfrm rot="-749415">
                <a:off x="5204154" y="3866851"/>
                <a:ext cx="583337" cy="1417573"/>
                <a:chOff x="1535425" y="492925"/>
                <a:chExt cx="524575" cy="1274775"/>
              </a:xfrm>
            </p:grpSpPr>
            <p:sp>
              <p:nvSpPr>
                <p:cNvPr id="2587" name="Google Shape;2587;p16"/>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8" name="Google Shape;2588;p16"/>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9" name="Google Shape;2589;p16"/>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0" name="Google Shape;2590;p16"/>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1" name="Google Shape;2591;p16"/>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2" name="Google Shape;2592;p16"/>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3" name="Google Shape;2593;p16"/>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4" name="Google Shape;2594;p16"/>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5" name="Google Shape;2595;p16"/>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6" name="Google Shape;2596;p16"/>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7" name="Google Shape;2597;p16"/>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8" name="Google Shape;2598;p16"/>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9" name="Google Shape;2599;p16"/>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0" name="Google Shape;2600;p16"/>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1" name="Google Shape;2601;p16"/>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2" name="Google Shape;2602;p16"/>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03" name="Google Shape;2603;p16"/>
              <p:cNvGrpSpPr/>
              <p:nvPr/>
            </p:nvGrpSpPr>
            <p:grpSpPr>
              <a:xfrm rot="1719346">
                <a:off x="7111570" y="4098692"/>
                <a:ext cx="889403" cy="1363591"/>
                <a:chOff x="2235100" y="548200"/>
                <a:chExt cx="759725" cy="1164775"/>
              </a:xfrm>
            </p:grpSpPr>
            <p:sp>
              <p:nvSpPr>
                <p:cNvPr id="2604" name="Google Shape;2604;p16"/>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5" name="Google Shape;2605;p16"/>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6" name="Google Shape;2606;p16"/>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7" name="Google Shape;2607;p16"/>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8" name="Google Shape;2608;p16"/>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9" name="Google Shape;2609;p16"/>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0" name="Google Shape;2610;p16"/>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1" name="Google Shape;2611;p16"/>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2" name="Google Shape;2612;p16"/>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13" name="Google Shape;2613;p16"/>
              <p:cNvGrpSpPr/>
              <p:nvPr/>
            </p:nvGrpSpPr>
            <p:grpSpPr>
              <a:xfrm>
                <a:off x="6130396" y="3452157"/>
                <a:ext cx="762224" cy="1691338"/>
                <a:chOff x="3862100" y="3297800"/>
                <a:chExt cx="818100" cy="1815325"/>
              </a:xfrm>
            </p:grpSpPr>
            <p:sp>
              <p:nvSpPr>
                <p:cNvPr id="2614" name="Google Shape;2614;p16"/>
                <p:cNvSpPr/>
                <p:nvPr/>
              </p:nvSpPr>
              <p:spPr>
                <a:xfrm>
                  <a:off x="4141725" y="3776050"/>
                  <a:ext cx="91500" cy="1337075"/>
                </a:xfrm>
                <a:custGeom>
                  <a:avLst/>
                  <a:gdLst/>
                  <a:ahLst/>
                  <a:cxnLst/>
                  <a:rect l="l" t="t" r="r" b="b"/>
                  <a:pathLst>
                    <a:path w="3660" h="53483" extrusionOk="0">
                      <a:moveTo>
                        <a:pt x="3113" y="1"/>
                      </a:moveTo>
                      <a:cubicBezTo>
                        <a:pt x="3067" y="1"/>
                        <a:pt x="3025" y="184"/>
                        <a:pt x="3025" y="551"/>
                      </a:cubicBezTo>
                      <a:cubicBezTo>
                        <a:pt x="3192" y="8657"/>
                        <a:pt x="2959" y="16796"/>
                        <a:pt x="2492" y="24935"/>
                      </a:cubicBezTo>
                      <a:cubicBezTo>
                        <a:pt x="1991" y="33075"/>
                        <a:pt x="1291" y="41147"/>
                        <a:pt x="324" y="49186"/>
                      </a:cubicBezTo>
                      <a:cubicBezTo>
                        <a:pt x="0" y="52030"/>
                        <a:pt x="302" y="53483"/>
                        <a:pt x="747" y="53483"/>
                      </a:cubicBezTo>
                      <a:cubicBezTo>
                        <a:pt x="1173" y="53483"/>
                        <a:pt x="1730" y="52147"/>
                        <a:pt x="1991" y="49420"/>
                      </a:cubicBezTo>
                      <a:cubicBezTo>
                        <a:pt x="2725" y="41281"/>
                        <a:pt x="3226" y="33141"/>
                        <a:pt x="3426" y="24969"/>
                      </a:cubicBezTo>
                      <a:cubicBezTo>
                        <a:pt x="3659" y="16830"/>
                        <a:pt x="3659" y="8657"/>
                        <a:pt x="3226" y="551"/>
                      </a:cubicBezTo>
                      <a:cubicBezTo>
                        <a:pt x="3209" y="184"/>
                        <a:pt x="3159"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5" name="Google Shape;2615;p16"/>
                <p:cNvSpPr/>
                <p:nvPr/>
              </p:nvSpPr>
              <p:spPr>
                <a:xfrm>
                  <a:off x="4054725" y="3429350"/>
                  <a:ext cx="363625" cy="570675"/>
                </a:xfrm>
                <a:custGeom>
                  <a:avLst/>
                  <a:gdLst/>
                  <a:ahLst/>
                  <a:cxnLst/>
                  <a:rect l="l" t="t" r="r" b="b"/>
                  <a:pathLst>
                    <a:path w="14545" h="22827" extrusionOk="0">
                      <a:moveTo>
                        <a:pt x="7343" y="0"/>
                      </a:moveTo>
                      <a:cubicBezTo>
                        <a:pt x="5822" y="0"/>
                        <a:pt x="4307" y="718"/>
                        <a:pt x="3337" y="2111"/>
                      </a:cubicBezTo>
                      <a:cubicBezTo>
                        <a:pt x="2136" y="3845"/>
                        <a:pt x="1268" y="5880"/>
                        <a:pt x="801" y="7948"/>
                      </a:cubicBezTo>
                      <a:cubicBezTo>
                        <a:pt x="1" y="11651"/>
                        <a:pt x="535" y="15654"/>
                        <a:pt x="2336" y="18989"/>
                      </a:cubicBezTo>
                      <a:cubicBezTo>
                        <a:pt x="3319" y="20857"/>
                        <a:pt x="4913" y="22660"/>
                        <a:pt x="6961" y="22660"/>
                      </a:cubicBezTo>
                      <a:cubicBezTo>
                        <a:pt x="6998" y="22660"/>
                        <a:pt x="7035" y="22660"/>
                        <a:pt x="7073" y="22659"/>
                      </a:cubicBezTo>
                      <a:cubicBezTo>
                        <a:pt x="7106" y="22658"/>
                        <a:pt x="7139" y="22658"/>
                        <a:pt x="7172" y="22658"/>
                      </a:cubicBezTo>
                      <a:cubicBezTo>
                        <a:pt x="8181" y="22658"/>
                        <a:pt x="8741" y="22826"/>
                        <a:pt x="9153" y="22826"/>
                      </a:cubicBezTo>
                      <a:cubicBezTo>
                        <a:pt x="9945" y="22826"/>
                        <a:pt x="10186" y="22203"/>
                        <a:pt x="12009" y="18556"/>
                      </a:cubicBezTo>
                      <a:cubicBezTo>
                        <a:pt x="13644" y="15287"/>
                        <a:pt x="14545" y="11584"/>
                        <a:pt x="14011" y="7948"/>
                      </a:cubicBezTo>
                      <a:cubicBezTo>
                        <a:pt x="13644" y="5713"/>
                        <a:pt x="12677" y="3445"/>
                        <a:pt x="10809" y="1477"/>
                      </a:cubicBezTo>
                      <a:cubicBezTo>
                        <a:pt x="9846" y="484"/>
                        <a:pt x="8592" y="0"/>
                        <a:pt x="7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6" name="Google Shape;2616;p16"/>
                <p:cNvSpPr/>
                <p:nvPr/>
              </p:nvSpPr>
              <p:spPr>
                <a:xfrm>
                  <a:off x="4081425" y="3486275"/>
                  <a:ext cx="110925" cy="434500"/>
                </a:xfrm>
                <a:custGeom>
                  <a:avLst/>
                  <a:gdLst/>
                  <a:ahLst/>
                  <a:cxnLst/>
                  <a:rect l="l" t="t" r="r" b="b"/>
                  <a:pathLst>
                    <a:path w="4437" h="17380" extrusionOk="0">
                      <a:moveTo>
                        <a:pt x="4437" y="0"/>
                      </a:moveTo>
                      <a:cubicBezTo>
                        <a:pt x="901" y="5171"/>
                        <a:pt x="0" y="12042"/>
                        <a:pt x="2235" y="17379"/>
                      </a:cubicBezTo>
                      <a:cubicBezTo>
                        <a:pt x="1301" y="11642"/>
                        <a:pt x="2135" y="5604"/>
                        <a:pt x="44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7" name="Google Shape;2617;p16"/>
                <p:cNvSpPr/>
                <p:nvPr/>
              </p:nvSpPr>
              <p:spPr>
                <a:xfrm>
                  <a:off x="4153125" y="3490450"/>
                  <a:ext cx="63425" cy="462850"/>
                </a:xfrm>
                <a:custGeom>
                  <a:avLst/>
                  <a:gdLst/>
                  <a:ahLst/>
                  <a:cxnLst/>
                  <a:rect l="l" t="t" r="r" b="b"/>
                  <a:pathLst>
                    <a:path w="2537" h="18514" extrusionOk="0">
                      <a:moveTo>
                        <a:pt x="2536" y="0"/>
                      </a:moveTo>
                      <a:lnTo>
                        <a:pt x="2536" y="0"/>
                      </a:lnTo>
                      <a:cubicBezTo>
                        <a:pt x="1669" y="3036"/>
                        <a:pt x="835" y="6138"/>
                        <a:pt x="401" y="9273"/>
                      </a:cubicBezTo>
                      <a:cubicBezTo>
                        <a:pt x="1" y="12376"/>
                        <a:pt x="68" y="15645"/>
                        <a:pt x="1102" y="18513"/>
                      </a:cubicBezTo>
                      <a:cubicBezTo>
                        <a:pt x="735" y="12643"/>
                        <a:pt x="1235" y="6672"/>
                        <a:pt x="2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8" name="Google Shape;2618;p16"/>
                <p:cNvSpPr/>
                <p:nvPr/>
              </p:nvSpPr>
              <p:spPr>
                <a:xfrm>
                  <a:off x="4214025" y="3482925"/>
                  <a:ext cx="55050" cy="469550"/>
                </a:xfrm>
                <a:custGeom>
                  <a:avLst/>
                  <a:gdLst/>
                  <a:ahLst/>
                  <a:cxnLst/>
                  <a:rect l="l" t="t" r="r" b="b"/>
                  <a:pathLst>
                    <a:path w="2202" h="18782" extrusionOk="0">
                      <a:moveTo>
                        <a:pt x="1268" y="1"/>
                      </a:moveTo>
                      <a:lnTo>
                        <a:pt x="0" y="18781"/>
                      </a:lnTo>
                      <a:cubicBezTo>
                        <a:pt x="1801" y="12944"/>
                        <a:pt x="2202" y="6672"/>
                        <a:pt x="1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9" name="Google Shape;2619;p16"/>
                <p:cNvSpPr/>
                <p:nvPr/>
              </p:nvSpPr>
              <p:spPr>
                <a:xfrm>
                  <a:off x="4259050" y="3488775"/>
                  <a:ext cx="77575" cy="442850"/>
                </a:xfrm>
                <a:custGeom>
                  <a:avLst/>
                  <a:gdLst/>
                  <a:ahLst/>
                  <a:cxnLst/>
                  <a:rect l="l" t="t" r="r" b="b"/>
                  <a:pathLst>
                    <a:path w="3103" h="17714" extrusionOk="0">
                      <a:moveTo>
                        <a:pt x="401" y="0"/>
                      </a:moveTo>
                      <a:lnTo>
                        <a:pt x="401" y="0"/>
                      </a:lnTo>
                      <a:cubicBezTo>
                        <a:pt x="1101" y="5871"/>
                        <a:pt x="901" y="11876"/>
                        <a:pt x="0" y="17713"/>
                      </a:cubicBezTo>
                      <a:cubicBezTo>
                        <a:pt x="2769" y="12276"/>
                        <a:pt x="3103" y="5604"/>
                        <a:pt x="4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0" name="Google Shape;2620;p16"/>
                <p:cNvSpPr/>
                <p:nvPr/>
              </p:nvSpPr>
              <p:spPr>
                <a:xfrm>
                  <a:off x="4293225" y="3499625"/>
                  <a:ext cx="70075" cy="428650"/>
                </a:xfrm>
                <a:custGeom>
                  <a:avLst/>
                  <a:gdLst/>
                  <a:ahLst/>
                  <a:cxnLst/>
                  <a:rect l="l" t="t" r="r" b="b"/>
                  <a:pathLst>
                    <a:path w="2803" h="17146" extrusionOk="0">
                      <a:moveTo>
                        <a:pt x="1" y="0"/>
                      </a:moveTo>
                      <a:cubicBezTo>
                        <a:pt x="1502" y="5604"/>
                        <a:pt x="1736" y="11508"/>
                        <a:pt x="601" y="17146"/>
                      </a:cubicBezTo>
                      <a:cubicBezTo>
                        <a:pt x="1802" y="14344"/>
                        <a:pt x="2736" y="11442"/>
                        <a:pt x="2770" y="8406"/>
                      </a:cubicBezTo>
                      <a:cubicBezTo>
                        <a:pt x="2803" y="5404"/>
                        <a:pt x="1936" y="2268"/>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1" name="Google Shape;2621;p16"/>
                <p:cNvSpPr/>
                <p:nvPr/>
              </p:nvSpPr>
              <p:spPr>
                <a:xfrm>
                  <a:off x="4153975" y="3297800"/>
                  <a:ext cx="189325" cy="159975"/>
                </a:xfrm>
                <a:custGeom>
                  <a:avLst/>
                  <a:gdLst/>
                  <a:ahLst/>
                  <a:cxnLst/>
                  <a:rect l="l" t="t" r="r" b="b"/>
                  <a:pathLst>
                    <a:path w="7573" h="6399" extrusionOk="0">
                      <a:moveTo>
                        <a:pt x="2235" y="1"/>
                      </a:moveTo>
                      <a:cubicBezTo>
                        <a:pt x="2235" y="1"/>
                        <a:pt x="1635" y="2736"/>
                        <a:pt x="1902" y="4070"/>
                      </a:cubicBezTo>
                      <a:cubicBezTo>
                        <a:pt x="1235" y="3637"/>
                        <a:pt x="1" y="2703"/>
                        <a:pt x="0" y="2703"/>
                      </a:cubicBezTo>
                      <a:lnTo>
                        <a:pt x="0" y="2703"/>
                      </a:lnTo>
                      <a:cubicBezTo>
                        <a:pt x="0" y="2703"/>
                        <a:pt x="1568" y="5972"/>
                        <a:pt x="2936" y="6338"/>
                      </a:cubicBezTo>
                      <a:cubicBezTo>
                        <a:pt x="3087" y="6379"/>
                        <a:pt x="3238" y="6399"/>
                        <a:pt x="3386" y="6399"/>
                      </a:cubicBezTo>
                      <a:cubicBezTo>
                        <a:pt x="5662" y="6399"/>
                        <a:pt x="7572" y="1902"/>
                        <a:pt x="7572" y="1902"/>
                      </a:cubicBezTo>
                      <a:lnTo>
                        <a:pt x="7572" y="1902"/>
                      </a:lnTo>
                      <a:cubicBezTo>
                        <a:pt x="7572" y="1902"/>
                        <a:pt x="5404" y="3136"/>
                        <a:pt x="4870" y="4237"/>
                      </a:cubicBezTo>
                      <a:cubicBezTo>
                        <a:pt x="5004" y="3070"/>
                        <a:pt x="5237" y="701"/>
                        <a:pt x="5237" y="701"/>
                      </a:cubicBezTo>
                      <a:lnTo>
                        <a:pt x="5237" y="701"/>
                      </a:lnTo>
                      <a:cubicBezTo>
                        <a:pt x="5237" y="701"/>
                        <a:pt x="3436" y="2336"/>
                        <a:pt x="3169" y="3503"/>
                      </a:cubicBezTo>
                      <a:cubicBezTo>
                        <a:pt x="3036" y="2302"/>
                        <a:pt x="2235" y="1"/>
                        <a:pt x="22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2" name="Google Shape;2622;p16"/>
                <p:cNvSpPr/>
                <p:nvPr/>
              </p:nvSpPr>
              <p:spPr>
                <a:xfrm>
                  <a:off x="4054725" y="3723025"/>
                  <a:ext cx="346125" cy="297675"/>
                </a:xfrm>
                <a:custGeom>
                  <a:avLst/>
                  <a:gdLst/>
                  <a:ahLst/>
                  <a:cxnLst/>
                  <a:rect l="l" t="t" r="r" b="b"/>
                  <a:pathLst>
                    <a:path w="13845" h="11907" extrusionOk="0">
                      <a:moveTo>
                        <a:pt x="6293" y="1"/>
                      </a:moveTo>
                      <a:cubicBezTo>
                        <a:pt x="6075" y="1"/>
                        <a:pt x="5865" y="217"/>
                        <a:pt x="5772" y="404"/>
                      </a:cubicBezTo>
                      <a:cubicBezTo>
                        <a:pt x="4938" y="2039"/>
                        <a:pt x="5104" y="3973"/>
                        <a:pt x="5305" y="5741"/>
                      </a:cubicBezTo>
                      <a:cubicBezTo>
                        <a:pt x="4871" y="3973"/>
                        <a:pt x="4337" y="2372"/>
                        <a:pt x="3703" y="871"/>
                      </a:cubicBezTo>
                      <a:cubicBezTo>
                        <a:pt x="3637" y="638"/>
                        <a:pt x="3503" y="371"/>
                        <a:pt x="3236" y="337"/>
                      </a:cubicBezTo>
                      <a:cubicBezTo>
                        <a:pt x="3211" y="333"/>
                        <a:pt x="3185" y="331"/>
                        <a:pt x="3159" y="331"/>
                      </a:cubicBezTo>
                      <a:cubicBezTo>
                        <a:pt x="2986" y="331"/>
                        <a:pt x="2819" y="426"/>
                        <a:pt x="2703" y="571"/>
                      </a:cubicBezTo>
                      <a:cubicBezTo>
                        <a:pt x="2636" y="738"/>
                        <a:pt x="2603" y="971"/>
                        <a:pt x="2536" y="1171"/>
                      </a:cubicBezTo>
                      <a:cubicBezTo>
                        <a:pt x="2302" y="2806"/>
                        <a:pt x="2503" y="4474"/>
                        <a:pt x="3103" y="5975"/>
                      </a:cubicBezTo>
                      <a:cubicBezTo>
                        <a:pt x="2603" y="4874"/>
                        <a:pt x="2036" y="3873"/>
                        <a:pt x="1469" y="2873"/>
                      </a:cubicBezTo>
                      <a:cubicBezTo>
                        <a:pt x="1277" y="2553"/>
                        <a:pt x="994" y="2203"/>
                        <a:pt x="648" y="2203"/>
                      </a:cubicBezTo>
                      <a:cubicBezTo>
                        <a:pt x="632" y="2203"/>
                        <a:pt x="617" y="2204"/>
                        <a:pt x="601" y="2205"/>
                      </a:cubicBezTo>
                      <a:cubicBezTo>
                        <a:pt x="334" y="2239"/>
                        <a:pt x="168" y="2472"/>
                        <a:pt x="101" y="2739"/>
                      </a:cubicBezTo>
                      <a:cubicBezTo>
                        <a:pt x="1" y="3039"/>
                        <a:pt x="101" y="3306"/>
                        <a:pt x="134" y="3540"/>
                      </a:cubicBezTo>
                      <a:cubicBezTo>
                        <a:pt x="935" y="7042"/>
                        <a:pt x="3036" y="11178"/>
                        <a:pt x="6606" y="11846"/>
                      </a:cubicBezTo>
                      <a:cubicBezTo>
                        <a:pt x="6825" y="11887"/>
                        <a:pt x="7041" y="11907"/>
                        <a:pt x="7253" y="11907"/>
                      </a:cubicBezTo>
                      <a:cubicBezTo>
                        <a:pt x="11129" y="11907"/>
                        <a:pt x="13686" y="5276"/>
                        <a:pt x="13844" y="3473"/>
                      </a:cubicBezTo>
                      <a:cubicBezTo>
                        <a:pt x="13844" y="3306"/>
                        <a:pt x="13844" y="3139"/>
                        <a:pt x="13711" y="3006"/>
                      </a:cubicBezTo>
                      <a:cubicBezTo>
                        <a:pt x="13649" y="2944"/>
                        <a:pt x="13572" y="2918"/>
                        <a:pt x="13495" y="2918"/>
                      </a:cubicBezTo>
                      <a:cubicBezTo>
                        <a:pt x="13406" y="2918"/>
                        <a:pt x="13315" y="2952"/>
                        <a:pt x="13244" y="3006"/>
                      </a:cubicBezTo>
                      <a:cubicBezTo>
                        <a:pt x="13144" y="3139"/>
                        <a:pt x="13043" y="3239"/>
                        <a:pt x="12977" y="3406"/>
                      </a:cubicBezTo>
                      <a:cubicBezTo>
                        <a:pt x="12543" y="4240"/>
                        <a:pt x="12176" y="5041"/>
                        <a:pt x="11776" y="5875"/>
                      </a:cubicBezTo>
                      <a:cubicBezTo>
                        <a:pt x="12176" y="4674"/>
                        <a:pt x="12443" y="3406"/>
                        <a:pt x="12510" y="2172"/>
                      </a:cubicBezTo>
                      <a:cubicBezTo>
                        <a:pt x="12510" y="2005"/>
                        <a:pt x="12510" y="1838"/>
                        <a:pt x="12476" y="1672"/>
                      </a:cubicBezTo>
                      <a:cubicBezTo>
                        <a:pt x="12376" y="1505"/>
                        <a:pt x="12276" y="1371"/>
                        <a:pt x="12109" y="1371"/>
                      </a:cubicBezTo>
                      <a:cubicBezTo>
                        <a:pt x="12092" y="1369"/>
                        <a:pt x="12075" y="1368"/>
                        <a:pt x="12059" y="1368"/>
                      </a:cubicBezTo>
                      <a:cubicBezTo>
                        <a:pt x="11852" y="1368"/>
                        <a:pt x="11702" y="1553"/>
                        <a:pt x="11609" y="1738"/>
                      </a:cubicBezTo>
                      <a:cubicBezTo>
                        <a:pt x="10775" y="3073"/>
                        <a:pt x="10175" y="4540"/>
                        <a:pt x="9808" y="6075"/>
                      </a:cubicBezTo>
                      <a:cubicBezTo>
                        <a:pt x="10141" y="4340"/>
                        <a:pt x="10308" y="2706"/>
                        <a:pt x="10208" y="1138"/>
                      </a:cubicBezTo>
                      <a:cubicBezTo>
                        <a:pt x="10208" y="871"/>
                        <a:pt x="10175" y="638"/>
                        <a:pt x="9975" y="504"/>
                      </a:cubicBezTo>
                      <a:cubicBezTo>
                        <a:pt x="9915" y="471"/>
                        <a:pt x="9853" y="456"/>
                        <a:pt x="9792" y="456"/>
                      </a:cubicBezTo>
                      <a:cubicBezTo>
                        <a:pt x="9548" y="456"/>
                        <a:pt x="9307" y="691"/>
                        <a:pt x="9174" y="904"/>
                      </a:cubicBezTo>
                      <a:cubicBezTo>
                        <a:pt x="8240" y="2339"/>
                        <a:pt x="7706" y="4007"/>
                        <a:pt x="7673" y="5675"/>
                      </a:cubicBezTo>
                      <a:cubicBezTo>
                        <a:pt x="7439" y="3907"/>
                        <a:pt x="7173" y="2239"/>
                        <a:pt x="6772" y="571"/>
                      </a:cubicBezTo>
                      <a:cubicBezTo>
                        <a:pt x="6672" y="337"/>
                        <a:pt x="6606" y="37"/>
                        <a:pt x="6339" y="4"/>
                      </a:cubicBezTo>
                      <a:cubicBezTo>
                        <a:pt x="6324" y="2"/>
                        <a:pt x="6308" y="1"/>
                        <a:pt x="62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3" name="Google Shape;2623;p16"/>
                <p:cNvSpPr/>
                <p:nvPr/>
              </p:nvSpPr>
              <p:spPr>
                <a:xfrm>
                  <a:off x="4155475" y="4194475"/>
                  <a:ext cx="347150" cy="915125"/>
                </a:xfrm>
                <a:custGeom>
                  <a:avLst/>
                  <a:gdLst/>
                  <a:ahLst/>
                  <a:cxnLst/>
                  <a:rect l="l" t="t" r="r" b="b"/>
                  <a:pathLst>
                    <a:path w="13886" h="36605" extrusionOk="0">
                      <a:moveTo>
                        <a:pt x="13842" y="1"/>
                      </a:moveTo>
                      <a:cubicBezTo>
                        <a:pt x="13804" y="1"/>
                        <a:pt x="13731" y="118"/>
                        <a:pt x="13650" y="360"/>
                      </a:cubicBezTo>
                      <a:cubicBezTo>
                        <a:pt x="11982" y="6030"/>
                        <a:pt x="9981" y="11668"/>
                        <a:pt x="7846" y="17172"/>
                      </a:cubicBezTo>
                      <a:cubicBezTo>
                        <a:pt x="5744" y="22709"/>
                        <a:pt x="3409" y="28146"/>
                        <a:pt x="974" y="33550"/>
                      </a:cubicBezTo>
                      <a:cubicBezTo>
                        <a:pt x="79" y="35519"/>
                        <a:pt x="1" y="36605"/>
                        <a:pt x="373" y="36605"/>
                      </a:cubicBezTo>
                      <a:cubicBezTo>
                        <a:pt x="694" y="36605"/>
                        <a:pt x="1351" y="35796"/>
                        <a:pt x="2109" y="34050"/>
                      </a:cubicBezTo>
                      <a:cubicBezTo>
                        <a:pt x="4444" y="28580"/>
                        <a:pt x="6578" y="23042"/>
                        <a:pt x="8513" y="17405"/>
                      </a:cubicBezTo>
                      <a:cubicBezTo>
                        <a:pt x="10481" y="11801"/>
                        <a:pt x="12282" y="6164"/>
                        <a:pt x="13817" y="393"/>
                      </a:cubicBezTo>
                      <a:cubicBezTo>
                        <a:pt x="13886" y="134"/>
                        <a:pt x="13884" y="1"/>
                        <a:pt x="138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4" name="Google Shape;2624;p16"/>
                <p:cNvSpPr/>
                <p:nvPr/>
              </p:nvSpPr>
              <p:spPr>
                <a:xfrm>
                  <a:off x="4385800" y="3953375"/>
                  <a:ext cx="282725" cy="412225"/>
                </a:xfrm>
                <a:custGeom>
                  <a:avLst/>
                  <a:gdLst/>
                  <a:ahLst/>
                  <a:cxnLst/>
                  <a:rect l="l" t="t" r="r" b="b"/>
                  <a:pathLst>
                    <a:path w="11309" h="16489" extrusionOk="0">
                      <a:moveTo>
                        <a:pt x="7127" y="0"/>
                      </a:moveTo>
                      <a:cubicBezTo>
                        <a:pt x="6373" y="0"/>
                        <a:pt x="5605" y="244"/>
                        <a:pt x="4937" y="764"/>
                      </a:cubicBezTo>
                      <a:cubicBezTo>
                        <a:pt x="3737" y="1698"/>
                        <a:pt x="2636" y="2865"/>
                        <a:pt x="1902" y="4266"/>
                      </a:cubicBezTo>
                      <a:cubicBezTo>
                        <a:pt x="501" y="6668"/>
                        <a:pt x="1" y="9537"/>
                        <a:pt x="501" y="12272"/>
                      </a:cubicBezTo>
                      <a:cubicBezTo>
                        <a:pt x="768" y="13773"/>
                        <a:pt x="1502" y="15441"/>
                        <a:pt x="3003" y="15874"/>
                      </a:cubicBezTo>
                      <a:cubicBezTo>
                        <a:pt x="3934" y="16165"/>
                        <a:pt x="4269" y="16488"/>
                        <a:pt x="4616" y="16488"/>
                      </a:cubicBezTo>
                      <a:cubicBezTo>
                        <a:pt x="5064" y="16488"/>
                        <a:pt x="5534" y="15949"/>
                        <a:pt x="7339" y="14106"/>
                      </a:cubicBezTo>
                      <a:cubicBezTo>
                        <a:pt x="9174" y="12172"/>
                        <a:pt x="10642" y="9803"/>
                        <a:pt x="11075" y="7202"/>
                      </a:cubicBezTo>
                      <a:cubicBezTo>
                        <a:pt x="11309" y="5500"/>
                        <a:pt x="11109" y="3766"/>
                        <a:pt x="10275" y="1964"/>
                      </a:cubicBezTo>
                      <a:cubicBezTo>
                        <a:pt x="9645" y="705"/>
                        <a:pt x="8407" y="0"/>
                        <a:pt x="7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5" name="Google Shape;2625;p16"/>
                <p:cNvSpPr/>
                <p:nvPr/>
              </p:nvSpPr>
              <p:spPr>
                <a:xfrm>
                  <a:off x="4401650" y="3986625"/>
                  <a:ext cx="144300" cy="290225"/>
                </a:xfrm>
                <a:custGeom>
                  <a:avLst/>
                  <a:gdLst/>
                  <a:ahLst/>
                  <a:cxnLst/>
                  <a:rect l="l" t="t" r="r" b="b"/>
                  <a:pathLst>
                    <a:path w="5772" h="11609" extrusionOk="0">
                      <a:moveTo>
                        <a:pt x="5771" y="1"/>
                      </a:moveTo>
                      <a:lnTo>
                        <a:pt x="5771" y="1"/>
                      </a:lnTo>
                      <a:cubicBezTo>
                        <a:pt x="2135" y="2803"/>
                        <a:pt x="0" y="7439"/>
                        <a:pt x="334" y="11609"/>
                      </a:cubicBezTo>
                      <a:cubicBezTo>
                        <a:pt x="1068" y="7373"/>
                        <a:pt x="2969" y="3336"/>
                        <a:pt x="57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6" name="Google Shape;2626;p16"/>
                <p:cNvSpPr/>
                <p:nvPr/>
              </p:nvSpPr>
              <p:spPr>
                <a:xfrm>
                  <a:off x="4432500" y="3994975"/>
                  <a:ext cx="130125" cy="313575"/>
                </a:xfrm>
                <a:custGeom>
                  <a:avLst/>
                  <a:gdLst/>
                  <a:ahLst/>
                  <a:cxnLst/>
                  <a:rect l="l" t="t" r="r" b="b"/>
                  <a:pathLst>
                    <a:path w="5205" h="12543" extrusionOk="0">
                      <a:moveTo>
                        <a:pt x="5204" y="0"/>
                      </a:moveTo>
                      <a:cubicBezTo>
                        <a:pt x="3937" y="1935"/>
                        <a:pt x="2636" y="3870"/>
                        <a:pt x="1668" y="5971"/>
                      </a:cubicBezTo>
                      <a:cubicBezTo>
                        <a:pt x="701" y="8039"/>
                        <a:pt x="1" y="10341"/>
                        <a:pt x="67" y="12543"/>
                      </a:cubicBezTo>
                      <a:cubicBezTo>
                        <a:pt x="1168" y="8373"/>
                        <a:pt x="2769" y="4337"/>
                        <a:pt x="5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7" name="Google Shape;2627;p16"/>
                <p:cNvSpPr/>
                <p:nvPr/>
              </p:nvSpPr>
              <p:spPr>
                <a:xfrm>
                  <a:off x="4459200" y="3995800"/>
                  <a:ext cx="125100" cy="319425"/>
                </a:xfrm>
                <a:custGeom>
                  <a:avLst/>
                  <a:gdLst/>
                  <a:ahLst/>
                  <a:cxnLst/>
                  <a:rect l="l" t="t" r="r" b="b"/>
                  <a:pathLst>
                    <a:path w="5004" h="12777" extrusionOk="0">
                      <a:moveTo>
                        <a:pt x="5004" y="1"/>
                      </a:moveTo>
                      <a:lnTo>
                        <a:pt x="0" y="12776"/>
                      </a:lnTo>
                      <a:cubicBezTo>
                        <a:pt x="2502" y="9107"/>
                        <a:pt x="4170" y="4904"/>
                        <a:pt x="50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8" name="Google Shape;2628;p16"/>
                <p:cNvSpPr/>
                <p:nvPr/>
              </p:nvSpPr>
              <p:spPr>
                <a:xfrm>
                  <a:off x="4495050" y="4005800"/>
                  <a:ext cx="119275" cy="305250"/>
                </a:xfrm>
                <a:custGeom>
                  <a:avLst/>
                  <a:gdLst/>
                  <a:ahLst/>
                  <a:cxnLst/>
                  <a:rect l="l" t="t" r="r" b="b"/>
                  <a:pathLst>
                    <a:path w="4771" h="12210" extrusionOk="0">
                      <a:moveTo>
                        <a:pt x="4203" y="1"/>
                      </a:moveTo>
                      <a:lnTo>
                        <a:pt x="4203" y="1"/>
                      </a:lnTo>
                      <a:cubicBezTo>
                        <a:pt x="3369" y="4237"/>
                        <a:pt x="1902" y="8374"/>
                        <a:pt x="0" y="12210"/>
                      </a:cubicBezTo>
                      <a:cubicBezTo>
                        <a:pt x="3069" y="9041"/>
                        <a:pt x="4770" y="4504"/>
                        <a:pt x="4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9" name="Google Shape;2629;p16"/>
                <p:cNvSpPr/>
                <p:nvPr/>
              </p:nvSpPr>
              <p:spPr>
                <a:xfrm>
                  <a:off x="4528400" y="4018325"/>
                  <a:ext cx="105950" cy="301075"/>
                </a:xfrm>
                <a:custGeom>
                  <a:avLst/>
                  <a:gdLst/>
                  <a:ahLst/>
                  <a:cxnLst/>
                  <a:rect l="l" t="t" r="r" b="b"/>
                  <a:pathLst>
                    <a:path w="4238" h="12043" extrusionOk="0">
                      <a:moveTo>
                        <a:pt x="3403" y="0"/>
                      </a:moveTo>
                      <a:cubicBezTo>
                        <a:pt x="3236" y="4203"/>
                        <a:pt x="2035" y="8340"/>
                        <a:pt x="1" y="12042"/>
                      </a:cubicBezTo>
                      <a:cubicBezTo>
                        <a:pt x="1435" y="10374"/>
                        <a:pt x="2736" y="8540"/>
                        <a:pt x="3436" y="6438"/>
                      </a:cubicBezTo>
                      <a:cubicBezTo>
                        <a:pt x="4170" y="4370"/>
                        <a:pt x="4237" y="2002"/>
                        <a:pt x="34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0" name="Google Shape;2630;p16"/>
                <p:cNvSpPr/>
                <p:nvPr/>
              </p:nvSpPr>
              <p:spPr>
                <a:xfrm>
                  <a:off x="4546750" y="3859875"/>
                  <a:ext cx="133450" cy="118500"/>
                </a:xfrm>
                <a:custGeom>
                  <a:avLst/>
                  <a:gdLst/>
                  <a:ahLst/>
                  <a:cxnLst/>
                  <a:rect l="l" t="t" r="r" b="b"/>
                  <a:pathLst>
                    <a:path w="5338" h="4740" extrusionOk="0">
                      <a:moveTo>
                        <a:pt x="2135" y="0"/>
                      </a:moveTo>
                      <a:cubicBezTo>
                        <a:pt x="2135" y="1"/>
                        <a:pt x="1068" y="1735"/>
                        <a:pt x="1001" y="2736"/>
                      </a:cubicBezTo>
                      <a:lnTo>
                        <a:pt x="1" y="1368"/>
                      </a:lnTo>
                      <a:lnTo>
                        <a:pt x="1" y="1368"/>
                      </a:lnTo>
                      <a:cubicBezTo>
                        <a:pt x="1" y="1368"/>
                        <a:pt x="368" y="4003"/>
                        <a:pt x="1268" y="4537"/>
                      </a:cubicBezTo>
                      <a:cubicBezTo>
                        <a:pt x="1485" y="4679"/>
                        <a:pt x="1722" y="4739"/>
                        <a:pt x="1970" y="4739"/>
                      </a:cubicBezTo>
                      <a:cubicBezTo>
                        <a:pt x="3469" y="4739"/>
                        <a:pt x="5338" y="2502"/>
                        <a:pt x="5338" y="2502"/>
                      </a:cubicBezTo>
                      <a:lnTo>
                        <a:pt x="5338" y="2502"/>
                      </a:lnTo>
                      <a:cubicBezTo>
                        <a:pt x="5337" y="2502"/>
                        <a:pt x="3603" y="2802"/>
                        <a:pt x="2969" y="3470"/>
                      </a:cubicBezTo>
                      <a:cubicBezTo>
                        <a:pt x="3303" y="2702"/>
                        <a:pt x="4003" y="1101"/>
                        <a:pt x="4003" y="1101"/>
                      </a:cubicBezTo>
                      <a:lnTo>
                        <a:pt x="4003" y="1101"/>
                      </a:lnTo>
                      <a:cubicBezTo>
                        <a:pt x="4003" y="1101"/>
                        <a:pt x="2436" y="1868"/>
                        <a:pt x="1969" y="2602"/>
                      </a:cubicBezTo>
                      <a:cubicBezTo>
                        <a:pt x="2169" y="1735"/>
                        <a:pt x="2135" y="1"/>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1" name="Google Shape;2631;p16"/>
                <p:cNvSpPr/>
                <p:nvPr/>
              </p:nvSpPr>
              <p:spPr>
                <a:xfrm>
                  <a:off x="4374950" y="4142975"/>
                  <a:ext cx="243550" cy="227225"/>
                </a:xfrm>
                <a:custGeom>
                  <a:avLst/>
                  <a:gdLst/>
                  <a:ahLst/>
                  <a:cxnLst/>
                  <a:rect l="l" t="t" r="r" b="b"/>
                  <a:pathLst>
                    <a:path w="9742" h="9089" extrusionOk="0">
                      <a:moveTo>
                        <a:pt x="2881" y="0"/>
                      </a:moveTo>
                      <a:cubicBezTo>
                        <a:pt x="2789" y="0"/>
                        <a:pt x="2699" y="42"/>
                        <a:pt x="2636" y="85"/>
                      </a:cubicBezTo>
                      <a:cubicBezTo>
                        <a:pt x="2503" y="151"/>
                        <a:pt x="2469" y="318"/>
                        <a:pt x="2369" y="451"/>
                      </a:cubicBezTo>
                      <a:cubicBezTo>
                        <a:pt x="1869" y="1552"/>
                        <a:pt x="1635" y="2753"/>
                        <a:pt x="1702" y="3921"/>
                      </a:cubicBezTo>
                      <a:cubicBezTo>
                        <a:pt x="1569" y="3087"/>
                        <a:pt x="1469" y="2253"/>
                        <a:pt x="1235" y="1419"/>
                      </a:cubicBezTo>
                      <a:cubicBezTo>
                        <a:pt x="1168" y="1152"/>
                        <a:pt x="1068" y="852"/>
                        <a:pt x="802" y="785"/>
                      </a:cubicBezTo>
                      <a:cubicBezTo>
                        <a:pt x="784" y="782"/>
                        <a:pt x="766" y="780"/>
                        <a:pt x="747" y="780"/>
                      </a:cubicBezTo>
                      <a:cubicBezTo>
                        <a:pt x="588" y="780"/>
                        <a:pt x="394" y="903"/>
                        <a:pt x="335" y="1052"/>
                      </a:cubicBezTo>
                      <a:cubicBezTo>
                        <a:pt x="234" y="1219"/>
                        <a:pt x="201" y="1385"/>
                        <a:pt x="201" y="1586"/>
                      </a:cubicBezTo>
                      <a:cubicBezTo>
                        <a:pt x="1" y="4221"/>
                        <a:pt x="535" y="7557"/>
                        <a:pt x="2870" y="8791"/>
                      </a:cubicBezTo>
                      <a:cubicBezTo>
                        <a:pt x="3264" y="8997"/>
                        <a:pt x="3674" y="9088"/>
                        <a:pt x="4088" y="9088"/>
                      </a:cubicBezTo>
                      <a:cubicBezTo>
                        <a:pt x="6615" y="9088"/>
                        <a:pt x="9302" y="5705"/>
                        <a:pt x="9675" y="4588"/>
                      </a:cubicBezTo>
                      <a:cubicBezTo>
                        <a:pt x="9708" y="4454"/>
                        <a:pt x="9741" y="4321"/>
                        <a:pt x="9708" y="4254"/>
                      </a:cubicBezTo>
                      <a:cubicBezTo>
                        <a:pt x="9658" y="4179"/>
                        <a:pt x="9570" y="4142"/>
                        <a:pt x="9473" y="4142"/>
                      </a:cubicBezTo>
                      <a:cubicBezTo>
                        <a:pt x="9441" y="4142"/>
                        <a:pt x="9408" y="4146"/>
                        <a:pt x="9374" y="4154"/>
                      </a:cubicBezTo>
                      <a:cubicBezTo>
                        <a:pt x="9241" y="4221"/>
                        <a:pt x="9174" y="4288"/>
                        <a:pt x="9074" y="4388"/>
                      </a:cubicBezTo>
                      <a:cubicBezTo>
                        <a:pt x="8640" y="4821"/>
                        <a:pt x="8173" y="5322"/>
                        <a:pt x="7706" y="5789"/>
                      </a:cubicBezTo>
                      <a:cubicBezTo>
                        <a:pt x="8240" y="5055"/>
                        <a:pt x="8707" y="4254"/>
                        <a:pt x="9041" y="3387"/>
                      </a:cubicBezTo>
                      <a:cubicBezTo>
                        <a:pt x="9074" y="3253"/>
                        <a:pt x="9141" y="3120"/>
                        <a:pt x="9141" y="2987"/>
                      </a:cubicBezTo>
                      <a:cubicBezTo>
                        <a:pt x="9141" y="2887"/>
                        <a:pt x="9074" y="2753"/>
                        <a:pt x="8974" y="2720"/>
                      </a:cubicBezTo>
                      <a:cubicBezTo>
                        <a:pt x="8937" y="2705"/>
                        <a:pt x="8901" y="2699"/>
                        <a:pt x="8865" y="2699"/>
                      </a:cubicBezTo>
                      <a:cubicBezTo>
                        <a:pt x="8736" y="2699"/>
                        <a:pt x="8611" y="2782"/>
                        <a:pt x="8507" y="2887"/>
                      </a:cubicBezTo>
                      <a:cubicBezTo>
                        <a:pt x="7640" y="3620"/>
                        <a:pt x="6873" y="4488"/>
                        <a:pt x="6305" y="5488"/>
                      </a:cubicBezTo>
                      <a:cubicBezTo>
                        <a:pt x="6873" y="4388"/>
                        <a:pt x="7373" y="3287"/>
                        <a:pt x="7673" y="2153"/>
                      </a:cubicBezTo>
                      <a:cubicBezTo>
                        <a:pt x="7706" y="1986"/>
                        <a:pt x="7740" y="1786"/>
                        <a:pt x="7640" y="1652"/>
                      </a:cubicBezTo>
                      <a:cubicBezTo>
                        <a:pt x="7586" y="1598"/>
                        <a:pt x="7517" y="1576"/>
                        <a:pt x="7444" y="1576"/>
                      </a:cubicBezTo>
                      <a:cubicBezTo>
                        <a:pt x="7292" y="1576"/>
                        <a:pt x="7119" y="1673"/>
                        <a:pt x="7006" y="1786"/>
                      </a:cubicBezTo>
                      <a:cubicBezTo>
                        <a:pt x="6039" y="2553"/>
                        <a:pt x="5338" y="3587"/>
                        <a:pt x="4904" y="4755"/>
                      </a:cubicBezTo>
                      <a:cubicBezTo>
                        <a:pt x="5138" y="3454"/>
                        <a:pt x="5338" y="2253"/>
                        <a:pt x="5405" y="985"/>
                      </a:cubicBezTo>
                      <a:cubicBezTo>
                        <a:pt x="5405" y="785"/>
                        <a:pt x="5405" y="585"/>
                        <a:pt x="5238" y="485"/>
                      </a:cubicBezTo>
                      <a:cubicBezTo>
                        <a:pt x="5207" y="472"/>
                        <a:pt x="5174" y="467"/>
                        <a:pt x="5142" y="467"/>
                      </a:cubicBezTo>
                      <a:cubicBezTo>
                        <a:pt x="4999" y="467"/>
                        <a:pt x="4846" y="570"/>
                        <a:pt x="4738" y="652"/>
                      </a:cubicBezTo>
                      <a:cubicBezTo>
                        <a:pt x="3804" y="1586"/>
                        <a:pt x="3503" y="2953"/>
                        <a:pt x="3237" y="4254"/>
                      </a:cubicBezTo>
                      <a:cubicBezTo>
                        <a:pt x="3370" y="2920"/>
                        <a:pt x="3370" y="1719"/>
                        <a:pt x="3237" y="485"/>
                      </a:cubicBezTo>
                      <a:cubicBezTo>
                        <a:pt x="3203" y="318"/>
                        <a:pt x="3203" y="118"/>
                        <a:pt x="3036" y="51"/>
                      </a:cubicBezTo>
                      <a:cubicBezTo>
                        <a:pt x="2987" y="14"/>
                        <a:pt x="2934" y="0"/>
                        <a:pt x="2881" y="0"/>
                      </a:cubicBezTo>
                      <a:close/>
                    </a:path>
                  </a:pathLst>
                </a:custGeom>
                <a:solidFill>
                  <a:srgbClr val="7BA5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2" name="Google Shape;2632;p16"/>
                <p:cNvSpPr/>
                <p:nvPr/>
              </p:nvSpPr>
              <p:spPr>
                <a:xfrm>
                  <a:off x="3989625" y="4147775"/>
                  <a:ext cx="192850" cy="957925"/>
                </a:xfrm>
                <a:custGeom>
                  <a:avLst/>
                  <a:gdLst/>
                  <a:ahLst/>
                  <a:cxnLst/>
                  <a:rect l="l" t="t" r="r" b="b"/>
                  <a:pathLst>
                    <a:path w="7714" h="38317" extrusionOk="0">
                      <a:moveTo>
                        <a:pt x="57" y="1"/>
                      </a:moveTo>
                      <a:cubicBezTo>
                        <a:pt x="12" y="1"/>
                        <a:pt x="1" y="134"/>
                        <a:pt x="70" y="393"/>
                      </a:cubicBezTo>
                      <a:cubicBezTo>
                        <a:pt x="1537" y="6164"/>
                        <a:pt x="2738" y="11934"/>
                        <a:pt x="3739" y="17772"/>
                      </a:cubicBezTo>
                      <a:cubicBezTo>
                        <a:pt x="4740" y="23610"/>
                        <a:pt x="5574" y="29514"/>
                        <a:pt x="6241" y="35385"/>
                      </a:cubicBezTo>
                      <a:cubicBezTo>
                        <a:pt x="6470" y="37349"/>
                        <a:pt x="6892" y="38317"/>
                        <a:pt x="7199" y="38317"/>
                      </a:cubicBezTo>
                      <a:cubicBezTo>
                        <a:pt x="7518" y="38317"/>
                        <a:pt x="7713" y="37274"/>
                        <a:pt x="7442" y="35218"/>
                      </a:cubicBezTo>
                      <a:cubicBezTo>
                        <a:pt x="6608" y="29347"/>
                        <a:pt x="5607" y="23443"/>
                        <a:pt x="4439" y="17672"/>
                      </a:cubicBezTo>
                      <a:cubicBezTo>
                        <a:pt x="3239" y="11834"/>
                        <a:pt x="1871" y="6064"/>
                        <a:pt x="236" y="360"/>
                      </a:cubicBezTo>
                      <a:cubicBezTo>
                        <a:pt x="172" y="118"/>
                        <a:pt x="100" y="1"/>
                        <a:pt x="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3" name="Google Shape;2633;p16"/>
                <p:cNvSpPr/>
                <p:nvPr/>
              </p:nvSpPr>
              <p:spPr>
                <a:xfrm>
                  <a:off x="3862100" y="3895525"/>
                  <a:ext cx="258550" cy="423875"/>
                </a:xfrm>
                <a:custGeom>
                  <a:avLst/>
                  <a:gdLst/>
                  <a:ahLst/>
                  <a:cxnLst/>
                  <a:rect l="l" t="t" r="r" b="b"/>
                  <a:pathLst>
                    <a:path w="10342" h="16955" extrusionOk="0">
                      <a:moveTo>
                        <a:pt x="4138" y="0"/>
                      </a:moveTo>
                      <a:cubicBezTo>
                        <a:pt x="2748" y="0"/>
                        <a:pt x="1403" y="844"/>
                        <a:pt x="834" y="2277"/>
                      </a:cubicBezTo>
                      <a:cubicBezTo>
                        <a:pt x="234" y="3745"/>
                        <a:pt x="0" y="5279"/>
                        <a:pt x="0" y="6814"/>
                      </a:cubicBezTo>
                      <a:cubicBezTo>
                        <a:pt x="34" y="9582"/>
                        <a:pt x="1134" y="12318"/>
                        <a:pt x="2902" y="14419"/>
                      </a:cubicBezTo>
                      <a:cubicBezTo>
                        <a:pt x="3760" y="15419"/>
                        <a:pt x="4985" y="16297"/>
                        <a:pt x="6262" y="16297"/>
                      </a:cubicBezTo>
                      <a:cubicBezTo>
                        <a:pt x="6476" y="16297"/>
                        <a:pt x="6690" y="16273"/>
                        <a:pt x="6905" y="16220"/>
                      </a:cubicBezTo>
                      <a:cubicBezTo>
                        <a:pt x="9040" y="15687"/>
                        <a:pt x="8673" y="16954"/>
                        <a:pt x="9707" y="12484"/>
                      </a:cubicBezTo>
                      <a:cubicBezTo>
                        <a:pt x="10341" y="9916"/>
                        <a:pt x="10341" y="7114"/>
                        <a:pt x="9374" y="4645"/>
                      </a:cubicBezTo>
                      <a:cubicBezTo>
                        <a:pt x="8773" y="3111"/>
                        <a:pt x="7706" y="1643"/>
                        <a:pt x="6038" y="576"/>
                      </a:cubicBezTo>
                      <a:cubicBezTo>
                        <a:pt x="5444" y="183"/>
                        <a:pt x="4786" y="0"/>
                        <a:pt x="41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4" name="Google Shape;2634;p16"/>
                <p:cNvSpPr/>
                <p:nvPr/>
              </p:nvSpPr>
              <p:spPr>
                <a:xfrm>
                  <a:off x="3880450" y="3945775"/>
                  <a:ext cx="75075" cy="318575"/>
                </a:xfrm>
                <a:custGeom>
                  <a:avLst/>
                  <a:gdLst/>
                  <a:ahLst/>
                  <a:cxnLst/>
                  <a:rect l="l" t="t" r="r" b="b"/>
                  <a:pathLst>
                    <a:path w="3003" h="12743" extrusionOk="0">
                      <a:moveTo>
                        <a:pt x="1668" y="0"/>
                      </a:moveTo>
                      <a:lnTo>
                        <a:pt x="1668" y="0"/>
                      </a:lnTo>
                      <a:cubicBezTo>
                        <a:pt x="0" y="4270"/>
                        <a:pt x="567" y="9307"/>
                        <a:pt x="3002" y="12743"/>
                      </a:cubicBezTo>
                      <a:cubicBezTo>
                        <a:pt x="1435" y="8773"/>
                        <a:pt x="1001" y="4337"/>
                        <a:pt x="16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5" name="Google Shape;2635;p16"/>
                <p:cNvSpPr/>
                <p:nvPr/>
              </p:nvSpPr>
              <p:spPr>
                <a:xfrm>
                  <a:off x="3935475" y="3944100"/>
                  <a:ext cx="57575" cy="334425"/>
                </a:xfrm>
                <a:custGeom>
                  <a:avLst/>
                  <a:gdLst/>
                  <a:ahLst/>
                  <a:cxnLst/>
                  <a:rect l="l" t="t" r="r" b="b"/>
                  <a:pathLst>
                    <a:path w="2303" h="13377" extrusionOk="0">
                      <a:moveTo>
                        <a:pt x="234" y="0"/>
                      </a:moveTo>
                      <a:cubicBezTo>
                        <a:pt x="134" y="2302"/>
                        <a:pt x="1" y="4637"/>
                        <a:pt x="268" y="6905"/>
                      </a:cubicBezTo>
                      <a:cubicBezTo>
                        <a:pt x="534" y="9207"/>
                        <a:pt x="1102" y="11509"/>
                        <a:pt x="2302" y="13377"/>
                      </a:cubicBezTo>
                      <a:cubicBezTo>
                        <a:pt x="1068" y="9307"/>
                        <a:pt x="401" y="5004"/>
                        <a:pt x="2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6" name="Google Shape;2636;p16"/>
                <p:cNvSpPr/>
                <p:nvPr/>
              </p:nvSpPr>
              <p:spPr>
                <a:xfrm>
                  <a:off x="3961325" y="3934925"/>
                  <a:ext cx="62575" cy="338600"/>
                </a:xfrm>
                <a:custGeom>
                  <a:avLst/>
                  <a:gdLst/>
                  <a:ahLst/>
                  <a:cxnLst/>
                  <a:rect l="l" t="t" r="r" b="b"/>
                  <a:pathLst>
                    <a:path w="2503" h="13544" extrusionOk="0">
                      <a:moveTo>
                        <a:pt x="1" y="1"/>
                      </a:moveTo>
                      <a:lnTo>
                        <a:pt x="1" y="1"/>
                      </a:lnTo>
                      <a:cubicBezTo>
                        <a:pt x="735" y="4504"/>
                        <a:pt x="1502" y="9007"/>
                        <a:pt x="2236" y="13544"/>
                      </a:cubicBezTo>
                      <a:cubicBezTo>
                        <a:pt x="2503" y="9074"/>
                        <a:pt x="1735" y="4570"/>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7" name="Google Shape;2637;p16"/>
                <p:cNvSpPr/>
                <p:nvPr/>
              </p:nvSpPr>
              <p:spPr>
                <a:xfrm>
                  <a:off x="3978850" y="3934925"/>
                  <a:ext cx="91750" cy="316925"/>
                </a:xfrm>
                <a:custGeom>
                  <a:avLst/>
                  <a:gdLst/>
                  <a:ahLst/>
                  <a:cxnLst/>
                  <a:rect l="l" t="t" r="r" b="b"/>
                  <a:pathLst>
                    <a:path w="3670" h="12677" extrusionOk="0">
                      <a:moveTo>
                        <a:pt x="0" y="1"/>
                      </a:moveTo>
                      <a:cubicBezTo>
                        <a:pt x="1468" y="4070"/>
                        <a:pt x="2335" y="8340"/>
                        <a:pt x="2669" y="12676"/>
                      </a:cubicBezTo>
                      <a:cubicBezTo>
                        <a:pt x="3670" y="8273"/>
                        <a:pt x="2836" y="3536"/>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8" name="Google Shape;2638;p16"/>
                <p:cNvSpPr/>
                <p:nvPr/>
              </p:nvSpPr>
              <p:spPr>
                <a:xfrm>
                  <a:off x="3996350" y="3937425"/>
                  <a:ext cx="95100" cy="302750"/>
                </a:xfrm>
                <a:custGeom>
                  <a:avLst/>
                  <a:gdLst/>
                  <a:ahLst/>
                  <a:cxnLst/>
                  <a:rect l="l" t="t" r="r" b="b"/>
                  <a:pathLst>
                    <a:path w="3804" h="12110" extrusionOk="0">
                      <a:moveTo>
                        <a:pt x="1" y="1"/>
                      </a:moveTo>
                      <a:cubicBezTo>
                        <a:pt x="2002" y="3703"/>
                        <a:pt x="3136" y="7873"/>
                        <a:pt x="3270" y="12109"/>
                      </a:cubicBezTo>
                      <a:cubicBezTo>
                        <a:pt x="3637" y="9941"/>
                        <a:pt x="3804" y="7673"/>
                        <a:pt x="3337" y="5571"/>
                      </a:cubicBezTo>
                      <a:cubicBezTo>
                        <a:pt x="2936" y="3403"/>
                        <a:pt x="1735" y="130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9" name="Google Shape;2639;p16"/>
                <p:cNvSpPr/>
                <p:nvPr/>
              </p:nvSpPr>
              <p:spPr>
                <a:xfrm>
                  <a:off x="3875450" y="3808175"/>
                  <a:ext cx="130100" cy="110125"/>
                </a:xfrm>
                <a:custGeom>
                  <a:avLst/>
                  <a:gdLst/>
                  <a:ahLst/>
                  <a:cxnLst/>
                  <a:rect l="l" t="t" r="r" b="b"/>
                  <a:pathLst>
                    <a:path w="5204" h="4405" extrusionOk="0">
                      <a:moveTo>
                        <a:pt x="3336" y="0"/>
                      </a:moveTo>
                      <a:cubicBezTo>
                        <a:pt x="3336" y="0"/>
                        <a:pt x="2335" y="1468"/>
                        <a:pt x="2335" y="2335"/>
                      </a:cubicBezTo>
                      <a:cubicBezTo>
                        <a:pt x="2102" y="1501"/>
                        <a:pt x="1134" y="0"/>
                        <a:pt x="1134" y="0"/>
                      </a:cubicBezTo>
                      <a:lnTo>
                        <a:pt x="1134" y="0"/>
                      </a:lnTo>
                      <a:cubicBezTo>
                        <a:pt x="1134" y="0"/>
                        <a:pt x="1168" y="2068"/>
                        <a:pt x="1601" y="2969"/>
                      </a:cubicBezTo>
                      <a:cubicBezTo>
                        <a:pt x="1034" y="2736"/>
                        <a:pt x="0" y="2302"/>
                        <a:pt x="0" y="2302"/>
                      </a:cubicBezTo>
                      <a:lnTo>
                        <a:pt x="0" y="2302"/>
                      </a:lnTo>
                      <a:cubicBezTo>
                        <a:pt x="0" y="2302"/>
                        <a:pt x="1668" y="4337"/>
                        <a:pt x="2702" y="4403"/>
                      </a:cubicBezTo>
                      <a:cubicBezTo>
                        <a:pt x="2717" y="4404"/>
                        <a:pt x="2732" y="4404"/>
                        <a:pt x="2748" y="4404"/>
                      </a:cubicBezTo>
                      <a:cubicBezTo>
                        <a:pt x="4548" y="4404"/>
                        <a:pt x="5204" y="501"/>
                        <a:pt x="5204" y="501"/>
                      </a:cubicBezTo>
                      <a:lnTo>
                        <a:pt x="5204" y="501"/>
                      </a:lnTo>
                      <a:cubicBezTo>
                        <a:pt x="5204" y="501"/>
                        <a:pt x="3836" y="1735"/>
                        <a:pt x="3669" y="2602"/>
                      </a:cubicBezTo>
                      <a:cubicBezTo>
                        <a:pt x="3536" y="1735"/>
                        <a:pt x="3336" y="0"/>
                        <a:pt x="33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0" name="Google Shape;2640;p16"/>
                <p:cNvSpPr/>
                <p:nvPr/>
              </p:nvSpPr>
              <p:spPr>
                <a:xfrm>
                  <a:off x="3877950" y="4103975"/>
                  <a:ext cx="251850" cy="215550"/>
                </a:xfrm>
                <a:custGeom>
                  <a:avLst/>
                  <a:gdLst/>
                  <a:ahLst/>
                  <a:cxnLst/>
                  <a:rect l="l" t="t" r="r" b="b"/>
                  <a:pathLst>
                    <a:path w="10074" h="8622" extrusionOk="0">
                      <a:moveTo>
                        <a:pt x="6463" y="1"/>
                      </a:moveTo>
                      <a:cubicBezTo>
                        <a:pt x="6240" y="1"/>
                        <a:pt x="6098" y="263"/>
                        <a:pt x="6038" y="444"/>
                      </a:cubicBezTo>
                      <a:cubicBezTo>
                        <a:pt x="5604" y="1611"/>
                        <a:pt x="5537" y="2845"/>
                        <a:pt x="5771" y="4080"/>
                      </a:cubicBezTo>
                      <a:cubicBezTo>
                        <a:pt x="5337" y="2845"/>
                        <a:pt x="4837" y="1711"/>
                        <a:pt x="4270" y="610"/>
                      </a:cubicBezTo>
                      <a:cubicBezTo>
                        <a:pt x="4203" y="444"/>
                        <a:pt x="4070" y="277"/>
                        <a:pt x="3903" y="277"/>
                      </a:cubicBezTo>
                      <a:cubicBezTo>
                        <a:pt x="3736" y="310"/>
                        <a:pt x="3603" y="510"/>
                        <a:pt x="3569" y="677"/>
                      </a:cubicBezTo>
                      <a:cubicBezTo>
                        <a:pt x="3269" y="1945"/>
                        <a:pt x="3703" y="3279"/>
                        <a:pt x="4170" y="4513"/>
                      </a:cubicBezTo>
                      <a:cubicBezTo>
                        <a:pt x="3569" y="3312"/>
                        <a:pt x="2936" y="2278"/>
                        <a:pt x="2235" y="1311"/>
                      </a:cubicBezTo>
                      <a:cubicBezTo>
                        <a:pt x="2102" y="1178"/>
                        <a:pt x="2002" y="1011"/>
                        <a:pt x="1835" y="1011"/>
                      </a:cubicBezTo>
                      <a:cubicBezTo>
                        <a:pt x="1823" y="1008"/>
                        <a:pt x="1811" y="1006"/>
                        <a:pt x="1799" y="1006"/>
                      </a:cubicBezTo>
                      <a:cubicBezTo>
                        <a:pt x="1673" y="1006"/>
                        <a:pt x="1532" y="1156"/>
                        <a:pt x="1501" y="1278"/>
                      </a:cubicBezTo>
                      <a:cubicBezTo>
                        <a:pt x="1401" y="1411"/>
                        <a:pt x="1434" y="1578"/>
                        <a:pt x="1434" y="1745"/>
                      </a:cubicBezTo>
                      <a:cubicBezTo>
                        <a:pt x="1568" y="2879"/>
                        <a:pt x="1968" y="4080"/>
                        <a:pt x="2669" y="5014"/>
                      </a:cubicBezTo>
                      <a:cubicBezTo>
                        <a:pt x="2102" y="4346"/>
                        <a:pt x="1568" y="3713"/>
                        <a:pt x="1001" y="3112"/>
                      </a:cubicBezTo>
                      <a:cubicBezTo>
                        <a:pt x="864" y="2921"/>
                        <a:pt x="638" y="2752"/>
                        <a:pt x="414" y="2752"/>
                      </a:cubicBezTo>
                      <a:cubicBezTo>
                        <a:pt x="365" y="2752"/>
                        <a:pt x="315" y="2761"/>
                        <a:pt x="267" y="2779"/>
                      </a:cubicBezTo>
                      <a:cubicBezTo>
                        <a:pt x="67" y="2845"/>
                        <a:pt x="0" y="3012"/>
                        <a:pt x="0" y="3246"/>
                      </a:cubicBezTo>
                      <a:cubicBezTo>
                        <a:pt x="0" y="3446"/>
                        <a:pt x="67" y="3613"/>
                        <a:pt x="167" y="3779"/>
                      </a:cubicBezTo>
                      <a:cubicBezTo>
                        <a:pt x="1306" y="6089"/>
                        <a:pt x="3396" y="8621"/>
                        <a:pt x="5912" y="8621"/>
                      </a:cubicBezTo>
                      <a:cubicBezTo>
                        <a:pt x="5976" y="8621"/>
                        <a:pt x="6040" y="8619"/>
                        <a:pt x="6104" y="8616"/>
                      </a:cubicBezTo>
                      <a:cubicBezTo>
                        <a:pt x="9273" y="8449"/>
                        <a:pt x="10074" y="2845"/>
                        <a:pt x="9774" y="1478"/>
                      </a:cubicBezTo>
                      <a:cubicBezTo>
                        <a:pt x="9740" y="1344"/>
                        <a:pt x="9707" y="1244"/>
                        <a:pt x="9607" y="1178"/>
                      </a:cubicBezTo>
                      <a:cubicBezTo>
                        <a:pt x="9579" y="1159"/>
                        <a:pt x="9548" y="1151"/>
                        <a:pt x="9517" y="1151"/>
                      </a:cubicBezTo>
                      <a:cubicBezTo>
                        <a:pt x="9435" y="1151"/>
                        <a:pt x="9346" y="1205"/>
                        <a:pt x="9273" y="1278"/>
                      </a:cubicBezTo>
                      <a:cubicBezTo>
                        <a:pt x="9207" y="1344"/>
                        <a:pt x="9207" y="1478"/>
                        <a:pt x="9173" y="1611"/>
                      </a:cubicBezTo>
                      <a:cubicBezTo>
                        <a:pt x="9007" y="2245"/>
                        <a:pt x="8873" y="2912"/>
                        <a:pt x="8706" y="3513"/>
                      </a:cubicBezTo>
                      <a:cubicBezTo>
                        <a:pt x="8773" y="2612"/>
                        <a:pt x="8773" y="1678"/>
                        <a:pt x="8606" y="777"/>
                      </a:cubicBezTo>
                      <a:cubicBezTo>
                        <a:pt x="8573" y="644"/>
                        <a:pt x="8540" y="544"/>
                        <a:pt x="8506" y="444"/>
                      </a:cubicBezTo>
                      <a:cubicBezTo>
                        <a:pt x="8451" y="333"/>
                        <a:pt x="8373" y="268"/>
                        <a:pt x="8272" y="268"/>
                      </a:cubicBezTo>
                      <a:cubicBezTo>
                        <a:pt x="8251" y="268"/>
                        <a:pt x="8229" y="271"/>
                        <a:pt x="8206" y="277"/>
                      </a:cubicBezTo>
                      <a:cubicBezTo>
                        <a:pt x="8039" y="310"/>
                        <a:pt x="7939" y="477"/>
                        <a:pt x="7906" y="644"/>
                      </a:cubicBezTo>
                      <a:cubicBezTo>
                        <a:pt x="7572" y="1745"/>
                        <a:pt x="7372" y="2912"/>
                        <a:pt x="7372" y="4013"/>
                      </a:cubicBezTo>
                      <a:cubicBezTo>
                        <a:pt x="7272" y="2745"/>
                        <a:pt x="7172" y="1578"/>
                        <a:pt x="6838" y="444"/>
                      </a:cubicBezTo>
                      <a:cubicBezTo>
                        <a:pt x="6772" y="277"/>
                        <a:pt x="6705" y="77"/>
                        <a:pt x="6538" y="10"/>
                      </a:cubicBezTo>
                      <a:cubicBezTo>
                        <a:pt x="6512" y="4"/>
                        <a:pt x="6487" y="1"/>
                        <a:pt x="6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41" name="Google Shape;2641;p16"/>
              <p:cNvGrpSpPr/>
              <p:nvPr/>
            </p:nvGrpSpPr>
            <p:grpSpPr>
              <a:xfrm>
                <a:off x="6372725" y="4382953"/>
                <a:ext cx="988324" cy="895098"/>
                <a:chOff x="4048900" y="1919750"/>
                <a:chExt cx="1060775" cy="960715"/>
              </a:xfrm>
            </p:grpSpPr>
            <p:sp>
              <p:nvSpPr>
                <p:cNvPr id="2642" name="Google Shape;2642;p16"/>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3" name="Google Shape;2643;p16"/>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4" name="Google Shape;2644;p16"/>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5" name="Google Shape;2645;p16"/>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6" name="Google Shape;2646;p16"/>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7" name="Google Shape;2647;p16"/>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8" name="Google Shape;2648;p16"/>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9" name="Google Shape;2649;p16"/>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0" name="Google Shape;2650;p16"/>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1" name="Google Shape;2651;p16"/>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2" name="Google Shape;2652;p16"/>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3" name="Google Shape;2653;p16"/>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4" name="Google Shape;2654;p16"/>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5" name="Google Shape;2655;p16"/>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6" name="Google Shape;2656;p16"/>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7" name="Google Shape;2657;p16"/>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8" name="Google Shape;2658;p16"/>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9" name="Google Shape;2659;p16"/>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0" name="Google Shape;2660;p16"/>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1" name="Google Shape;2661;p16"/>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2" name="Google Shape;2662;p16"/>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3" name="Google Shape;2663;p16"/>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4" name="Google Shape;2664;p16"/>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65" name="Google Shape;2665;p16"/>
              <p:cNvGrpSpPr/>
              <p:nvPr/>
            </p:nvGrpSpPr>
            <p:grpSpPr>
              <a:xfrm>
                <a:off x="5418571" y="4342521"/>
                <a:ext cx="954154" cy="975956"/>
                <a:chOff x="1356975" y="1865675"/>
                <a:chExt cx="1024100" cy="1047500"/>
              </a:xfrm>
            </p:grpSpPr>
            <p:sp>
              <p:nvSpPr>
                <p:cNvPr id="2666" name="Google Shape;2666;p16"/>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7" name="Google Shape;2667;p16"/>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8" name="Google Shape;2668;p16"/>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9" name="Google Shape;2669;p16"/>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0" name="Google Shape;2670;p16"/>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1" name="Google Shape;2671;p16"/>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2" name="Google Shape;2672;p16"/>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3" name="Google Shape;2673;p16"/>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4" name="Google Shape;2674;p16"/>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5" name="Google Shape;2675;p16"/>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6" name="Google Shape;2676;p16"/>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7" name="Google Shape;2677;p16"/>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8" name="Google Shape;2678;p16"/>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9" name="Google Shape;2679;p16"/>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0" name="Google Shape;2680;p16"/>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1" name="Google Shape;2681;p16"/>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2" name="Google Shape;2682;p16"/>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3" name="Google Shape;2683;p16"/>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4" name="Google Shape;2684;p16"/>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5" name="Google Shape;2685;p16"/>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6" name="Google Shape;2686;p16"/>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7" name="Google Shape;2687;p16"/>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8" name="Google Shape;2688;p16"/>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9" name="Google Shape;2689;p16"/>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0" name="Google Shape;2690;p16"/>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1" name="Google Shape;2691;p16"/>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2" name="Google Shape;2692;p16"/>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3" name="Google Shape;2693;p16"/>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2694" name="Google Shape;2694;p16"/>
          <p:cNvSpPr txBox="1">
            <a:spLocks noGrp="1"/>
          </p:cNvSpPr>
          <p:nvPr>
            <p:ph type="subTitle" idx="1"/>
          </p:nvPr>
        </p:nvSpPr>
        <p:spPr>
          <a:xfrm>
            <a:off x="960000" y="3863867"/>
            <a:ext cx="4495600" cy="1121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95" name="Google Shape;2695;p16"/>
          <p:cNvSpPr txBox="1">
            <a:spLocks noGrp="1"/>
          </p:cNvSpPr>
          <p:nvPr>
            <p:ph type="title"/>
          </p:nvPr>
        </p:nvSpPr>
        <p:spPr>
          <a:xfrm>
            <a:off x="960000" y="1844757"/>
            <a:ext cx="5136000" cy="2019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1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86469873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2696"/>
        <p:cNvGrpSpPr/>
        <p:nvPr/>
      </p:nvGrpSpPr>
      <p:grpSpPr>
        <a:xfrm>
          <a:off x="0" y="0"/>
          <a:ext cx="0" cy="0"/>
          <a:chOff x="0" y="0"/>
          <a:chExt cx="0" cy="0"/>
        </a:xfrm>
      </p:grpSpPr>
      <p:grpSp>
        <p:nvGrpSpPr>
          <p:cNvPr id="2697" name="Google Shape;2697;p17"/>
          <p:cNvGrpSpPr/>
          <p:nvPr/>
        </p:nvGrpSpPr>
        <p:grpSpPr>
          <a:xfrm>
            <a:off x="-430208" y="345700"/>
            <a:ext cx="12866045" cy="6844192"/>
            <a:chOff x="-322656" y="259275"/>
            <a:chExt cx="9649534" cy="5133144"/>
          </a:xfrm>
        </p:grpSpPr>
        <p:sp>
          <p:nvSpPr>
            <p:cNvPr id="2698" name="Google Shape;2698;p17"/>
            <p:cNvSpPr/>
            <p:nvPr/>
          </p:nvSpPr>
          <p:spPr>
            <a:xfrm>
              <a:off x="-38725" y="3723725"/>
              <a:ext cx="9209436" cy="1458730"/>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9" name="Google Shape;2699;p17"/>
            <p:cNvSpPr/>
            <p:nvPr/>
          </p:nvSpPr>
          <p:spPr>
            <a:xfrm>
              <a:off x="-65450" y="3787133"/>
              <a:ext cx="9209483" cy="1394939"/>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700" name="Google Shape;2700;p17"/>
            <p:cNvGrpSpPr/>
            <p:nvPr/>
          </p:nvGrpSpPr>
          <p:grpSpPr>
            <a:xfrm>
              <a:off x="-322656" y="2822671"/>
              <a:ext cx="1615975" cy="2569748"/>
              <a:chOff x="-322656" y="2822671"/>
              <a:chExt cx="1615975" cy="2569748"/>
            </a:xfrm>
          </p:grpSpPr>
          <p:grpSp>
            <p:nvGrpSpPr>
              <p:cNvPr id="2701" name="Google Shape;2701;p17"/>
              <p:cNvGrpSpPr/>
              <p:nvPr/>
            </p:nvGrpSpPr>
            <p:grpSpPr>
              <a:xfrm flipH="1">
                <a:off x="190140" y="3890691"/>
                <a:ext cx="664598" cy="652358"/>
                <a:chOff x="5672100" y="3575250"/>
                <a:chExt cx="1054750" cy="1035325"/>
              </a:xfrm>
            </p:grpSpPr>
            <p:sp>
              <p:nvSpPr>
                <p:cNvPr id="2702" name="Google Shape;2702;p17"/>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3" name="Google Shape;2703;p17"/>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4" name="Google Shape;2704;p17"/>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5" name="Google Shape;2705;p17"/>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6" name="Google Shape;2706;p17"/>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7" name="Google Shape;2707;p17"/>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8" name="Google Shape;2708;p17"/>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9" name="Google Shape;2709;p17"/>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10" name="Google Shape;2710;p17"/>
              <p:cNvGrpSpPr/>
              <p:nvPr/>
            </p:nvGrpSpPr>
            <p:grpSpPr>
              <a:xfrm flipH="1">
                <a:off x="-98572" y="2822671"/>
                <a:ext cx="361614" cy="2013485"/>
                <a:chOff x="6611150" y="1880250"/>
                <a:chExt cx="573900" cy="3195500"/>
              </a:xfrm>
            </p:grpSpPr>
            <p:sp>
              <p:nvSpPr>
                <p:cNvPr id="2711" name="Google Shape;2711;p17"/>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2" name="Google Shape;2712;p17"/>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3" name="Google Shape;2713;p17"/>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4" name="Google Shape;2714;p17"/>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5" name="Google Shape;2715;p17"/>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6" name="Google Shape;2716;p17"/>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7" name="Google Shape;2717;p17"/>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8" name="Google Shape;2718;p17"/>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9" name="Google Shape;2719;p17"/>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0" name="Google Shape;2720;p17"/>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1" name="Google Shape;2721;p17"/>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2" name="Google Shape;2722;p17"/>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3" name="Google Shape;2723;p17"/>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4" name="Google Shape;2724;p17"/>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5" name="Google Shape;2725;p17"/>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6" name="Google Shape;2726;p17"/>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7" name="Google Shape;2727;p17"/>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8" name="Google Shape;2728;p17"/>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9" name="Google Shape;2729;p17"/>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0" name="Google Shape;2730;p17"/>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1" name="Google Shape;2731;p17"/>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2" name="Google Shape;2732;p17"/>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3" name="Google Shape;2733;p17"/>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4" name="Google Shape;2734;p17"/>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5" name="Google Shape;2735;p17"/>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6" name="Google Shape;2736;p17"/>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7" name="Google Shape;2737;p17"/>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8" name="Google Shape;2738;p17"/>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9" name="Google Shape;2739;p17"/>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0" name="Google Shape;2740;p17"/>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1" name="Google Shape;2741;p17"/>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2" name="Google Shape;2742;p17"/>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3" name="Google Shape;2743;p17"/>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4" name="Google Shape;2744;p17"/>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5" name="Google Shape;2745;p17"/>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6" name="Google Shape;2746;p17"/>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7" name="Google Shape;2747;p17"/>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8" name="Google Shape;2748;p17"/>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9" name="Google Shape;2749;p17"/>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0" name="Google Shape;2750;p17"/>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1" name="Google Shape;2751;p17"/>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2" name="Google Shape;2752;p17"/>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3" name="Google Shape;2753;p17"/>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4" name="Google Shape;2754;p17"/>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5" name="Google Shape;2755;p17"/>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6" name="Google Shape;2756;p17"/>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7" name="Google Shape;2757;p17"/>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8" name="Google Shape;2758;p17"/>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9" name="Google Shape;2759;p17"/>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0" name="Google Shape;2760;p17"/>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1" name="Google Shape;2761;p17"/>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2" name="Google Shape;2762;p17"/>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3" name="Google Shape;2763;p17"/>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64" name="Google Shape;2764;p17"/>
              <p:cNvGrpSpPr/>
              <p:nvPr/>
            </p:nvGrpSpPr>
            <p:grpSpPr>
              <a:xfrm flipH="1">
                <a:off x="154193" y="3322813"/>
                <a:ext cx="719842" cy="1309127"/>
                <a:chOff x="5641475" y="2674000"/>
                <a:chExt cx="1142425" cy="2077650"/>
              </a:xfrm>
            </p:grpSpPr>
            <p:sp>
              <p:nvSpPr>
                <p:cNvPr id="2765" name="Google Shape;2765;p17"/>
                <p:cNvSpPr/>
                <p:nvPr/>
              </p:nvSpPr>
              <p:spPr>
                <a:xfrm>
                  <a:off x="5940925" y="2883650"/>
                  <a:ext cx="842975" cy="1868000"/>
                </a:xfrm>
                <a:custGeom>
                  <a:avLst/>
                  <a:gdLst/>
                  <a:ahLst/>
                  <a:cxnLst/>
                  <a:rect l="l" t="t" r="r" b="b"/>
                  <a:pathLst>
                    <a:path w="33719" h="74720" extrusionOk="0">
                      <a:moveTo>
                        <a:pt x="91" y="1"/>
                      </a:moveTo>
                      <a:cubicBezTo>
                        <a:pt x="7" y="1"/>
                        <a:pt x="0" y="122"/>
                        <a:pt x="129" y="352"/>
                      </a:cubicBezTo>
                      <a:cubicBezTo>
                        <a:pt x="2470" y="4850"/>
                        <a:pt x="5722" y="9987"/>
                        <a:pt x="8883" y="15276"/>
                      </a:cubicBezTo>
                      <a:cubicBezTo>
                        <a:pt x="12075" y="20534"/>
                        <a:pt x="15236" y="25975"/>
                        <a:pt x="17637" y="30838"/>
                      </a:cubicBezTo>
                      <a:cubicBezTo>
                        <a:pt x="24294" y="44395"/>
                        <a:pt x="29218" y="58985"/>
                        <a:pt x="32957" y="73605"/>
                      </a:cubicBezTo>
                      <a:cubicBezTo>
                        <a:pt x="33140" y="74303"/>
                        <a:pt x="33395" y="74720"/>
                        <a:pt x="33545" y="74720"/>
                      </a:cubicBezTo>
                      <a:cubicBezTo>
                        <a:pt x="33668" y="74720"/>
                        <a:pt x="33719" y="74434"/>
                        <a:pt x="33595" y="73787"/>
                      </a:cubicBezTo>
                      <a:cubicBezTo>
                        <a:pt x="32470" y="67040"/>
                        <a:pt x="30434" y="60261"/>
                        <a:pt x="28124" y="53666"/>
                      </a:cubicBezTo>
                      <a:cubicBezTo>
                        <a:pt x="25631" y="46492"/>
                        <a:pt x="22744" y="39380"/>
                        <a:pt x="19431" y="32541"/>
                      </a:cubicBezTo>
                      <a:cubicBezTo>
                        <a:pt x="16665" y="26857"/>
                        <a:pt x="13686" y="21477"/>
                        <a:pt x="10525" y="16218"/>
                      </a:cubicBezTo>
                      <a:cubicBezTo>
                        <a:pt x="7394" y="10929"/>
                        <a:pt x="4081" y="5762"/>
                        <a:pt x="585" y="473"/>
                      </a:cubicBezTo>
                      <a:cubicBezTo>
                        <a:pt x="377" y="152"/>
                        <a:pt x="185" y="1"/>
                        <a:pt x="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6" name="Google Shape;2766;p17"/>
                <p:cNvSpPr/>
                <p:nvPr/>
              </p:nvSpPr>
              <p:spPr>
                <a:xfrm>
                  <a:off x="6050300" y="3209575"/>
                  <a:ext cx="239575" cy="127075"/>
                </a:xfrm>
                <a:custGeom>
                  <a:avLst/>
                  <a:gdLst/>
                  <a:ahLst/>
                  <a:cxnLst/>
                  <a:rect l="l" t="t" r="r" b="b"/>
                  <a:pathLst>
                    <a:path w="9583" h="5083" extrusionOk="0">
                      <a:moveTo>
                        <a:pt x="5708" y="1"/>
                      </a:moveTo>
                      <a:cubicBezTo>
                        <a:pt x="5388" y="1"/>
                        <a:pt x="5054" y="123"/>
                        <a:pt x="4751" y="415"/>
                      </a:cubicBezTo>
                      <a:cubicBezTo>
                        <a:pt x="4235" y="902"/>
                        <a:pt x="4235" y="1509"/>
                        <a:pt x="4448" y="1996"/>
                      </a:cubicBezTo>
                      <a:cubicBezTo>
                        <a:pt x="4289" y="1943"/>
                        <a:pt x="4128" y="1912"/>
                        <a:pt x="3965" y="1912"/>
                      </a:cubicBezTo>
                      <a:cubicBezTo>
                        <a:pt x="3658" y="1912"/>
                        <a:pt x="3347" y="2022"/>
                        <a:pt x="3049" y="2300"/>
                      </a:cubicBezTo>
                      <a:cubicBezTo>
                        <a:pt x="2958" y="2391"/>
                        <a:pt x="2928" y="2421"/>
                        <a:pt x="2897" y="2482"/>
                      </a:cubicBezTo>
                      <a:cubicBezTo>
                        <a:pt x="2650" y="2297"/>
                        <a:pt x="2340" y="2174"/>
                        <a:pt x="2016" y="2174"/>
                      </a:cubicBezTo>
                      <a:cubicBezTo>
                        <a:pt x="1701" y="2174"/>
                        <a:pt x="1373" y="2289"/>
                        <a:pt x="1074" y="2573"/>
                      </a:cubicBezTo>
                      <a:cubicBezTo>
                        <a:pt x="0" y="3575"/>
                        <a:pt x="1005" y="5083"/>
                        <a:pt x="2133" y="5083"/>
                      </a:cubicBezTo>
                      <a:cubicBezTo>
                        <a:pt x="2443" y="5083"/>
                        <a:pt x="2761" y="4969"/>
                        <a:pt x="3049" y="4701"/>
                      </a:cubicBezTo>
                      <a:cubicBezTo>
                        <a:pt x="3110" y="4610"/>
                        <a:pt x="3171" y="4579"/>
                        <a:pt x="3201" y="4519"/>
                      </a:cubicBezTo>
                      <a:cubicBezTo>
                        <a:pt x="3448" y="4704"/>
                        <a:pt x="3758" y="4826"/>
                        <a:pt x="4083" y="4826"/>
                      </a:cubicBezTo>
                      <a:cubicBezTo>
                        <a:pt x="4397" y="4826"/>
                        <a:pt x="4726" y="4712"/>
                        <a:pt x="5025" y="4427"/>
                      </a:cubicBezTo>
                      <a:cubicBezTo>
                        <a:pt x="5542" y="3941"/>
                        <a:pt x="5542" y="3333"/>
                        <a:pt x="5329" y="2847"/>
                      </a:cubicBezTo>
                      <a:lnTo>
                        <a:pt x="5329" y="2847"/>
                      </a:lnTo>
                      <a:cubicBezTo>
                        <a:pt x="5466" y="2892"/>
                        <a:pt x="5610" y="2915"/>
                        <a:pt x="5755" y="2915"/>
                      </a:cubicBezTo>
                      <a:cubicBezTo>
                        <a:pt x="5899" y="2915"/>
                        <a:pt x="6043" y="2892"/>
                        <a:pt x="6180" y="2847"/>
                      </a:cubicBezTo>
                      <a:cubicBezTo>
                        <a:pt x="6434" y="3375"/>
                        <a:pt x="6978" y="3765"/>
                        <a:pt x="7561" y="3765"/>
                      </a:cubicBezTo>
                      <a:cubicBezTo>
                        <a:pt x="7883" y="3765"/>
                        <a:pt x="8217" y="3645"/>
                        <a:pt x="8521" y="3364"/>
                      </a:cubicBezTo>
                      <a:cubicBezTo>
                        <a:pt x="9582" y="2383"/>
                        <a:pt x="8571" y="867"/>
                        <a:pt x="7453" y="867"/>
                      </a:cubicBezTo>
                      <a:cubicBezTo>
                        <a:pt x="7323" y="867"/>
                        <a:pt x="7192" y="888"/>
                        <a:pt x="7062" y="932"/>
                      </a:cubicBezTo>
                      <a:cubicBezTo>
                        <a:pt x="6827" y="403"/>
                        <a:pt x="6289" y="1"/>
                        <a:pt x="57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7" name="Google Shape;2767;p17"/>
                <p:cNvSpPr/>
                <p:nvPr/>
              </p:nvSpPr>
              <p:spPr>
                <a:xfrm>
                  <a:off x="6181100" y="3132600"/>
                  <a:ext cx="102925" cy="72975"/>
                </a:xfrm>
                <a:custGeom>
                  <a:avLst/>
                  <a:gdLst/>
                  <a:ahLst/>
                  <a:cxnLst/>
                  <a:rect l="l" t="t" r="r" b="b"/>
                  <a:pathLst>
                    <a:path w="4117" h="2919" extrusionOk="0">
                      <a:moveTo>
                        <a:pt x="2005" y="0"/>
                      </a:moveTo>
                      <a:cubicBezTo>
                        <a:pt x="1692" y="0"/>
                        <a:pt x="1366" y="117"/>
                        <a:pt x="1070" y="394"/>
                      </a:cubicBezTo>
                      <a:cubicBezTo>
                        <a:pt x="1" y="1415"/>
                        <a:pt x="1010" y="2919"/>
                        <a:pt x="2126" y="2919"/>
                      </a:cubicBezTo>
                      <a:cubicBezTo>
                        <a:pt x="2439" y="2919"/>
                        <a:pt x="2760"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8" name="Google Shape;2768;p17"/>
                <p:cNvSpPr/>
                <p:nvPr/>
              </p:nvSpPr>
              <p:spPr>
                <a:xfrm>
                  <a:off x="5859775" y="2867550"/>
                  <a:ext cx="376600" cy="374575"/>
                </a:xfrm>
                <a:custGeom>
                  <a:avLst/>
                  <a:gdLst/>
                  <a:ahLst/>
                  <a:cxnLst/>
                  <a:rect l="l" t="t" r="r" b="b"/>
                  <a:pathLst>
                    <a:path w="15064" h="14983" extrusionOk="0">
                      <a:moveTo>
                        <a:pt x="11765" y="8382"/>
                      </a:moveTo>
                      <a:lnTo>
                        <a:pt x="11765" y="8382"/>
                      </a:lnTo>
                      <a:cubicBezTo>
                        <a:pt x="11369" y="9081"/>
                        <a:pt x="11734" y="9871"/>
                        <a:pt x="12312" y="10236"/>
                      </a:cubicBezTo>
                      <a:cubicBezTo>
                        <a:pt x="12191" y="10210"/>
                        <a:pt x="12065" y="10194"/>
                        <a:pt x="11937" y="10194"/>
                      </a:cubicBezTo>
                      <a:cubicBezTo>
                        <a:pt x="11615" y="10194"/>
                        <a:pt x="11279" y="10296"/>
                        <a:pt x="10974" y="10601"/>
                      </a:cubicBezTo>
                      <a:cubicBezTo>
                        <a:pt x="10944" y="10601"/>
                        <a:pt x="10944" y="10631"/>
                        <a:pt x="10944" y="10631"/>
                      </a:cubicBezTo>
                      <a:cubicBezTo>
                        <a:pt x="10724" y="10530"/>
                        <a:pt x="10495" y="10466"/>
                        <a:pt x="10266" y="10466"/>
                      </a:cubicBezTo>
                      <a:cubicBezTo>
                        <a:pt x="10085" y="10466"/>
                        <a:pt x="9903" y="10506"/>
                        <a:pt x="9728" y="10601"/>
                      </a:cubicBezTo>
                      <a:cubicBezTo>
                        <a:pt x="9515" y="10327"/>
                        <a:pt x="9303" y="10145"/>
                        <a:pt x="9029" y="10023"/>
                      </a:cubicBezTo>
                      <a:cubicBezTo>
                        <a:pt x="9059" y="9962"/>
                        <a:pt x="9120" y="9962"/>
                        <a:pt x="9151" y="9932"/>
                      </a:cubicBezTo>
                      <a:cubicBezTo>
                        <a:pt x="9363" y="9719"/>
                        <a:pt x="9515" y="9476"/>
                        <a:pt x="9576" y="9233"/>
                      </a:cubicBezTo>
                      <a:cubicBezTo>
                        <a:pt x="9612" y="9236"/>
                        <a:pt x="9649" y="9237"/>
                        <a:pt x="9685" y="9237"/>
                      </a:cubicBezTo>
                      <a:cubicBezTo>
                        <a:pt x="10018" y="9237"/>
                        <a:pt x="10369" y="9112"/>
                        <a:pt x="10670" y="8838"/>
                      </a:cubicBezTo>
                      <a:cubicBezTo>
                        <a:pt x="10731" y="8777"/>
                        <a:pt x="10822" y="8686"/>
                        <a:pt x="10853" y="8625"/>
                      </a:cubicBezTo>
                      <a:cubicBezTo>
                        <a:pt x="10913" y="8631"/>
                        <a:pt x="10974" y="8635"/>
                        <a:pt x="11035" y="8635"/>
                      </a:cubicBezTo>
                      <a:cubicBezTo>
                        <a:pt x="11278" y="8635"/>
                        <a:pt x="11521" y="8576"/>
                        <a:pt x="11765" y="8382"/>
                      </a:cubicBezTo>
                      <a:close/>
                      <a:moveTo>
                        <a:pt x="1978" y="1"/>
                      </a:moveTo>
                      <a:cubicBezTo>
                        <a:pt x="1667" y="1"/>
                        <a:pt x="1348" y="116"/>
                        <a:pt x="1065" y="388"/>
                      </a:cubicBezTo>
                      <a:cubicBezTo>
                        <a:pt x="0" y="1404"/>
                        <a:pt x="979" y="2903"/>
                        <a:pt x="2097" y="2903"/>
                      </a:cubicBezTo>
                      <a:cubicBezTo>
                        <a:pt x="2383" y="2903"/>
                        <a:pt x="2678" y="2805"/>
                        <a:pt x="2950" y="2576"/>
                      </a:cubicBezTo>
                      <a:cubicBezTo>
                        <a:pt x="2950" y="2607"/>
                        <a:pt x="2980" y="2667"/>
                        <a:pt x="3041" y="2728"/>
                      </a:cubicBezTo>
                      <a:cubicBezTo>
                        <a:pt x="2950" y="2759"/>
                        <a:pt x="2889" y="2819"/>
                        <a:pt x="2798" y="2911"/>
                      </a:cubicBezTo>
                      <a:cubicBezTo>
                        <a:pt x="1825" y="3853"/>
                        <a:pt x="2615" y="5221"/>
                        <a:pt x="3649" y="5403"/>
                      </a:cubicBezTo>
                      <a:cubicBezTo>
                        <a:pt x="3558" y="5859"/>
                        <a:pt x="3740" y="6315"/>
                        <a:pt x="4105" y="6680"/>
                      </a:cubicBezTo>
                      <a:cubicBezTo>
                        <a:pt x="4021" y="7492"/>
                        <a:pt x="4762" y="8278"/>
                        <a:pt x="5593" y="8278"/>
                      </a:cubicBezTo>
                      <a:cubicBezTo>
                        <a:pt x="5664" y="8278"/>
                        <a:pt x="5735" y="8272"/>
                        <a:pt x="5807" y="8260"/>
                      </a:cubicBezTo>
                      <a:cubicBezTo>
                        <a:pt x="5837" y="8382"/>
                        <a:pt x="5929" y="8503"/>
                        <a:pt x="5959" y="8595"/>
                      </a:cubicBezTo>
                      <a:cubicBezTo>
                        <a:pt x="5412" y="9111"/>
                        <a:pt x="5412" y="9750"/>
                        <a:pt x="5685" y="10266"/>
                      </a:cubicBezTo>
                      <a:cubicBezTo>
                        <a:pt x="5533" y="10358"/>
                        <a:pt x="5381" y="10418"/>
                        <a:pt x="5229" y="10570"/>
                      </a:cubicBezTo>
                      <a:cubicBezTo>
                        <a:pt x="4161" y="11591"/>
                        <a:pt x="5152" y="13095"/>
                        <a:pt x="6274" y="13095"/>
                      </a:cubicBezTo>
                      <a:cubicBezTo>
                        <a:pt x="6588" y="13095"/>
                        <a:pt x="6913" y="12977"/>
                        <a:pt x="7205" y="12698"/>
                      </a:cubicBezTo>
                      <a:cubicBezTo>
                        <a:pt x="7327" y="12607"/>
                        <a:pt x="7448" y="12485"/>
                        <a:pt x="7509" y="12333"/>
                      </a:cubicBezTo>
                      <a:cubicBezTo>
                        <a:pt x="7631" y="12455"/>
                        <a:pt x="7752" y="12516"/>
                        <a:pt x="7844" y="12607"/>
                      </a:cubicBezTo>
                      <a:cubicBezTo>
                        <a:pt x="6997" y="13595"/>
                        <a:pt x="7952" y="14983"/>
                        <a:pt x="9033" y="14983"/>
                      </a:cubicBezTo>
                      <a:cubicBezTo>
                        <a:pt x="9349" y="14983"/>
                        <a:pt x="9676" y="14864"/>
                        <a:pt x="9971" y="14583"/>
                      </a:cubicBezTo>
                      <a:cubicBezTo>
                        <a:pt x="10225" y="14762"/>
                        <a:pt x="10524" y="14875"/>
                        <a:pt x="10830" y="14875"/>
                      </a:cubicBezTo>
                      <a:cubicBezTo>
                        <a:pt x="11146" y="14875"/>
                        <a:pt x="11471" y="14754"/>
                        <a:pt x="11765" y="14461"/>
                      </a:cubicBezTo>
                      <a:cubicBezTo>
                        <a:pt x="12220" y="14035"/>
                        <a:pt x="12312" y="13519"/>
                        <a:pt x="12160" y="13093"/>
                      </a:cubicBezTo>
                      <a:cubicBezTo>
                        <a:pt x="12403" y="13063"/>
                        <a:pt x="12707" y="12941"/>
                        <a:pt x="12950" y="12698"/>
                      </a:cubicBezTo>
                      <a:cubicBezTo>
                        <a:pt x="13740" y="11938"/>
                        <a:pt x="13376" y="10935"/>
                        <a:pt x="12676" y="10418"/>
                      </a:cubicBezTo>
                      <a:lnTo>
                        <a:pt x="12676" y="10418"/>
                      </a:lnTo>
                      <a:cubicBezTo>
                        <a:pt x="12812" y="10457"/>
                        <a:pt x="12954" y="10480"/>
                        <a:pt x="13098" y="10480"/>
                      </a:cubicBezTo>
                      <a:cubicBezTo>
                        <a:pt x="13406" y="10480"/>
                        <a:pt x="13724" y="10374"/>
                        <a:pt x="14014" y="10084"/>
                      </a:cubicBezTo>
                      <a:cubicBezTo>
                        <a:pt x="15063" y="9084"/>
                        <a:pt x="14100" y="7571"/>
                        <a:pt x="12980" y="7571"/>
                      </a:cubicBezTo>
                      <a:cubicBezTo>
                        <a:pt x="12738" y="7571"/>
                        <a:pt x="12489" y="7642"/>
                        <a:pt x="12251" y="7804"/>
                      </a:cubicBezTo>
                      <a:cubicBezTo>
                        <a:pt x="12758" y="6860"/>
                        <a:pt x="11867" y="5705"/>
                        <a:pt x="10877" y="5705"/>
                      </a:cubicBezTo>
                      <a:cubicBezTo>
                        <a:pt x="10561" y="5705"/>
                        <a:pt x="10235" y="5823"/>
                        <a:pt x="9941" y="6102"/>
                      </a:cubicBezTo>
                      <a:cubicBezTo>
                        <a:pt x="9850" y="6163"/>
                        <a:pt x="9789" y="6254"/>
                        <a:pt x="9758" y="6345"/>
                      </a:cubicBezTo>
                      <a:cubicBezTo>
                        <a:pt x="9684" y="6334"/>
                        <a:pt x="9610" y="6328"/>
                        <a:pt x="9537" y="6328"/>
                      </a:cubicBezTo>
                      <a:cubicBezTo>
                        <a:pt x="9224" y="6328"/>
                        <a:pt x="8924" y="6439"/>
                        <a:pt x="8603" y="6710"/>
                      </a:cubicBezTo>
                      <a:cubicBezTo>
                        <a:pt x="8512" y="6832"/>
                        <a:pt x="8391" y="6984"/>
                        <a:pt x="8299" y="7105"/>
                      </a:cubicBezTo>
                      <a:cubicBezTo>
                        <a:pt x="8021" y="6688"/>
                        <a:pt x="7540" y="6398"/>
                        <a:pt x="7018" y="6398"/>
                      </a:cubicBezTo>
                      <a:cubicBezTo>
                        <a:pt x="6969" y="6398"/>
                        <a:pt x="6920" y="6401"/>
                        <a:pt x="6871" y="6406"/>
                      </a:cubicBezTo>
                      <a:cubicBezTo>
                        <a:pt x="6840" y="6345"/>
                        <a:pt x="6780" y="6254"/>
                        <a:pt x="6749" y="6133"/>
                      </a:cubicBezTo>
                      <a:cubicBezTo>
                        <a:pt x="7053" y="6133"/>
                        <a:pt x="7388" y="6041"/>
                        <a:pt x="7692" y="5768"/>
                      </a:cubicBezTo>
                      <a:cubicBezTo>
                        <a:pt x="8762" y="4744"/>
                        <a:pt x="7765" y="3255"/>
                        <a:pt x="6640" y="3255"/>
                      </a:cubicBezTo>
                      <a:cubicBezTo>
                        <a:pt x="6328" y="3255"/>
                        <a:pt x="6006" y="3370"/>
                        <a:pt x="5716" y="3640"/>
                      </a:cubicBezTo>
                      <a:cubicBezTo>
                        <a:pt x="5533" y="3822"/>
                        <a:pt x="5412" y="4005"/>
                        <a:pt x="5351" y="4248"/>
                      </a:cubicBezTo>
                      <a:cubicBezTo>
                        <a:pt x="5321" y="4248"/>
                        <a:pt x="5260" y="4248"/>
                        <a:pt x="5229" y="4187"/>
                      </a:cubicBezTo>
                      <a:cubicBezTo>
                        <a:pt x="5260" y="3944"/>
                        <a:pt x="5229" y="3640"/>
                        <a:pt x="5077" y="3397"/>
                      </a:cubicBezTo>
                      <a:cubicBezTo>
                        <a:pt x="5169" y="3367"/>
                        <a:pt x="5229" y="3275"/>
                        <a:pt x="5321" y="3215"/>
                      </a:cubicBezTo>
                      <a:cubicBezTo>
                        <a:pt x="6359" y="2225"/>
                        <a:pt x="5384" y="718"/>
                        <a:pt x="4268" y="718"/>
                      </a:cubicBezTo>
                      <a:cubicBezTo>
                        <a:pt x="3979" y="718"/>
                        <a:pt x="3681" y="819"/>
                        <a:pt x="3406" y="1056"/>
                      </a:cubicBezTo>
                      <a:cubicBezTo>
                        <a:pt x="3203" y="467"/>
                        <a:pt x="2606" y="1"/>
                        <a:pt x="19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9" name="Google Shape;2769;p17"/>
                <p:cNvSpPr/>
                <p:nvPr/>
              </p:nvSpPr>
              <p:spPr>
                <a:xfrm>
                  <a:off x="5803400" y="2808875"/>
                  <a:ext cx="102950" cy="72675"/>
                </a:xfrm>
                <a:custGeom>
                  <a:avLst/>
                  <a:gdLst/>
                  <a:ahLst/>
                  <a:cxnLst/>
                  <a:rect l="l" t="t" r="r" b="b"/>
                  <a:pathLst>
                    <a:path w="4118" h="2907" extrusionOk="0">
                      <a:moveTo>
                        <a:pt x="2007" y="1"/>
                      </a:moveTo>
                      <a:cubicBezTo>
                        <a:pt x="1693" y="1"/>
                        <a:pt x="1368" y="117"/>
                        <a:pt x="1071" y="394"/>
                      </a:cubicBezTo>
                      <a:cubicBezTo>
                        <a:pt x="0" y="1418"/>
                        <a:pt x="997" y="2907"/>
                        <a:pt x="2123" y="2907"/>
                      </a:cubicBezTo>
                      <a:cubicBezTo>
                        <a:pt x="2435" y="2907"/>
                        <a:pt x="2756" y="2792"/>
                        <a:pt x="3047" y="2522"/>
                      </a:cubicBezTo>
                      <a:cubicBezTo>
                        <a:pt x="4118"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0" name="Google Shape;2770;p17"/>
                <p:cNvSpPr/>
                <p:nvPr/>
              </p:nvSpPr>
              <p:spPr>
                <a:xfrm>
                  <a:off x="5750950" y="2720325"/>
                  <a:ext cx="88725" cy="97275"/>
                </a:xfrm>
                <a:custGeom>
                  <a:avLst/>
                  <a:gdLst/>
                  <a:ahLst/>
                  <a:cxnLst/>
                  <a:rect l="l" t="t" r="r" b="b"/>
                  <a:pathLst>
                    <a:path w="3549" h="3891" extrusionOk="0">
                      <a:moveTo>
                        <a:pt x="1741" y="0"/>
                      </a:moveTo>
                      <a:cubicBezTo>
                        <a:pt x="1423" y="0"/>
                        <a:pt x="1094" y="122"/>
                        <a:pt x="798" y="410"/>
                      </a:cubicBezTo>
                      <a:cubicBezTo>
                        <a:pt x="342" y="866"/>
                        <a:pt x="281" y="1383"/>
                        <a:pt x="433" y="1839"/>
                      </a:cubicBezTo>
                      <a:cubicBezTo>
                        <a:pt x="0" y="2796"/>
                        <a:pt x="849" y="3891"/>
                        <a:pt x="1801" y="3891"/>
                      </a:cubicBezTo>
                      <a:cubicBezTo>
                        <a:pt x="2118" y="3891"/>
                        <a:pt x="2447" y="3769"/>
                        <a:pt x="2743" y="3480"/>
                      </a:cubicBezTo>
                      <a:cubicBezTo>
                        <a:pt x="3199" y="3024"/>
                        <a:pt x="3291" y="2508"/>
                        <a:pt x="3139" y="2052"/>
                      </a:cubicBezTo>
                      <a:cubicBezTo>
                        <a:pt x="3549" y="1094"/>
                        <a:pt x="2694" y="0"/>
                        <a:pt x="1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1" name="Google Shape;2771;p17"/>
                <p:cNvSpPr/>
                <p:nvPr/>
              </p:nvSpPr>
              <p:spPr>
                <a:xfrm>
                  <a:off x="5863350" y="2719900"/>
                  <a:ext cx="103575" cy="72675"/>
                </a:xfrm>
                <a:custGeom>
                  <a:avLst/>
                  <a:gdLst/>
                  <a:ahLst/>
                  <a:cxnLst/>
                  <a:rect l="l" t="t" r="r" b="b"/>
                  <a:pathLst>
                    <a:path w="4143" h="2907" extrusionOk="0">
                      <a:moveTo>
                        <a:pt x="2021" y="0"/>
                      </a:moveTo>
                      <a:cubicBezTo>
                        <a:pt x="1703" y="0"/>
                        <a:pt x="1373" y="118"/>
                        <a:pt x="1074" y="397"/>
                      </a:cubicBezTo>
                      <a:cubicBezTo>
                        <a:pt x="1" y="1399"/>
                        <a:pt x="1005" y="2906"/>
                        <a:pt x="2134" y="2906"/>
                      </a:cubicBezTo>
                      <a:cubicBezTo>
                        <a:pt x="2443" y="2906"/>
                        <a:pt x="2762" y="2793"/>
                        <a:pt x="3050" y="2525"/>
                      </a:cubicBezTo>
                      <a:cubicBezTo>
                        <a:pt x="4142" y="1504"/>
                        <a:pt x="3157" y="0"/>
                        <a:pt x="2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2" name="Google Shape;2772;p17"/>
                <p:cNvSpPr/>
                <p:nvPr/>
              </p:nvSpPr>
              <p:spPr>
                <a:xfrm>
                  <a:off x="5918950" y="2779250"/>
                  <a:ext cx="102900" cy="72975"/>
                </a:xfrm>
                <a:custGeom>
                  <a:avLst/>
                  <a:gdLst/>
                  <a:ahLst/>
                  <a:cxnLst/>
                  <a:rect l="l" t="t" r="r" b="b"/>
                  <a:pathLst>
                    <a:path w="4116" h="2919" extrusionOk="0">
                      <a:moveTo>
                        <a:pt x="2005" y="0"/>
                      </a:moveTo>
                      <a:cubicBezTo>
                        <a:pt x="1691" y="0"/>
                        <a:pt x="1366" y="117"/>
                        <a:pt x="1069" y="394"/>
                      </a:cubicBezTo>
                      <a:cubicBezTo>
                        <a:pt x="0" y="1415"/>
                        <a:pt x="1010" y="2919"/>
                        <a:pt x="2126" y="2919"/>
                      </a:cubicBezTo>
                      <a:cubicBezTo>
                        <a:pt x="2438" y="2919"/>
                        <a:pt x="2759"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3" name="Google Shape;2773;p17"/>
                <p:cNvSpPr/>
                <p:nvPr/>
              </p:nvSpPr>
              <p:spPr>
                <a:xfrm>
                  <a:off x="5987275" y="2851350"/>
                  <a:ext cx="102925" cy="72775"/>
                </a:xfrm>
                <a:custGeom>
                  <a:avLst/>
                  <a:gdLst/>
                  <a:ahLst/>
                  <a:cxnLst/>
                  <a:rect l="l" t="t" r="r" b="b"/>
                  <a:pathLst>
                    <a:path w="4117" h="2911" extrusionOk="0">
                      <a:moveTo>
                        <a:pt x="2015" y="0"/>
                      </a:moveTo>
                      <a:cubicBezTo>
                        <a:pt x="1699" y="0"/>
                        <a:pt x="1371" y="118"/>
                        <a:pt x="1072" y="397"/>
                      </a:cubicBezTo>
                      <a:cubicBezTo>
                        <a:pt x="1" y="1421"/>
                        <a:pt x="1017" y="2910"/>
                        <a:pt x="2136" y="2910"/>
                      </a:cubicBezTo>
                      <a:cubicBezTo>
                        <a:pt x="2446" y="2910"/>
                        <a:pt x="2764" y="2796"/>
                        <a:pt x="3047" y="2525"/>
                      </a:cubicBezTo>
                      <a:cubicBezTo>
                        <a:pt x="4116" y="1504"/>
                        <a:pt x="3144" y="0"/>
                        <a:pt x="20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4" name="Google Shape;2774;p17"/>
                <p:cNvSpPr/>
                <p:nvPr/>
              </p:nvSpPr>
              <p:spPr>
                <a:xfrm>
                  <a:off x="6063450" y="2931525"/>
                  <a:ext cx="102850" cy="72325"/>
                </a:xfrm>
                <a:custGeom>
                  <a:avLst/>
                  <a:gdLst/>
                  <a:ahLst/>
                  <a:cxnLst/>
                  <a:rect l="l" t="t" r="r" b="b"/>
                  <a:pathLst>
                    <a:path w="4114" h="2893" extrusionOk="0">
                      <a:moveTo>
                        <a:pt x="1994" y="0"/>
                      </a:moveTo>
                      <a:cubicBezTo>
                        <a:pt x="1682" y="0"/>
                        <a:pt x="1359" y="113"/>
                        <a:pt x="1064" y="382"/>
                      </a:cubicBezTo>
                      <a:cubicBezTo>
                        <a:pt x="1" y="1398"/>
                        <a:pt x="995" y="2892"/>
                        <a:pt x="2105" y="2892"/>
                      </a:cubicBezTo>
                      <a:cubicBezTo>
                        <a:pt x="2422" y="2892"/>
                        <a:pt x="2749" y="2770"/>
                        <a:pt x="3040" y="2479"/>
                      </a:cubicBezTo>
                      <a:cubicBezTo>
                        <a:pt x="4113" y="1502"/>
                        <a:pt x="3128" y="0"/>
                        <a:pt x="1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5" name="Google Shape;2775;p17"/>
                <p:cNvSpPr/>
                <p:nvPr/>
              </p:nvSpPr>
              <p:spPr>
                <a:xfrm>
                  <a:off x="6123300" y="3003325"/>
                  <a:ext cx="102900" cy="72775"/>
                </a:xfrm>
                <a:custGeom>
                  <a:avLst/>
                  <a:gdLst/>
                  <a:ahLst/>
                  <a:cxnLst/>
                  <a:rect l="l" t="t" r="r" b="b"/>
                  <a:pathLst>
                    <a:path w="4116" h="2911" extrusionOk="0">
                      <a:moveTo>
                        <a:pt x="2003" y="1"/>
                      </a:moveTo>
                      <a:cubicBezTo>
                        <a:pt x="1689" y="1"/>
                        <a:pt x="1364" y="118"/>
                        <a:pt x="1072" y="398"/>
                      </a:cubicBezTo>
                      <a:cubicBezTo>
                        <a:pt x="1" y="1421"/>
                        <a:pt x="998" y="2910"/>
                        <a:pt x="2123" y="2910"/>
                      </a:cubicBezTo>
                      <a:cubicBezTo>
                        <a:pt x="2435" y="2910"/>
                        <a:pt x="2757" y="2796"/>
                        <a:pt x="3047" y="2525"/>
                      </a:cubicBezTo>
                      <a:cubicBezTo>
                        <a:pt x="4116" y="1504"/>
                        <a:pt x="3125" y="1"/>
                        <a:pt x="2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6" name="Google Shape;2776;p17"/>
                <p:cNvSpPr/>
                <p:nvPr/>
              </p:nvSpPr>
              <p:spPr>
                <a:xfrm>
                  <a:off x="6025325" y="2942625"/>
                  <a:ext cx="104100" cy="72975"/>
                </a:xfrm>
                <a:custGeom>
                  <a:avLst/>
                  <a:gdLst/>
                  <a:ahLst/>
                  <a:cxnLst/>
                  <a:rect l="l" t="t" r="r" b="b"/>
                  <a:pathLst>
                    <a:path w="4164" h="2919" extrusionOk="0">
                      <a:moveTo>
                        <a:pt x="2012" y="0"/>
                      </a:moveTo>
                      <a:cubicBezTo>
                        <a:pt x="1694" y="0"/>
                        <a:pt x="1366" y="117"/>
                        <a:pt x="1070" y="394"/>
                      </a:cubicBezTo>
                      <a:cubicBezTo>
                        <a:pt x="1" y="1415"/>
                        <a:pt x="1010" y="2919"/>
                        <a:pt x="2126" y="2919"/>
                      </a:cubicBezTo>
                      <a:cubicBezTo>
                        <a:pt x="2439" y="2919"/>
                        <a:pt x="2759" y="2801"/>
                        <a:pt x="3045" y="2522"/>
                      </a:cubicBezTo>
                      <a:cubicBezTo>
                        <a:pt x="4164" y="1522"/>
                        <a:pt x="3158"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7" name="Google Shape;2777;p17"/>
                <p:cNvSpPr/>
                <p:nvPr/>
              </p:nvSpPr>
              <p:spPr>
                <a:xfrm>
                  <a:off x="6001650" y="2917450"/>
                  <a:ext cx="102975" cy="72700"/>
                </a:xfrm>
                <a:custGeom>
                  <a:avLst/>
                  <a:gdLst/>
                  <a:ahLst/>
                  <a:cxnLst/>
                  <a:rect l="l" t="t" r="r" b="b"/>
                  <a:pathLst>
                    <a:path w="4119" h="2908" extrusionOk="0">
                      <a:moveTo>
                        <a:pt x="2018" y="1"/>
                      </a:moveTo>
                      <a:cubicBezTo>
                        <a:pt x="1702" y="1"/>
                        <a:pt x="1373" y="119"/>
                        <a:pt x="1074" y="398"/>
                      </a:cubicBezTo>
                      <a:cubicBezTo>
                        <a:pt x="1" y="1400"/>
                        <a:pt x="1005" y="2907"/>
                        <a:pt x="2134" y="2907"/>
                      </a:cubicBezTo>
                      <a:cubicBezTo>
                        <a:pt x="2443" y="2907"/>
                        <a:pt x="2762" y="2794"/>
                        <a:pt x="3050" y="2526"/>
                      </a:cubicBezTo>
                      <a:cubicBezTo>
                        <a:pt x="4119" y="1504"/>
                        <a:pt x="3146" y="1"/>
                        <a:pt x="20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8" name="Google Shape;2778;p17"/>
                <p:cNvSpPr/>
                <p:nvPr/>
              </p:nvSpPr>
              <p:spPr>
                <a:xfrm>
                  <a:off x="5922000" y="2824750"/>
                  <a:ext cx="102850" cy="73075"/>
                </a:xfrm>
                <a:custGeom>
                  <a:avLst/>
                  <a:gdLst/>
                  <a:ahLst/>
                  <a:cxnLst/>
                  <a:rect l="l" t="t" r="r" b="b"/>
                  <a:pathLst>
                    <a:path w="4114" h="2923" extrusionOk="0">
                      <a:moveTo>
                        <a:pt x="2012" y="1"/>
                      </a:moveTo>
                      <a:cubicBezTo>
                        <a:pt x="1696" y="1"/>
                        <a:pt x="1368" y="118"/>
                        <a:pt x="1069" y="398"/>
                      </a:cubicBezTo>
                      <a:cubicBezTo>
                        <a:pt x="0" y="1419"/>
                        <a:pt x="991" y="2922"/>
                        <a:pt x="2113" y="2922"/>
                      </a:cubicBezTo>
                      <a:cubicBezTo>
                        <a:pt x="2427" y="2922"/>
                        <a:pt x="2752" y="2805"/>
                        <a:pt x="3044" y="2525"/>
                      </a:cubicBezTo>
                      <a:cubicBezTo>
                        <a:pt x="4113" y="1504"/>
                        <a:pt x="314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9" name="Google Shape;2779;p17"/>
                <p:cNvSpPr/>
                <p:nvPr/>
              </p:nvSpPr>
              <p:spPr>
                <a:xfrm>
                  <a:off x="5898300" y="2799375"/>
                  <a:ext cx="102925" cy="72975"/>
                </a:xfrm>
                <a:custGeom>
                  <a:avLst/>
                  <a:gdLst/>
                  <a:ahLst/>
                  <a:cxnLst/>
                  <a:rect l="l" t="t" r="r" b="b"/>
                  <a:pathLst>
                    <a:path w="4117" h="2919" extrusionOk="0">
                      <a:moveTo>
                        <a:pt x="2025" y="0"/>
                      </a:moveTo>
                      <a:cubicBezTo>
                        <a:pt x="1707" y="0"/>
                        <a:pt x="1376" y="122"/>
                        <a:pt x="1074" y="410"/>
                      </a:cubicBezTo>
                      <a:cubicBezTo>
                        <a:pt x="1" y="1411"/>
                        <a:pt x="1006" y="2919"/>
                        <a:pt x="2134" y="2919"/>
                      </a:cubicBezTo>
                      <a:cubicBezTo>
                        <a:pt x="2444" y="2919"/>
                        <a:pt x="2762" y="2805"/>
                        <a:pt x="3050" y="2537"/>
                      </a:cubicBezTo>
                      <a:cubicBezTo>
                        <a:pt x="4117" y="1518"/>
                        <a:pt x="3151"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0" name="Google Shape;2780;p17"/>
                <p:cNvSpPr/>
                <p:nvPr/>
              </p:nvSpPr>
              <p:spPr>
                <a:xfrm>
                  <a:off x="5861150" y="2786075"/>
                  <a:ext cx="103550" cy="72700"/>
                </a:xfrm>
                <a:custGeom>
                  <a:avLst/>
                  <a:gdLst/>
                  <a:ahLst/>
                  <a:cxnLst/>
                  <a:rect l="l" t="t" r="r" b="b"/>
                  <a:pathLst>
                    <a:path w="4142" h="2908" extrusionOk="0">
                      <a:moveTo>
                        <a:pt x="2010" y="1"/>
                      </a:moveTo>
                      <a:cubicBezTo>
                        <a:pt x="1694" y="1"/>
                        <a:pt x="1368" y="118"/>
                        <a:pt x="1071" y="394"/>
                      </a:cubicBezTo>
                      <a:cubicBezTo>
                        <a:pt x="0" y="1418"/>
                        <a:pt x="998" y="2907"/>
                        <a:pt x="2123" y="2907"/>
                      </a:cubicBezTo>
                      <a:cubicBezTo>
                        <a:pt x="2435" y="2907"/>
                        <a:pt x="2757" y="2793"/>
                        <a:pt x="3047" y="2522"/>
                      </a:cubicBezTo>
                      <a:cubicBezTo>
                        <a:pt x="4142" y="1522"/>
                        <a:pt x="3149"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1" name="Google Shape;2781;p17"/>
                <p:cNvSpPr/>
                <p:nvPr/>
              </p:nvSpPr>
              <p:spPr>
                <a:xfrm>
                  <a:off x="5816375" y="2764050"/>
                  <a:ext cx="104100" cy="72975"/>
                </a:xfrm>
                <a:custGeom>
                  <a:avLst/>
                  <a:gdLst/>
                  <a:ahLst/>
                  <a:cxnLst/>
                  <a:rect l="l" t="t" r="r" b="b"/>
                  <a:pathLst>
                    <a:path w="4164" h="2919" extrusionOk="0">
                      <a:moveTo>
                        <a:pt x="2011" y="0"/>
                      </a:moveTo>
                      <a:cubicBezTo>
                        <a:pt x="1694" y="0"/>
                        <a:pt x="1365" y="117"/>
                        <a:pt x="1069" y="394"/>
                      </a:cubicBezTo>
                      <a:cubicBezTo>
                        <a:pt x="0" y="1415"/>
                        <a:pt x="1009" y="2919"/>
                        <a:pt x="2125" y="2919"/>
                      </a:cubicBezTo>
                      <a:cubicBezTo>
                        <a:pt x="2438" y="2919"/>
                        <a:pt x="2759" y="2801"/>
                        <a:pt x="3044" y="2522"/>
                      </a:cubicBezTo>
                      <a:cubicBezTo>
                        <a:pt x="4163" y="1522"/>
                        <a:pt x="3157" y="0"/>
                        <a:pt x="20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2" name="Google Shape;2782;p17"/>
                <p:cNvSpPr/>
                <p:nvPr/>
              </p:nvSpPr>
              <p:spPr>
                <a:xfrm>
                  <a:off x="5812450" y="2776500"/>
                  <a:ext cx="102850" cy="73050"/>
                </a:xfrm>
                <a:custGeom>
                  <a:avLst/>
                  <a:gdLst/>
                  <a:ahLst/>
                  <a:cxnLst/>
                  <a:rect l="l" t="t" r="r" b="b"/>
                  <a:pathLst>
                    <a:path w="4114" h="2922" extrusionOk="0">
                      <a:moveTo>
                        <a:pt x="2020" y="0"/>
                      </a:moveTo>
                      <a:cubicBezTo>
                        <a:pt x="1701" y="0"/>
                        <a:pt x="1371" y="122"/>
                        <a:pt x="1074" y="413"/>
                      </a:cubicBezTo>
                      <a:cubicBezTo>
                        <a:pt x="0" y="1415"/>
                        <a:pt x="1024" y="2922"/>
                        <a:pt x="2145" y="2922"/>
                      </a:cubicBezTo>
                      <a:cubicBezTo>
                        <a:pt x="2453" y="2922"/>
                        <a:pt x="2768" y="2809"/>
                        <a:pt x="3049" y="2540"/>
                      </a:cubicBezTo>
                      <a:cubicBezTo>
                        <a:pt x="4113" y="1500"/>
                        <a:pt x="3136" y="0"/>
                        <a:pt x="20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3" name="Google Shape;2783;p17"/>
                <p:cNvSpPr/>
                <p:nvPr/>
              </p:nvSpPr>
              <p:spPr>
                <a:xfrm>
                  <a:off x="5776725" y="2738500"/>
                  <a:ext cx="102850" cy="73075"/>
                </a:xfrm>
                <a:custGeom>
                  <a:avLst/>
                  <a:gdLst/>
                  <a:ahLst/>
                  <a:cxnLst/>
                  <a:rect l="l" t="t" r="r" b="b"/>
                  <a:pathLst>
                    <a:path w="4114" h="2923" extrusionOk="0">
                      <a:moveTo>
                        <a:pt x="2032" y="0"/>
                      </a:moveTo>
                      <a:cubicBezTo>
                        <a:pt x="1712" y="0"/>
                        <a:pt x="1378" y="123"/>
                        <a:pt x="1074" y="413"/>
                      </a:cubicBezTo>
                      <a:cubicBezTo>
                        <a:pt x="1" y="1415"/>
                        <a:pt x="1005" y="2922"/>
                        <a:pt x="2134" y="2922"/>
                      </a:cubicBezTo>
                      <a:cubicBezTo>
                        <a:pt x="2443" y="2922"/>
                        <a:pt x="2762" y="2809"/>
                        <a:pt x="3050" y="2541"/>
                      </a:cubicBezTo>
                      <a:cubicBezTo>
                        <a:pt x="4114" y="1500"/>
                        <a:pt x="3155" y="0"/>
                        <a:pt x="20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4" name="Google Shape;2784;p17"/>
                <p:cNvSpPr/>
                <p:nvPr/>
              </p:nvSpPr>
              <p:spPr>
                <a:xfrm>
                  <a:off x="5719750" y="2719900"/>
                  <a:ext cx="102950" cy="72675"/>
                </a:xfrm>
                <a:custGeom>
                  <a:avLst/>
                  <a:gdLst/>
                  <a:ahLst/>
                  <a:cxnLst/>
                  <a:rect l="l" t="t" r="r" b="b"/>
                  <a:pathLst>
                    <a:path w="4118" h="2907" extrusionOk="0">
                      <a:moveTo>
                        <a:pt x="2005" y="0"/>
                      </a:moveTo>
                      <a:cubicBezTo>
                        <a:pt x="1690" y="0"/>
                        <a:pt x="1366" y="118"/>
                        <a:pt x="1073" y="397"/>
                      </a:cubicBezTo>
                      <a:cubicBezTo>
                        <a:pt x="0" y="1399"/>
                        <a:pt x="1005" y="2906"/>
                        <a:pt x="2133" y="2906"/>
                      </a:cubicBezTo>
                      <a:cubicBezTo>
                        <a:pt x="2443" y="2906"/>
                        <a:pt x="2761" y="2793"/>
                        <a:pt x="3049" y="2525"/>
                      </a:cubicBezTo>
                      <a:cubicBezTo>
                        <a:pt x="4118" y="1504"/>
                        <a:pt x="312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5" name="Google Shape;2785;p17"/>
                <p:cNvSpPr/>
                <p:nvPr/>
              </p:nvSpPr>
              <p:spPr>
                <a:xfrm>
                  <a:off x="5682575" y="2706600"/>
                  <a:ext cx="103025" cy="72375"/>
                </a:xfrm>
                <a:custGeom>
                  <a:avLst/>
                  <a:gdLst/>
                  <a:ahLst/>
                  <a:cxnLst/>
                  <a:rect l="l" t="t" r="r" b="b"/>
                  <a:pathLst>
                    <a:path w="4121" h="2895" extrusionOk="0">
                      <a:moveTo>
                        <a:pt x="1999" y="0"/>
                      </a:moveTo>
                      <a:cubicBezTo>
                        <a:pt x="1688" y="0"/>
                        <a:pt x="1365" y="114"/>
                        <a:pt x="1071" y="382"/>
                      </a:cubicBezTo>
                      <a:cubicBezTo>
                        <a:pt x="0" y="1405"/>
                        <a:pt x="998" y="2894"/>
                        <a:pt x="2123" y="2894"/>
                      </a:cubicBezTo>
                      <a:cubicBezTo>
                        <a:pt x="2435" y="2894"/>
                        <a:pt x="2757" y="2780"/>
                        <a:pt x="3047" y="2510"/>
                      </a:cubicBezTo>
                      <a:cubicBezTo>
                        <a:pt x="4120" y="1508"/>
                        <a:pt x="3134" y="0"/>
                        <a:pt x="19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6" name="Google Shape;2786;p17"/>
                <p:cNvSpPr/>
                <p:nvPr/>
              </p:nvSpPr>
              <p:spPr>
                <a:xfrm>
                  <a:off x="5641475" y="2689200"/>
                  <a:ext cx="102900" cy="72975"/>
                </a:xfrm>
                <a:custGeom>
                  <a:avLst/>
                  <a:gdLst/>
                  <a:ahLst/>
                  <a:cxnLst/>
                  <a:rect l="l" t="t" r="r" b="b"/>
                  <a:pathLst>
                    <a:path w="4116" h="2919" extrusionOk="0">
                      <a:moveTo>
                        <a:pt x="2024" y="0"/>
                      </a:moveTo>
                      <a:cubicBezTo>
                        <a:pt x="1706" y="0"/>
                        <a:pt x="1375" y="121"/>
                        <a:pt x="1074" y="409"/>
                      </a:cubicBezTo>
                      <a:cubicBezTo>
                        <a:pt x="0" y="1411"/>
                        <a:pt x="1024" y="2918"/>
                        <a:pt x="2145" y="2918"/>
                      </a:cubicBezTo>
                      <a:cubicBezTo>
                        <a:pt x="2453" y="2918"/>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7" name="Google Shape;2787;p17"/>
                <p:cNvSpPr/>
                <p:nvPr/>
              </p:nvSpPr>
              <p:spPr>
                <a:xfrm>
                  <a:off x="5783575" y="2795875"/>
                  <a:ext cx="102975" cy="72675"/>
                </a:xfrm>
                <a:custGeom>
                  <a:avLst/>
                  <a:gdLst/>
                  <a:ahLst/>
                  <a:cxnLst/>
                  <a:rect l="l" t="t" r="r" b="b"/>
                  <a:pathLst>
                    <a:path w="4119" h="2907" extrusionOk="0">
                      <a:moveTo>
                        <a:pt x="1993" y="1"/>
                      </a:moveTo>
                      <a:cubicBezTo>
                        <a:pt x="1680" y="1"/>
                        <a:pt x="1360" y="118"/>
                        <a:pt x="1074" y="398"/>
                      </a:cubicBezTo>
                      <a:cubicBezTo>
                        <a:pt x="0" y="1399"/>
                        <a:pt x="1005" y="2907"/>
                        <a:pt x="2133" y="2907"/>
                      </a:cubicBezTo>
                      <a:cubicBezTo>
                        <a:pt x="2443" y="2907"/>
                        <a:pt x="2762" y="2793"/>
                        <a:pt x="3049" y="2525"/>
                      </a:cubicBezTo>
                      <a:cubicBezTo>
                        <a:pt x="4118" y="1504"/>
                        <a:pt x="3109"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8" name="Google Shape;2788;p17"/>
                <p:cNvSpPr/>
                <p:nvPr/>
              </p:nvSpPr>
              <p:spPr>
                <a:xfrm>
                  <a:off x="5914275" y="2960325"/>
                  <a:ext cx="103025" cy="72375"/>
                </a:xfrm>
                <a:custGeom>
                  <a:avLst/>
                  <a:gdLst/>
                  <a:ahLst/>
                  <a:cxnLst/>
                  <a:rect l="l" t="t" r="r" b="b"/>
                  <a:pathLst>
                    <a:path w="4121" h="2895" extrusionOk="0">
                      <a:moveTo>
                        <a:pt x="2010" y="0"/>
                      </a:moveTo>
                      <a:cubicBezTo>
                        <a:pt x="1696" y="0"/>
                        <a:pt x="1371" y="115"/>
                        <a:pt x="1074" y="385"/>
                      </a:cubicBezTo>
                      <a:cubicBezTo>
                        <a:pt x="0" y="1387"/>
                        <a:pt x="1005" y="2894"/>
                        <a:pt x="2133" y="2894"/>
                      </a:cubicBezTo>
                      <a:cubicBezTo>
                        <a:pt x="2443" y="2894"/>
                        <a:pt x="2762" y="2781"/>
                        <a:pt x="3049" y="2513"/>
                      </a:cubicBezTo>
                      <a:cubicBezTo>
                        <a:pt x="4120" y="1489"/>
                        <a:pt x="3142" y="0"/>
                        <a:pt x="2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9" name="Google Shape;2789;p17"/>
                <p:cNvSpPr/>
                <p:nvPr/>
              </p:nvSpPr>
              <p:spPr>
                <a:xfrm>
                  <a:off x="6008550" y="2983650"/>
                  <a:ext cx="102975" cy="72675"/>
                </a:xfrm>
                <a:custGeom>
                  <a:avLst/>
                  <a:gdLst/>
                  <a:ahLst/>
                  <a:cxnLst/>
                  <a:rect l="l" t="t" r="r" b="b"/>
                  <a:pathLst>
                    <a:path w="4119" h="2907" extrusionOk="0">
                      <a:moveTo>
                        <a:pt x="2007" y="1"/>
                      </a:moveTo>
                      <a:cubicBezTo>
                        <a:pt x="1694" y="1"/>
                        <a:pt x="1369" y="117"/>
                        <a:pt x="1072" y="394"/>
                      </a:cubicBezTo>
                      <a:cubicBezTo>
                        <a:pt x="1" y="1418"/>
                        <a:pt x="998" y="2907"/>
                        <a:pt x="2124" y="2907"/>
                      </a:cubicBezTo>
                      <a:cubicBezTo>
                        <a:pt x="2436" y="2907"/>
                        <a:pt x="2757" y="2792"/>
                        <a:pt x="3048" y="2522"/>
                      </a:cubicBezTo>
                      <a:cubicBezTo>
                        <a:pt x="4119"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0" name="Google Shape;2790;p17"/>
                <p:cNvSpPr/>
                <p:nvPr/>
              </p:nvSpPr>
              <p:spPr>
                <a:xfrm>
                  <a:off x="6056525" y="3017775"/>
                  <a:ext cx="103575" cy="72675"/>
                </a:xfrm>
                <a:custGeom>
                  <a:avLst/>
                  <a:gdLst/>
                  <a:ahLst/>
                  <a:cxnLst/>
                  <a:rect l="l" t="t" r="r" b="b"/>
                  <a:pathLst>
                    <a:path w="4143" h="2907" extrusionOk="0">
                      <a:moveTo>
                        <a:pt x="2041" y="0"/>
                      </a:moveTo>
                      <a:cubicBezTo>
                        <a:pt x="1726" y="0"/>
                        <a:pt x="1397" y="118"/>
                        <a:pt x="1098" y="397"/>
                      </a:cubicBezTo>
                      <a:cubicBezTo>
                        <a:pt x="1" y="1399"/>
                        <a:pt x="1019" y="2906"/>
                        <a:pt x="2154" y="2906"/>
                      </a:cubicBezTo>
                      <a:cubicBezTo>
                        <a:pt x="2466" y="2906"/>
                        <a:pt x="2786" y="2793"/>
                        <a:pt x="3074" y="2525"/>
                      </a:cubicBezTo>
                      <a:cubicBezTo>
                        <a:pt x="4143" y="1504"/>
                        <a:pt x="3170" y="0"/>
                        <a:pt x="20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1" name="Google Shape;2791;p17"/>
                <p:cNvSpPr/>
                <p:nvPr/>
              </p:nvSpPr>
              <p:spPr>
                <a:xfrm>
                  <a:off x="6095875" y="3092700"/>
                  <a:ext cx="102925" cy="72975"/>
                </a:xfrm>
                <a:custGeom>
                  <a:avLst/>
                  <a:gdLst/>
                  <a:ahLst/>
                  <a:cxnLst/>
                  <a:rect l="l" t="t" r="r" b="b"/>
                  <a:pathLst>
                    <a:path w="4117" h="2919" extrusionOk="0">
                      <a:moveTo>
                        <a:pt x="2025" y="0"/>
                      </a:moveTo>
                      <a:cubicBezTo>
                        <a:pt x="1707" y="0"/>
                        <a:pt x="1376" y="121"/>
                        <a:pt x="1074" y="409"/>
                      </a:cubicBezTo>
                      <a:cubicBezTo>
                        <a:pt x="1" y="1411"/>
                        <a:pt x="1005" y="2918"/>
                        <a:pt x="2134" y="2918"/>
                      </a:cubicBezTo>
                      <a:cubicBezTo>
                        <a:pt x="2443" y="2918"/>
                        <a:pt x="2762" y="2805"/>
                        <a:pt x="3050" y="2537"/>
                      </a:cubicBezTo>
                      <a:cubicBezTo>
                        <a:pt x="4116" y="1518"/>
                        <a:pt x="3150"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2" name="Google Shape;2792;p17"/>
                <p:cNvSpPr/>
                <p:nvPr/>
              </p:nvSpPr>
              <p:spPr>
                <a:xfrm>
                  <a:off x="5936300" y="3043300"/>
                  <a:ext cx="103525" cy="72975"/>
                </a:xfrm>
                <a:custGeom>
                  <a:avLst/>
                  <a:gdLst/>
                  <a:ahLst/>
                  <a:cxnLst/>
                  <a:rect l="l" t="t" r="r" b="b"/>
                  <a:pathLst>
                    <a:path w="4141" h="2919" extrusionOk="0">
                      <a:moveTo>
                        <a:pt x="2028" y="0"/>
                      </a:moveTo>
                      <a:cubicBezTo>
                        <a:pt x="1708" y="0"/>
                        <a:pt x="1376" y="122"/>
                        <a:pt x="1074" y="410"/>
                      </a:cubicBezTo>
                      <a:cubicBezTo>
                        <a:pt x="1" y="1411"/>
                        <a:pt x="1005" y="2919"/>
                        <a:pt x="2134" y="2919"/>
                      </a:cubicBezTo>
                      <a:cubicBezTo>
                        <a:pt x="2443" y="2919"/>
                        <a:pt x="2762" y="2805"/>
                        <a:pt x="3050" y="2537"/>
                      </a:cubicBezTo>
                      <a:cubicBezTo>
                        <a:pt x="4140" y="1518"/>
                        <a:pt x="3161" y="0"/>
                        <a:pt x="20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3" name="Google Shape;2793;p17"/>
                <p:cNvSpPr/>
                <p:nvPr/>
              </p:nvSpPr>
              <p:spPr>
                <a:xfrm>
                  <a:off x="5882475" y="2942625"/>
                  <a:ext cx="102325" cy="72975"/>
                </a:xfrm>
                <a:custGeom>
                  <a:avLst/>
                  <a:gdLst/>
                  <a:ahLst/>
                  <a:cxnLst/>
                  <a:rect l="l" t="t" r="r" b="b"/>
                  <a:pathLst>
                    <a:path w="4093" h="2919" extrusionOk="0">
                      <a:moveTo>
                        <a:pt x="1977" y="0"/>
                      </a:moveTo>
                      <a:cubicBezTo>
                        <a:pt x="1669" y="0"/>
                        <a:pt x="1353" y="117"/>
                        <a:pt x="1069" y="394"/>
                      </a:cubicBezTo>
                      <a:cubicBezTo>
                        <a:pt x="0" y="1415"/>
                        <a:pt x="991" y="2919"/>
                        <a:pt x="2114" y="2919"/>
                      </a:cubicBezTo>
                      <a:cubicBezTo>
                        <a:pt x="2428" y="2919"/>
                        <a:pt x="2752" y="2801"/>
                        <a:pt x="3045" y="2522"/>
                      </a:cubicBezTo>
                      <a:cubicBezTo>
                        <a:pt x="4092" y="1522"/>
                        <a:pt x="3089" y="0"/>
                        <a:pt x="1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4" name="Google Shape;2794;p17"/>
                <p:cNvSpPr/>
                <p:nvPr/>
              </p:nvSpPr>
              <p:spPr>
                <a:xfrm>
                  <a:off x="5773700" y="2844975"/>
                  <a:ext cx="102900" cy="72975"/>
                </a:xfrm>
                <a:custGeom>
                  <a:avLst/>
                  <a:gdLst/>
                  <a:ahLst/>
                  <a:cxnLst/>
                  <a:rect l="l" t="t" r="r" b="b"/>
                  <a:pathLst>
                    <a:path w="4116" h="2919" extrusionOk="0">
                      <a:moveTo>
                        <a:pt x="2012" y="0"/>
                      </a:moveTo>
                      <a:cubicBezTo>
                        <a:pt x="1695" y="0"/>
                        <a:pt x="1368" y="121"/>
                        <a:pt x="1074" y="409"/>
                      </a:cubicBezTo>
                      <a:cubicBezTo>
                        <a:pt x="0" y="1411"/>
                        <a:pt x="1005" y="2919"/>
                        <a:pt x="2133" y="2919"/>
                      </a:cubicBezTo>
                      <a:cubicBezTo>
                        <a:pt x="2443" y="2919"/>
                        <a:pt x="2761" y="2805"/>
                        <a:pt x="3049" y="2537"/>
                      </a:cubicBezTo>
                      <a:cubicBezTo>
                        <a:pt x="4116" y="1518"/>
                        <a:pt x="3131"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5" name="Google Shape;2795;p17"/>
                <p:cNvSpPr/>
                <p:nvPr/>
              </p:nvSpPr>
              <p:spPr>
                <a:xfrm>
                  <a:off x="5829925" y="2896275"/>
                  <a:ext cx="103025" cy="72600"/>
                </a:xfrm>
                <a:custGeom>
                  <a:avLst/>
                  <a:gdLst/>
                  <a:ahLst/>
                  <a:cxnLst/>
                  <a:rect l="l" t="t" r="r" b="b"/>
                  <a:pathLst>
                    <a:path w="4121" h="2904" extrusionOk="0">
                      <a:moveTo>
                        <a:pt x="2009" y="0"/>
                      </a:moveTo>
                      <a:cubicBezTo>
                        <a:pt x="1696" y="0"/>
                        <a:pt x="1371" y="117"/>
                        <a:pt x="1074" y="394"/>
                      </a:cubicBezTo>
                      <a:cubicBezTo>
                        <a:pt x="0" y="1396"/>
                        <a:pt x="1005" y="2903"/>
                        <a:pt x="2133" y="2903"/>
                      </a:cubicBezTo>
                      <a:cubicBezTo>
                        <a:pt x="2443" y="2903"/>
                        <a:pt x="2762" y="2790"/>
                        <a:pt x="3050" y="2522"/>
                      </a:cubicBezTo>
                      <a:cubicBezTo>
                        <a:pt x="4121" y="1522"/>
                        <a:pt x="3141" y="0"/>
                        <a:pt x="20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6" name="Google Shape;2796;p17"/>
                <p:cNvSpPr/>
                <p:nvPr/>
              </p:nvSpPr>
              <p:spPr>
                <a:xfrm>
                  <a:off x="5911225" y="3067250"/>
                  <a:ext cx="103050" cy="72600"/>
                </a:xfrm>
                <a:custGeom>
                  <a:avLst/>
                  <a:gdLst/>
                  <a:ahLst/>
                  <a:cxnLst/>
                  <a:rect l="l" t="t" r="r" b="b"/>
                  <a:pathLst>
                    <a:path w="4122" h="2904" extrusionOk="0">
                      <a:moveTo>
                        <a:pt x="1998" y="0"/>
                      </a:moveTo>
                      <a:cubicBezTo>
                        <a:pt x="1686" y="0"/>
                        <a:pt x="1364" y="117"/>
                        <a:pt x="1074" y="394"/>
                      </a:cubicBezTo>
                      <a:cubicBezTo>
                        <a:pt x="1" y="1396"/>
                        <a:pt x="1024" y="2903"/>
                        <a:pt x="2146" y="2903"/>
                      </a:cubicBezTo>
                      <a:cubicBezTo>
                        <a:pt x="2454" y="2903"/>
                        <a:pt x="2769" y="2790"/>
                        <a:pt x="3050" y="2522"/>
                      </a:cubicBezTo>
                      <a:cubicBezTo>
                        <a:pt x="4121" y="1522"/>
                        <a:pt x="3123" y="0"/>
                        <a:pt x="19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7" name="Google Shape;2797;p17"/>
                <p:cNvSpPr/>
                <p:nvPr/>
              </p:nvSpPr>
              <p:spPr>
                <a:xfrm>
                  <a:off x="5980550" y="3217300"/>
                  <a:ext cx="103500" cy="73000"/>
                </a:xfrm>
                <a:custGeom>
                  <a:avLst/>
                  <a:gdLst/>
                  <a:ahLst/>
                  <a:cxnLst/>
                  <a:rect l="l" t="t" r="r" b="b"/>
                  <a:pathLst>
                    <a:path w="4140" h="2920" extrusionOk="0">
                      <a:moveTo>
                        <a:pt x="2048" y="1"/>
                      </a:moveTo>
                      <a:cubicBezTo>
                        <a:pt x="1730" y="1"/>
                        <a:pt x="1399" y="122"/>
                        <a:pt x="1098" y="410"/>
                      </a:cubicBezTo>
                      <a:cubicBezTo>
                        <a:pt x="0" y="1412"/>
                        <a:pt x="1018" y="2919"/>
                        <a:pt x="2154" y="2919"/>
                      </a:cubicBezTo>
                      <a:cubicBezTo>
                        <a:pt x="2465" y="2919"/>
                        <a:pt x="2785" y="2806"/>
                        <a:pt x="3073" y="2538"/>
                      </a:cubicBezTo>
                      <a:cubicBezTo>
                        <a:pt x="4140" y="1519"/>
                        <a:pt x="3174" y="1"/>
                        <a:pt x="20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8" name="Google Shape;2798;p17"/>
                <p:cNvSpPr/>
                <p:nvPr/>
              </p:nvSpPr>
              <p:spPr>
                <a:xfrm>
                  <a:off x="6108800" y="3072925"/>
                  <a:ext cx="102925" cy="73000"/>
                </a:xfrm>
                <a:custGeom>
                  <a:avLst/>
                  <a:gdLst/>
                  <a:ahLst/>
                  <a:cxnLst/>
                  <a:rect l="l" t="t" r="r" b="b"/>
                  <a:pathLst>
                    <a:path w="4117" h="2920" extrusionOk="0">
                      <a:moveTo>
                        <a:pt x="2012" y="1"/>
                      </a:moveTo>
                      <a:cubicBezTo>
                        <a:pt x="1696" y="1"/>
                        <a:pt x="1369" y="122"/>
                        <a:pt x="1074" y="410"/>
                      </a:cubicBezTo>
                      <a:cubicBezTo>
                        <a:pt x="1" y="1412"/>
                        <a:pt x="1024" y="2919"/>
                        <a:pt x="2146" y="2919"/>
                      </a:cubicBezTo>
                      <a:cubicBezTo>
                        <a:pt x="2453" y="2919"/>
                        <a:pt x="2769" y="2806"/>
                        <a:pt x="3050" y="2538"/>
                      </a:cubicBezTo>
                      <a:cubicBezTo>
                        <a:pt x="4116" y="1519"/>
                        <a:pt x="3132"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9" name="Google Shape;2799;p17"/>
                <p:cNvSpPr/>
                <p:nvPr/>
              </p:nvSpPr>
              <p:spPr>
                <a:xfrm>
                  <a:off x="6165800" y="3226725"/>
                  <a:ext cx="102975" cy="72700"/>
                </a:xfrm>
                <a:custGeom>
                  <a:avLst/>
                  <a:gdLst/>
                  <a:ahLst/>
                  <a:cxnLst/>
                  <a:rect l="l" t="t" r="r" b="b"/>
                  <a:pathLst>
                    <a:path w="4119" h="2908" extrusionOk="0">
                      <a:moveTo>
                        <a:pt x="2017" y="1"/>
                      </a:moveTo>
                      <a:cubicBezTo>
                        <a:pt x="1701" y="1"/>
                        <a:pt x="1373" y="119"/>
                        <a:pt x="1074" y="398"/>
                      </a:cubicBezTo>
                      <a:cubicBezTo>
                        <a:pt x="0" y="1400"/>
                        <a:pt x="1024" y="2907"/>
                        <a:pt x="2145" y="2907"/>
                      </a:cubicBezTo>
                      <a:cubicBezTo>
                        <a:pt x="2453" y="2907"/>
                        <a:pt x="2768" y="2794"/>
                        <a:pt x="3049" y="2526"/>
                      </a:cubicBezTo>
                      <a:cubicBezTo>
                        <a:pt x="4118" y="1504"/>
                        <a:pt x="3146" y="1"/>
                        <a:pt x="20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0" name="Google Shape;2800;p17"/>
                <p:cNvSpPr/>
                <p:nvPr/>
              </p:nvSpPr>
              <p:spPr>
                <a:xfrm>
                  <a:off x="6063325" y="3227575"/>
                  <a:ext cx="102925" cy="72975"/>
                </a:xfrm>
                <a:custGeom>
                  <a:avLst/>
                  <a:gdLst/>
                  <a:ahLst/>
                  <a:cxnLst/>
                  <a:rect l="l" t="t" r="r" b="b"/>
                  <a:pathLst>
                    <a:path w="4117" h="2919" extrusionOk="0">
                      <a:moveTo>
                        <a:pt x="1993" y="1"/>
                      </a:moveTo>
                      <a:cubicBezTo>
                        <a:pt x="1681" y="1"/>
                        <a:pt x="1359" y="117"/>
                        <a:pt x="1069" y="394"/>
                      </a:cubicBezTo>
                      <a:cubicBezTo>
                        <a:pt x="1" y="1415"/>
                        <a:pt x="1010" y="2919"/>
                        <a:pt x="2126" y="2919"/>
                      </a:cubicBezTo>
                      <a:cubicBezTo>
                        <a:pt x="2438" y="2919"/>
                        <a:pt x="2759" y="2801"/>
                        <a:pt x="3045" y="2522"/>
                      </a:cubicBezTo>
                      <a:cubicBezTo>
                        <a:pt x="4116" y="1522"/>
                        <a:pt x="3118"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1" name="Google Shape;2801;p17"/>
                <p:cNvSpPr/>
                <p:nvPr/>
              </p:nvSpPr>
              <p:spPr>
                <a:xfrm>
                  <a:off x="6135450" y="3295975"/>
                  <a:ext cx="102975" cy="72675"/>
                </a:xfrm>
                <a:custGeom>
                  <a:avLst/>
                  <a:gdLst/>
                  <a:ahLst/>
                  <a:cxnLst/>
                  <a:rect l="l" t="t" r="r" b="b"/>
                  <a:pathLst>
                    <a:path w="4119" h="2907" extrusionOk="0">
                      <a:moveTo>
                        <a:pt x="1995" y="0"/>
                      </a:moveTo>
                      <a:cubicBezTo>
                        <a:pt x="1684" y="0"/>
                        <a:pt x="1362" y="117"/>
                        <a:pt x="1072" y="394"/>
                      </a:cubicBezTo>
                      <a:cubicBezTo>
                        <a:pt x="1" y="1417"/>
                        <a:pt x="1017" y="2906"/>
                        <a:pt x="2136" y="2906"/>
                      </a:cubicBezTo>
                      <a:cubicBezTo>
                        <a:pt x="2446" y="2906"/>
                        <a:pt x="2764" y="2792"/>
                        <a:pt x="3048" y="2522"/>
                      </a:cubicBezTo>
                      <a:cubicBezTo>
                        <a:pt x="4119" y="1522"/>
                        <a:pt x="3121" y="0"/>
                        <a:pt x="1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2" name="Google Shape;2802;p17"/>
                <p:cNvSpPr/>
                <p:nvPr/>
              </p:nvSpPr>
              <p:spPr>
                <a:xfrm>
                  <a:off x="6224375" y="3211925"/>
                  <a:ext cx="102425" cy="72375"/>
                </a:xfrm>
                <a:custGeom>
                  <a:avLst/>
                  <a:gdLst/>
                  <a:ahLst/>
                  <a:cxnLst/>
                  <a:rect l="l" t="t" r="r" b="b"/>
                  <a:pathLst>
                    <a:path w="4097" h="2895" extrusionOk="0">
                      <a:moveTo>
                        <a:pt x="1996" y="0"/>
                      </a:moveTo>
                      <a:cubicBezTo>
                        <a:pt x="1687" y="0"/>
                        <a:pt x="1366" y="114"/>
                        <a:pt x="1071" y="382"/>
                      </a:cubicBezTo>
                      <a:cubicBezTo>
                        <a:pt x="0" y="1405"/>
                        <a:pt x="998" y="2895"/>
                        <a:pt x="2123" y="2895"/>
                      </a:cubicBezTo>
                      <a:cubicBezTo>
                        <a:pt x="2435" y="2895"/>
                        <a:pt x="2757" y="2780"/>
                        <a:pt x="3047" y="2510"/>
                      </a:cubicBezTo>
                      <a:cubicBezTo>
                        <a:pt x="4097" y="1508"/>
                        <a:pt x="3124" y="0"/>
                        <a:pt x="19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3" name="Google Shape;2803;p17"/>
                <p:cNvSpPr/>
                <p:nvPr/>
              </p:nvSpPr>
              <p:spPr>
                <a:xfrm>
                  <a:off x="6229625" y="3150650"/>
                  <a:ext cx="103500" cy="72775"/>
                </a:xfrm>
                <a:custGeom>
                  <a:avLst/>
                  <a:gdLst/>
                  <a:ahLst/>
                  <a:cxnLst/>
                  <a:rect l="l" t="t" r="r" b="b"/>
                  <a:pathLst>
                    <a:path w="4140" h="2911" extrusionOk="0">
                      <a:moveTo>
                        <a:pt x="2029" y="1"/>
                      </a:moveTo>
                      <a:cubicBezTo>
                        <a:pt x="1708" y="1"/>
                        <a:pt x="1376" y="120"/>
                        <a:pt x="1074" y="401"/>
                      </a:cubicBezTo>
                      <a:cubicBezTo>
                        <a:pt x="1" y="1403"/>
                        <a:pt x="1005" y="2911"/>
                        <a:pt x="2134" y="2911"/>
                      </a:cubicBezTo>
                      <a:cubicBezTo>
                        <a:pt x="2443" y="2911"/>
                        <a:pt x="2762" y="2797"/>
                        <a:pt x="3050" y="2529"/>
                      </a:cubicBezTo>
                      <a:cubicBezTo>
                        <a:pt x="4140" y="1487"/>
                        <a:pt x="3161" y="1"/>
                        <a:pt x="20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4" name="Google Shape;2804;p17"/>
                <p:cNvSpPr/>
                <p:nvPr/>
              </p:nvSpPr>
              <p:spPr>
                <a:xfrm>
                  <a:off x="6183275" y="3050125"/>
                  <a:ext cx="103500" cy="73000"/>
                </a:xfrm>
                <a:custGeom>
                  <a:avLst/>
                  <a:gdLst/>
                  <a:ahLst/>
                  <a:cxnLst/>
                  <a:rect l="l" t="t" r="r" b="b"/>
                  <a:pathLst>
                    <a:path w="4140" h="2920" extrusionOk="0">
                      <a:moveTo>
                        <a:pt x="2028" y="1"/>
                      </a:moveTo>
                      <a:cubicBezTo>
                        <a:pt x="1708" y="1"/>
                        <a:pt x="1375" y="122"/>
                        <a:pt x="1074" y="410"/>
                      </a:cubicBezTo>
                      <a:cubicBezTo>
                        <a:pt x="0" y="1412"/>
                        <a:pt x="1005" y="2919"/>
                        <a:pt x="2133" y="2919"/>
                      </a:cubicBezTo>
                      <a:cubicBezTo>
                        <a:pt x="2443" y="2919"/>
                        <a:pt x="2762" y="2806"/>
                        <a:pt x="3050" y="2538"/>
                      </a:cubicBezTo>
                      <a:cubicBezTo>
                        <a:pt x="4140" y="1519"/>
                        <a:pt x="3160" y="1"/>
                        <a:pt x="20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5" name="Google Shape;2805;p17"/>
                <p:cNvSpPr/>
                <p:nvPr/>
              </p:nvSpPr>
              <p:spPr>
                <a:xfrm>
                  <a:off x="6143000" y="3008250"/>
                  <a:ext cx="102850" cy="73075"/>
                </a:xfrm>
                <a:custGeom>
                  <a:avLst/>
                  <a:gdLst/>
                  <a:ahLst/>
                  <a:cxnLst/>
                  <a:rect l="l" t="t" r="r" b="b"/>
                  <a:pathLst>
                    <a:path w="4114" h="2923" extrusionOk="0">
                      <a:moveTo>
                        <a:pt x="2032" y="1"/>
                      </a:moveTo>
                      <a:cubicBezTo>
                        <a:pt x="1712" y="1"/>
                        <a:pt x="1378" y="123"/>
                        <a:pt x="1074" y="413"/>
                      </a:cubicBezTo>
                      <a:cubicBezTo>
                        <a:pt x="0" y="1415"/>
                        <a:pt x="1024" y="2923"/>
                        <a:pt x="2146" y="2923"/>
                      </a:cubicBezTo>
                      <a:cubicBezTo>
                        <a:pt x="2453" y="2923"/>
                        <a:pt x="2768" y="2809"/>
                        <a:pt x="3050" y="2541"/>
                      </a:cubicBezTo>
                      <a:cubicBezTo>
                        <a:pt x="4114" y="1501"/>
                        <a:pt x="3154" y="1"/>
                        <a:pt x="20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6" name="Google Shape;2806;p17"/>
                <p:cNvSpPr/>
                <p:nvPr/>
              </p:nvSpPr>
              <p:spPr>
                <a:xfrm>
                  <a:off x="6031350" y="2889425"/>
                  <a:ext cx="103575" cy="72675"/>
                </a:xfrm>
                <a:custGeom>
                  <a:avLst/>
                  <a:gdLst/>
                  <a:ahLst/>
                  <a:cxnLst/>
                  <a:rect l="l" t="t" r="r" b="b"/>
                  <a:pathLst>
                    <a:path w="4143" h="2907" extrusionOk="0">
                      <a:moveTo>
                        <a:pt x="2011" y="1"/>
                      </a:moveTo>
                      <a:cubicBezTo>
                        <a:pt x="1695" y="1"/>
                        <a:pt x="1368" y="117"/>
                        <a:pt x="1072" y="394"/>
                      </a:cubicBezTo>
                      <a:cubicBezTo>
                        <a:pt x="1" y="1418"/>
                        <a:pt x="998" y="2907"/>
                        <a:pt x="2123" y="2907"/>
                      </a:cubicBezTo>
                      <a:cubicBezTo>
                        <a:pt x="2435" y="2907"/>
                        <a:pt x="2757" y="2792"/>
                        <a:pt x="3047" y="2522"/>
                      </a:cubicBezTo>
                      <a:cubicBezTo>
                        <a:pt x="4142"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7" name="Google Shape;2807;p17"/>
                <p:cNvSpPr/>
                <p:nvPr/>
              </p:nvSpPr>
              <p:spPr>
                <a:xfrm>
                  <a:off x="5977400" y="2908425"/>
                  <a:ext cx="103575" cy="72675"/>
                </a:xfrm>
                <a:custGeom>
                  <a:avLst/>
                  <a:gdLst/>
                  <a:ahLst/>
                  <a:cxnLst/>
                  <a:rect l="l" t="t" r="r" b="b"/>
                  <a:pathLst>
                    <a:path w="4143" h="2907" extrusionOk="0">
                      <a:moveTo>
                        <a:pt x="2010" y="1"/>
                      </a:moveTo>
                      <a:cubicBezTo>
                        <a:pt x="1695" y="1"/>
                        <a:pt x="1368" y="117"/>
                        <a:pt x="1072" y="394"/>
                      </a:cubicBezTo>
                      <a:cubicBezTo>
                        <a:pt x="1" y="1418"/>
                        <a:pt x="998" y="2907"/>
                        <a:pt x="2123" y="2907"/>
                      </a:cubicBezTo>
                      <a:cubicBezTo>
                        <a:pt x="2435" y="2907"/>
                        <a:pt x="2757" y="2792"/>
                        <a:pt x="3047" y="2522"/>
                      </a:cubicBezTo>
                      <a:cubicBezTo>
                        <a:pt x="4142" y="1522"/>
                        <a:pt x="3150"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8" name="Google Shape;2808;p17"/>
                <p:cNvSpPr/>
                <p:nvPr/>
              </p:nvSpPr>
              <p:spPr>
                <a:xfrm>
                  <a:off x="5855875" y="2847550"/>
                  <a:ext cx="102850" cy="73075"/>
                </a:xfrm>
                <a:custGeom>
                  <a:avLst/>
                  <a:gdLst/>
                  <a:ahLst/>
                  <a:cxnLst/>
                  <a:rect l="l" t="t" r="r" b="b"/>
                  <a:pathLst>
                    <a:path w="4114" h="2923" extrusionOk="0">
                      <a:moveTo>
                        <a:pt x="2000" y="0"/>
                      </a:moveTo>
                      <a:cubicBezTo>
                        <a:pt x="1686" y="0"/>
                        <a:pt x="1362" y="118"/>
                        <a:pt x="1069" y="398"/>
                      </a:cubicBezTo>
                      <a:cubicBezTo>
                        <a:pt x="1" y="1419"/>
                        <a:pt x="991" y="2922"/>
                        <a:pt x="2114" y="2922"/>
                      </a:cubicBezTo>
                      <a:cubicBezTo>
                        <a:pt x="2428" y="2922"/>
                        <a:pt x="2753" y="2804"/>
                        <a:pt x="3045" y="2525"/>
                      </a:cubicBezTo>
                      <a:cubicBezTo>
                        <a:pt x="4114" y="1504"/>
                        <a:pt x="3123" y="0"/>
                        <a:pt x="2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9" name="Google Shape;2809;p17"/>
                <p:cNvSpPr/>
                <p:nvPr/>
              </p:nvSpPr>
              <p:spPr>
                <a:xfrm>
                  <a:off x="6058700" y="3079400"/>
                  <a:ext cx="103575" cy="72675"/>
                </a:xfrm>
                <a:custGeom>
                  <a:avLst/>
                  <a:gdLst/>
                  <a:ahLst/>
                  <a:cxnLst/>
                  <a:rect l="l" t="t" r="r" b="b"/>
                  <a:pathLst>
                    <a:path w="4143" h="2907" extrusionOk="0">
                      <a:moveTo>
                        <a:pt x="2011" y="1"/>
                      </a:moveTo>
                      <a:cubicBezTo>
                        <a:pt x="1695" y="1"/>
                        <a:pt x="1369" y="117"/>
                        <a:pt x="1072" y="394"/>
                      </a:cubicBezTo>
                      <a:cubicBezTo>
                        <a:pt x="1" y="1418"/>
                        <a:pt x="998" y="2907"/>
                        <a:pt x="2124" y="2907"/>
                      </a:cubicBezTo>
                      <a:cubicBezTo>
                        <a:pt x="2436" y="2907"/>
                        <a:pt x="2757" y="2792"/>
                        <a:pt x="3048" y="2522"/>
                      </a:cubicBezTo>
                      <a:cubicBezTo>
                        <a:pt x="4143"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0" name="Google Shape;2810;p17"/>
                <p:cNvSpPr/>
                <p:nvPr/>
              </p:nvSpPr>
              <p:spPr>
                <a:xfrm>
                  <a:off x="6162000" y="3214275"/>
                  <a:ext cx="102900" cy="72975"/>
                </a:xfrm>
                <a:custGeom>
                  <a:avLst/>
                  <a:gdLst/>
                  <a:ahLst/>
                  <a:cxnLst/>
                  <a:rect l="l" t="t" r="r" b="b"/>
                  <a:pathLst>
                    <a:path w="4116" h="2919" extrusionOk="0">
                      <a:moveTo>
                        <a:pt x="2024" y="0"/>
                      </a:moveTo>
                      <a:cubicBezTo>
                        <a:pt x="1706" y="0"/>
                        <a:pt x="1375" y="122"/>
                        <a:pt x="1074" y="410"/>
                      </a:cubicBezTo>
                      <a:cubicBezTo>
                        <a:pt x="0" y="1411"/>
                        <a:pt x="1024" y="2919"/>
                        <a:pt x="2145" y="2919"/>
                      </a:cubicBezTo>
                      <a:cubicBezTo>
                        <a:pt x="2453" y="2919"/>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1" name="Google Shape;2811;p17"/>
                <p:cNvSpPr/>
                <p:nvPr/>
              </p:nvSpPr>
              <p:spPr>
                <a:xfrm>
                  <a:off x="6140725" y="3123075"/>
                  <a:ext cx="102900" cy="73000"/>
                </a:xfrm>
                <a:custGeom>
                  <a:avLst/>
                  <a:gdLst/>
                  <a:ahLst/>
                  <a:cxnLst/>
                  <a:rect l="l" t="t" r="r" b="b"/>
                  <a:pathLst>
                    <a:path w="4116" h="2920" extrusionOk="0">
                      <a:moveTo>
                        <a:pt x="2012" y="1"/>
                      </a:moveTo>
                      <a:cubicBezTo>
                        <a:pt x="1696" y="1"/>
                        <a:pt x="1368" y="122"/>
                        <a:pt x="1074" y="410"/>
                      </a:cubicBezTo>
                      <a:cubicBezTo>
                        <a:pt x="0" y="1412"/>
                        <a:pt x="1005" y="2919"/>
                        <a:pt x="2133" y="2919"/>
                      </a:cubicBezTo>
                      <a:cubicBezTo>
                        <a:pt x="2443" y="2919"/>
                        <a:pt x="2762" y="2806"/>
                        <a:pt x="3049" y="2538"/>
                      </a:cubicBezTo>
                      <a:cubicBezTo>
                        <a:pt x="4116" y="1519"/>
                        <a:pt x="313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2" name="Google Shape;2812;p17"/>
                <p:cNvSpPr/>
                <p:nvPr/>
              </p:nvSpPr>
              <p:spPr>
                <a:xfrm>
                  <a:off x="6169650" y="3087000"/>
                  <a:ext cx="102975" cy="72675"/>
                </a:xfrm>
                <a:custGeom>
                  <a:avLst/>
                  <a:gdLst/>
                  <a:ahLst/>
                  <a:cxnLst/>
                  <a:rect l="l" t="t" r="r" b="b"/>
                  <a:pathLst>
                    <a:path w="4119" h="2907" extrusionOk="0">
                      <a:moveTo>
                        <a:pt x="2007" y="0"/>
                      </a:moveTo>
                      <a:cubicBezTo>
                        <a:pt x="1694" y="0"/>
                        <a:pt x="1368" y="117"/>
                        <a:pt x="1072" y="394"/>
                      </a:cubicBezTo>
                      <a:cubicBezTo>
                        <a:pt x="1" y="1417"/>
                        <a:pt x="1017" y="2907"/>
                        <a:pt x="2136" y="2907"/>
                      </a:cubicBezTo>
                      <a:cubicBezTo>
                        <a:pt x="2446" y="2907"/>
                        <a:pt x="2764" y="2792"/>
                        <a:pt x="3047" y="2522"/>
                      </a:cubicBezTo>
                      <a:cubicBezTo>
                        <a:pt x="4119" y="1522"/>
                        <a:pt x="3139" y="0"/>
                        <a:pt x="20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3" name="Google Shape;2813;p17"/>
                <p:cNvSpPr/>
                <p:nvPr/>
              </p:nvSpPr>
              <p:spPr>
                <a:xfrm>
                  <a:off x="5823075" y="2686050"/>
                  <a:ext cx="102850" cy="73075"/>
                </a:xfrm>
                <a:custGeom>
                  <a:avLst/>
                  <a:gdLst/>
                  <a:ahLst/>
                  <a:cxnLst/>
                  <a:rect l="l" t="t" r="r" b="b"/>
                  <a:pathLst>
                    <a:path w="4114" h="2923" extrusionOk="0">
                      <a:moveTo>
                        <a:pt x="2033" y="1"/>
                      </a:moveTo>
                      <a:cubicBezTo>
                        <a:pt x="1712" y="1"/>
                        <a:pt x="1378" y="123"/>
                        <a:pt x="1074" y="414"/>
                      </a:cubicBezTo>
                      <a:cubicBezTo>
                        <a:pt x="1" y="1416"/>
                        <a:pt x="1005" y="2923"/>
                        <a:pt x="2134" y="2923"/>
                      </a:cubicBezTo>
                      <a:cubicBezTo>
                        <a:pt x="2443" y="2923"/>
                        <a:pt x="2762" y="2810"/>
                        <a:pt x="3050" y="2541"/>
                      </a:cubicBezTo>
                      <a:cubicBezTo>
                        <a:pt x="4114" y="1501"/>
                        <a:pt x="3155" y="1"/>
                        <a:pt x="20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4" name="Google Shape;2814;p17"/>
                <p:cNvSpPr/>
                <p:nvPr/>
              </p:nvSpPr>
              <p:spPr>
                <a:xfrm>
                  <a:off x="5733575" y="2769725"/>
                  <a:ext cx="104100" cy="73000"/>
                </a:xfrm>
                <a:custGeom>
                  <a:avLst/>
                  <a:gdLst/>
                  <a:ahLst/>
                  <a:cxnLst/>
                  <a:rect l="l" t="t" r="r" b="b"/>
                  <a:pathLst>
                    <a:path w="4164" h="2920" extrusionOk="0">
                      <a:moveTo>
                        <a:pt x="2052" y="1"/>
                      </a:moveTo>
                      <a:cubicBezTo>
                        <a:pt x="1732" y="1"/>
                        <a:pt x="1399" y="122"/>
                        <a:pt x="1098" y="410"/>
                      </a:cubicBezTo>
                      <a:cubicBezTo>
                        <a:pt x="1" y="1412"/>
                        <a:pt x="1019" y="2919"/>
                        <a:pt x="2154" y="2919"/>
                      </a:cubicBezTo>
                      <a:cubicBezTo>
                        <a:pt x="2466" y="2919"/>
                        <a:pt x="2786" y="2806"/>
                        <a:pt x="3074" y="2538"/>
                      </a:cubicBezTo>
                      <a:cubicBezTo>
                        <a:pt x="4164" y="1519"/>
                        <a:pt x="3185" y="1"/>
                        <a:pt x="2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5" name="Google Shape;2815;p17"/>
                <p:cNvSpPr/>
                <p:nvPr/>
              </p:nvSpPr>
              <p:spPr>
                <a:xfrm>
                  <a:off x="5699225" y="2674000"/>
                  <a:ext cx="103675" cy="72975"/>
                </a:xfrm>
                <a:custGeom>
                  <a:avLst/>
                  <a:gdLst/>
                  <a:ahLst/>
                  <a:cxnLst/>
                  <a:rect l="l" t="t" r="r" b="b"/>
                  <a:pathLst>
                    <a:path w="4147" h="2919" extrusionOk="0">
                      <a:moveTo>
                        <a:pt x="2040" y="0"/>
                      </a:moveTo>
                      <a:cubicBezTo>
                        <a:pt x="1718" y="0"/>
                        <a:pt x="1382" y="121"/>
                        <a:pt x="1074" y="409"/>
                      </a:cubicBezTo>
                      <a:cubicBezTo>
                        <a:pt x="0" y="1411"/>
                        <a:pt x="1024" y="2919"/>
                        <a:pt x="2160" y="2919"/>
                      </a:cubicBezTo>
                      <a:cubicBezTo>
                        <a:pt x="2472" y="2919"/>
                        <a:pt x="2792" y="2805"/>
                        <a:pt x="3080" y="2537"/>
                      </a:cubicBezTo>
                      <a:cubicBezTo>
                        <a:pt x="4146" y="1518"/>
                        <a:pt x="3180" y="0"/>
                        <a:pt x="20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6" name="Google Shape;2816;p17"/>
                <p:cNvSpPr/>
                <p:nvPr/>
              </p:nvSpPr>
              <p:spPr>
                <a:xfrm>
                  <a:off x="5765450" y="2684250"/>
                  <a:ext cx="103500" cy="73000"/>
                </a:xfrm>
                <a:custGeom>
                  <a:avLst/>
                  <a:gdLst/>
                  <a:ahLst/>
                  <a:cxnLst/>
                  <a:rect l="l" t="t" r="r" b="b"/>
                  <a:pathLst>
                    <a:path w="4140" h="2920" extrusionOk="0">
                      <a:moveTo>
                        <a:pt x="2008" y="1"/>
                      </a:moveTo>
                      <a:cubicBezTo>
                        <a:pt x="1693" y="1"/>
                        <a:pt x="1366" y="118"/>
                        <a:pt x="1069" y="394"/>
                      </a:cubicBezTo>
                      <a:cubicBezTo>
                        <a:pt x="1" y="1416"/>
                        <a:pt x="991" y="2919"/>
                        <a:pt x="2114" y="2919"/>
                      </a:cubicBezTo>
                      <a:cubicBezTo>
                        <a:pt x="2428" y="2919"/>
                        <a:pt x="2752" y="2801"/>
                        <a:pt x="3045" y="2522"/>
                      </a:cubicBezTo>
                      <a:cubicBezTo>
                        <a:pt x="4140" y="1522"/>
                        <a:pt x="3147" y="1"/>
                        <a:pt x="2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7" name="Google Shape;2817;p17"/>
                <p:cNvSpPr/>
                <p:nvPr/>
              </p:nvSpPr>
              <p:spPr>
                <a:xfrm>
                  <a:off x="5908200" y="3005300"/>
                  <a:ext cx="103675" cy="73000"/>
                </a:xfrm>
                <a:custGeom>
                  <a:avLst/>
                  <a:gdLst/>
                  <a:ahLst/>
                  <a:cxnLst/>
                  <a:rect l="l" t="t" r="r" b="b"/>
                  <a:pathLst>
                    <a:path w="4147" h="2920" extrusionOk="0">
                      <a:moveTo>
                        <a:pt x="2040" y="1"/>
                      </a:moveTo>
                      <a:cubicBezTo>
                        <a:pt x="1718" y="1"/>
                        <a:pt x="1382" y="122"/>
                        <a:pt x="1074" y="410"/>
                      </a:cubicBezTo>
                      <a:cubicBezTo>
                        <a:pt x="0" y="1412"/>
                        <a:pt x="1023" y="2919"/>
                        <a:pt x="2160" y="2919"/>
                      </a:cubicBezTo>
                      <a:cubicBezTo>
                        <a:pt x="2472" y="2919"/>
                        <a:pt x="2792" y="2806"/>
                        <a:pt x="3080" y="2537"/>
                      </a:cubicBezTo>
                      <a:cubicBezTo>
                        <a:pt x="4146" y="1518"/>
                        <a:pt x="3180" y="1"/>
                        <a:pt x="20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18" name="Google Shape;2818;p17"/>
              <p:cNvGrpSpPr/>
              <p:nvPr/>
            </p:nvGrpSpPr>
            <p:grpSpPr>
              <a:xfrm flipH="1">
                <a:off x="244234" y="4543648"/>
                <a:ext cx="1049085" cy="537460"/>
                <a:chOff x="4976050" y="4611525"/>
                <a:chExt cx="1664950" cy="852975"/>
              </a:xfrm>
            </p:grpSpPr>
            <p:sp>
              <p:nvSpPr>
                <p:cNvPr id="2819" name="Google Shape;2819;p17"/>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0" name="Google Shape;2820;p17"/>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21" name="Google Shape;2821;p17"/>
              <p:cNvGrpSpPr/>
              <p:nvPr/>
            </p:nvGrpSpPr>
            <p:grpSpPr>
              <a:xfrm flipH="1">
                <a:off x="-322656" y="4314917"/>
                <a:ext cx="1049087" cy="1077502"/>
                <a:chOff x="582350" y="682150"/>
                <a:chExt cx="1350350" cy="1386925"/>
              </a:xfrm>
            </p:grpSpPr>
            <p:sp>
              <p:nvSpPr>
                <p:cNvPr id="2822" name="Google Shape;2822;p17"/>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3" name="Google Shape;2823;p17"/>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4" name="Google Shape;2824;p17"/>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5" name="Google Shape;2825;p17"/>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6" name="Google Shape;2826;p17"/>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7" name="Google Shape;2827;p17"/>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8" name="Google Shape;2828;p17"/>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9" name="Google Shape;2829;p17"/>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0" name="Google Shape;2830;p17"/>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1" name="Google Shape;2831;p17"/>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2" name="Google Shape;2832;p17"/>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3" name="Google Shape;2833;p17"/>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4" name="Google Shape;2834;p17"/>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5" name="Google Shape;2835;p17"/>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6" name="Google Shape;2836;p17"/>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7" name="Google Shape;2837;p17"/>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8" name="Google Shape;2838;p17"/>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9" name="Google Shape;2839;p17"/>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0" name="Google Shape;2840;p17"/>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1" name="Google Shape;2841;p17"/>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2" name="Google Shape;2842;p17"/>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3" name="Google Shape;2843;p17"/>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4" name="Google Shape;2844;p17"/>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5" name="Google Shape;2845;p17"/>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6" name="Google Shape;2846;p17"/>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7" name="Google Shape;2847;p17"/>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8" name="Google Shape;2848;p17"/>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9" name="Google Shape;2849;p17"/>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850" name="Google Shape;2850;p17"/>
            <p:cNvSpPr/>
            <p:nvPr/>
          </p:nvSpPr>
          <p:spPr>
            <a:xfrm>
              <a:off x="3287854" y="25927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1" name="Google Shape;2851;p17"/>
            <p:cNvSpPr/>
            <p:nvPr/>
          </p:nvSpPr>
          <p:spPr>
            <a:xfrm>
              <a:off x="4295824" y="8783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2" name="Google Shape;2852;p17"/>
            <p:cNvSpPr/>
            <p:nvPr/>
          </p:nvSpPr>
          <p:spPr>
            <a:xfrm>
              <a:off x="8545550" y="332282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3" name="Google Shape;2853;p17"/>
            <p:cNvSpPr/>
            <p:nvPr/>
          </p:nvSpPr>
          <p:spPr>
            <a:xfrm>
              <a:off x="8656350" y="27844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4" name="Google Shape;2854;p17"/>
            <p:cNvSpPr/>
            <p:nvPr/>
          </p:nvSpPr>
          <p:spPr>
            <a:xfrm>
              <a:off x="-65450" y="385276"/>
              <a:ext cx="485341" cy="237452"/>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55" name="Google Shape;2855;p17"/>
            <p:cNvGrpSpPr/>
            <p:nvPr/>
          </p:nvGrpSpPr>
          <p:grpSpPr>
            <a:xfrm>
              <a:off x="7038231" y="3744172"/>
              <a:ext cx="2288647" cy="1586009"/>
              <a:chOff x="7038231" y="3744172"/>
              <a:chExt cx="2288647" cy="1586009"/>
            </a:xfrm>
          </p:grpSpPr>
          <p:grpSp>
            <p:nvGrpSpPr>
              <p:cNvPr id="2856" name="Google Shape;2856;p17"/>
              <p:cNvGrpSpPr/>
              <p:nvPr/>
            </p:nvGrpSpPr>
            <p:grpSpPr>
              <a:xfrm rot="10800000">
                <a:off x="8277376" y="3744172"/>
                <a:ext cx="901949" cy="1162507"/>
                <a:chOff x="5037600" y="742850"/>
                <a:chExt cx="1280450" cy="1650350"/>
              </a:xfrm>
            </p:grpSpPr>
            <p:sp>
              <p:nvSpPr>
                <p:cNvPr id="2857" name="Google Shape;2857;p17"/>
                <p:cNvSpPr/>
                <p:nvPr/>
              </p:nvSpPr>
              <p:spPr>
                <a:xfrm>
                  <a:off x="5374225" y="2061100"/>
                  <a:ext cx="140600" cy="285125"/>
                </a:xfrm>
                <a:custGeom>
                  <a:avLst/>
                  <a:gdLst/>
                  <a:ahLst/>
                  <a:cxnLst/>
                  <a:rect l="l" t="t" r="r" b="b"/>
                  <a:pathLst>
                    <a:path w="5624" h="11405" extrusionOk="0">
                      <a:moveTo>
                        <a:pt x="1824" y="1"/>
                      </a:moveTo>
                      <a:cubicBezTo>
                        <a:pt x="791" y="2037"/>
                        <a:pt x="213" y="4287"/>
                        <a:pt x="61" y="6536"/>
                      </a:cubicBezTo>
                      <a:cubicBezTo>
                        <a:pt x="1" y="7691"/>
                        <a:pt x="61" y="8998"/>
                        <a:pt x="730" y="9971"/>
                      </a:cubicBezTo>
                      <a:cubicBezTo>
                        <a:pt x="1214" y="10794"/>
                        <a:pt x="2122" y="11404"/>
                        <a:pt x="3055" y="11404"/>
                      </a:cubicBezTo>
                      <a:cubicBezTo>
                        <a:pt x="3294" y="11404"/>
                        <a:pt x="3534" y="11364"/>
                        <a:pt x="3770" y="11278"/>
                      </a:cubicBezTo>
                      <a:cubicBezTo>
                        <a:pt x="5016" y="10822"/>
                        <a:pt x="5502" y="9302"/>
                        <a:pt x="5533" y="7965"/>
                      </a:cubicBezTo>
                      <a:cubicBezTo>
                        <a:pt x="5624" y="5259"/>
                        <a:pt x="4408" y="2493"/>
                        <a:pt x="1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8" name="Google Shape;2858;p17"/>
                <p:cNvSpPr/>
                <p:nvPr/>
              </p:nvSpPr>
              <p:spPr>
                <a:xfrm>
                  <a:off x="5146250" y="1992725"/>
                  <a:ext cx="267525" cy="137575"/>
                </a:xfrm>
                <a:custGeom>
                  <a:avLst/>
                  <a:gdLst/>
                  <a:ahLst/>
                  <a:cxnLst/>
                  <a:rect l="l" t="t" r="r" b="b"/>
                  <a:pathLst>
                    <a:path w="10701" h="5503" extrusionOk="0">
                      <a:moveTo>
                        <a:pt x="2862" y="0"/>
                      </a:moveTo>
                      <a:cubicBezTo>
                        <a:pt x="2478" y="0"/>
                        <a:pt x="2098" y="46"/>
                        <a:pt x="1733" y="183"/>
                      </a:cubicBezTo>
                      <a:cubicBezTo>
                        <a:pt x="822" y="517"/>
                        <a:pt x="183" y="1429"/>
                        <a:pt x="122" y="2371"/>
                      </a:cubicBezTo>
                      <a:cubicBezTo>
                        <a:pt x="1" y="3344"/>
                        <a:pt x="487" y="4317"/>
                        <a:pt x="1277" y="4864"/>
                      </a:cubicBezTo>
                      <a:cubicBezTo>
                        <a:pt x="1977" y="5350"/>
                        <a:pt x="2888" y="5502"/>
                        <a:pt x="3770" y="5502"/>
                      </a:cubicBezTo>
                      <a:cubicBezTo>
                        <a:pt x="3809" y="5502"/>
                        <a:pt x="3849" y="5503"/>
                        <a:pt x="3888" y="5503"/>
                      </a:cubicBezTo>
                      <a:cubicBezTo>
                        <a:pt x="6372" y="5503"/>
                        <a:pt x="8845" y="4564"/>
                        <a:pt x="10700" y="2918"/>
                      </a:cubicBezTo>
                      <a:cubicBezTo>
                        <a:pt x="8420" y="1459"/>
                        <a:pt x="6262" y="547"/>
                        <a:pt x="4013" y="92"/>
                      </a:cubicBezTo>
                      <a:cubicBezTo>
                        <a:pt x="3633" y="46"/>
                        <a:pt x="3246" y="0"/>
                        <a:pt x="28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9" name="Google Shape;2859;p17"/>
                <p:cNvSpPr/>
                <p:nvPr/>
              </p:nvSpPr>
              <p:spPr>
                <a:xfrm>
                  <a:off x="5530775" y="1934200"/>
                  <a:ext cx="154275" cy="321450"/>
                </a:xfrm>
                <a:custGeom>
                  <a:avLst/>
                  <a:gdLst/>
                  <a:ahLst/>
                  <a:cxnLst/>
                  <a:rect l="l" t="t" r="r" b="b"/>
                  <a:pathLst>
                    <a:path w="6171" h="12858" extrusionOk="0">
                      <a:moveTo>
                        <a:pt x="0" y="1"/>
                      </a:moveTo>
                      <a:lnTo>
                        <a:pt x="0" y="1"/>
                      </a:lnTo>
                      <a:cubicBezTo>
                        <a:pt x="334" y="3892"/>
                        <a:pt x="730" y="7843"/>
                        <a:pt x="2401" y="11338"/>
                      </a:cubicBezTo>
                      <a:cubicBezTo>
                        <a:pt x="2705" y="11977"/>
                        <a:pt x="3131" y="12676"/>
                        <a:pt x="3830" y="12828"/>
                      </a:cubicBezTo>
                      <a:cubicBezTo>
                        <a:pt x="3922" y="12848"/>
                        <a:pt x="4014" y="12857"/>
                        <a:pt x="4105" y="12857"/>
                      </a:cubicBezTo>
                      <a:cubicBezTo>
                        <a:pt x="4701" y="12857"/>
                        <a:pt x="5250" y="12448"/>
                        <a:pt x="5593" y="11946"/>
                      </a:cubicBezTo>
                      <a:cubicBezTo>
                        <a:pt x="6049" y="11247"/>
                        <a:pt x="6170" y="10396"/>
                        <a:pt x="6049" y="9545"/>
                      </a:cubicBezTo>
                      <a:cubicBezTo>
                        <a:pt x="5927" y="8724"/>
                        <a:pt x="5623" y="7965"/>
                        <a:pt x="5289" y="7205"/>
                      </a:cubicBezTo>
                      <a:cubicBezTo>
                        <a:pt x="4103" y="4682"/>
                        <a:pt x="2493" y="231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0" name="Google Shape;2860;p17"/>
                <p:cNvSpPr/>
                <p:nvPr/>
              </p:nvSpPr>
              <p:spPr>
                <a:xfrm>
                  <a:off x="5178175" y="1835325"/>
                  <a:ext cx="357925" cy="141350"/>
                </a:xfrm>
                <a:custGeom>
                  <a:avLst/>
                  <a:gdLst/>
                  <a:ahLst/>
                  <a:cxnLst/>
                  <a:rect l="l" t="t" r="r" b="b"/>
                  <a:pathLst>
                    <a:path w="14317" h="5654" extrusionOk="0">
                      <a:moveTo>
                        <a:pt x="3371" y="1"/>
                      </a:moveTo>
                      <a:cubicBezTo>
                        <a:pt x="3149" y="1"/>
                        <a:pt x="2927" y="12"/>
                        <a:pt x="2706" y="35"/>
                      </a:cubicBezTo>
                      <a:cubicBezTo>
                        <a:pt x="2067" y="126"/>
                        <a:pt x="1399" y="308"/>
                        <a:pt x="882" y="734"/>
                      </a:cubicBezTo>
                      <a:cubicBezTo>
                        <a:pt x="365" y="1159"/>
                        <a:pt x="0" y="1798"/>
                        <a:pt x="92" y="2436"/>
                      </a:cubicBezTo>
                      <a:cubicBezTo>
                        <a:pt x="152" y="3409"/>
                        <a:pt x="1034" y="4047"/>
                        <a:pt x="1885" y="4473"/>
                      </a:cubicBezTo>
                      <a:cubicBezTo>
                        <a:pt x="3510" y="5312"/>
                        <a:pt x="5340" y="5653"/>
                        <a:pt x="7216" y="5653"/>
                      </a:cubicBezTo>
                      <a:cubicBezTo>
                        <a:pt x="7515" y="5653"/>
                        <a:pt x="7815" y="5644"/>
                        <a:pt x="8116" y="5628"/>
                      </a:cubicBezTo>
                      <a:cubicBezTo>
                        <a:pt x="10274" y="5506"/>
                        <a:pt x="12341" y="4868"/>
                        <a:pt x="14317" y="3986"/>
                      </a:cubicBezTo>
                      <a:cubicBezTo>
                        <a:pt x="12037" y="2527"/>
                        <a:pt x="9970" y="1767"/>
                        <a:pt x="7873" y="1038"/>
                      </a:cubicBezTo>
                      <a:cubicBezTo>
                        <a:pt x="6415" y="508"/>
                        <a:pt x="4888" y="1"/>
                        <a:pt x="33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1" name="Google Shape;2861;p17"/>
                <p:cNvSpPr/>
                <p:nvPr/>
              </p:nvSpPr>
              <p:spPr>
                <a:xfrm>
                  <a:off x="5631075" y="1804275"/>
                  <a:ext cx="212025" cy="300300"/>
                </a:xfrm>
                <a:custGeom>
                  <a:avLst/>
                  <a:gdLst/>
                  <a:ahLst/>
                  <a:cxnLst/>
                  <a:rect l="l" t="t" r="r" b="b"/>
                  <a:pathLst>
                    <a:path w="8481" h="12012" extrusionOk="0">
                      <a:moveTo>
                        <a:pt x="0" y="0"/>
                      </a:moveTo>
                      <a:cubicBezTo>
                        <a:pt x="578" y="3769"/>
                        <a:pt x="1763" y="7538"/>
                        <a:pt x="4195" y="10456"/>
                      </a:cubicBezTo>
                      <a:cubicBezTo>
                        <a:pt x="4620" y="10943"/>
                        <a:pt x="5076" y="11429"/>
                        <a:pt x="5624" y="11733"/>
                      </a:cubicBezTo>
                      <a:cubicBezTo>
                        <a:pt x="5955" y="11907"/>
                        <a:pt x="6336" y="12012"/>
                        <a:pt x="6710" y="12012"/>
                      </a:cubicBezTo>
                      <a:cubicBezTo>
                        <a:pt x="6988" y="12012"/>
                        <a:pt x="7262" y="11954"/>
                        <a:pt x="7508" y="11824"/>
                      </a:cubicBezTo>
                      <a:cubicBezTo>
                        <a:pt x="8055" y="11520"/>
                        <a:pt x="8420" y="10821"/>
                        <a:pt x="8450" y="10183"/>
                      </a:cubicBezTo>
                      <a:cubicBezTo>
                        <a:pt x="8481" y="9544"/>
                        <a:pt x="8329" y="8876"/>
                        <a:pt x="8116" y="8268"/>
                      </a:cubicBezTo>
                      <a:cubicBezTo>
                        <a:pt x="6779" y="4803"/>
                        <a:pt x="3891" y="2189"/>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2" name="Google Shape;2862;p17"/>
                <p:cNvSpPr/>
                <p:nvPr/>
              </p:nvSpPr>
              <p:spPr>
                <a:xfrm>
                  <a:off x="5310400" y="1690475"/>
                  <a:ext cx="322975" cy="141825"/>
                </a:xfrm>
                <a:custGeom>
                  <a:avLst/>
                  <a:gdLst/>
                  <a:ahLst/>
                  <a:cxnLst/>
                  <a:rect l="l" t="t" r="r" b="b"/>
                  <a:pathLst>
                    <a:path w="12919" h="5673" extrusionOk="0">
                      <a:moveTo>
                        <a:pt x="2930" y="1"/>
                      </a:moveTo>
                      <a:cubicBezTo>
                        <a:pt x="2462" y="1"/>
                        <a:pt x="1991" y="54"/>
                        <a:pt x="1551" y="175"/>
                      </a:cubicBezTo>
                      <a:cubicBezTo>
                        <a:pt x="1095" y="327"/>
                        <a:pt x="639" y="601"/>
                        <a:pt x="395" y="1026"/>
                      </a:cubicBezTo>
                      <a:cubicBezTo>
                        <a:pt x="0" y="1634"/>
                        <a:pt x="183" y="2394"/>
                        <a:pt x="608" y="2972"/>
                      </a:cubicBezTo>
                      <a:cubicBezTo>
                        <a:pt x="1034" y="3519"/>
                        <a:pt x="1672" y="3884"/>
                        <a:pt x="2280" y="4187"/>
                      </a:cubicBezTo>
                      <a:cubicBezTo>
                        <a:pt x="3952" y="4978"/>
                        <a:pt x="5745" y="5555"/>
                        <a:pt x="7569" y="5646"/>
                      </a:cubicBezTo>
                      <a:cubicBezTo>
                        <a:pt x="7827" y="5663"/>
                        <a:pt x="8086" y="5672"/>
                        <a:pt x="8344" y="5672"/>
                      </a:cubicBezTo>
                      <a:cubicBezTo>
                        <a:pt x="9936" y="5672"/>
                        <a:pt x="11506" y="5341"/>
                        <a:pt x="12918" y="4583"/>
                      </a:cubicBezTo>
                      <a:cubicBezTo>
                        <a:pt x="11247" y="2850"/>
                        <a:pt x="9028" y="1908"/>
                        <a:pt x="6931" y="1057"/>
                      </a:cubicBezTo>
                      <a:cubicBezTo>
                        <a:pt x="6079" y="722"/>
                        <a:pt x="5198" y="327"/>
                        <a:pt x="4286" y="145"/>
                      </a:cubicBezTo>
                      <a:cubicBezTo>
                        <a:pt x="3861" y="54"/>
                        <a:pt x="3397" y="1"/>
                        <a:pt x="29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3" name="Google Shape;2863;p17"/>
                <p:cNvSpPr/>
                <p:nvPr/>
              </p:nvSpPr>
              <p:spPr>
                <a:xfrm>
                  <a:off x="5693375" y="1715350"/>
                  <a:ext cx="266000" cy="234300"/>
                </a:xfrm>
                <a:custGeom>
                  <a:avLst/>
                  <a:gdLst/>
                  <a:ahLst/>
                  <a:cxnLst/>
                  <a:rect l="l" t="t" r="r" b="b"/>
                  <a:pathLst>
                    <a:path w="10640" h="9372" extrusionOk="0">
                      <a:moveTo>
                        <a:pt x="1" y="1"/>
                      </a:moveTo>
                      <a:cubicBezTo>
                        <a:pt x="791" y="1916"/>
                        <a:pt x="1703" y="3831"/>
                        <a:pt x="2980" y="5503"/>
                      </a:cubicBezTo>
                      <a:cubicBezTo>
                        <a:pt x="4287" y="7174"/>
                        <a:pt x="5958" y="8542"/>
                        <a:pt x="7964" y="9180"/>
                      </a:cubicBezTo>
                      <a:cubicBezTo>
                        <a:pt x="8281" y="9286"/>
                        <a:pt x="8618" y="9371"/>
                        <a:pt x="8946" y="9371"/>
                      </a:cubicBezTo>
                      <a:cubicBezTo>
                        <a:pt x="9185" y="9371"/>
                        <a:pt x="9419" y="9326"/>
                        <a:pt x="9636" y="9211"/>
                      </a:cubicBezTo>
                      <a:cubicBezTo>
                        <a:pt x="10366" y="8876"/>
                        <a:pt x="10639" y="7965"/>
                        <a:pt x="10426" y="7205"/>
                      </a:cubicBezTo>
                      <a:cubicBezTo>
                        <a:pt x="10244" y="6445"/>
                        <a:pt x="9727" y="5837"/>
                        <a:pt x="9180" y="5290"/>
                      </a:cubicBezTo>
                      <a:cubicBezTo>
                        <a:pt x="6870" y="3101"/>
                        <a:pt x="3952" y="1673"/>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4" name="Google Shape;2864;p17"/>
                <p:cNvSpPr/>
                <p:nvPr/>
              </p:nvSpPr>
              <p:spPr>
                <a:xfrm>
                  <a:off x="5420575" y="1564075"/>
                  <a:ext cx="273600" cy="154475"/>
                </a:xfrm>
                <a:custGeom>
                  <a:avLst/>
                  <a:gdLst/>
                  <a:ahLst/>
                  <a:cxnLst/>
                  <a:rect l="l" t="t" r="r" b="b"/>
                  <a:pathLst>
                    <a:path w="10944" h="6179" extrusionOk="0">
                      <a:moveTo>
                        <a:pt x="1817" y="1"/>
                      </a:moveTo>
                      <a:cubicBezTo>
                        <a:pt x="1779" y="1"/>
                        <a:pt x="1741" y="2"/>
                        <a:pt x="1703" y="3"/>
                      </a:cubicBezTo>
                      <a:cubicBezTo>
                        <a:pt x="1065" y="34"/>
                        <a:pt x="396" y="368"/>
                        <a:pt x="183" y="1037"/>
                      </a:cubicBezTo>
                      <a:cubicBezTo>
                        <a:pt x="1" y="1797"/>
                        <a:pt x="548" y="2556"/>
                        <a:pt x="1095" y="3073"/>
                      </a:cubicBezTo>
                      <a:cubicBezTo>
                        <a:pt x="3166" y="5046"/>
                        <a:pt x="6058" y="6179"/>
                        <a:pt x="8943" y="6179"/>
                      </a:cubicBezTo>
                      <a:cubicBezTo>
                        <a:pt x="9613" y="6179"/>
                        <a:pt x="10284" y="6117"/>
                        <a:pt x="10943" y="5991"/>
                      </a:cubicBezTo>
                      <a:cubicBezTo>
                        <a:pt x="9180" y="3256"/>
                        <a:pt x="6414" y="1736"/>
                        <a:pt x="3618" y="490"/>
                      </a:cubicBezTo>
                      <a:cubicBezTo>
                        <a:pt x="3045" y="232"/>
                        <a:pt x="2444" y="1"/>
                        <a:pt x="18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5" name="Google Shape;2865;p17"/>
                <p:cNvSpPr/>
                <p:nvPr/>
              </p:nvSpPr>
              <p:spPr>
                <a:xfrm>
                  <a:off x="5777725" y="1584875"/>
                  <a:ext cx="294875" cy="192925"/>
                </a:xfrm>
                <a:custGeom>
                  <a:avLst/>
                  <a:gdLst/>
                  <a:ahLst/>
                  <a:cxnLst/>
                  <a:rect l="l" t="t" r="r" b="b"/>
                  <a:pathLst>
                    <a:path w="11795" h="7717" extrusionOk="0">
                      <a:moveTo>
                        <a:pt x="1316" y="0"/>
                      </a:moveTo>
                      <a:cubicBezTo>
                        <a:pt x="890" y="0"/>
                        <a:pt x="452" y="18"/>
                        <a:pt x="1" y="53"/>
                      </a:cubicBezTo>
                      <a:cubicBezTo>
                        <a:pt x="913" y="2272"/>
                        <a:pt x="2919" y="3883"/>
                        <a:pt x="4834" y="5372"/>
                      </a:cubicBezTo>
                      <a:cubicBezTo>
                        <a:pt x="6080" y="6345"/>
                        <a:pt x="7417" y="7348"/>
                        <a:pt x="8967" y="7652"/>
                      </a:cubicBezTo>
                      <a:cubicBezTo>
                        <a:pt x="9181" y="7694"/>
                        <a:pt x="9404" y="7717"/>
                        <a:pt x="9628" y="7717"/>
                      </a:cubicBezTo>
                      <a:cubicBezTo>
                        <a:pt x="10360" y="7717"/>
                        <a:pt x="11094" y="7474"/>
                        <a:pt x="11490" y="6892"/>
                      </a:cubicBezTo>
                      <a:cubicBezTo>
                        <a:pt x="11794" y="6345"/>
                        <a:pt x="11794" y="5676"/>
                        <a:pt x="11521" y="5129"/>
                      </a:cubicBezTo>
                      <a:cubicBezTo>
                        <a:pt x="11277" y="4551"/>
                        <a:pt x="10882" y="4095"/>
                        <a:pt x="10426" y="3700"/>
                      </a:cubicBezTo>
                      <a:cubicBezTo>
                        <a:pt x="8229" y="1503"/>
                        <a:pt x="5312" y="0"/>
                        <a:pt x="13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6" name="Google Shape;2866;p17"/>
                <p:cNvSpPr/>
                <p:nvPr/>
              </p:nvSpPr>
              <p:spPr>
                <a:xfrm>
                  <a:off x="5435775" y="1398300"/>
                  <a:ext cx="340450" cy="187500"/>
                </a:xfrm>
                <a:custGeom>
                  <a:avLst/>
                  <a:gdLst/>
                  <a:ahLst/>
                  <a:cxnLst/>
                  <a:rect l="l" t="t" r="r" b="b"/>
                  <a:pathLst>
                    <a:path w="13618" h="7500" extrusionOk="0">
                      <a:moveTo>
                        <a:pt x="3327" y="1"/>
                      </a:moveTo>
                      <a:cubicBezTo>
                        <a:pt x="3040" y="1"/>
                        <a:pt x="2751" y="23"/>
                        <a:pt x="2463" y="69"/>
                      </a:cubicBezTo>
                      <a:cubicBezTo>
                        <a:pt x="1338" y="251"/>
                        <a:pt x="153" y="981"/>
                        <a:pt x="92" y="2105"/>
                      </a:cubicBezTo>
                      <a:cubicBezTo>
                        <a:pt x="1" y="3139"/>
                        <a:pt x="912" y="3929"/>
                        <a:pt x="1733" y="4507"/>
                      </a:cubicBezTo>
                      <a:cubicBezTo>
                        <a:pt x="4662" y="6459"/>
                        <a:pt x="8199" y="7500"/>
                        <a:pt x="11701" y="7500"/>
                      </a:cubicBezTo>
                      <a:cubicBezTo>
                        <a:pt x="12343" y="7500"/>
                        <a:pt x="12983" y="7465"/>
                        <a:pt x="13618" y="7394"/>
                      </a:cubicBezTo>
                      <a:cubicBezTo>
                        <a:pt x="12098" y="5570"/>
                        <a:pt x="10578" y="3777"/>
                        <a:pt x="8815" y="2288"/>
                      </a:cubicBezTo>
                      <a:cubicBezTo>
                        <a:pt x="7249" y="1040"/>
                        <a:pt x="5312" y="1"/>
                        <a:pt x="3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7" name="Google Shape;2867;p17"/>
                <p:cNvSpPr/>
                <p:nvPr/>
              </p:nvSpPr>
              <p:spPr>
                <a:xfrm>
                  <a:off x="5860550" y="1426400"/>
                  <a:ext cx="346550" cy="217750"/>
                </a:xfrm>
                <a:custGeom>
                  <a:avLst/>
                  <a:gdLst/>
                  <a:ahLst/>
                  <a:cxnLst/>
                  <a:rect l="l" t="t" r="r" b="b"/>
                  <a:pathLst>
                    <a:path w="13862" h="8710" extrusionOk="0">
                      <a:moveTo>
                        <a:pt x="3307" y="0"/>
                      </a:moveTo>
                      <a:cubicBezTo>
                        <a:pt x="2253" y="0"/>
                        <a:pt x="1148" y="129"/>
                        <a:pt x="1" y="404"/>
                      </a:cubicBezTo>
                      <a:cubicBezTo>
                        <a:pt x="1125" y="2228"/>
                        <a:pt x="2432" y="3990"/>
                        <a:pt x="4013" y="5480"/>
                      </a:cubicBezTo>
                      <a:cubicBezTo>
                        <a:pt x="5624" y="6939"/>
                        <a:pt x="7509" y="8124"/>
                        <a:pt x="9606" y="8580"/>
                      </a:cubicBezTo>
                      <a:cubicBezTo>
                        <a:pt x="9968" y="8663"/>
                        <a:pt x="10358" y="8709"/>
                        <a:pt x="10745" y="8709"/>
                      </a:cubicBezTo>
                      <a:cubicBezTo>
                        <a:pt x="11786" y="8709"/>
                        <a:pt x="12810" y="8372"/>
                        <a:pt x="13253" y="7486"/>
                      </a:cubicBezTo>
                      <a:cubicBezTo>
                        <a:pt x="13861" y="6270"/>
                        <a:pt x="13071" y="4811"/>
                        <a:pt x="12129" y="3838"/>
                      </a:cubicBezTo>
                      <a:cubicBezTo>
                        <a:pt x="9941" y="1510"/>
                        <a:pt x="6916" y="0"/>
                        <a:pt x="33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8" name="Google Shape;2868;p17"/>
                <p:cNvSpPr/>
                <p:nvPr/>
              </p:nvSpPr>
              <p:spPr>
                <a:xfrm>
                  <a:off x="5943375" y="1246900"/>
                  <a:ext cx="374675" cy="198650"/>
                </a:xfrm>
                <a:custGeom>
                  <a:avLst/>
                  <a:gdLst/>
                  <a:ahLst/>
                  <a:cxnLst/>
                  <a:rect l="l" t="t" r="r" b="b"/>
                  <a:pathLst>
                    <a:path w="14987" h="7946" extrusionOk="0">
                      <a:moveTo>
                        <a:pt x="4583" y="0"/>
                      </a:moveTo>
                      <a:cubicBezTo>
                        <a:pt x="3215" y="0"/>
                        <a:pt x="1718" y="137"/>
                        <a:pt x="1" y="380"/>
                      </a:cubicBezTo>
                      <a:cubicBezTo>
                        <a:pt x="2463" y="4392"/>
                        <a:pt x="6779" y="7219"/>
                        <a:pt x="11491" y="7888"/>
                      </a:cubicBezTo>
                      <a:cubicBezTo>
                        <a:pt x="11761" y="7923"/>
                        <a:pt x="12046" y="7946"/>
                        <a:pt x="12331" y="7946"/>
                      </a:cubicBezTo>
                      <a:cubicBezTo>
                        <a:pt x="13266" y="7946"/>
                        <a:pt x="14202" y="7707"/>
                        <a:pt x="14621" y="6915"/>
                      </a:cubicBezTo>
                      <a:cubicBezTo>
                        <a:pt x="14986" y="6186"/>
                        <a:pt x="14743" y="5274"/>
                        <a:pt x="14317" y="4605"/>
                      </a:cubicBezTo>
                      <a:cubicBezTo>
                        <a:pt x="13101" y="2417"/>
                        <a:pt x="10791" y="1049"/>
                        <a:pt x="8390" y="441"/>
                      </a:cubicBezTo>
                      <a:cubicBezTo>
                        <a:pt x="7190" y="137"/>
                        <a:pt x="5951" y="0"/>
                        <a:pt x="45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9" name="Google Shape;2869;p17"/>
                <p:cNvSpPr/>
                <p:nvPr/>
              </p:nvSpPr>
              <p:spPr>
                <a:xfrm>
                  <a:off x="5593825" y="1062325"/>
                  <a:ext cx="354150" cy="203100"/>
                </a:xfrm>
                <a:custGeom>
                  <a:avLst/>
                  <a:gdLst/>
                  <a:ahLst/>
                  <a:cxnLst/>
                  <a:rect l="l" t="t" r="r" b="b"/>
                  <a:pathLst>
                    <a:path w="14166" h="8124" extrusionOk="0">
                      <a:moveTo>
                        <a:pt x="3991" y="1"/>
                      </a:moveTo>
                      <a:cubicBezTo>
                        <a:pt x="3411" y="1"/>
                        <a:pt x="2834" y="83"/>
                        <a:pt x="2281" y="286"/>
                      </a:cubicBezTo>
                      <a:cubicBezTo>
                        <a:pt x="1004" y="742"/>
                        <a:pt x="1" y="1897"/>
                        <a:pt x="31" y="3234"/>
                      </a:cubicBezTo>
                      <a:cubicBezTo>
                        <a:pt x="92" y="4875"/>
                        <a:pt x="1673" y="6030"/>
                        <a:pt x="3192" y="6699"/>
                      </a:cubicBezTo>
                      <a:cubicBezTo>
                        <a:pt x="5320" y="7649"/>
                        <a:pt x="7662" y="8124"/>
                        <a:pt x="10002" y="8124"/>
                      </a:cubicBezTo>
                      <a:cubicBezTo>
                        <a:pt x="11405" y="8124"/>
                        <a:pt x="12809" y="7953"/>
                        <a:pt x="14165" y="7611"/>
                      </a:cubicBezTo>
                      <a:cubicBezTo>
                        <a:pt x="12463" y="3690"/>
                        <a:pt x="9515" y="1289"/>
                        <a:pt x="6141" y="316"/>
                      </a:cubicBezTo>
                      <a:cubicBezTo>
                        <a:pt x="5448" y="130"/>
                        <a:pt x="4717" y="1"/>
                        <a:pt x="39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0" name="Google Shape;2870;p17"/>
                <p:cNvSpPr/>
                <p:nvPr/>
              </p:nvSpPr>
              <p:spPr>
                <a:xfrm>
                  <a:off x="5204575" y="742850"/>
                  <a:ext cx="918500" cy="1547425"/>
                </a:xfrm>
                <a:custGeom>
                  <a:avLst/>
                  <a:gdLst/>
                  <a:ahLst/>
                  <a:cxnLst/>
                  <a:rect l="l" t="t" r="r" b="b"/>
                  <a:pathLst>
                    <a:path w="36740" h="61897" extrusionOk="0">
                      <a:moveTo>
                        <a:pt x="36255" y="1"/>
                      </a:moveTo>
                      <a:cubicBezTo>
                        <a:pt x="35890" y="1"/>
                        <a:pt x="35415" y="534"/>
                        <a:pt x="35207" y="1454"/>
                      </a:cubicBezTo>
                      <a:cubicBezTo>
                        <a:pt x="32349" y="13612"/>
                        <a:pt x="27304" y="25223"/>
                        <a:pt x="20647" y="35770"/>
                      </a:cubicBezTo>
                      <a:cubicBezTo>
                        <a:pt x="17790" y="40330"/>
                        <a:pt x="14264" y="44889"/>
                        <a:pt x="10616" y="49205"/>
                      </a:cubicBezTo>
                      <a:cubicBezTo>
                        <a:pt x="6969" y="53582"/>
                        <a:pt x="3261" y="57746"/>
                        <a:pt x="69" y="61789"/>
                      </a:cubicBezTo>
                      <a:cubicBezTo>
                        <a:pt x="1" y="61857"/>
                        <a:pt x="19" y="61897"/>
                        <a:pt x="69" y="61897"/>
                      </a:cubicBezTo>
                      <a:cubicBezTo>
                        <a:pt x="109" y="61897"/>
                        <a:pt x="168" y="61873"/>
                        <a:pt x="221" y="61819"/>
                      </a:cubicBezTo>
                      <a:cubicBezTo>
                        <a:pt x="9127" y="53673"/>
                        <a:pt x="16939" y="44311"/>
                        <a:pt x="23261" y="33977"/>
                      </a:cubicBezTo>
                      <a:cubicBezTo>
                        <a:pt x="26696" y="28384"/>
                        <a:pt x="29644" y="22548"/>
                        <a:pt x="32137" y="16469"/>
                      </a:cubicBezTo>
                      <a:cubicBezTo>
                        <a:pt x="32744" y="14858"/>
                        <a:pt x="33383" y="13308"/>
                        <a:pt x="33900" y="11667"/>
                      </a:cubicBezTo>
                      <a:lnTo>
                        <a:pt x="34751" y="9296"/>
                      </a:lnTo>
                      <a:cubicBezTo>
                        <a:pt x="35024" y="8475"/>
                        <a:pt x="35237" y="7654"/>
                        <a:pt x="35511" y="6864"/>
                      </a:cubicBezTo>
                      <a:cubicBezTo>
                        <a:pt x="36149" y="4888"/>
                        <a:pt x="36726" y="2852"/>
                        <a:pt x="36726" y="967"/>
                      </a:cubicBezTo>
                      <a:cubicBezTo>
                        <a:pt x="36739" y="302"/>
                        <a:pt x="36529" y="1"/>
                        <a:pt x="362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1" name="Google Shape;2871;p17"/>
                <p:cNvSpPr/>
                <p:nvPr/>
              </p:nvSpPr>
              <p:spPr>
                <a:xfrm>
                  <a:off x="5037600" y="2187250"/>
                  <a:ext cx="262175" cy="205950"/>
                </a:xfrm>
                <a:custGeom>
                  <a:avLst/>
                  <a:gdLst/>
                  <a:ahLst/>
                  <a:cxnLst/>
                  <a:rect l="l" t="t" r="r" b="b"/>
                  <a:pathLst>
                    <a:path w="10487" h="8238" extrusionOk="0">
                      <a:moveTo>
                        <a:pt x="10487" y="1"/>
                      </a:moveTo>
                      <a:lnTo>
                        <a:pt x="10487" y="1"/>
                      </a:lnTo>
                      <a:cubicBezTo>
                        <a:pt x="7143" y="517"/>
                        <a:pt x="4681" y="1581"/>
                        <a:pt x="2523" y="3040"/>
                      </a:cubicBezTo>
                      <a:cubicBezTo>
                        <a:pt x="1763" y="3526"/>
                        <a:pt x="1034" y="4104"/>
                        <a:pt x="578" y="4864"/>
                      </a:cubicBezTo>
                      <a:cubicBezTo>
                        <a:pt x="122" y="5624"/>
                        <a:pt x="0" y="6627"/>
                        <a:pt x="547" y="7356"/>
                      </a:cubicBezTo>
                      <a:cubicBezTo>
                        <a:pt x="943" y="7934"/>
                        <a:pt x="1702" y="8238"/>
                        <a:pt x="2432" y="8238"/>
                      </a:cubicBezTo>
                      <a:cubicBezTo>
                        <a:pt x="3161" y="8238"/>
                        <a:pt x="3891" y="7964"/>
                        <a:pt x="4529" y="7660"/>
                      </a:cubicBezTo>
                      <a:cubicBezTo>
                        <a:pt x="7538" y="6201"/>
                        <a:pt x="9818" y="3253"/>
                        <a:pt x="104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72" name="Google Shape;2872;p17"/>
              <p:cNvGrpSpPr/>
              <p:nvPr/>
            </p:nvGrpSpPr>
            <p:grpSpPr>
              <a:xfrm rot="10800000">
                <a:off x="7038231" y="4541324"/>
                <a:ext cx="1146446" cy="623412"/>
                <a:chOff x="6449650" y="376500"/>
                <a:chExt cx="1627550" cy="885025"/>
              </a:xfrm>
            </p:grpSpPr>
            <p:sp>
              <p:nvSpPr>
                <p:cNvPr id="2873" name="Google Shape;2873;p17"/>
                <p:cNvSpPr/>
                <p:nvPr/>
              </p:nvSpPr>
              <p:spPr>
                <a:xfrm>
                  <a:off x="6608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4" name="Google Shape;2874;p17"/>
                <p:cNvSpPr/>
                <p:nvPr/>
              </p:nvSpPr>
              <p:spPr>
                <a:xfrm>
                  <a:off x="6449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5" name="Google Shape;2875;p17"/>
                <p:cNvSpPr/>
                <p:nvPr/>
              </p:nvSpPr>
              <p:spPr>
                <a:xfrm>
                  <a:off x="7132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6" name="Google Shape;2876;p17"/>
                <p:cNvSpPr/>
                <p:nvPr/>
              </p:nvSpPr>
              <p:spPr>
                <a:xfrm>
                  <a:off x="7260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7" name="Google Shape;2877;p17"/>
                <p:cNvSpPr/>
                <p:nvPr/>
              </p:nvSpPr>
              <p:spPr>
                <a:xfrm>
                  <a:off x="6814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8" name="Google Shape;2878;p17"/>
                <p:cNvSpPr/>
                <p:nvPr/>
              </p:nvSpPr>
              <p:spPr>
                <a:xfrm>
                  <a:off x="6725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79" name="Google Shape;2879;p17"/>
              <p:cNvGrpSpPr/>
              <p:nvPr/>
            </p:nvGrpSpPr>
            <p:grpSpPr>
              <a:xfrm rot="10800000">
                <a:off x="8328039" y="4298693"/>
                <a:ext cx="998839" cy="1031488"/>
                <a:chOff x="4719950" y="141625"/>
                <a:chExt cx="1418000" cy="1464350"/>
              </a:xfrm>
            </p:grpSpPr>
            <p:sp>
              <p:nvSpPr>
                <p:cNvPr id="2880" name="Google Shape;2880;p17"/>
                <p:cNvSpPr/>
                <p:nvPr/>
              </p:nvSpPr>
              <p:spPr>
                <a:xfrm>
                  <a:off x="5168300" y="141625"/>
                  <a:ext cx="298650" cy="743200"/>
                </a:xfrm>
                <a:custGeom>
                  <a:avLst/>
                  <a:gdLst/>
                  <a:ahLst/>
                  <a:cxnLst/>
                  <a:rect l="l" t="t" r="r" b="b"/>
                  <a:pathLst>
                    <a:path w="11946" h="29728" extrusionOk="0">
                      <a:moveTo>
                        <a:pt x="4871" y="0"/>
                      </a:moveTo>
                      <a:cubicBezTo>
                        <a:pt x="3598" y="0"/>
                        <a:pt x="2418" y="849"/>
                        <a:pt x="1733" y="1946"/>
                      </a:cubicBezTo>
                      <a:cubicBezTo>
                        <a:pt x="973" y="3162"/>
                        <a:pt x="730" y="4621"/>
                        <a:pt x="639" y="6049"/>
                      </a:cubicBezTo>
                      <a:cubicBezTo>
                        <a:pt x="0" y="14925"/>
                        <a:pt x="3800" y="23983"/>
                        <a:pt x="10578" y="29728"/>
                      </a:cubicBezTo>
                      <a:cubicBezTo>
                        <a:pt x="11490" y="21217"/>
                        <a:pt x="11946" y="12311"/>
                        <a:pt x="9058" y="4195"/>
                      </a:cubicBezTo>
                      <a:cubicBezTo>
                        <a:pt x="8420" y="2341"/>
                        <a:pt x="7265" y="244"/>
                        <a:pt x="5289" y="31"/>
                      </a:cubicBezTo>
                      <a:cubicBezTo>
                        <a:pt x="5149" y="10"/>
                        <a:pt x="5009" y="0"/>
                        <a:pt x="48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1" name="Google Shape;2881;p17"/>
                <p:cNvSpPr/>
                <p:nvPr/>
              </p:nvSpPr>
              <p:spPr>
                <a:xfrm>
                  <a:off x="4719950" y="493475"/>
                  <a:ext cx="700650" cy="393625"/>
                </a:xfrm>
                <a:custGeom>
                  <a:avLst/>
                  <a:gdLst/>
                  <a:ahLst/>
                  <a:cxnLst/>
                  <a:rect l="l" t="t" r="r" b="b"/>
                  <a:pathLst>
                    <a:path w="28026" h="15745" extrusionOk="0">
                      <a:moveTo>
                        <a:pt x="6632" y="1"/>
                      </a:moveTo>
                      <a:cubicBezTo>
                        <a:pt x="6216" y="1"/>
                        <a:pt x="5798" y="29"/>
                        <a:pt x="5381" y="91"/>
                      </a:cubicBezTo>
                      <a:cubicBezTo>
                        <a:pt x="3800" y="334"/>
                        <a:pt x="2189" y="1185"/>
                        <a:pt x="1369" y="2583"/>
                      </a:cubicBezTo>
                      <a:cubicBezTo>
                        <a:pt x="1" y="4833"/>
                        <a:pt x="852" y="7903"/>
                        <a:pt x="2736" y="9757"/>
                      </a:cubicBezTo>
                      <a:cubicBezTo>
                        <a:pt x="5199" y="12219"/>
                        <a:pt x="8876" y="12918"/>
                        <a:pt x="12342" y="13496"/>
                      </a:cubicBezTo>
                      <a:cubicBezTo>
                        <a:pt x="17630" y="14377"/>
                        <a:pt x="22828" y="15228"/>
                        <a:pt x="28026" y="15745"/>
                      </a:cubicBezTo>
                      <a:cubicBezTo>
                        <a:pt x="23162" y="9453"/>
                        <a:pt x="17782" y="2918"/>
                        <a:pt x="10214" y="608"/>
                      </a:cubicBezTo>
                      <a:cubicBezTo>
                        <a:pt x="9058" y="245"/>
                        <a:pt x="7851" y="1"/>
                        <a:pt x="66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2" name="Google Shape;2882;p17"/>
                <p:cNvSpPr/>
                <p:nvPr/>
              </p:nvSpPr>
              <p:spPr>
                <a:xfrm>
                  <a:off x="4777700" y="868825"/>
                  <a:ext cx="649750" cy="436750"/>
                </a:xfrm>
                <a:custGeom>
                  <a:avLst/>
                  <a:gdLst/>
                  <a:ahLst/>
                  <a:cxnLst/>
                  <a:rect l="l" t="t" r="r" b="b"/>
                  <a:pathLst>
                    <a:path w="25990" h="17470" extrusionOk="0">
                      <a:moveTo>
                        <a:pt x="15843" y="0"/>
                      </a:moveTo>
                      <a:cubicBezTo>
                        <a:pt x="15750" y="0"/>
                        <a:pt x="15657" y="0"/>
                        <a:pt x="15564" y="1"/>
                      </a:cubicBezTo>
                      <a:cubicBezTo>
                        <a:pt x="12068" y="62"/>
                        <a:pt x="8542" y="822"/>
                        <a:pt x="5594" y="2706"/>
                      </a:cubicBezTo>
                      <a:cubicBezTo>
                        <a:pt x="2645" y="4591"/>
                        <a:pt x="396" y="7752"/>
                        <a:pt x="183" y="11248"/>
                      </a:cubicBezTo>
                      <a:cubicBezTo>
                        <a:pt x="1" y="13679"/>
                        <a:pt x="1095" y="16445"/>
                        <a:pt x="3405" y="17236"/>
                      </a:cubicBezTo>
                      <a:cubicBezTo>
                        <a:pt x="3878" y="17399"/>
                        <a:pt x="4362" y="17470"/>
                        <a:pt x="4850" y="17470"/>
                      </a:cubicBezTo>
                      <a:cubicBezTo>
                        <a:pt x="6088" y="17470"/>
                        <a:pt x="7347" y="17012"/>
                        <a:pt x="8481" y="16445"/>
                      </a:cubicBezTo>
                      <a:cubicBezTo>
                        <a:pt x="15655" y="12798"/>
                        <a:pt x="19910" y="4986"/>
                        <a:pt x="25989" y="1096"/>
                      </a:cubicBezTo>
                      <a:cubicBezTo>
                        <a:pt x="22617" y="533"/>
                        <a:pt x="19244" y="0"/>
                        <a:pt x="158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3" name="Google Shape;2883;p17"/>
                <p:cNvSpPr/>
                <p:nvPr/>
              </p:nvSpPr>
              <p:spPr>
                <a:xfrm>
                  <a:off x="5147775" y="888600"/>
                  <a:ext cx="272825" cy="717375"/>
                </a:xfrm>
                <a:custGeom>
                  <a:avLst/>
                  <a:gdLst/>
                  <a:ahLst/>
                  <a:cxnLst/>
                  <a:rect l="l" t="t" r="r" b="b"/>
                  <a:pathLst>
                    <a:path w="10913" h="28695" extrusionOk="0">
                      <a:moveTo>
                        <a:pt x="10852" y="1"/>
                      </a:moveTo>
                      <a:lnTo>
                        <a:pt x="10852" y="1"/>
                      </a:lnTo>
                      <a:cubicBezTo>
                        <a:pt x="3770" y="5137"/>
                        <a:pt x="1" y="14408"/>
                        <a:pt x="1460" y="22980"/>
                      </a:cubicBezTo>
                      <a:cubicBezTo>
                        <a:pt x="1672" y="24287"/>
                        <a:pt x="2007" y="25624"/>
                        <a:pt x="2736" y="26718"/>
                      </a:cubicBezTo>
                      <a:cubicBezTo>
                        <a:pt x="3496" y="27813"/>
                        <a:pt x="4682" y="28664"/>
                        <a:pt x="6019" y="28694"/>
                      </a:cubicBezTo>
                      <a:cubicBezTo>
                        <a:pt x="6038" y="28694"/>
                        <a:pt x="6057" y="28694"/>
                        <a:pt x="6076" y="28694"/>
                      </a:cubicBezTo>
                      <a:cubicBezTo>
                        <a:pt x="7755" y="28694"/>
                        <a:pt x="9248" y="27370"/>
                        <a:pt x="9910" y="25837"/>
                      </a:cubicBezTo>
                      <a:cubicBezTo>
                        <a:pt x="10609" y="24287"/>
                        <a:pt x="10670" y="22493"/>
                        <a:pt x="10670" y="20791"/>
                      </a:cubicBezTo>
                      <a:cubicBezTo>
                        <a:pt x="10882" y="13952"/>
                        <a:pt x="10913" y="7144"/>
                        <a:pt x="108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4" name="Google Shape;2884;p17"/>
                <p:cNvSpPr/>
                <p:nvPr/>
              </p:nvSpPr>
              <p:spPr>
                <a:xfrm>
                  <a:off x="5408425" y="888600"/>
                  <a:ext cx="471925" cy="581050"/>
                </a:xfrm>
                <a:custGeom>
                  <a:avLst/>
                  <a:gdLst/>
                  <a:ahLst/>
                  <a:cxnLst/>
                  <a:rect l="l" t="t" r="r" b="b"/>
                  <a:pathLst>
                    <a:path w="18877" h="23242" extrusionOk="0">
                      <a:moveTo>
                        <a:pt x="821" y="1"/>
                      </a:moveTo>
                      <a:lnTo>
                        <a:pt x="821" y="1"/>
                      </a:lnTo>
                      <a:cubicBezTo>
                        <a:pt x="0" y="6961"/>
                        <a:pt x="2189" y="14226"/>
                        <a:pt x="6809" y="19484"/>
                      </a:cubicBezTo>
                      <a:cubicBezTo>
                        <a:pt x="7903" y="20791"/>
                        <a:pt x="9180" y="21977"/>
                        <a:pt x="10760" y="22645"/>
                      </a:cubicBezTo>
                      <a:cubicBezTo>
                        <a:pt x="11599" y="23024"/>
                        <a:pt x="12528" y="23242"/>
                        <a:pt x="13439" y="23242"/>
                      </a:cubicBezTo>
                      <a:cubicBezTo>
                        <a:pt x="14211" y="23242"/>
                        <a:pt x="14971" y="23085"/>
                        <a:pt x="15654" y="22736"/>
                      </a:cubicBezTo>
                      <a:cubicBezTo>
                        <a:pt x="17995" y="21551"/>
                        <a:pt x="18876" y="18420"/>
                        <a:pt x="18238" y="15897"/>
                      </a:cubicBezTo>
                      <a:cubicBezTo>
                        <a:pt x="17569" y="13344"/>
                        <a:pt x="15806" y="11217"/>
                        <a:pt x="13952" y="9393"/>
                      </a:cubicBezTo>
                      <a:cubicBezTo>
                        <a:pt x="10031" y="5593"/>
                        <a:pt x="5502" y="2432"/>
                        <a:pt x="8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5" name="Google Shape;2885;p17"/>
                <p:cNvSpPr/>
                <p:nvPr/>
              </p:nvSpPr>
              <p:spPr>
                <a:xfrm>
                  <a:off x="5422850" y="227575"/>
                  <a:ext cx="446850" cy="676250"/>
                </a:xfrm>
                <a:custGeom>
                  <a:avLst/>
                  <a:gdLst/>
                  <a:ahLst/>
                  <a:cxnLst/>
                  <a:rect l="l" t="t" r="r" b="b"/>
                  <a:pathLst>
                    <a:path w="17874" h="27050" extrusionOk="0">
                      <a:moveTo>
                        <a:pt x="12918" y="0"/>
                      </a:moveTo>
                      <a:cubicBezTo>
                        <a:pt x="10982" y="0"/>
                        <a:pt x="9218" y="1300"/>
                        <a:pt x="7843" y="2703"/>
                      </a:cubicBezTo>
                      <a:cubicBezTo>
                        <a:pt x="1764" y="8995"/>
                        <a:pt x="1" y="18326"/>
                        <a:pt x="153" y="27049"/>
                      </a:cubicBezTo>
                      <a:cubicBezTo>
                        <a:pt x="2463" y="21305"/>
                        <a:pt x="8238" y="17748"/>
                        <a:pt x="12919" y="13463"/>
                      </a:cubicBezTo>
                      <a:cubicBezTo>
                        <a:pt x="14986" y="11548"/>
                        <a:pt x="16962" y="9238"/>
                        <a:pt x="17418" y="6472"/>
                      </a:cubicBezTo>
                      <a:cubicBezTo>
                        <a:pt x="17874" y="3675"/>
                        <a:pt x="16202" y="393"/>
                        <a:pt x="13405" y="28"/>
                      </a:cubicBezTo>
                      <a:cubicBezTo>
                        <a:pt x="13242" y="9"/>
                        <a:pt x="13080" y="0"/>
                        <a:pt x="129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6" name="Google Shape;2886;p17"/>
                <p:cNvSpPr/>
                <p:nvPr/>
              </p:nvSpPr>
              <p:spPr>
                <a:xfrm>
                  <a:off x="5417550" y="514525"/>
                  <a:ext cx="652775" cy="386250"/>
                </a:xfrm>
                <a:custGeom>
                  <a:avLst/>
                  <a:gdLst/>
                  <a:ahLst/>
                  <a:cxnLst/>
                  <a:rect l="l" t="t" r="r" b="b"/>
                  <a:pathLst>
                    <a:path w="26111" h="15450" extrusionOk="0">
                      <a:moveTo>
                        <a:pt x="20544" y="1"/>
                      </a:moveTo>
                      <a:cubicBezTo>
                        <a:pt x="19478" y="1"/>
                        <a:pt x="18382" y="268"/>
                        <a:pt x="17326" y="586"/>
                      </a:cubicBezTo>
                      <a:cubicBezTo>
                        <a:pt x="9940" y="2988"/>
                        <a:pt x="3496" y="8459"/>
                        <a:pt x="0" y="15450"/>
                      </a:cubicBezTo>
                      <a:cubicBezTo>
                        <a:pt x="2948" y="14204"/>
                        <a:pt x="6018" y="13748"/>
                        <a:pt x="8967" y="13596"/>
                      </a:cubicBezTo>
                      <a:cubicBezTo>
                        <a:pt x="11976" y="13444"/>
                        <a:pt x="14985" y="13565"/>
                        <a:pt x="17903" y="12866"/>
                      </a:cubicBezTo>
                      <a:cubicBezTo>
                        <a:pt x="20791" y="12198"/>
                        <a:pt x="23678" y="10526"/>
                        <a:pt x="24894" y="7790"/>
                      </a:cubicBezTo>
                      <a:cubicBezTo>
                        <a:pt x="26110" y="5055"/>
                        <a:pt x="25016" y="1255"/>
                        <a:pt x="22189" y="252"/>
                      </a:cubicBezTo>
                      <a:cubicBezTo>
                        <a:pt x="21655" y="74"/>
                        <a:pt x="21104" y="1"/>
                        <a:pt x="205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7" name="Google Shape;2887;p17"/>
                <p:cNvSpPr/>
                <p:nvPr/>
              </p:nvSpPr>
              <p:spPr>
                <a:xfrm>
                  <a:off x="5431225" y="829875"/>
                  <a:ext cx="706725" cy="309525"/>
                </a:xfrm>
                <a:custGeom>
                  <a:avLst/>
                  <a:gdLst/>
                  <a:ahLst/>
                  <a:cxnLst/>
                  <a:rect l="l" t="t" r="r" b="b"/>
                  <a:pathLst>
                    <a:path w="28269" h="12381" extrusionOk="0">
                      <a:moveTo>
                        <a:pt x="10416" y="0"/>
                      </a:moveTo>
                      <a:cubicBezTo>
                        <a:pt x="6781" y="0"/>
                        <a:pt x="3205" y="746"/>
                        <a:pt x="0" y="2927"/>
                      </a:cubicBezTo>
                      <a:cubicBezTo>
                        <a:pt x="5502" y="5723"/>
                        <a:pt x="11003" y="8550"/>
                        <a:pt x="16718" y="10891"/>
                      </a:cubicBezTo>
                      <a:cubicBezTo>
                        <a:pt x="18536" y="11636"/>
                        <a:pt x="20442" y="12381"/>
                        <a:pt x="22407" y="12381"/>
                      </a:cubicBezTo>
                      <a:cubicBezTo>
                        <a:pt x="22446" y="12381"/>
                        <a:pt x="22484" y="12381"/>
                        <a:pt x="22523" y="12380"/>
                      </a:cubicBezTo>
                      <a:cubicBezTo>
                        <a:pt x="24530" y="12350"/>
                        <a:pt x="26657" y="11316"/>
                        <a:pt x="27417" y="9462"/>
                      </a:cubicBezTo>
                      <a:cubicBezTo>
                        <a:pt x="28268" y="7395"/>
                        <a:pt x="27144" y="4933"/>
                        <a:pt x="25411" y="3535"/>
                      </a:cubicBezTo>
                      <a:cubicBezTo>
                        <a:pt x="23678" y="2137"/>
                        <a:pt x="21429" y="1590"/>
                        <a:pt x="19210" y="1103"/>
                      </a:cubicBezTo>
                      <a:cubicBezTo>
                        <a:pt x="16351" y="491"/>
                        <a:pt x="13364" y="0"/>
                        <a:pt x="10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8" name="Google Shape;2888;p17"/>
                <p:cNvSpPr/>
                <p:nvPr/>
              </p:nvSpPr>
              <p:spPr>
                <a:xfrm>
                  <a:off x="5042925" y="404175"/>
                  <a:ext cx="889075" cy="939950"/>
                </a:xfrm>
                <a:custGeom>
                  <a:avLst/>
                  <a:gdLst/>
                  <a:ahLst/>
                  <a:cxnLst/>
                  <a:rect l="l" t="t" r="r" b="b"/>
                  <a:pathLst>
                    <a:path w="35563" h="37598" extrusionOk="0">
                      <a:moveTo>
                        <a:pt x="11034" y="0"/>
                      </a:moveTo>
                      <a:cubicBezTo>
                        <a:pt x="11003" y="0"/>
                        <a:pt x="10973" y="16"/>
                        <a:pt x="10973" y="46"/>
                      </a:cubicBezTo>
                      <a:cubicBezTo>
                        <a:pt x="10942" y="2873"/>
                        <a:pt x="10882" y="5821"/>
                        <a:pt x="11034" y="8739"/>
                      </a:cubicBezTo>
                      <a:cubicBezTo>
                        <a:pt x="11186" y="11323"/>
                        <a:pt x="11581" y="13876"/>
                        <a:pt x="12310" y="16338"/>
                      </a:cubicBezTo>
                      <a:cubicBezTo>
                        <a:pt x="8572" y="13754"/>
                        <a:pt x="4347" y="11931"/>
                        <a:pt x="61" y="10715"/>
                      </a:cubicBezTo>
                      <a:cubicBezTo>
                        <a:pt x="30" y="10715"/>
                        <a:pt x="0" y="10836"/>
                        <a:pt x="30" y="10836"/>
                      </a:cubicBezTo>
                      <a:cubicBezTo>
                        <a:pt x="2219" y="12113"/>
                        <a:pt x="4255" y="13663"/>
                        <a:pt x="6262" y="15183"/>
                      </a:cubicBezTo>
                      <a:cubicBezTo>
                        <a:pt x="7964" y="16520"/>
                        <a:pt x="9666" y="17767"/>
                        <a:pt x="11459" y="18922"/>
                      </a:cubicBezTo>
                      <a:cubicBezTo>
                        <a:pt x="11429" y="19043"/>
                        <a:pt x="11429" y="19104"/>
                        <a:pt x="11398" y="19226"/>
                      </a:cubicBezTo>
                      <a:lnTo>
                        <a:pt x="11398" y="19347"/>
                      </a:lnTo>
                      <a:cubicBezTo>
                        <a:pt x="9635" y="19803"/>
                        <a:pt x="7933" y="20502"/>
                        <a:pt x="6414" y="21475"/>
                      </a:cubicBezTo>
                      <a:cubicBezTo>
                        <a:pt x="3982" y="22934"/>
                        <a:pt x="1915" y="25001"/>
                        <a:pt x="395" y="27372"/>
                      </a:cubicBezTo>
                      <a:cubicBezTo>
                        <a:pt x="371" y="27396"/>
                        <a:pt x="445" y="27441"/>
                        <a:pt x="491" y="27441"/>
                      </a:cubicBezTo>
                      <a:cubicBezTo>
                        <a:pt x="502" y="27441"/>
                        <a:pt x="511" y="27438"/>
                        <a:pt x="517" y="27432"/>
                      </a:cubicBezTo>
                      <a:cubicBezTo>
                        <a:pt x="2492" y="25487"/>
                        <a:pt x="4955" y="24180"/>
                        <a:pt x="7386" y="23268"/>
                      </a:cubicBezTo>
                      <a:cubicBezTo>
                        <a:pt x="8876" y="22691"/>
                        <a:pt x="10365" y="22296"/>
                        <a:pt x="11854" y="21961"/>
                      </a:cubicBezTo>
                      <a:cubicBezTo>
                        <a:pt x="11915" y="22144"/>
                        <a:pt x="12037" y="22356"/>
                        <a:pt x="12158" y="22539"/>
                      </a:cubicBezTo>
                      <a:cubicBezTo>
                        <a:pt x="11094" y="24271"/>
                        <a:pt x="10335" y="26247"/>
                        <a:pt x="9939" y="28283"/>
                      </a:cubicBezTo>
                      <a:cubicBezTo>
                        <a:pt x="9332" y="31384"/>
                        <a:pt x="9605" y="34697"/>
                        <a:pt x="10699" y="37585"/>
                      </a:cubicBezTo>
                      <a:cubicBezTo>
                        <a:pt x="10699" y="37593"/>
                        <a:pt x="10710" y="37597"/>
                        <a:pt x="10725" y="37597"/>
                      </a:cubicBezTo>
                      <a:cubicBezTo>
                        <a:pt x="10760" y="37597"/>
                        <a:pt x="10821" y="37576"/>
                        <a:pt x="10821" y="37554"/>
                      </a:cubicBezTo>
                      <a:cubicBezTo>
                        <a:pt x="10365" y="34515"/>
                        <a:pt x="10882" y="31414"/>
                        <a:pt x="11915" y="28739"/>
                      </a:cubicBezTo>
                      <a:cubicBezTo>
                        <a:pt x="12523" y="27128"/>
                        <a:pt x="13283" y="25639"/>
                        <a:pt x="14164" y="24271"/>
                      </a:cubicBezTo>
                      <a:cubicBezTo>
                        <a:pt x="14742" y="24514"/>
                        <a:pt x="15380" y="24666"/>
                        <a:pt x="16019" y="24666"/>
                      </a:cubicBezTo>
                      <a:cubicBezTo>
                        <a:pt x="18177" y="28648"/>
                        <a:pt x="21216" y="32174"/>
                        <a:pt x="24681" y="35031"/>
                      </a:cubicBezTo>
                      <a:cubicBezTo>
                        <a:pt x="24686" y="35036"/>
                        <a:pt x="24691" y="35037"/>
                        <a:pt x="24698" y="35037"/>
                      </a:cubicBezTo>
                      <a:cubicBezTo>
                        <a:pt x="24735" y="35037"/>
                        <a:pt x="24799" y="34970"/>
                        <a:pt x="24773" y="34970"/>
                      </a:cubicBezTo>
                      <a:cubicBezTo>
                        <a:pt x="23040" y="32721"/>
                        <a:pt x="21672" y="30229"/>
                        <a:pt x="20456" y="27767"/>
                      </a:cubicBezTo>
                      <a:cubicBezTo>
                        <a:pt x="19818" y="26490"/>
                        <a:pt x="19180" y="25153"/>
                        <a:pt x="18572" y="23907"/>
                      </a:cubicBezTo>
                      <a:cubicBezTo>
                        <a:pt x="19362" y="23329"/>
                        <a:pt x="19940" y="22478"/>
                        <a:pt x="20244" y="21536"/>
                      </a:cubicBezTo>
                      <a:cubicBezTo>
                        <a:pt x="21915" y="21779"/>
                        <a:pt x="23587" y="22144"/>
                        <a:pt x="25228" y="22691"/>
                      </a:cubicBezTo>
                      <a:cubicBezTo>
                        <a:pt x="27356" y="23390"/>
                        <a:pt x="29393" y="24393"/>
                        <a:pt x="31247" y="25761"/>
                      </a:cubicBezTo>
                      <a:cubicBezTo>
                        <a:pt x="31308" y="25761"/>
                        <a:pt x="31368" y="25669"/>
                        <a:pt x="31338" y="25669"/>
                      </a:cubicBezTo>
                      <a:cubicBezTo>
                        <a:pt x="29879" y="23846"/>
                        <a:pt x="28116" y="22083"/>
                        <a:pt x="25928" y="20776"/>
                      </a:cubicBezTo>
                      <a:cubicBezTo>
                        <a:pt x="24256" y="19742"/>
                        <a:pt x="22341" y="19074"/>
                        <a:pt x="20365" y="18891"/>
                      </a:cubicBezTo>
                      <a:cubicBezTo>
                        <a:pt x="20274" y="18618"/>
                        <a:pt x="20213" y="18375"/>
                        <a:pt x="20122" y="18131"/>
                      </a:cubicBezTo>
                      <a:lnTo>
                        <a:pt x="20122" y="18071"/>
                      </a:lnTo>
                      <a:cubicBezTo>
                        <a:pt x="25289" y="16520"/>
                        <a:pt x="30426" y="14666"/>
                        <a:pt x="35563" y="12873"/>
                      </a:cubicBezTo>
                      <a:cubicBezTo>
                        <a:pt x="35472" y="12843"/>
                        <a:pt x="35441" y="12721"/>
                        <a:pt x="35411" y="12721"/>
                      </a:cubicBezTo>
                      <a:cubicBezTo>
                        <a:pt x="29697" y="13450"/>
                        <a:pt x="23739" y="13846"/>
                        <a:pt x="18298" y="15882"/>
                      </a:cubicBezTo>
                      <a:cubicBezTo>
                        <a:pt x="18146" y="15760"/>
                        <a:pt x="17994" y="15639"/>
                        <a:pt x="17842" y="15578"/>
                      </a:cubicBezTo>
                      <a:cubicBezTo>
                        <a:pt x="19453" y="10806"/>
                        <a:pt x="21672" y="6186"/>
                        <a:pt x="24773" y="2022"/>
                      </a:cubicBezTo>
                      <a:cubicBezTo>
                        <a:pt x="24797" y="1972"/>
                        <a:pt x="24721" y="1922"/>
                        <a:pt x="24692" y="1922"/>
                      </a:cubicBezTo>
                      <a:cubicBezTo>
                        <a:pt x="24685" y="1922"/>
                        <a:pt x="24681" y="1925"/>
                        <a:pt x="24681" y="1931"/>
                      </a:cubicBezTo>
                      <a:cubicBezTo>
                        <a:pt x="22250" y="4180"/>
                        <a:pt x="19879" y="6733"/>
                        <a:pt x="18025" y="9621"/>
                      </a:cubicBezTo>
                      <a:cubicBezTo>
                        <a:pt x="16930" y="11323"/>
                        <a:pt x="15988" y="13146"/>
                        <a:pt x="15259" y="15031"/>
                      </a:cubicBezTo>
                      <a:cubicBezTo>
                        <a:pt x="15076" y="15092"/>
                        <a:pt x="14894" y="15122"/>
                        <a:pt x="14681" y="15183"/>
                      </a:cubicBezTo>
                      <a:cubicBezTo>
                        <a:pt x="13526" y="10137"/>
                        <a:pt x="12189" y="5122"/>
                        <a:pt x="11094" y="46"/>
                      </a:cubicBezTo>
                      <a:cubicBezTo>
                        <a:pt x="11094" y="16"/>
                        <a:pt x="11064" y="0"/>
                        <a:pt x="110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9" name="Google Shape;2889;p17"/>
                <p:cNvSpPr/>
                <p:nvPr/>
              </p:nvSpPr>
              <p:spPr>
                <a:xfrm>
                  <a:off x="5282103" y="743203"/>
                  <a:ext cx="245475" cy="240800"/>
                </a:xfrm>
                <a:custGeom>
                  <a:avLst/>
                  <a:gdLst/>
                  <a:ahLst/>
                  <a:cxnLst/>
                  <a:rect l="l" t="t" r="r" b="b"/>
                  <a:pathLst>
                    <a:path w="9819" h="9632" extrusionOk="0">
                      <a:moveTo>
                        <a:pt x="4814" y="0"/>
                      </a:moveTo>
                      <a:cubicBezTo>
                        <a:pt x="4385" y="0"/>
                        <a:pt x="3943" y="77"/>
                        <a:pt x="3496" y="247"/>
                      </a:cubicBezTo>
                      <a:cubicBezTo>
                        <a:pt x="1824" y="855"/>
                        <a:pt x="548" y="2466"/>
                        <a:pt x="274" y="4199"/>
                      </a:cubicBezTo>
                      <a:cubicBezTo>
                        <a:pt x="1" y="5992"/>
                        <a:pt x="852" y="7846"/>
                        <a:pt x="2341" y="8880"/>
                      </a:cubicBezTo>
                      <a:cubicBezTo>
                        <a:pt x="3082" y="9373"/>
                        <a:pt x="3987" y="9632"/>
                        <a:pt x="4893" y="9632"/>
                      </a:cubicBezTo>
                      <a:cubicBezTo>
                        <a:pt x="5773" y="9632"/>
                        <a:pt x="6653" y="9388"/>
                        <a:pt x="7387" y="8880"/>
                      </a:cubicBezTo>
                      <a:cubicBezTo>
                        <a:pt x="9180" y="7664"/>
                        <a:pt x="9818" y="5110"/>
                        <a:pt x="8998" y="3104"/>
                      </a:cubicBezTo>
                      <a:cubicBezTo>
                        <a:pt x="8305" y="1472"/>
                        <a:pt x="6687" y="0"/>
                        <a:pt x="48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90" name="Google Shape;2890;p17"/>
              <p:cNvGrpSpPr/>
              <p:nvPr/>
            </p:nvGrpSpPr>
            <p:grpSpPr>
              <a:xfrm rot="10800000">
                <a:off x="7864158" y="4590878"/>
                <a:ext cx="694803" cy="684906"/>
                <a:chOff x="5918300" y="218850"/>
                <a:chExt cx="986375" cy="972325"/>
              </a:xfrm>
            </p:grpSpPr>
            <p:sp>
              <p:nvSpPr>
                <p:cNvPr id="2891" name="Google Shape;2891;p17"/>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2" name="Google Shape;2892;p17"/>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3" name="Google Shape;2893;p17"/>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4" name="Google Shape;2894;p17"/>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5" name="Google Shape;2895;p17"/>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6" name="Google Shape;2896;p17"/>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7" name="Google Shape;2897;p17"/>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8" name="Google Shape;2898;p17"/>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9" name="Google Shape;2899;p17"/>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0" name="Google Shape;2900;p17"/>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1" name="Google Shape;2901;p17"/>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2" name="Google Shape;2902;p17"/>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3" name="Google Shape;2903;p17"/>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4" name="Google Shape;2904;p17"/>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5" name="Google Shape;2905;p17"/>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6" name="Google Shape;2906;p17"/>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7" name="Google Shape;2907;p17"/>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8" name="Google Shape;2908;p17"/>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9" name="Google Shape;2909;p17"/>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0" name="Google Shape;2910;p17"/>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1" name="Google Shape;2911;p17"/>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2" name="Google Shape;2912;p17"/>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3" name="Google Shape;2913;p17"/>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4" name="Google Shape;2914;p17"/>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5" name="Google Shape;2915;p17"/>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6" name="Google Shape;2916;p17"/>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7" name="Google Shape;2917;p17"/>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8" name="Google Shape;2918;p17"/>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9" name="Google Shape;2919;p17"/>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0" name="Google Shape;2920;p17"/>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1" name="Google Shape;2921;p17"/>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2" name="Google Shape;2922;p17"/>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3" name="Google Shape;2923;p17"/>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2924" name="Google Shape;2924;p17"/>
          <p:cNvSpPr txBox="1">
            <a:spLocks noGrp="1"/>
          </p:cNvSpPr>
          <p:nvPr>
            <p:ph type="title"/>
          </p:nvPr>
        </p:nvSpPr>
        <p:spPr>
          <a:xfrm>
            <a:off x="968567" y="1610433"/>
            <a:ext cx="4759200" cy="12748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25" name="Google Shape;2925;p17"/>
          <p:cNvSpPr txBox="1">
            <a:spLocks noGrp="1"/>
          </p:cNvSpPr>
          <p:nvPr>
            <p:ph type="subTitle" idx="1"/>
          </p:nvPr>
        </p:nvSpPr>
        <p:spPr>
          <a:xfrm>
            <a:off x="968567" y="2885324"/>
            <a:ext cx="3689200" cy="17896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30831769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926"/>
        <p:cNvGrpSpPr/>
        <p:nvPr/>
      </p:nvGrpSpPr>
      <p:grpSpPr>
        <a:xfrm>
          <a:off x="0" y="0"/>
          <a:ext cx="0" cy="0"/>
          <a:chOff x="0" y="0"/>
          <a:chExt cx="0" cy="0"/>
        </a:xfrm>
      </p:grpSpPr>
      <p:grpSp>
        <p:nvGrpSpPr>
          <p:cNvPr id="2927" name="Google Shape;2927;p18"/>
          <p:cNvGrpSpPr/>
          <p:nvPr/>
        </p:nvGrpSpPr>
        <p:grpSpPr>
          <a:xfrm>
            <a:off x="-270386" y="449599"/>
            <a:ext cx="12741487" cy="6753535"/>
            <a:chOff x="-202790" y="337199"/>
            <a:chExt cx="9556115" cy="5065151"/>
          </a:xfrm>
        </p:grpSpPr>
        <p:sp>
          <p:nvSpPr>
            <p:cNvPr id="2928" name="Google Shape;2928;p18"/>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9" name="Google Shape;2929;p18"/>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930" name="Google Shape;2930;p18"/>
            <p:cNvGrpSpPr/>
            <p:nvPr/>
          </p:nvGrpSpPr>
          <p:grpSpPr>
            <a:xfrm>
              <a:off x="7033800" y="4497475"/>
              <a:ext cx="1664950" cy="852975"/>
              <a:chOff x="4976050" y="4611525"/>
              <a:chExt cx="1664950" cy="852975"/>
            </a:xfrm>
          </p:grpSpPr>
          <p:sp>
            <p:nvSpPr>
              <p:cNvPr id="2931" name="Google Shape;2931;p18"/>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rgbClr val="8882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2" name="Google Shape;2932;p18"/>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33" name="Google Shape;2933;p18"/>
            <p:cNvGrpSpPr/>
            <p:nvPr/>
          </p:nvGrpSpPr>
          <p:grpSpPr>
            <a:xfrm>
              <a:off x="8002975" y="4015425"/>
              <a:ext cx="1350350" cy="1386925"/>
              <a:chOff x="582350" y="682150"/>
              <a:chExt cx="1350350" cy="1386925"/>
            </a:xfrm>
          </p:grpSpPr>
          <p:sp>
            <p:nvSpPr>
              <p:cNvPr id="2934" name="Google Shape;2934;p18"/>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5" name="Google Shape;2935;p18"/>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6" name="Google Shape;2936;p18"/>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7" name="Google Shape;2937;p18"/>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8" name="Google Shape;2938;p18"/>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9" name="Google Shape;2939;p18"/>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0" name="Google Shape;2940;p18"/>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1" name="Google Shape;2941;p18"/>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2" name="Google Shape;2942;p18"/>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3" name="Google Shape;2943;p18"/>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4" name="Google Shape;2944;p18"/>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5" name="Google Shape;2945;p18"/>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6" name="Google Shape;2946;p18"/>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7" name="Google Shape;2947;p18"/>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8" name="Google Shape;2948;p18"/>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9" name="Google Shape;2949;p18"/>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0" name="Google Shape;2950;p18"/>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1" name="Google Shape;2951;p18"/>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2" name="Google Shape;2952;p18"/>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3" name="Google Shape;2953;p18"/>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4" name="Google Shape;2954;p18"/>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5" name="Google Shape;2955;p18"/>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6" name="Google Shape;2956;p18"/>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7" name="Google Shape;2957;p18"/>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8" name="Google Shape;2958;p18"/>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9" name="Google Shape;2959;p18"/>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0" name="Google Shape;2960;p18"/>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1" name="Google Shape;2961;p18"/>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62" name="Google Shape;2962;p18"/>
            <p:cNvSpPr/>
            <p:nvPr/>
          </p:nvSpPr>
          <p:spPr>
            <a:xfrm>
              <a:off x="117850"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3" name="Google Shape;2963;p18"/>
            <p:cNvSpPr/>
            <p:nvPr/>
          </p:nvSpPr>
          <p:spPr>
            <a:xfrm>
              <a:off x="117850" y="192767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4" name="Google Shape;2964;p18"/>
            <p:cNvSpPr/>
            <p:nvPr/>
          </p:nvSpPr>
          <p:spPr>
            <a:xfrm>
              <a:off x="543550" y="3052675"/>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965" name="Google Shape;2965;p18"/>
            <p:cNvGrpSpPr/>
            <p:nvPr/>
          </p:nvGrpSpPr>
          <p:grpSpPr>
            <a:xfrm rot="-514848">
              <a:off x="20852" y="3526580"/>
              <a:ext cx="677147" cy="1645542"/>
              <a:chOff x="1535425" y="492925"/>
              <a:chExt cx="524575" cy="1274775"/>
            </a:xfrm>
          </p:grpSpPr>
          <p:sp>
            <p:nvSpPr>
              <p:cNvPr id="2966" name="Google Shape;2966;p18"/>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7" name="Google Shape;2967;p18"/>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8" name="Google Shape;2968;p18"/>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9" name="Google Shape;2969;p18"/>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0" name="Google Shape;2970;p18"/>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1" name="Google Shape;2971;p18"/>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2" name="Google Shape;2972;p18"/>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3" name="Google Shape;2973;p18"/>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4" name="Google Shape;2974;p18"/>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5" name="Google Shape;2975;p18"/>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6" name="Google Shape;2976;p18"/>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7" name="Google Shape;2977;p18"/>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8" name="Google Shape;2978;p18"/>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9" name="Google Shape;2979;p18"/>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0" name="Google Shape;2980;p18"/>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rgbClr val="3860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1" name="Google Shape;2981;p18"/>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82" name="Google Shape;2982;p18"/>
            <p:cNvGrpSpPr/>
            <p:nvPr/>
          </p:nvGrpSpPr>
          <p:grpSpPr>
            <a:xfrm>
              <a:off x="369600" y="4293125"/>
              <a:ext cx="1024100" cy="1047500"/>
              <a:chOff x="1356975" y="1865675"/>
              <a:chExt cx="1024100" cy="1047500"/>
            </a:xfrm>
          </p:grpSpPr>
          <p:sp>
            <p:nvSpPr>
              <p:cNvPr id="2983" name="Google Shape;2983;p18"/>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4" name="Google Shape;2984;p18"/>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5" name="Google Shape;2985;p18"/>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6" name="Google Shape;2986;p18"/>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7" name="Google Shape;2987;p18"/>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8" name="Google Shape;2988;p18"/>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9" name="Google Shape;2989;p18"/>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0" name="Google Shape;2990;p18"/>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1" name="Google Shape;2991;p18"/>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2" name="Google Shape;2992;p18"/>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3" name="Google Shape;2993;p18"/>
              <p:cNvSpPr/>
              <p:nvPr/>
            </p:nvSpPr>
            <p:spPr>
              <a:xfrm>
                <a:off x="1766975" y="2435163"/>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4" name="Google Shape;2994;p18"/>
              <p:cNvSpPr/>
              <p:nvPr/>
            </p:nvSpPr>
            <p:spPr>
              <a:xfrm>
                <a:off x="1576750" y="2423788"/>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5" name="Google Shape;2995;p18"/>
              <p:cNvSpPr/>
              <p:nvPr/>
            </p:nvSpPr>
            <p:spPr>
              <a:xfrm>
                <a:off x="1658575" y="2417963"/>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6" name="Google Shape;2996;p18"/>
              <p:cNvSpPr/>
              <p:nvPr/>
            </p:nvSpPr>
            <p:spPr>
              <a:xfrm>
                <a:off x="1513750" y="2358513"/>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7" name="Google Shape;2997;p18"/>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8" name="Google Shape;2998;p18"/>
              <p:cNvSpPr/>
              <p:nvPr/>
            </p:nvSpPr>
            <p:spPr>
              <a:xfrm>
                <a:off x="1654425" y="2244913"/>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9" name="Google Shape;2999;p18"/>
              <p:cNvSpPr/>
              <p:nvPr/>
            </p:nvSpPr>
            <p:spPr>
              <a:xfrm>
                <a:off x="1776825" y="2075163"/>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0" name="Google Shape;3000;p18"/>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1" name="Google Shape;3001;p18"/>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2" name="Google Shape;3002;p18"/>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3" name="Google Shape;3003;p18"/>
              <p:cNvSpPr/>
              <p:nvPr/>
            </p:nvSpPr>
            <p:spPr>
              <a:xfrm>
                <a:off x="1897500" y="2196288"/>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4" name="Google Shape;3004;p18"/>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5" name="Google Shape;3005;p18"/>
              <p:cNvSpPr/>
              <p:nvPr/>
            </p:nvSpPr>
            <p:spPr>
              <a:xfrm>
                <a:off x="1892725" y="2378688"/>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6" name="Google Shape;3006;p18"/>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7" name="Google Shape;3007;p18"/>
              <p:cNvSpPr/>
              <p:nvPr/>
            </p:nvSpPr>
            <p:spPr>
              <a:xfrm>
                <a:off x="1896500" y="2406563"/>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8" name="Google Shape;3008;p18"/>
              <p:cNvSpPr/>
              <p:nvPr/>
            </p:nvSpPr>
            <p:spPr>
              <a:xfrm>
                <a:off x="1881150" y="2447338"/>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9" name="Google Shape;3009;p18"/>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0" name="Google Shape;3010;p18"/>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11" name="Google Shape;3011;p18"/>
            <p:cNvGrpSpPr/>
            <p:nvPr/>
          </p:nvGrpSpPr>
          <p:grpSpPr>
            <a:xfrm>
              <a:off x="-202790" y="4525674"/>
              <a:ext cx="824892" cy="814944"/>
              <a:chOff x="2649575" y="3055425"/>
              <a:chExt cx="1024075" cy="1011725"/>
            </a:xfrm>
          </p:grpSpPr>
          <p:sp>
            <p:nvSpPr>
              <p:cNvPr id="3012" name="Google Shape;3012;p18"/>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3" name="Google Shape;3013;p18"/>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4" name="Google Shape;3014;p18"/>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5" name="Google Shape;3015;p18"/>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6" name="Google Shape;3016;p18"/>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7" name="Google Shape;3017;p18"/>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8" name="Google Shape;3018;p18"/>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9" name="Google Shape;3019;p18"/>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0" name="Google Shape;3020;p18"/>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1" name="Google Shape;3021;p18"/>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2" name="Google Shape;3022;p18"/>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3" name="Google Shape;3023;p18"/>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4" name="Google Shape;3024;p18"/>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5" name="Google Shape;3025;p18"/>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6" name="Google Shape;3026;p18"/>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7" name="Google Shape;3027;p18"/>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8" name="Google Shape;3028;p18"/>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9" name="Google Shape;3029;p18"/>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0" name="Google Shape;3030;p18"/>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1" name="Google Shape;3031;p18"/>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2" name="Google Shape;3032;p18"/>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3" name="Google Shape;3033;p18"/>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4" name="Google Shape;3034;p18"/>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5" name="Google Shape;3035;p18"/>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6" name="Google Shape;3036;p18"/>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7" name="Google Shape;3037;p18"/>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38" name="Google Shape;3038;p18"/>
            <p:cNvSpPr/>
            <p:nvPr/>
          </p:nvSpPr>
          <p:spPr>
            <a:xfrm>
              <a:off x="8698749" y="155129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9" name="Google Shape;3039;p18"/>
            <p:cNvSpPr/>
            <p:nvPr/>
          </p:nvSpPr>
          <p:spPr>
            <a:xfrm>
              <a:off x="3350976" y="337199"/>
              <a:ext cx="822257" cy="405591"/>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40" name="Google Shape;3040;p18"/>
          <p:cNvSpPr txBox="1">
            <a:spLocks noGrp="1"/>
          </p:cNvSpPr>
          <p:nvPr>
            <p:ph type="title"/>
          </p:nvPr>
        </p:nvSpPr>
        <p:spPr>
          <a:xfrm>
            <a:off x="1297367" y="2466033"/>
            <a:ext cx="4384800" cy="811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3041" name="Google Shape;3041;p18"/>
          <p:cNvSpPr txBox="1">
            <a:spLocks noGrp="1"/>
          </p:cNvSpPr>
          <p:nvPr>
            <p:ph type="subTitle" idx="1"/>
          </p:nvPr>
        </p:nvSpPr>
        <p:spPr>
          <a:xfrm>
            <a:off x="1297400" y="3274600"/>
            <a:ext cx="4384800" cy="1100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400"/>
              <a:buNone/>
              <a:defRPr/>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Tree>
    <p:extLst>
      <p:ext uri="{BB962C8B-B14F-4D97-AF65-F5344CB8AC3E}">
        <p14:creationId xmlns:p14="http://schemas.microsoft.com/office/powerpoint/2010/main" val="98117115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3042"/>
        <p:cNvGrpSpPr/>
        <p:nvPr/>
      </p:nvGrpSpPr>
      <p:grpSpPr>
        <a:xfrm>
          <a:off x="0" y="0"/>
          <a:ext cx="0" cy="0"/>
          <a:chOff x="0" y="0"/>
          <a:chExt cx="0" cy="0"/>
        </a:xfrm>
      </p:grpSpPr>
      <p:grpSp>
        <p:nvGrpSpPr>
          <p:cNvPr id="3043" name="Google Shape;3043;p19"/>
          <p:cNvGrpSpPr/>
          <p:nvPr/>
        </p:nvGrpSpPr>
        <p:grpSpPr>
          <a:xfrm>
            <a:off x="-418633" y="363182"/>
            <a:ext cx="12841377" cy="7153049"/>
            <a:chOff x="-313975" y="272386"/>
            <a:chExt cx="9631033" cy="5364787"/>
          </a:xfrm>
        </p:grpSpPr>
        <p:sp>
          <p:nvSpPr>
            <p:cNvPr id="3044" name="Google Shape;3044;p19"/>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5" name="Google Shape;3045;p19"/>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46" name="Google Shape;3046;p19"/>
            <p:cNvGrpSpPr/>
            <p:nvPr/>
          </p:nvGrpSpPr>
          <p:grpSpPr>
            <a:xfrm>
              <a:off x="7033800" y="4497475"/>
              <a:ext cx="1664950" cy="852975"/>
              <a:chOff x="4976050" y="4611525"/>
              <a:chExt cx="1664950" cy="852975"/>
            </a:xfrm>
          </p:grpSpPr>
          <p:sp>
            <p:nvSpPr>
              <p:cNvPr id="3047" name="Google Shape;3047;p19"/>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8" name="Google Shape;3048;p19"/>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49" name="Google Shape;3049;p19"/>
            <p:cNvSpPr/>
            <p:nvPr/>
          </p:nvSpPr>
          <p:spPr>
            <a:xfrm>
              <a:off x="5897804" y="46862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0" name="Google Shape;3050;p19"/>
            <p:cNvSpPr/>
            <p:nvPr/>
          </p:nvSpPr>
          <p:spPr>
            <a:xfrm>
              <a:off x="8161949" y="253814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1" name="Google Shape;3051;p19"/>
            <p:cNvSpPr/>
            <p:nvPr/>
          </p:nvSpPr>
          <p:spPr>
            <a:xfrm>
              <a:off x="143525" y="2723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2" name="Google Shape;3052;p19"/>
            <p:cNvSpPr/>
            <p:nvPr/>
          </p:nvSpPr>
          <p:spPr>
            <a:xfrm>
              <a:off x="1074650" y="90255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3" name="Google Shape;3053;p19"/>
            <p:cNvSpPr/>
            <p:nvPr/>
          </p:nvSpPr>
          <p:spPr>
            <a:xfrm>
              <a:off x="7685375" y="38908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54" name="Google Shape;3054;p19"/>
            <p:cNvGrpSpPr/>
            <p:nvPr/>
          </p:nvGrpSpPr>
          <p:grpSpPr>
            <a:xfrm rot="-5400000">
              <a:off x="7707500" y="4027616"/>
              <a:ext cx="1958306" cy="1260808"/>
              <a:chOff x="845275" y="4194775"/>
              <a:chExt cx="1238650" cy="797475"/>
            </a:xfrm>
          </p:grpSpPr>
          <p:sp>
            <p:nvSpPr>
              <p:cNvPr id="3055" name="Google Shape;3055;p19"/>
              <p:cNvSpPr/>
              <p:nvPr/>
            </p:nvSpPr>
            <p:spPr>
              <a:xfrm>
                <a:off x="1684950" y="4600450"/>
                <a:ext cx="398975" cy="349800"/>
              </a:xfrm>
              <a:custGeom>
                <a:avLst/>
                <a:gdLst/>
                <a:ahLst/>
                <a:cxnLst/>
                <a:rect l="l" t="t" r="r" b="b"/>
                <a:pathLst>
                  <a:path w="15959" h="13992" extrusionOk="0">
                    <a:moveTo>
                      <a:pt x="8834" y="0"/>
                    </a:moveTo>
                    <a:cubicBezTo>
                      <a:pt x="7828" y="0"/>
                      <a:pt x="6848" y="426"/>
                      <a:pt x="6535" y="1286"/>
                    </a:cubicBezTo>
                    <a:cubicBezTo>
                      <a:pt x="5928" y="2927"/>
                      <a:pt x="6961" y="6392"/>
                      <a:pt x="6961" y="6392"/>
                    </a:cubicBezTo>
                    <a:cubicBezTo>
                      <a:pt x="6961" y="6392"/>
                      <a:pt x="5520" y="2601"/>
                      <a:pt x="3285" y="2601"/>
                    </a:cubicBezTo>
                    <a:cubicBezTo>
                      <a:pt x="3068" y="2601"/>
                      <a:pt x="2845" y="2636"/>
                      <a:pt x="2614" y="2714"/>
                    </a:cubicBezTo>
                    <a:cubicBezTo>
                      <a:pt x="0" y="3596"/>
                      <a:pt x="608" y="5966"/>
                      <a:pt x="1824" y="7152"/>
                    </a:cubicBezTo>
                    <a:cubicBezTo>
                      <a:pt x="2979" y="8368"/>
                      <a:pt x="4742" y="8520"/>
                      <a:pt x="4742" y="8520"/>
                    </a:cubicBezTo>
                    <a:cubicBezTo>
                      <a:pt x="4742" y="8520"/>
                      <a:pt x="1064" y="9067"/>
                      <a:pt x="1642" y="11529"/>
                    </a:cubicBezTo>
                    <a:cubicBezTo>
                      <a:pt x="1989" y="13184"/>
                      <a:pt x="3340" y="13850"/>
                      <a:pt x="4539" y="13850"/>
                    </a:cubicBezTo>
                    <a:cubicBezTo>
                      <a:pt x="5123" y="13850"/>
                      <a:pt x="5671" y="13692"/>
                      <a:pt x="6049" y="13413"/>
                    </a:cubicBezTo>
                    <a:cubicBezTo>
                      <a:pt x="7174" y="12593"/>
                      <a:pt x="7782" y="11286"/>
                      <a:pt x="7782" y="11286"/>
                    </a:cubicBezTo>
                    <a:cubicBezTo>
                      <a:pt x="7782" y="11286"/>
                      <a:pt x="7903" y="13961"/>
                      <a:pt x="10274" y="13991"/>
                    </a:cubicBezTo>
                    <a:cubicBezTo>
                      <a:pt x="10298" y="13991"/>
                      <a:pt x="10321" y="13991"/>
                      <a:pt x="10345" y="13991"/>
                    </a:cubicBezTo>
                    <a:cubicBezTo>
                      <a:pt x="12708" y="13991"/>
                      <a:pt x="14342" y="12488"/>
                      <a:pt x="13861" y="11103"/>
                    </a:cubicBezTo>
                    <a:cubicBezTo>
                      <a:pt x="13375" y="9705"/>
                      <a:pt x="11034" y="9158"/>
                      <a:pt x="11034" y="9158"/>
                    </a:cubicBezTo>
                    <a:cubicBezTo>
                      <a:pt x="11034" y="9158"/>
                      <a:pt x="14347" y="8672"/>
                      <a:pt x="15168" y="7213"/>
                    </a:cubicBezTo>
                    <a:cubicBezTo>
                      <a:pt x="15958" y="5754"/>
                      <a:pt x="15229" y="3565"/>
                      <a:pt x="13861" y="3352"/>
                    </a:cubicBezTo>
                    <a:cubicBezTo>
                      <a:pt x="13791" y="3339"/>
                      <a:pt x="13719" y="3332"/>
                      <a:pt x="13643" y="3332"/>
                    </a:cubicBezTo>
                    <a:cubicBezTo>
                      <a:pt x="12200" y="3332"/>
                      <a:pt x="9757" y="5693"/>
                      <a:pt x="9757" y="5693"/>
                    </a:cubicBezTo>
                    <a:cubicBezTo>
                      <a:pt x="9757" y="5693"/>
                      <a:pt x="12068" y="2714"/>
                      <a:pt x="11216" y="1134"/>
                    </a:cubicBezTo>
                    <a:cubicBezTo>
                      <a:pt x="10759" y="380"/>
                      <a:pt x="9784" y="0"/>
                      <a:pt x="88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6" name="Google Shape;3056;p19"/>
              <p:cNvSpPr/>
              <p:nvPr/>
            </p:nvSpPr>
            <p:spPr>
              <a:xfrm>
                <a:off x="1749575" y="4666375"/>
                <a:ext cx="293300" cy="258350"/>
              </a:xfrm>
              <a:custGeom>
                <a:avLst/>
                <a:gdLst/>
                <a:ahLst/>
                <a:cxnLst/>
                <a:rect l="l" t="t" r="r" b="b"/>
                <a:pathLst>
                  <a:path w="11732" h="10334" extrusionOk="0">
                    <a:moveTo>
                      <a:pt x="5985" y="0"/>
                    </a:moveTo>
                    <a:cubicBezTo>
                      <a:pt x="5956" y="0"/>
                      <a:pt x="5926" y="24"/>
                      <a:pt x="5896" y="77"/>
                    </a:cubicBezTo>
                    <a:cubicBezTo>
                      <a:pt x="5643" y="470"/>
                      <a:pt x="5650" y="1590"/>
                      <a:pt x="5556" y="1590"/>
                    </a:cubicBezTo>
                    <a:cubicBezTo>
                      <a:pt x="5549" y="1590"/>
                      <a:pt x="5540" y="1583"/>
                      <a:pt x="5531" y="1567"/>
                    </a:cubicBezTo>
                    <a:cubicBezTo>
                      <a:pt x="5464" y="1387"/>
                      <a:pt x="5166" y="762"/>
                      <a:pt x="4952" y="762"/>
                    </a:cubicBezTo>
                    <a:cubicBezTo>
                      <a:pt x="4876" y="762"/>
                      <a:pt x="4811" y="842"/>
                      <a:pt x="4771" y="1050"/>
                    </a:cubicBezTo>
                    <a:cubicBezTo>
                      <a:pt x="4619" y="1901"/>
                      <a:pt x="5531" y="4606"/>
                      <a:pt x="5349" y="4940"/>
                    </a:cubicBezTo>
                    <a:cubicBezTo>
                      <a:pt x="5136" y="5244"/>
                      <a:pt x="4680" y="5275"/>
                      <a:pt x="4680" y="5275"/>
                    </a:cubicBezTo>
                    <a:cubicBezTo>
                      <a:pt x="4680" y="5275"/>
                      <a:pt x="2716" y="1432"/>
                      <a:pt x="1763" y="1432"/>
                    </a:cubicBezTo>
                    <a:cubicBezTo>
                      <a:pt x="1731" y="1432"/>
                      <a:pt x="1700" y="1436"/>
                      <a:pt x="1671" y="1445"/>
                    </a:cubicBezTo>
                    <a:cubicBezTo>
                      <a:pt x="759" y="1719"/>
                      <a:pt x="1792" y="2691"/>
                      <a:pt x="1428" y="2843"/>
                    </a:cubicBezTo>
                    <a:cubicBezTo>
                      <a:pt x="1355" y="2870"/>
                      <a:pt x="1245" y="2877"/>
                      <a:pt x="1118" y="2877"/>
                    </a:cubicBezTo>
                    <a:cubicBezTo>
                      <a:pt x="938" y="2877"/>
                      <a:pt x="724" y="2862"/>
                      <a:pt x="533" y="2862"/>
                    </a:cubicBezTo>
                    <a:cubicBezTo>
                      <a:pt x="239" y="2862"/>
                      <a:pt x="1" y="2899"/>
                      <a:pt x="29" y="3086"/>
                    </a:cubicBezTo>
                    <a:cubicBezTo>
                      <a:pt x="121" y="3451"/>
                      <a:pt x="972" y="3877"/>
                      <a:pt x="972" y="3998"/>
                    </a:cubicBezTo>
                    <a:cubicBezTo>
                      <a:pt x="972" y="4089"/>
                      <a:pt x="455" y="4363"/>
                      <a:pt x="911" y="4636"/>
                    </a:cubicBezTo>
                    <a:cubicBezTo>
                      <a:pt x="1367" y="4940"/>
                      <a:pt x="4558" y="5700"/>
                      <a:pt x="4285" y="5822"/>
                    </a:cubicBezTo>
                    <a:cubicBezTo>
                      <a:pt x="4011" y="5913"/>
                      <a:pt x="637" y="6825"/>
                      <a:pt x="972" y="7129"/>
                    </a:cubicBezTo>
                    <a:cubicBezTo>
                      <a:pt x="1105" y="7289"/>
                      <a:pt x="1339" y="7320"/>
                      <a:pt x="1554" y="7320"/>
                    </a:cubicBezTo>
                    <a:cubicBezTo>
                      <a:pt x="1689" y="7320"/>
                      <a:pt x="1818" y="7308"/>
                      <a:pt x="1908" y="7308"/>
                    </a:cubicBezTo>
                    <a:cubicBezTo>
                      <a:pt x="2000" y="7308"/>
                      <a:pt x="2053" y="7321"/>
                      <a:pt x="2036" y="7372"/>
                    </a:cubicBezTo>
                    <a:cubicBezTo>
                      <a:pt x="2005" y="7524"/>
                      <a:pt x="881" y="9074"/>
                      <a:pt x="1397" y="9074"/>
                    </a:cubicBezTo>
                    <a:cubicBezTo>
                      <a:pt x="1808" y="9074"/>
                      <a:pt x="2201" y="8869"/>
                      <a:pt x="2423" y="8869"/>
                    </a:cubicBezTo>
                    <a:cubicBezTo>
                      <a:pt x="2497" y="8869"/>
                      <a:pt x="2552" y="8892"/>
                      <a:pt x="2583" y="8953"/>
                    </a:cubicBezTo>
                    <a:cubicBezTo>
                      <a:pt x="2679" y="9170"/>
                      <a:pt x="2241" y="9960"/>
                      <a:pt x="2539" y="9960"/>
                    </a:cubicBezTo>
                    <a:cubicBezTo>
                      <a:pt x="2617" y="9960"/>
                      <a:pt x="2746" y="9906"/>
                      <a:pt x="2947" y="9773"/>
                    </a:cubicBezTo>
                    <a:cubicBezTo>
                      <a:pt x="3930" y="9118"/>
                      <a:pt x="5380" y="6974"/>
                      <a:pt x="5495" y="6974"/>
                    </a:cubicBezTo>
                    <a:cubicBezTo>
                      <a:pt x="5498" y="6974"/>
                      <a:pt x="5499" y="6975"/>
                      <a:pt x="5501" y="6977"/>
                    </a:cubicBezTo>
                    <a:cubicBezTo>
                      <a:pt x="5590" y="7095"/>
                      <a:pt x="5621" y="9810"/>
                      <a:pt x="6156" y="9810"/>
                    </a:cubicBezTo>
                    <a:cubicBezTo>
                      <a:pt x="6170" y="9810"/>
                      <a:pt x="6185" y="9808"/>
                      <a:pt x="6200" y="9804"/>
                    </a:cubicBezTo>
                    <a:cubicBezTo>
                      <a:pt x="6651" y="9653"/>
                      <a:pt x="6937" y="9151"/>
                      <a:pt x="7109" y="9151"/>
                    </a:cubicBezTo>
                    <a:cubicBezTo>
                      <a:pt x="7145" y="9151"/>
                      <a:pt x="7176" y="9173"/>
                      <a:pt x="7203" y="9226"/>
                    </a:cubicBezTo>
                    <a:cubicBezTo>
                      <a:pt x="7326" y="9472"/>
                      <a:pt x="8144" y="10333"/>
                      <a:pt x="8501" y="10333"/>
                    </a:cubicBezTo>
                    <a:cubicBezTo>
                      <a:pt x="8586" y="10333"/>
                      <a:pt x="8644" y="10285"/>
                      <a:pt x="8662" y="10168"/>
                    </a:cubicBezTo>
                    <a:cubicBezTo>
                      <a:pt x="8723" y="9530"/>
                      <a:pt x="8510" y="8801"/>
                      <a:pt x="8783" y="8740"/>
                    </a:cubicBezTo>
                    <a:cubicBezTo>
                      <a:pt x="8797" y="8735"/>
                      <a:pt x="8813" y="8733"/>
                      <a:pt x="8833" y="8733"/>
                    </a:cubicBezTo>
                    <a:cubicBezTo>
                      <a:pt x="9047" y="8733"/>
                      <a:pt x="9617" y="8992"/>
                      <a:pt x="9844" y="8992"/>
                    </a:cubicBezTo>
                    <a:cubicBezTo>
                      <a:pt x="9987" y="8992"/>
                      <a:pt x="9995" y="8890"/>
                      <a:pt x="9695" y="8558"/>
                    </a:cubicBezTo>
                    <a:cubicBezTo>
                      <a:pt x="8875" y="7646"/>
                      <a:pt x="6808" y="6126"/>
                      <a:pt x="6808" y="6126"/>
                    </a:cubicBezTo>
                    <a:cubicBezTo>
                      <a:pt x="6808" y="6126"/>
                      <a:pt x="10486" y="5609"/>
                      <a:pt x="10303" y="5123"/>
                    </a:cubicBezTo>
                    <a:cubicBezTo>
                      <a:pt x="10090" y="4636"/>
                      <a:pt x="9422" y="4819"/>
                      <a:pt x="9543" y="4606"/>
                    </a:cubicBezTo>
                    <a:cubicBezTo>
                      <a:pt x="9634" y="4363"/>
                      <a:pt x="11732" y="2843"/>
                      <a:pt x="11063" y="2843"/>
                    </a:cubicBezTo>
                    <a:cubicBezTo>
                      <a:pt x="10481" y="2843"/>
                      <a:pt x="9602" y="3476"/>
                      <a:pt x="9379" y="3476"/>
                    </a:cubicBezTo>
                    <a:cubicBezTo>
                      <a:pt x="9334" y="3476"/>
                      <a:pt x="9315" y="3451"/>
                      <a:pt x="9331" y="3390"/>
                    </a:cubicBezTo>
                    <a:cubicBezTo>
                      <a:pt x="9424" y="3088"/>
                      <a:pt x="9908" y="2501"/>
                      <a:pt x="9681" y="2501"/>
                    </a:cubicBezTo>
                    <a:cubicBezTo>
                      <a:pt x="9611" y="2501"/>
                      <a:pt x="9475" y="2556"/>
                      <a:pt x="9239" y="2691"/>
                    </a:cubicBezTo>
                    <a:cubicBezTo>
                      <a:pt x="8294" y="3219"/>
                      <a:pt x="6612" y="4739"/>
                      <a:pt x="6494" y="4739"/>
                    </a:cubicBezTo>
                    <a:cubicBezTo>
                      <a:pt x="6483" y="4739"/>
                      <a:pt x="6486" y="4726"/>
                      <a:pt x="6504" y="4697"/>
                    </a:cubicBezTo>
                    <a:cubicBezTo>
                      <a:pt x="6686" y="4363"/>
                      <a:pt x="7659" y="959"/>
                      <a:pt x="7324" y="959"/>
                    </a:cubicBezTo>
                    <a:cubicBezTo>
                      <a:pt x="7024" y="959"/>
                      <a:pt x="6600" y="1680"/>
                      <a:pt x="6443" y="1680"/>
                    </a:cubicBezTo>
                    <a:cubicBezTo>
                      <a:pt x="6409" y="1680"/>
                      <a:pt x="6388" y="1647"/>
                      <a:pt x="6382" y="1567"/>
                    </a:cubicBezTo>
                    <a:cubicBezTo>
                      <a:pt x="6356" y="1168"/>
                      <a:pt x="6189" y="0"/>
                      <a:pt x="598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7" name="Google Shape;3057;p19"/>
              <p:cNvSpPr/>
              <p:nvPr/>
            </p:nvSpPr>
            <p:spPr>
              <a:xfrm>
                <a:off x="1847650" y="4775525"/>
                <a:ext cx="98725" cy="85025"/>
              </a:xfrm>
              <a:custGeom>
                <a:avLst/>
                <a:gdLst/>
                <a:ahLst/>
                <a:cxnLst/>
                <a:rect l="l" t="t" r="r" b="b"/>
                <a:pathLst>
                  <a:path w="3949" h="3401" extrusionOk="0">
                    <a:moveTo>
                      <a:pt x="2137" y="1"/>
                    </a:moveTo>
                    <a:cubicBezTo>
                      <a:pt x="1707" y="1"/>
                      <a:pt x="1365" y="149"/>
                      <a:pt x="1365" y="149"/>
                    </a:cubicBezTo>
                    <a:cubicBezTo>
                      <a:pt x="1365" y="149"/>
                      <a:pt x="58" y="270"/>
                      <a:pt x="27" y="1395"/>
                    </a:cubicBezTo>
                    <a:cubicBezTo>
                      <a:pt x="1" y="2409"/>
                      <a:pt x="841" y="3400"/>
                      <a:pt x="1911" y="3400"/>
                    </a:cubicBezTo>
                    <a:cubicBezTo>
                      <a:pt x="2060" y="3400"/>
                      <a:pt x="2212" y="3381"/>
                      <a:pt x="2368" y="3340"/>
                    </a:cubicBezTo>
                    <a:cubicBezTo>
                      <a:pt x="3675" y="2976"/>
                      <a:pt x="3949" y="1243"/>
                      <a:pt x="3219" y="453"/>
                    </a:cubicBezTo>
                    <a:cubicBezTo>
                      <a:pt x="2892" y="99"/>
                      <a:pt x="2486" y="1"/>
                      <a:pt x="21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8" name="Google Shape;3058;p19"/>
              <p:cNvSpPr/>
              <p:nvPr/>
            </p:nvSpPr>
            <p:spPr>
              <a:xfrm>
                <a:off x="845275" y="4194775"/>
                <a:ext cx="882250" cy="797475"/>
              </a:xfrm>
              <a:custGeom>
                <a:avLst/>
                <a:gdLst/>
                <a:ahLst/>
                <a:cxnLst/>
                <a:rect l="l" t="t" r="r" b="b"/>
                <a:pathLst>
                  <a:path w="35290" h="31899" extrusionOk="0">
                    <a:moveTo>
                      <a:pt x="17843" y="1"/>
                    </a:moveTo>
                    <a:cubicBezTo>
                      <a:pt x="14954" y="1"/>
                      <a:pt x="11775" y="1852"/>
                      <a:pt x="11733" y="4503"/>
                    </a:cubicBezTo>
                    <a:cubicBezTo>
                      <a:pt x="11733" y="8333"/>
                      <a:pt x="16079" y="14686"/>
                      <a:pt x="16079" y="14686"/>
                    </a:cubicBezTo>
                    <a:cubicBezTo>
                      <a:pt x="16079" y="14686"/>
                      <a:pt x="11685" y="9142"/>
                      <a:pt x="7454" y="9142"/>
                    </a:cubicBezTo>
                    <a:cubicBezTo>
                      <a:pt x="6537" y="9142"/>
                      <a:pt x="5628" y="9402"/>
                      <a:pt x="4772" y="10035"/>
                    </a:cubicBezTo>
                    <a:cubicBezTo>
                      <a:pt x="0" y="13622"/>
                      <a:pt x="2857" y="18029"/>
                      <a:pt x="6079" y="19701"/>
                    </a:cubicBezTo>
                    <a:cubicBezTo>
                      <a:pt x="7662" y="20537"/>
                      <a:pt x="9347" y="20750"/>
                      <a:pt x="10653" y="20750"/>
                    </a:cubicBezTo>
                    <a:cubicBezTo>
                      <a:pt x="12005" y="20750"/>
                      <a:pt x="12949" y="20522"/>
                      <a:pt x="12949" y="20522"/>
                    </a:cubicBezTo>
                    <a:lnTo>
                      <a:pt x="12949" y="20522"/>
                    </a:lnTo>
                    <a:cubicBezTo>
                      <a:pt x="12949" y="20522"/>
                      <a:pt x="5806" y="24017"/>
                      <a:pt x="8541" y="28729"/>
                    </a:cubicBezTo>
                    <a:cubicBezTo>
                      <a:pt x="9886" y="31029"/>
                      <a:pt x="11957" y="31898"/>
                      <a:pt x="13929" y="31898"/>
                    </a:cubicBezTo>
                    <a:cubicBezTo>
                      <a:pt x="15970" y="31898"/>
                      <a:pt x="17903" y="30968"/>
                      <a:pt x="18815" y="29732"/>
                    </a:cubicBezTo>
                    <a:cubicBezTo>
                      <a:pt x="20578" y="27300"/>
                      <a:pt x="20973" y="24230"/>
                      <a:pt x="20973" y="24230"/>
                    </a:cubicBezTo>
                    <a:cubicBezTo>
                      <a:pt x="20973" y="24230"/>
                      <a:pt x="22506" y="28340"/>
                      <a:pt x="26200" y="28340"/>
                    </a:cubicBezTo>
                    <a:cubicBezTo>
                      <a:pt x="26733" y="28340"/>
                      <a:pt x="27310" y="28255"/>
                      <a:pt x="27934" y="28060"/>
                    </a:cubicBezTo>
                    <a:cubicBezTo>
                      <a:pt x="32858" y="26510"/>
                      <a:pt x="35290" y="22345"/>
                      <a:pt x="33314" y="19762"/>
                    </a:cubicBezTo>
                    <a:cubicBezTo>
                      <a:pt x="31876" y="17852"/>
                      <a:pt x="28711" y="17603"/>
                      <a:pt x="27158" y="17603"/>
                    </a:cubicBezTo>
                    <a:cubicBezTo>
                      <a:pt x="26610" y="17603"/>
                      <a:pt x="26262" y="17634"/>
                      <a:pt x="26262" y="17634"/>
                    </a:cubicBezTo>
                    <a:cubicBezTo>
                      <a:pt x="26262" y="17634"/>
                      <a:pt x="32676" y="14503"/>
                      <a:pt x="33344" y="10947"/>
                    </a:cubicBezTo>
                    <a:cubicBezTo>
                      <a:pt x="34011" y="7586"/>
                      <a:pt x="31362" y="3838"/>
                      <a:pt x="28533" y="3838"/>
                    </a:cubicBezTo>
                    <a:cubicBezTo>
                      <a:pt x="28394" y="3838"/>
                      <a:pt x="28255" y="3847"/>
                      <a:pt x="28116" y="3865"/>
                    </a:cubicBezTo>
                    <a:cubicBezTo>
                      <a:pt x="25107" y="4260"/>
                      <a:pt x="21277" y="11373"/>
                      <a:pt x="21277" y="11373"/>
                    </a:cubicBezTo>
                    <a:cubicBezTo>
                      <a:pt x="21277" y="11373"/>
                      <a:pt x="24043" y="3713"/>
                      <a:pt x="21156" y="1129"/>
                    </a:cubicBezTo>
                    <a:cubicBezTo>
                      <a:pt x="20292" y="348"/>
                      <a:pt x="19095" y="1"/>
                      <a:pt x="178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9" name="Google Shape;3059;p19"/>
              <p:cNvSpPr/>
              <p:nvPr/>
            </p:nvSpPr>
            <p:spPr>
              <a:xfrm>
                <a:off x="1002575" y="4339400"/>
                <a:ext cx="647450" cy="570175"/>
              </a:xfrm>
              <a:custGeom>
                <a:avLst/>
                <a:gdLst/>
                <a:ahLst/>
                <a:cxnLst/>
                <a:rect l="l" t="t" r="r" b="b"/>
                <a:pathLst>
                  <a:path w="25898" h="22807" extrusionOk="0">
                    <a:moveTo>
                      <a:pt x="10382" y="0"/>
                    </a:moveTo>
                    <a:cubicBezTo>
                      <a:pt x="10295" y="0"/>
                      <a:pt x="10225" y="72"/>
                      <a:pt x="10183" y="238"/>
                    </a:cubicBezTo>
                    <a:cubicBezTo>
                      <a:pt x="9958" y="1195"/>
                      <a:pt x="10748" y="3506"/>
                      <a:pt x="10553" y="3506"/>
                    </a:cubicBezTo>
                    <a:cubicBezTo>
                      <a:pt x="10538" y="3506"/>
                      <a:pt x="10516" y="3492"/>
                      <a:pt x="10487" y="3460"/>
                    </a:cubicBezTo>
                    <a:cubicBezTo>
                      <a:pt x="10237" y="3168"/>
                      <a:pt x="9359" y="2206"/>
                      <a:pt x="8909" y="2206"/>
                    </a:cubicBezTo>
                    <a:cubicBezTo>
                      <a:pt x="8703" y="2206"/>
                      <a:pt x="8586" y="2409"/>
                      <a:pt x="8663" y="2974"/>
                    </a:cubicBezTo>
                    <a:cubicBezTo>
                      <a:pt x="8936" y="4767"/>
                      <a:pt x="12554" y="9691"/>
                      <a:pt x="12402" y="10573"/>
                    </a:cubicBezTo>
                    <a:cubicBezTo>
                      <a:pt x="12371" y="11484"/>
                      <a:pt x="11398" y="11788"/>
                      <a:pt x="11398" y="11788"/>
                    </a:cubicBezTo>
                    <a:cubicBezTo>
                      <a:pt x="11398" y="11788"/>
                      <a:pt x="5406" y="5770"/>
                      <a:pt x="3166" y="5770"/>
                    </a:cubicBezTo>
                    <a:cubicBezTo>
                      <a:pt x="2987" y="5770"/>
                      <a:pt x="2832" y="5808"/>
                      <a:pt x="2705" y="5892"/>
                    </a:cubicBezTo>
                    <a:cubicBezTo>
                      <a:pt x="1003" y="7077"/>
                      <a:pt x="3769" y="8414"/>
                      <a:pt x="3161" y="8901"/>
                    </a:cubicBezTo>
                    <a:cubicBezTo>
                      <a:pt x="2553" y="9387"/>
                      <a:pt x="0" y="9569"/>
                      <a:pt x="395" y="10299"/>
                    </a:cubicBezTo>
                    <a:cubicBezTo>
                      <a:pt x="760" y="11028"/>
                      <a:pt x="2857" y="11332"/>
                      <a:pt x="2979" y="11545"/>
                    </a:cubicBezTo>
                    <a:cubicBezTo>
                      <a:pt x="3100" y="11758"/>
                      <a:pt x="2189" y="12609"/>
                      <a:pt x="3252" y="12974"/>
                    </a:cubicBezTo>
                    <a:cubicBezTo>
                      <a:pt x="3504" y="13044"/>
                      <a:pt x="4070" y="13067"/>
                      <a:pt x="4787" y="13067"/>
                    </a:cubicBezTo>
                    <a:cubicBezTo>
                      <a:pt x="6226" y="13067"/>
                      <a:pt x="8274" y="12973"/>
                      <a:pt x="9611" y="12973"/>
                    </a:cubicBezTo>
                    <a:cubicBezTo>
                      <a:pt x="10507" y="12973"/>
                      <a:pt x="11083" y="13015"/>
                      <a:pt x="10943" y="13156"/>
                    </a:cubicBezTo>
                    <a:cubicBezTo>
                      <a:pt x="10487" y="13612"/>
                      <a:pt x="4195" y="17624"/>
                      <a:pt x="5015" y="18080"/>
                    </a:cubicBezTo>
                    <a:cubicBezTo>
                      <a:pt x="5170" y="18163"/>
                      <a:pt x="5344" y="18196"/>
                      <a:pt x="5523" y="18196"/>
                    </a:cubicBezTo>
                    <a:cubicBezTo>
                      <a:pt x="6181" y="18196"/>
                      <a:pt x="6927" y="17759"/>
                      <a:pt x="7194" y="17759"/>
                    </a:cubicBezTo>
                    <a:cubicBezTo>
                      <a:pt x="7255" y="17759"/>
                      <a:pt x="7290" y="17782"/>
                      <a:pt x="7295" y="17837"/>
                    </a:cubicBezTo>
                    <a:cubicBezTo>
                      <a:pt x="7353" y="18157"/>
                      <a:pt x="6162" y="21752"/>
                      <a:pt x="6958" y="21752"/>
                    </a:cubicBezTo>
                    <a:cubicBezTo>
                      <a:pt x="6995" y="21752"/>
                      <a:pt x="7036" y="21744"/>
                      <a:pt x="7082" y="21728"/>
                    </a:cubicBezTo>
                    <a:cubicBezTo>
                      <a:pt x="7967" y="21450"/>
                      <a:pt x="8684" y="20646"/>
                      <a:pt x="9162" y="20646"/>
                    </a:cubicBezTo>
                    <a:cubicBezTo>
                      <a:pt x="9259" y="20646"/>
                      <a:pt x="9346" y="20678"/>
                      <a:pt x="9423" y="20755"/>
                    </a:cubicBezTo>
                    <a:cubicBezTo>
                      <a:pt x="9765" y="21097"/>
                      <a:pt x="9423" y="22807"/>
                      <a:pt x="9923" y="22807"/>
                    </a:cubicBezTo>
                    <a:cubicBezTo>
                      <a:pt x="10090" y="22807"/>
                      <a:pt x="10350" y="22617"/>
                      <a:pt x="10760" y="22123"/>
                    </a:cubicBezTo>
                    <a:cubicBezTo>
                      <a:pt x="12375" y="20179"/>
                      <a:pt x="13873" y="14732"/>
                      <a:pt x="14094" y="14732"/>
                    </a:cubicBezTo>
                    <a:cubicBezTo>
                      <a:pt x="14098" y="14732"/>
                      <a:pt x="14101" y="14734"/>
                      <a:pt x="14104" y="14737"/>
                    </a:cubicBezTo>
                    <a:cubicBezTo>
                      <a:pt x="14275" y="14937"/>
                      <a:pt x="16089" y="20089"/>
                      <a:pt x="17138" y="20089"/>
                    </a:cubicBezTo>
                    <a:cubicBezTo>
                      <a:pt x="17204" y="20089"/>
                      <a:pt x="17266" y="20069"/>
                      <a:pt x="17326" y="20026"/>
                    </a:cubicBezTo>
                    <a:cubicBezTo>
                      <a:pt x="18254" y="19389"/>
                      <a:pt x="18534" y="18082"/>
                      <a:pt x="18893" y="18082"/>
                    </a:cubicBezTo>
                    <a:cubicBezTo>
                      <a:pt x="18946" y="18082"/>
                      <a:pt x="19000" y="18109"/>
                      <a:pt x="19058" y="18171"/>
                    </a:cubicBezTo>
                    <a:cubicBezTo>
                      <a:pt x="19416" y="18530"/>
                      <a:pt x="21307" y="19613"/>
                      <a:pt x="22182" y="19613"/>
                    </a:cubicBezTo>
                    <a:cubicBezTo>
                      <a:pt x="22496" y="19613"/>
                      <a:pt x="22679" y="19474"/>
                      <a:pt x="22614" y="19114"/>
                    </a:cubicBezTo>
                    <a:cubicBezTo>
                      <a:pt x="22402" y="17776"/>
                      <a:pt x="21399" y="16469"/>
                      <a:pt x="21855" y="16105"/>
                    </a:cubicBezTo>
                    <a:cubicBezTo>
                      <a:pt x="22311" y="15770"/>
                      <a:pt x="25897" y="16408"/>
                      <a:pt x="23618" y="15101"/>
                    </a:cubicBezTo>
                    <a:cubicBezTo>
                      <a:pt x="21338" y="13764"/>
                      <a:pt x="16110" y="12001"/>
                      <a:pt x="16110" y="12001"/>
                    </a:cubicBezTo>
                    <a:cubicBezTo>
                      <a:pt x="16110" y="12001"/>
                      <a:pt x="23344" y="8566"/>
                      <a:pt x="22614" y="7685"/>
                    </a:cubicBezTo>
                    <a:cubicBezTo>
                      <a:pt x="22318" y="7326"/>
                      <a:pt x="21935" y="7254"/>
                      <a:pt x="21592" y="7254"/>
                    </a:cubicBezTo>
                    <a:cubicBezTo>
                      <a:pt x="21363" y="7254"/>
                      <a:pt x="21151" y="7287"/>
                      <a:pt x="20994" y="7287"/>
                    </a:cubicBezTo>
                    <a:cubicBezTo>
                      <a:pt x="20809" y="7287"/>
                      <a:pt x="20701" y="7242"/>
                      <a:pt x="20730" y="7047"/>
                    </a:cubicBezTo>
                    <a:cubicBezTo>
                      <a:pt x="20817" y="6469"/>
                      <a:pt x="23790" y="2454"/>
                      <a:pt x="22878" y="2454"/>
                    </a:cubicBezTo>
                    <a:cubicBezTo>
                      <a:pt x="22831" y="2454"/>
                      <a:pt x="22774" y="2465"/>
                      <a:pt x="22706" y="2487"/>
                    </a:cubicBezTo>
                    <a:cubicBezTo>
                      <a:pt x="21477" y="2880"/>
                      <a:pt x="20023" y="4847"/>
                      <a:pt x="19621" y="4847"/>
                    </a:cubicBezTo>
                    <a:cubicBezTo>
                      <a:pt x="19556" y="4847"/>
                      <a:pt x="19518" y="4795"/>
                      <a:pt x="19514" y="4676"/>
                    </a:cubicBezTo>
                    <a:cubicBezTo>
                      <a:pt x="19470" y="4080"/>
                      <a:pt x="20051" y="2684"/>
                      <a:pt x="19698" y="2684"/>
                    </a:cubicBezTo>
                    <a:cubicBezTo>
                      <a:pt x="19565" y="2684"/>
                      <a:pt x="19298" y="2883"/>
                      <a:pt x="18815" y="3399"/>
                    </a:cubicBezTo>
                    <a:cubicBezTo>
                      <a:pt x="17251" y="5102"/>
                      <a:pt x="14816" y="9371"/>
                      <a:pt x="14547" y="9371"/>
                    </a:cubicBezTo>
                    <a:cubicBezTo>
                      <a:pt x="14524" y="9371"/>
                      <a:pt x="14517" y="9337"/>
                      <a:pt x="14529" y="9266"/>
                    </a:cubicBezTo>
                    <a:cubicBezTo>
                      <a:pt x="14679" y="8456"/>
                      <a:pt x="14504" y="1024"/>
                      <a:pt x="13770" y="1024"/>
                    </a:cubicBezTo>
                    <a:cubicBezTo>
                      <a:pt x="13760" y="1024"/>
                      <a:pt x="13749" y="1025"/>
                      <a:pt x="13739" y="1028"/>
                    </a:cubicBezTo>
                    <a:cubicBezTo>
                      <a:pt x="13095" y="1235"/>
                      <a:pt x="12712" y="3080"/>
                      <a:pt x="12389" y="3080"/>
                    </a:cubicBezTo>
                    <a:cubicBezTo>
                      <a:pt x="12331" y="3080"/>
                      <a:pt x="12275" y="3021"/>
                      <a:pt x="12219" y="2882"/>
                    </a:cubicBezTo>
                    <a:cubicBezTo>
                      <a:pt x="11886" y="2113"/>
                      <a:pt x="10859" y="0"/>
                      <a:pt x="103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0" name="Google Shape;3060;p19"/>
              <p:cNvSpPr/>
              <p:nvPr/>
            </p:nvSpPr>
            <p:spPr>
              <a:xfrm>
                <a:off x="1241925" y="4559800"/>
                <a:ext cx="228000" cy="187075"/>
              </a:xfrm>
              <a:custGeom>
                <a:avLst/>
                <a:gdLst/>
                <a:ahLst/>
                <a:cxnLst/>
                <a:rect l="l" t="t" r="r" b="b"/>
                <a:pathLst>
                  <a:path w="9120" h="7483" extrusionOk="0">
                    <a:moveTo>
                      <a:pt x="5142" y="1"/>
                    </a:moveTo>
                    <a:cubicBezTo>
                      <a:pt x="3702" y="1"/>
                      <a:pt x="2554" y="1027"/>
                      <a:pt x="2554" y="1027"/>
                    </a:cubicBezTo>
                    <a:cubicBezTo>
                      <a:pt x="2554" y="1027"/>
                      <a:pt x="1" y="2091"/>
                      <a:pt x="700" y="4462"/>
                    </a:cubicBezTo>
                    <a:cubicBezTo>
                      <a:pt x="1181" y="6169"/>
                      <a:pt x="2861" y="7482"/>
                      <a:pt x="4660" y="7482"/>
                    </a:cubicBezTo>
                    <a:cubicBezTo>
                      <a:pt x="5359" y="7482"/>
                      <a:pt x="6076" y="7284"/>
                      <a:pt x="6749" y="6833"/>
                    </a:cubicBezTo>
                    <a:cubicBezTo>
                      <a:pt x="9119" y="5252"/>
                      <a:pt x="8572" y="1513"/>
                      <a:pt x="6597" y="389"/>
                    </a:cubicBezTo>
                    <a:cubicBezTo>
                      <a:pt x="6101" y="107"/>
                      <a:pt x="5606" y="1"/>
                      <a:pt x="5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61" name="Google Shape;3061;p19"/>
            <p:cNvGrpSpPr/>
            <p:nvPr/>
          </p:nvGrpSpPr>
          <p:grpSpPr>
            <a:xfrm>
              <a:off x="243200" y="1487213"/>
              <a:ext cx="373900" cy="344925"/>
              <a:chOff x="2493475" y="2126450"/>
              <a:chExt cx="373900" cy="344925"/>
            </a:xfrm>
          </p:grpSpPr>
          <p:sp>
            <p:nvSpPr>
              <p:cNvPr id="3062" name="Google Shape;3062;p19"/>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3" name="Google Shape;3063;p19"/>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4" name="Google Shape;3064;p19"/>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5" name="Google Shape;3065;p19"/>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6" name="Google Shape;3066;p19"/>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7" name="Google Shape;3067;p19"/>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8" name="Google Shape;3068;p19"/>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9" name="Google Shape;3069;p19"/>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70" name="Google Shape;3070;p19"/>
            <p:cNvGrpSpPr/>
            <p:nvPr/>
          </p:nvGrpSpPr>
          <p:grpSpPr>
            <a:xfrm rot="-1164110" flipH="1">
              <a:off x="-77269" y="2966643"/>
              <a:ext cx="864923" cy="1572976"/>
              <a:chOff x="5641475" y="2674000"/>
              <a:chExt cx="1142425" cy="2077650"/>
            </a:xfrm>
          </p:grpSpPr>
          <p:sp>
            <p:nvSpPr>
              <p:cNvPr id="3071" name="Google Shape;3071;p19"/>
              <p:cNvSpPr/>
              <p:nvPr/>
            </p:nvSpPr>
            <p:spPr>
              <a:xfrm>
                <a:off x="5641475" y="2689200"/>
                <a:ext cx="102900" cy="72975"/>
              </a:xfrm>
              <a:custGeom>
                <a:avLst/>
                <a:gdLst/>
                <a:ahLst/>
                <a:cxnLst/>
                <a:rect l="l" t="t" r="r" b="b"/>
                <a:pathLst>
                  <a:path w="4116" h="2919" extrusionOk="0">
                    <a:moveTo>
                      <a:pt x="2024" y="0"/>
                    </a:moveTo>
                    <a:cubicBezTo>
                      <a:pt x="1706" y="0"/>
                      <a:pt x="1375" y="121"/>
                      <a:pt x="1074" y="409"/>
                    </a:cubicBezTo>
                    <a:cubicBezTo>
                      <a:pt x="0" y="1411"/>
                      <a:pt x="1024" y="2918"/>
                      <a:pt x="2145" y="2918"/>
                    </a:cubicBezTo>
                    <a:cubicBezTo>
                      <a:pt x="2453" y="2918"/>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2" name="Google Shape;3072;p19"/>
              <p:cNvSpPr/>
              <p:nvPr/>
            </p:nvSpPr>
            <p:spPr>
              <a:xfrm>
                <a:off x="5699225" y="2674000"/>
                <a:ext cx="103675" cy="72975"/>
              </a:xfrm>
              <a:custGeom>
                <a:avLst/>
                <a:gdLst/>
                <a:ahLst/>
                <a:cxnLst/>
                <a:rect l="l" t="t" r="r" b="b"/>
                <a:pathLst>
                  <a:path w="4147" h="2919" extrusionOk="0">
                    <a:moveTo>
                      <a:pt x="2040" y="0"/>
                    </a:moveTo>
                    <a:cubicBezTo>
                      <a:pt x="1718" y="0"/>
                      <a:pt x="1382" y="121"/>
                      <a:pt x="1074" y="409"/>
                    </a:cubicBezTo>
                    <a:cubicBezTo>
                      <a:pt x="0" y="1411"/>
                      <a:pt x="1024" y="2919"/>
                      <a:pt x="2160" y="2919"/>
                    </a:cubicBezTo>
                    <a:cubicBezTo>
                      <a:pt x="2472" y="2919"/>
                      <a:pt x="2792" y="2805"/>
                      <a:pt x="3080" y="2537"/>
                    </a:cubicBezTo>
                    <a:cubicBezTo>
                      <a:pt x="4146" y="1518"/>
                      <a:pt x="3180" y="0"/>
                      <a:pt x="20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3" name="Google Shape;3073;p19"/>
              <p:cNvSpPr/>
              <p:nvPr/>
            </p:nvSpPr>
            <p:spPr>
              <a:xfrm>
                <a:off x="5682575" y="2706600"/>
                <a:ext cx="103025" cy="72375"/>
              </a:xfrm>
              <a:custGeom>
                <a:avLst/>
                <a:gdLst/>
                <a:ahLst/>
                <a:cxnLst/>
                <a:rect l="l" t="t" r="r" b="b"/>
                <a:pathLst>
                  <a:path w="4121" h="2895" extrusionOk="0">
                    <a:moveTo>
                      <a:pt x="1999" y="0"/>
                    </a:moveTo>
                    <a:cubicBezTo>
                      <a:pt x="1688" y="0"/>
                      <a:pt x="1365" y="114"/>
                      <a:pt x="1071" y="382"/>
                    </a:cubicBezTo>
                    <a:cubicBezTo>
                      <a:pt x="0" y="1405"/>
                      <a:pt x="998" y="2894"/>
                      <a:pt x="2123" y="2894"/>
                    </a:cubicBezTo>
                    <a:cubicBezTo>
                      <a:pt x="2435" y="2894"/>
                      <a:pt x="2757" y="2780"/>
                      <a:pt x="3047" y="2510"/>
                    </a:cubicBezTo>
                    <a:cubicBezTo>
                      <a:pt x="4120" y="1508"/>
                      <a:pt x="3134" y="0"/>
                      <a:pt x="19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4" name="Google Shape;3074;p19"/>
              <p:cNvSpPr/>
              <p:nvPr/>
            </p:nvSpPr>
            <p:spPr>
              <a:xfrm>
                <a:off x="5765450" y="2684250"/>
                <a:ext cx="103500" cy="73000"/>
              </a:xfrm>
              <a:custGeom>
                <a:avLst/>
                <a:gdLst/>
                <a:ahLst/>
                <a:cxnLst/>
                <a:rect l="l" t="t" r="r" b="b"/>
                <a:pathLst>
                  <a:path w="4140" h="2920" extrusionOk="0">
                    <a:moveTo>
                      <a:pt x="2008" y="1"/>
                    </a:moveTo>
                    <a:cubicBezTo>
                      <a:pt x="1693" y="1"/>
                      <a:pt x="1366" y="118"/>
                      <a:pt x="1069" y="394"/>
                    </a:cubicBezTo>
                    <a:cubicBezTo>
                      <a:pt x="1" y="1416"/>
                      <a:pt x="991" y="2919"/>
                      <a:pt x="2114" y="2919"/>
                    </a:cubicBezTo>
                    <a:cubicBezTo>
                      <a:pt x="2428" y="2919"/>
                      <a:pt x="2752" y="2801"/>
                      <a:pt x="3045" y="2522"/>
                    </a:cubicBezTo>
                    <a:cubicBezTo>
                      <a:pt x="4140" y="1522"/>
                      <a:pt x="3147" y="1"/>
                      <a:pt x="2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5" name="Google Shape;3075;p19"/>
              <p:cNvSpPr/>
              <p:nvPr/>
            </p:nvSpPr>
            <p:spPr>
              <a:xfrm>
                <a:off x="5719750" y="2719900"/>
                <a:ext cx="102950" cy="72675"/>
              </a:xfrm>
              <a:custGeom>
                <a:avLst/>
                <a:gdLst/>
                <a:ahLst/>
                <a:cxnLst/>
                <a:rect l="l" t="t" r="r" b="b"/>
                <a:pathLst>
                  <a:path w="4118" h="2907" extrusionOk="0">
                    <a:moveTo>
                      <a:pt x="2005" y="0"/>
                    </a:moveTo>
                    <a:cubicBezTo>
                      <a:pt x="1690" y="0"/>
                      <a:pt x="1366" y="118"/>
                      <a:pt x="1073" y="397"/>
                    </a:cubicBezTo>
                    <a:cubicBezTo>
                      <a:pt x="0" y="1399"/>
                      <a:pt x="1005" y="2906"/>
                      <a:pt x="2133" y="2906"/>
                    </a:cubicBezTo>
                    <a:cubicBezTo>
                      <a:pt x="2443" y="2906"/>
                      <a:pt x="2761" y="2793"/>
                      <a:pt x="3049" y="2525"/>
                    </a:cubicBezTo>
                    <a:cubicBezTo>
                      <a:pt x="4118" y="1504"/>
                      <a:pt x="312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6" name="Google Shape;3076;p19"/>
              <p:cNvSpPr/>
              <p:nvPr/>
            </p:nvSpPr>
            <p:spPr>
              <a:xfrm>
                <a:off x="5823075" y="2686050"/>
                <a:ext cx="102850" cy="73075"/>
              </a:xfrm>
              <a:custGeom>
                <a:avLst/>
                <a:gdLst/>
                <a:ahLst/>
                <a:cxnLst/>
                <a:rect l="l" t="t" r="r" b="b"/>
                <a:pathLst>
                  <a:path w="4114" h="2923" extrusionOk="0">
                    <a:moveTo>
                      <a:pt x="2033" y="1"/>
                    </a:moveTo>
                    <a:cubicBezTo>
                      <a:pt x="1712" y="1"/>
                      <a:pt x="1378" y="123"/>
                      <a:pt x="1074" y="414"/>
                    </a:cubicBezTo>
                    <a:cubicBezTo>
                      <a:pt x="1" y="1416"/>
                      <a:pt x="1005" y="2923"/>
                      <a:pt x="2134" y="2923"/>
                    </a:cubicBezTo>
                    <a:cubicBezTo>
                      <a:pt x="2443" y="2923"/>
                      <a:pt x="2762" y="2810"/>
                      <a:pt x="3050" y="2541"/>
                    </a:cubicBezTo>
                    <a:cubicBezTo>
                      <a:pt x="4114" y="1501"/>
                      <a:pt x="3155" y="1"/>
                      <a:pt x="20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7" name="Google Shape;3077;p19"/>
              <p:cNvSpPr/>
              <p:nvPr/>
            </p:nvSpPr>
            <p:spPr>
              <a:xfrm>
                <a:off x="5750950" y="2720325"/>
                <a:ext cx="88725" cy="97275"/>
              </a:xfrm>
              <a:custGeom>
                <a:avLst/>
                <a:gdLst/>
                <a:ahLst/>
                <a:cxnLst/>
                <a:rect l="l" t="t" r="r" b="b"/>
                <a:pathLst>
                  <a:path w="3549" h="3891" extrusionOk="0">
                    <a:moveTo>
                      <a:pt x="1741" y="0"/>
                    </a:moveTo>
                    <a:cubicBezTo>
                      <a:pt x="1423" y="0"/>
                      <a:pt x="1094" y="122"/>
                      <a:pt x="798" y="410"/>
                    </a:cubicBezTo>
                    <a:cubicBezTo>
                      <a:pt x="342" y="866"/>
                      <a:pt x="281" y="1383"/>
                      <a:pt x="433" y="1839"/>
                    </a:cubicBezTo>
                    <a:cubicBezTo>
                      <a:pt x="0" y="2796"/>
                      <a:pt x="849" y="3891"/>
                      <a:pt x="1801" y="3891"/>
                    </a:cubicBezTo>
                    <a:cubicBezTo>
                      <a:pt x="2118" y="3891"/>
                      <a:pt x="2447" y="3769"/>
                      <a:pt x="2743" y="3480"/>
                    </a:cubicBezTo>
                    <a:cubicBezTo>
                      <a:pt x="3199" y="3024"/>
                      <a:pt x="3291" y="2508"/>
                      <a:pt x="3139" y="2052"/>
                    </a:cubicBezTo>
                    <a:cubicBezTo>
                      <a:pt x="3549" y="1094"/>
                      <a:pt x="2694" y="0"/>
                      <a:pt x="1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8" name="Google Shape;3078;p19"/>
              <p:cNvSpPr/>
              <p:nvPr/>
            </p:nvSpPr>
            <p:spPr>
              <a:xfrm>
                <a:off x="5776725" y="2738500"/>
                <a:ext cx="102850" cy="73075"/>
              </a:xfrm>
              <a:custGeom>
                <a:avLst/>
                <a:gdLst/>
                <a:ahLst/>
                <a:cxnLst/>
                <a:rect l="l" t="t" r="r" b="b"/>
                <a:pathLst>
                  <a:path w="4114" h="2923" extrusionOk="0">
                    <a:moveTo>
                      <a:pt x="2032" y="0"/>
                    </a:moveTo>
                    <a:cubicBezTo>
                      <a:pt x="1712" y="0"/>
                      <a:pt x="1378" y="123"/>
                      <a:pt x="1074" y="413"/>
                    </a:cubicBezTo>
                    <a:cubicBezTo>
                      <a:pt x="1" y="1415"/>
                      <a:pt x="1005" y="2922"/>
                      <a:pt x="2134" y="2922"/>
                    </a:cubicBezTo>
                    <a:cubicBezTo>
                      <a:pt x="2443" y="2922"/>
                      <a:pt x="2762" y="2809"/>
                      <a:pt x="3050" y="2541"/>
                    </a:cubicBezTo>
                    <a:cubicBezTo>
                      <a:pt x="4114" y="1500"/>
                      <a:pt x="3155" y="0"/>
                      <a:pt x="20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9" name="Google Shape;3079;p19"/>
              <p:cNvSpPr/>
              <p:nvPr/>
            </p:nvSpPr>
            <p:spPr>
              <a:xfrm>
                <a:off x="5863350" y="2719900"/>
                <a:ext cx="103575" cy="72675"/>
              </a:xfrm>
              <a:custGeom>
                <a:avLst/>
                <a:gdLst/>
                <a:ahLst/>
                <a:cxnLst/>
                <a:rect l="l" t="t" r="r" b="b"/>
                <a:pathLst>
                  <a:path w="4143" h="2907" extrusionOk="0">
                    <a:moveTo>
                      <a:pt x="2021" y="0"/>
                    </a:moveTo>
                    <a:cubicBezTo>
                      <a:pt x="1703" y="0"/>
                      <a:pt x="1373" y="118"/>
                      <a:pt x="1074" y="397"/>
                    </a:cubicBezTo>
                    <a:cubicBezTo>
                      <a:pt x="1" y="1399"/>
                      <a:pt x="1005" y="2906"/>
                      <a:pt x="2134" y="2906"/>
                    </a:cubicBezTo>
                    <a:cubicBezTo>
                      <a:pt x="2443" y="2906"/>
                      <a:pt x="2762" y="2793"/>
                      <a:pt x="3050" y="2525"/>
                    </a:cubicBezTo>
                    <a:cubicBezTo>
                      <a:pt x="4142" y="1504"/>
                      <a:pt x="3157" y="0"/>
                      <a:pt x="2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0" name="Google Shape;3080;p19"/>
              <p:cNvSpPr/>
              <p:nvPr/>
            </p:nvSpPr>
            <p:spPr>
              <a:xfrm>
                <a:off x="5733575" y="2769725"/>
                <a:ext cx="104100" cy="73000"/>
              </a:xfrm>
              <a:custGeom>
                <a:avLst/>
                <a:gdLst/>
                <a:ahLst/>
                <a:cxnLst/>
                <a:rect l="l" t="t" r="r" b="b"/>
                <a:pathLst>
                  <a:path w="4164" h="2920" extrusionOk="0">
                    <a:moveTo>
                      <a:pt x="2052" y="1"/>
                    </a:moveTo>
                    <a:cubicBezTo>
                      <a:pt x="1732" y="1"/>
                      <a:pt x="1399" y="122"/>
                      <a:pt x="1098" y="410"/>
                    </a:cubicBezTo>
                    <a:cubicBezTo>
                      <a:pt x="1" y="1412"/>
                      <a:pt x="1019" y="2919"/>
                      <a:pt x="2154" y="2919"/>
                    </a:cubicBezTo>
                    <a:cubicBezTo>
                      <a:pt x="2466" y="2919"/>
                      <a:pt x="2786" y="2806"/>
                      <a:pt x="3074" y="2538"/>
                    </a:cubicBezTo>
                    <a:cubicBezTo>
                      <a:pt x="4164" y="1519"/>
                      <a:pt x="3185" y="1"/>
                      <a:pt x="2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1" name="Google Shape;3081;p19"/>
              <p:cNvSpPr/>
              <p:nvPr/>
            </p:nvSpPr>
            <p:spPr>
              <a:xfrm>
                <a:off x="5816375" y="2764050"/>
                <a:ext cx="104100" cy="72975"/>
              </a:xfrm>
              <a:custGeom>
                <a:avLst/>
                <a:gdLst/>
                <a:ahLst/>
                <a:cxnLst/>
                <a:rect l="l" t="t" r="r" b="b"/>
                <a:pathLst>
                  <a:path w="4164" h="2919" extrusionOk="0">
                    <a:moveTo>
                      <a:pt x="2011" y="0"/>
                    </a:moveTo>
                    <a:cubicBezTo>
                      <a:pt x="1694" y="0"/>
                      <a:pt x="1365" y="117"/>
                      <a:pt x="1069" y="394"/>
                    </a:cubicBezTo>
                    <a:cubicBezTo>
                      <a:pt x="0" y="1415"/>
                      <a:pt x="1009" y="2919"/>
                      <a:pt x="2125" y="2919"/>
                    </a:cubicBezTo>
                    <a:cubicBezTo>
                      <a:pt x="2438" y="2919"/>
                      <a:pt x="2759" y="2801"/>
                      <a:pt x="3044" y="2522"/>
                    </a:cubicBezTo>
                    <a:cubicBezTo>
                      <a:pt x="4163" y="1522"/>
                      <a:pt x="3157" y="0"/>
                      <a:pt x="20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2" name="Google Shape;3082;p19"/>
              <p:cNvSpPr/>
              <p:nvPr/>
            </p:nvSpPr>
            <p:spPr>
              <a:xfrm>
                <a:off x="5812450" y="2776500"/>
                <a:ext cx="102850" cy="73050"/>
              </a:xfrm>
              <a:custGeom>
                <a:avLst/>
                <a:gdLst/>
                <a:ahLst/>
                <a:cxnLst/>
                <a:rect l="l" t="t" r="r" b="b"/>
                <a:pathLst>
                  <a:path w="4114" h="2922" extrusionOk="0">
                    <a:moveTo>
                      <a:pt x="2020" y="0"/>
                    </a:moveTo>
                    <a:cubicBezTo>
                      <a:pt x="1701" y="0"/>
                      <a:pt x="1371" y="122"/>
                      <a:pt x="1074" y="413"/>
                    </a:cubicBezTo>
                    <a:cubicBezTo>
                      <a:pt x="0" y="1415"/>
                      <a:pt x="1024" y="2922"/>
                      <a:pt x="2145" y="2922"/>
                    </a:cubicBezTo>
                    <a:cubicBezTo>
                      <a:pt x="2453" y="2922"/>
                      <a:pt x="2768" y="2809"/>
                      <a:pt x="3049" y="2540"/>
                    </a:cubicBezTo>
                    <a:cubicBezTo>
                      <a:pt x="4113" y="1500"/>
                      <a:pt x="3136" y="0"/>
                      <a:pt x="20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3" name="Google Shape;3083;p19"/>
              <p:cNvSpPr/>
              <p:nvPr/>
            </p:nvSpPr>
            <p:spPr>
              <a:xfrm>
                <a:off x="5783575" y="2795875"/>
                <a:ext cx="102975" cy="72675"/>
              </a:xfrm>
              <a:custGeom>
                <a:avLst/>
                <a:gdLst/>
                <a:ahLst/>
                <a:cxnLst/>
                <a:rect l="l" t="t" r="r" b="b"/>
                <a:pathLst>
                  <a:path w="4119" h="2907" extrusionOk="0">
                    <a:moveTo>
                      <a:pt x="1993" y="1"/>
                    </a:moveTo>
                    <a:cubicBezTo>
                      <a:pt x="1680" y="1"/>
                      <a:pt x="1360" y="118"/>
                      <a:pt x="1074" y="398"/>
                    </a:cubicBezTo>
                    <a:cubicBezTo>
                      <a:pt x="0" y="1399"/>
                      <a:pt x="1005" y="2907"/>
                      <a:pt x="2133" y="2907"/>
                    </a:cubicBezTo>
                    <a:cubicBezTo>
                      <a:pt x="2443" y="2907"/>
                      <a:pt x="2762" y="2793"/>
                      <a:pt x="3049" y="2525"/>
                    </a:cubicBezTo>
                    <a:cubicBezTo>
                      <a:pt x="4118" y="1504"/>
                      <a:pt x="3109"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4" name="Google Shape;3084;p19"/>
              <p:cNvSpPr/>
              <p:nvPr/>
            </p:nvSpPr>
            <p:spPr>
              <a:xfrm>
                <a:off x="5861150" y="2786075"/>
                <a:ext cx="103550" cy="72700"/>
              </a:xfrm>
              <a:custGeom>
                <a:avLst/>
                <a:gdLst/>
                <a:ahLst/>
                <a:cxnLst/>
                <a:rect l="l" t="t" r="r" b="b"/>
                <a:pathLst>
                  <a:path w="4142" h="2908" extrusionOk="0">
                    <a:moveTo>
                      <a:pt x="2010" y="1"/>
                    </a:moveTo>
                    <a:cubicBezTo>
                      <a:pt x="1694" y="1"/>
                      <a:pt x="1368" y="118"/>
                      <a:pt x="1071" y="394"/>
                    </a:cubicBezTo>
                    <a:cubicBezTo>
                      <a:pt x="0" y="1418"/>
                      <a:pt x="998" y="2907"/>
                      <a:pt x="2123" y="2907"/>
                    </a:cubicBezTo>
                    <a:cubicBezTo>
                      <a:pt x="2435" y="2907"/>
                      <a:pt x="2757" y="2793"/>
                      <a:pt x="3047" y="2522"/>
                    </a:cubicBezTo>
                    <a:cubicBezTo>
                      <a:pt x="4142" y="1522"/>
                      <a:pt x="3149"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5" name="Google Shape;3085;p19"/>
              <p:cNvSpPr/>
              <p:nvPr/>
            </p:nvSpPr>
            <p:spPr>
              <a:xfrm>
                <a:off x="5803400" y="2808875"/>
                <a:ext cx="102950" cy="72675"/>
              </a:xfrm>
              <a:custGeom>
                <a:avLst/>
                <a:gdLst/>
                <a:ahLst/>
                <a:cxnLst/>
                <a:rect l="l" t="t" r="r" b="b"/>
                <a:pathLst>
                  <a:path w="4118" h="2907" extrusionOk="0">
                    <a:moveTo>
                      <a:pt x="2007" y="1"/>
                    </a:moveTo>
                    <a:cubicBezTo>
                      <a:pt x="1693" y="1"/>
                      <a:pt x="1368" y="117"/>
                      <a:pt x="1071" y="394"/>
                    </a:cubicBezTo>
                    <a:cubicBezTo>
                      <a:pt x="0" y="1418"/>
                      <a:pt x="997" y="2907"/>
                      <a:pt x="2123" y="2907"/>
                    </a:cubicBezTo>
                    <a:cubicBezTo>
                      <a:pt x="2435" y="2907"/>
                      <a:pt x="2756" y="2792"/>
                      <a:pt x="3047" y="2522"/>
                    </a:cubicBezTo>
                    <a:cubicBezTo>
                      <a:pt x="4118"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6" name="Google Shape;3086;p19"/>
              <p:cNvSpPr/>
              <p:nvPr/>
            </p:nvSpPr>
            <p:spPr>
              <a:xfrm>
                <a:off x="5918950" y="2779250"/>
                <a:ext cx="102900" cy="72975"/>
              </a:xfrm>
              <a:custGeom>
                <a:avLst/>
                <a:gdLst/>
                <a:ahLst/>
                <a:cxnLst/>
                <a:rect l="l" t="t" r="r" b="b"/>
                <a:pathLst>
                  <a:path w="4116" h="2919" extrusionOk="0">
                    <a:moveTo>
                      <a:pt x="2005" y="0"/>
                    </a:moveTo>
                    <a:cubicBezTo>
                      <a:pt x="1691" y="0"/>
                      <a:pt x="1366" y="117"/>
                      <a:pt x="1069" y="394"/>
                    </a:cubicBezTo>
                    <a:cubicBezTo>
                      <a:pt x="0" y="1415"/>
                      <a:pt x="1010" y="2919"/>
                      <a:pt x="2126" y="2919"/>
                    </a:cubicBezTo>
                    <a:cubicBezTo>
                      <a:pt x="2438" y="2919"/>
                      <a:pt x="2759"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7" name="Google Shape;3087;p19"/>
              <p:cNvSpPr/>
              <p:nvPr/>
            </p:nvSpPr>
            <p:spPr>
              <a:xfrm>
                <a:off x="5898300" y="2799375"/>
                <a:ext cx="102925" cy="72975"/>
              </a:xfrm>
              <a:custGeom>
                <a:avLst/>
                <a:gdLst/>
                <a:ahLst/>
                <a:cxnLst/>
                <a:rect l="l" t="t" r="r" b="b"/>
                <a:pathLst>
                  <a:path w="4117" h="2919" extrusionOk="0">
                    <a:moveTo>
                      <a:pt x="2025" y="0"/>
                    </a:moveTo>
                    <a:cubicBezTo>
                      <a:pt x="1707" y="0"/>
                      <a:pt x="1376" y="122"/>
                      <a:pt x="1074" y="410"/>
                    </a:cubicBezTo>
                    <a:cubicBezTo>
                      <a:pt x="1" y="1411"/>
                      <a:pt x="1006" y="2919"/>
                      <a:pt x="2134" y="2919"/>
                    </a:cubicBezTo>
                    <a:cubicBezTo>
                      <a:pt x="2444" y="2919"/>
                      <a:pt x="2762" y="2805"/>
                      <a:pt x="3050" y="2537"/>
                    </a:cubicBezTo>
                    <a:cubicBezTo>
                      <a:pt x="4117" y="1518"/>
                      <a:pt x="3151"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8" name="Google Shape;3088;p19"/>
              <p:cNvSpPr/>
              <p:nvPr/>
            </p:nvSpPr>
            <p:spPr>
              <a:xfrm>
                <a:off x="5773700" y="2844975"/>
                <a:ext cx="102900" cy="72975"/>
              </a:xfrm>
              <a:custGeom>
                <a:avLst/>
                <a:gdLst/>
                <a:ahLst/>
                <a:cxnLst/>
                <a:rect l="l" t="t" r="r" b="b"/>
                <a:pathLst>
                  <a:path w="4116" h="2919" extrusionOk="0">
                    <a:moveTo>
                      <a:pt x="2012" y="0"/>
                    </a:moveTo>
                    <a:cubicBezTo>
                      <a:pt x="1695" y="0"/>
                      <a:pt x="1368" y="121"/>
                      <a:pt x="1074" y="409"/>
                    </a:cubicBezTo>
                    <a:cubicBezTo>
                      <a:pt x="0" y="1411"/>
                      <a:pt x="1005" y="2919"/>
                      <a:pt x="2133" y="2919"/>
                    </a:cubicBezTo>
                    <a:cubicBezTo>
                      <a:pt x="2443" y="2919"/>
                      <a:pt x="2761" y="2805"/>
                      <a:pt x="3049" y="2537"/>
                    </a:cubicBezTo>
                    <a:cubicBezTo>
                      <a:pt x="4116" y="1518"/>
                      <a:pt x="3131"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9" name="Google Shape;3089;p19"/>
              <p:cNvSpPr/>
              <p:nvPr/>
            </p:nvSpPr>
            <p:spPr>
              <a:xfrm>
                <a:off x="5855875" y="2847550"/>
                <a:ext cx="102850" cy="73075"/>
              </a:xfrm>
              <a:custGeom>
                <a:avLst/>
                <a:gdLst/>
                <a:ahLst/>
                <a:cxnLst/>
                <a:rect l="l" t="t" r="r" b="b"/>
                <a:pathLst>
                  <a:path w="4114" h="2923" extrusionOk="0">
                    <a:moveTo>
                      <a:pt x="2000" y="0"/>
                    </a:moveTo>
                    <a:cubicBezTo>
                      <a:pt x="1686" y="0"/>
                      <a:pt x="1362" y="118"/>
                      <a:pt x="1069" y="398"/>
                    </a:cubicBezTo>
                    <a:cubicBezTo>
                      <a:pt x="1" y="1419"/>
                      <a:pt x="991" y="2922"/>
                      <a:pt x="2114" y="2922"/>
                    </a:cubicBezTo>
                    <a:cubicBezTo>
                      <a:pt x="2428" y="2922"/>
                      <a:pt x="2753" y="2804"/>
                      <a:pt x="3045" y="2525"/>
                    </a:cubicBezTo>
                    <a:cubicBezTo>
                      <a:pt x="4114" y="1504"/>
                      <a:pt x="3123" y="0"/>
                      <a:pt x="2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0" name="Google Shape;3090;p19"/>
              <p:cNvSpPr/>
              <p:nvPr/>
            </p:nvSpPr>
            <p:spPr>
              <a:xfrm>
                <a:off x="5922000" y="2824750"/>
                <a:ext cx="102850" cy="73075"/>
              </a:xfrm>
              <a:custGeom>
                <a:avLst/>
                <a:gdLst/>
                <a:ahLst/>
                <a:cxnLst/>
                <a:rect l="l" t="t" r="r" b="b"/>
                <a:pathLst>
                  <a:path w="4114" h="2923" extrusionOk="0">
                    <a:moveTo>
                      <a:pt x="2012" y="1"/>
                    </a:moveTo>
                    <a:cubicBezTo>
                      <a:pt x="1696" y="1"/>
                      <a:pt x="1368" y="118"/>
                      <a:pt x="1069" y="398"/>
                    </a:cubicBezTo>
                    <a:cubicBezTo>
                      <a:pt x="0" y="1419"/>
                      <a:pt x="991" y="2922"/>
                      <a:pt x="2113" y="2922"/>
                    </a:cubicBezTo>
                    <a:cubicBezTo>
                      <a:pt x="2427" y="2922"/>
                      <a:pt x="2752" y="2805"/>
                      <a:pt x="3044" y="2525"/>
                    </a:cubicBezTo>
                    <a:cubicBezTo>
                      <a:pt x="4113" y="1504"/>
                      <a:pt x="314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1" name="Google Shape;3091;p19"/>
              <p:cNvSpPr/>
              <p:nvPr/>
            </p:nvSpPr>
            <p:spPr>
              <a:xfrm>
                <a:off x="5859775" y="2867550"/>
                <a:ext cx="376600" cy="374575"/>
              </a:xfrm>
              <a:custGeom>
                <a:avLst/>
                <a:gdLst/>
                <a:ahLst/>
                <a:cxnLst/>
                <a:rect l="l" t="t" r="r" b="b"/>
                <a:pathLst>
                  <a:path w="15064" h="14983" extrusionOk="0">
                    <a:moveTo>
                      <a:pt x="11765" y="8382"/>
                    </a:moveTo>
                    <a:lnTo>
                      <a:pt x="11765" y="8382"/>
                    </a:lnTo>
                    <a:cubicBezTo>
                      <a:pt x="11369" y="9081"/>
                      <a:pt x="11734" y="9871"/>
                      <a:pt x="12312" y="10236"/>
                    </a:cubicBezTo>
                    <a:cubicBezTo>
                      <a:pt x="12191" y="10210"/>
                      <a:pt x="12065" y="10194"/>
                      <a:pt x="11937" y="10194"/>
                    </a:cubicBezTo>
                    <a:cubicBezTo>
                      <a:pt x="11615" y="10194"/>
                      <a:pt x="11279" y="10296"/>
                      <a:pt x="10974" y="10601"/>
                    </a:cubicBezTo>
                    <a:cubicBezTo>
                      <a:pt x="10944" y="10601"/>
                      <a:pt x="10944" y="10631"/>
                      <a:pt x="10944" y="10631"/>
                    </a:cubicBezTo>
                    <a:cubicBezTo>
                      <a:pt x="10724" y="10530"/>
                      <a:pt x="10495" y="10466"/>
                      <a:pt x="10266" y="10466"/>
                    </a:cubicBezTo>
                    <a:cubicBezTo>
                      <a:pt x="10085" y="10466"/>
                      <a:pt x="9903" y="10506"/>
                      <a:pt x="9728" y="10601"/>
                    </a:cubicBezTo>
                    <a:cubicBezTo>
                      <a:pt x="9515" y="10327"/>
                      <a:pt x="9303" y="10145"/>
                      <a:pt x="9029" y="10023"/>
                    </a:cubicBezTo>
                    <a:cubicBezTo>
                      <a:pt x="9059" y="9962"/>
                      <a:pt x="9120" y="9962"/>
                      <a:pt x="9151" y="9932"/>
                    </a:cubicBezTo>
                    <a:cubicBezTo>
                      <a:pt x="9363" y="9719"/>
                      <a:pt x="9515" y="9476"/>
                      <a:pt x="9576" y="9233"/>
                    </a:cubicBezTo>
                    <a:cubicBezTo>
                      <a:pt x="9612" y="9236"/>
                      <a:pt x="9649" y="9237"/>
                      <a:pt x="9685" y="9237"/>
                    </a:cubicBezTo>
                    <a:cubicBezTo>
                      <a:pt x="10018" y="9237"/>
                      <a:pt x="10369" y="9112"/>
                      <a:pt x="10670" y="8838"/>
                    </a:cubicBezTo>
                    <a:cubicBezTo>
                      <a:pt x="10731" y="8777"/>
                      <a:pt x="10822" y="8686"/>
                      <a:pt x="10853" y="8625"/>
                    </a:cubicBezTo>
                    <a:cubicBezTo>
                      <a:pt x="10913" y="8631"/>
                      <a:pt x="10974" y="8635"/>
                      <a:pt x="11035" y="8635"/>
                    </a:cubicBezTo>
                    <a:cubicBezTo>
                      <a:pt x="11278" y="8635"/>
                      <a:pt x="11521" y="8576"/>
                      <a:pt x="11765" y="8382"/>
                    </a:cubicBezTo>
                    <a:close/>
                    <a:moveTo>
                      <a:pt x="1978" y="1"/>
                    </a:moveTo>
                    <a:cubicBezTo>
                      <a:pt x="1667" y="1"/>
                      <a:pt x="1348" y="116"/>
                      <a:pt x="1065" y="388"/>
                    </a:cubicBezTo>
                    <a:cubicBezTo>
                      <a:pt x="0" y="1404"/>
                      <a:pt x="979" y="2903"/>
                      <a:pt x="2097" y="2903"/>
                    </a:cubicBezTo>
                    <a:cubicBezTo>
                      <a:pt x="2383" y="2903"/>
                      <a:pt x="2678" y="2805"/>
                      <a:pt x="2950" y="2576"/>
                    </a:cubicBezTo>
                    <a:cubicBezTo>
                      <a:pt x="2950" y="2607"/>
                      <a:pt x="2980" y="2667"/>
                      <a:pt x="3041" y="2728"/>
                    </a:cubicBezTo>
                    <a:cubicBezTo>
                      <a:pt x="2950" y="2759"/>
                      <a:pt x="2889" y="2819"/>
                      <a:pt x="2798" y="2911"/>
                    </a:cubicBezTo>
                    <a:cubicBezTo>
                      <a:pt x="1825" y="3853"/>
                      <a:pt x="2615" y="5221"/>
                      <a:pt x="3649" y="5403"/>
                    </a:cubicBezTo>
                    <a:cubicBezTo>
                      <a:pt x="3558" y="5859"/>
                      <a:pt x="3740" y="6315"/>
                      <a:pt x="4105" y="6680"/>
                    </a:cubicBezTo>
                    <a:cubicBezTo>
                      <a:pt x="4021" y="7492"/>
                      <a:pt x="4762" y="8278"/>
                      <a:pt x="5593" y="8278"/>
                    </a:cubicBezTo>
                    <a:cubicBezTo>
                      <a:pt x="5664" y="8278"/>
                      <a:pt x="5735" y="8272"/>
                      <a:pt x="5807" y="8260"/>
                    </a:cubicBezTo>
                    <a:cubicBezTo>
                      <a:pt x="5837" y="8382"/>
                      <a:pt x="5929" y="8503"/>
                      <a:pt x="5959" y="8595"/>
                    </a:cubicBezTo>
                    <a:cubicBezTo>
                      <a:pt x="5412" y="9111"/>
                      <a:pt x="5412" y="9750"/>
                      <a:pt x="5685" y="10266"/>
                    </a:cubicBezTo>
                    <a:cubicBezTo>
                      <a:pt x="5533" y="10358"/>
                      <a:pt x="5381" y="10418"/>
                      <a:pt x="5229" y="10570"/>
                    </a:cubicBezTo>
                    <a:cubicBezTo>
                      <a:pt x="4161" y="11591"/>
                      <a:pt x="5152" y="13095"/>
                      <a:pt x="6274" y="13095"/>
                    </a:cubicBezTo>
                    <a:cubicBezTo>
                      <a:pt x="6588" y="13095"/>
                      <a:pt x="6913" y="12977"/>
                      <a:pt x="7205" y="12698"/>
                    </a:cubicBezTo>
                    <a:cubicBezTo>
                      <a:pt x="7327" y="12607"/>
                      <a:pt x="7448" y="12485"/>
                      <a:pt x="7509" y="12333"/>
                    </a:cubicBezTo>
                    <a:cubicBezTo>
                      <a:pt x="7631" y="12455"/>
                      <a:pt x="7752" y="12516"/>
                      <a:pt x="7844" y="12607"/>
                    </a:cubicBezTo>
                    <a:cubicBezTo>
                      <a:pt x="6997" y="13595"/>
                      <a:pt x="7952" y="14983"/>
                      <a:pt x="9033" y="14983"/>
                    </a:cubicBezTo>
                    <a:cubicBezTo>
                      <a:pt x="9349" y="14983"/>
                      <a:pt x="9676" y="14864"/>
                      <a:pt x="9971" y="14583"/>
                    </a:cubicBezTo>
                    <a:cubicBezTo>
                      <a:pt x="10225" y="14762"/>
                      <a:pt x="10524" y="14875"/>
                      <a:pt x="10830" y="14875"/>
                    </a:cubicBezTo>
                    <a:cubicBezTo>
                      <a:pt x="11146" y="14875"/>
                      <a:pt x="11471" y="14754"/>
                      <a:pt x="11765" y="14461"/>
                    </a:cubicBezTo>
                    <a:cubicBezTo>
                      <a:pt x="12220" y="14035"/>
                      <a:pt x="12312" y="13519"/>
                      <a:pt x="12160" y="13093"/>
                    </a:cubicBezTo>
                    <a:cubicBezTo>
                      <a:pt x="12403" y="13063"/>
                      <a:pt x="12707" y="12941"/>
                      <a:pt x="12950" y="12698"/>
                    </a:cubicBezTo>
                    <a:cubicBezTo>
                      <a:pt x="13740" y="11938"/>
                      <a:pt x="13376" y="10935"/>
                      <a:pt x="12676" y="10418"/>
                    </a:cubicBezTo>
                    <a:lnTo>
                      <a:pt x="12676" y="10418"/>
                    </a:lnTo>
                    <a:cubicBezTo>
                      <a:pt x="12812" y="10457"/>
                      <a:pt x="12954" y="10480"/>
                      <a:pt x="13098" y="10480"/>
                    </a:cubicBezTo>
                    <a:cubicBezTo>
                      <a:pt x="13406" y="10480"/>
                      <a:pt x="13724" y="10374"/>
                      <a:pt x="14014" y="10084"/>
                    </a:cubicBezTo>
                    <a:cubicBezTo>
                      <a:pt x="15063" y="9084"/>
                      <a:pt x="14100" y="7571"/>
                      <a:pt x="12980" y="7571"/>
                    </a:cubicBezTo>
                    <a:cubicBezTo>
                      <a:pt x="12738" y="7571"/>
                      <a:pt x="12489" y="7642"/>
                      <a:pt x="12251" y="7804"/>
                    </a:cubicBezTo>
                    <a:cubicBezTo>
                      <a:pt x="12758" y="6860"/>
                      <a:pt x="11867" y="5705"/>
                      <a:pt x="10877" y="5705"/>
                    </a:cubicBezTo>
                    <a:cubicBezTo>
                      <a:pt x="10561" y="5705"/>
                      <a:pt x="10235" y="5823"/>
                      <a:pt x="9941" y="6102"/>
                    </a:cubicBezTo>
                    <a:cubicBezTo>
                      <a:pt x="9850" y="6163"/>
                      <a:pt x="9789" y="6254"/>
                      <a:pt x="9758" y="6345"/>
                    </a:cubicBezTo>
                    <a:cubicBezTo>
                      <a:pt x="9684" y="6334"/>
                      <a:pt x="9610" y="6328"/>
                      <a:pt x="9537" y="6328"/>
                    </a:cubicBezTo>
                    <a:cubicBezTo>
                      <a:pt x="9224" y="6328"/>
                      <a:pt x="8924" y="6439"/>
                      <a:pt x="8603" y="6710"/>
                    </a:cubicBezTo>
                    <a:cubicBezTo>
                      <a:pt x="8512" y="6832"/>
                      <a:pt x="8391" y="6984"/>
                      <a:pt x="8299" y="7105"/>
                    </a:cubicBezTo>
                    <a:cubicBezTo>
                      <a:pt x="8021" y="6688"/>
                      <a:pt x="7540" y="6398"/>
                      <a:pt x="7018" y="6398"/>
                    </a:cubicBezTo>
                    <a:cubicBezTo>
                      <a:pt x="6969" y="6398"/>
                      <a:pt x="6920" y="6401"/>
                      <a:pt x="6871" y="6406"/>
                    </a:cubicBezTo>
                    <a:cubicBezTo>
                      <a:pt x="6840" y="6345"/>
                      <a:pt x="6780" y="6254"/>
                      <a:pt x="6749" y="6133"/>
                    </a:cubicBezTo>
                    <a:cubicBezTo>
                      <a:pt x="7053" y="6133"/>
                      <a:pt x="7388" y="6041"/>
                      <a:pt x="7692" y="5768"/>
                    </a:cubicBezTo>
                    <a:cubicBezTo>
                      <a:pt x="8762" y="4744"/>
                      <a:pt x="7765" y="3255"/>
                      <a:pt x="6640" y="3255"/>
                    </a:cubicBezTo>
                    <a:cubicBezTo>
                      <a:pt x="6328" y="3255"/>
                      <a:pt x="6006" y="3370"/>
                      <a:pt x="5716" y="3640"/>
                    </a:cubicBezTo>
                    <a:cubicBezTo>
                      <a:pt x="5533" y="3822"/>
                      <a:pt x="5412" y="4005"/>
                      <a:pt x="5351" y="4248"/>
                    </a:cubicBezTo>
                    <a:cubicBezTo>
                      <a:pt x="5321" y="4248"/>
                      <a:pt x="5260" y="4248"/>
                      <a:pt x="5229" y="4187"/>
                    </a:cubicBezTo>
                    <a:cubicBezTo>
                      <a:pt x="5260" y="3944"/>
                      <a:pt x="5229" y="3640"/>
                      <a:pt x="5077" y="3397"/>
                    </a:cubicBezTo>
                    <a:cubicBezTo>
                      <a:pt x="5169" y="3367"/>
                      <a:pt x="5229" y="3275"/>
                      <a:pt x="5321" y="3215"/>
                    </a:cubicBezTo>
                    <a:cubicBezTo>
                      <a:pt x="6359" y="2225"/>
                      <a:pt x="5384" y="718"/>
                      <a:pt x="4268" y="718"/>
                    </a:cubicBezTo>
                    <a:cubicBezTo>
                      <a:pt x="3979" y="718"/>
                      <a:pt x="3681" y="819"/>
                      <a:pt x="3406" y="1056"/>
                    </a:cubicBezTo>
                    <a:cubicBezTo>
                      <a:pt x="3203" y="467"/>
                      <a:pt x="2606" y="1"/>
                      <a:pt x="19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2" name="Google Shape;3092;p19"/>
              <p:cNvSpPr/>
              <p:nvPr/>
            </p:nvSpPr>
            <p:spPr>
              <a:xfrm>
                <a:off x="5829925" y="2896275"/>
                <a:ext cx="103025" cy="72600"/>
              </a:xfrm>
              <a:custGeom>
                <a:avLst/>
                <a:gdLst/>
                <a:ahLst/>
                <a:cxnLst/>
                <a:rect l="l" t="t" r="r" b="b"/>
                <a:pathLst>
                  <a:path w="4121" h="2904" extrusionOk="0">
                    <a:moveTo>
                      <a:pt x="2009" y="0"/>
                    </a:moveTo>
                    <a:cubicBezTo>
                      <a:pt x="1696" y="0"/>
                      <a:pt x="1371" y="117"/>
                      <a:pt x="1074" y="394"/>
                    </a:cubicBezTo>
                    <a:cubicBezTo>
                      <a:pt x="0" y="1396"/>
                      <a:pt x="1005" y="2903"/>
                      <a:pt x="2133" y="2903"/>
                    </a:cubicBezTo>
                    <a:cubicBezTo>
                      <a:pt x="2443" y="2903"/>
                      <a:pt x="2762" y="2790"/>
                      <a:pt x="3050" y="2522"/>
                    </a:cubicBezTo>
                    <a:cubicBezTo>
                      <a:pt x="4121" y="1522"/>
                      <a:pt x="3141" y="0"/>
                      <a:pt x="20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3" name="Google Shape;3093;p19"/>
              <p:cNvSpPr/>
              <p:nvPr/>
            </p:nvSpPr>
            <p:spPr>
              <a:xfrm>
                <a:off x="5987275" y="2851350"/>
                <a:ext cx="102925" cy="72775"/>
              </a:xfrm>
              <a:custGeom>
                <a:avLst/>
                <a:gdLst/>
                <a:ahLst/>
                <a:cxnLst/>
                <a:rect l="l" t="t" r="r" b="b"/>
                <a:pathLst>
                  <a:path w="4117" h="2911" extrusionOk="0">
                    <a:moveTo>
                      <a:pt x="2015" y="0"/>
                    </a:moveTo>
                    <a:cubicBezTo>
                      <a:pt x="1699" y="0"/>
                      <a:pt x="1371" y="118"/>
                      <a:pt x="1072" y="397"/>
                    </a:cubicBezTo>
                    <a:cubicBezTo>
                      <a:pt x="1" y="1421"/>
                      <a:pt x="1017" y="2910"/>
                      <a:pt x="2136" y="2910"/>
                    </a:cubicBezTo>
                    <a:cubicBezTo>
                      <a:pt x="2446" y="2910"/>
                      <a:pt x="2764" y="2796"/>
                      <a:pt x="3047" y="2525"/>
                    </a:cubicBezTo>
                    <a:cubicBezTo>
                      <a:pt x="4116" y="1504"/>
                      <a:pt x="3144" y="0"/>
                      <a:pt x="20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4" name="Google Shape;3094;p19"/>
              <p:cNvSpPr/>
              <p:nvPr/>
            </p:nvSpPr>
            <p:spPr>
              <a:xfrm>
                <a:off x="5940925" y="2883650"/>
                <a:ext cx="842975" cy="1868000"/>
              </a:xfrm>
              <a:custGeom>
                <a:avLst/>
                <a:gdLst/>
                <a:ahLst/>
                <a:cxnLst/>
                <a:rect l="l" t="t" r="r" b="b"/>
                <a:pathLst>
                  <a:path w="33719" h="74720" extrusionOk="0">
                    <a:moveTo>
                      <a:pt x="91" y="1"/>
                    </a:moveTo>
                    <a:cubicBezTo>
                      <a:pt x="7" y="1"/>
                      <a:pt x="0" y="122"/>
                      <a:pt x="129" y="352"/>
                    </a:cubicBezTo>
                    <a:cubicBezTo>
                      <a:pt x="2470" y="4850"/>
                      <a:pt x="5722" y="9987"/>
                      <a:pt x="8883" y="15276"/>
                    </a:cubicBezTo>
                    <a:cubicBezTo>
                      <a:pt x="12075" y="20534"/>
                      <a:pt x="15236" y="25975"/>
                      <a:pt x="17637" y="30838"/>
                    </a:cubicBezTo>
                    <a:cubicBezTo>
                      <a:pt x="24294" y="44395"/>
                      <a:pt x="29218" y="58985"/>
                      <a:pt x="32957" y="73605"/>
                    </a:cubicBezTo>
                    <a:cubicBezTo>
                      <a:pt x="33140" y="74303"/>
                      <a:pt x="33395" y="74720"/>
                      <a:pt x="33545" y="74720"/>
                    </a:cubicBezTo>
                    <a:cubicBezTo>
                      <a:pt x="33668" y="74720"/>
                      <a:pt x="33719" y="74434"/>
                      <a:pt x="33595" y="73787"/>
                    </a:cubicBezTo>
                    <a:cubicBezTo>
                      <a:pt x="32470" y="67040"/>
                      <a:pt x="30434" y="60261"/>
                      <a:pt x="28124" y="53666"/>
                    </a:cubicBezTo>
                    <a:cubicBezTo>
                      <a:pt x="25631" y="46492"/>
                      <a:pt x="22744" y="39380"/>
                      <a:pt x="19431" y="32541"/>
                    </a:cubicBezTo>
                    <a:cubicBezTo>
                      <a:pt x="16665" y="26857"/>
                      <a:pt x="13686" y="21477"/>
                      <a:pt x="10525" y="16218"/>
                    </a:cubicBezTo>
                    <a:cubicBezTo>
                      <a:pt x="7394" y="10929"/>
                      <a:pt x="4081" y="5762"/>
                      <a:pt x="585" y="473"/>
                    </a:cubicBezTo>
                    <a:cubicBezTo>
                      <a:pt x="377" y="152"/>
                      <a:pt x="185" y="1"/>
                      <a:pt x="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5" name="Google Shape;3095;p19"/>
              <p:cNvSpPr/>
              <p:nvPr/>
            </p:nvSpPr>
            <p:spPr>
              <a:xfrm>
                <a:off x="5977400" y="2908425"/>
                <a:ext cx="103575" cy="72675"/>
              </a:xfrm>
              <a:custGeom>
                <a:avLst/>
                <a:gdLst/>
                <a:ahLst/>
                <a:cxnLst/>
                <a:rect l="l" t="t" r="r" b="b"/>
                <a:pathLst>
                  <a:path w="4143" h="2907" extrusionOk="0">
                    <a:moveTo>
                      <a:pt x="2010" y="1"/>
                    </a:moveTo>
                    <a:cubicBezTo>
                      <a:pt x="1695" y="1"/>
                      <a:pt x="1368" y="117"/>
                      <a:pt x="1072" y="394"/>
                    </a:cubicBezTo>
                    <a:cubicBezTo>
                      <a:pt x="1" y="1418"/>
                      <a:pt x="998" y="2907"/>
                      <a:pt x="2123" y="2907"/>
                    </a:cubicBezTo>
                    <a:cubicBezTo>
                      <a:pt x="2435" y="2907"/>
                      <a:pt x="2757" y="2792"/>
                      <a:pt x="3047" y="2522"/>
                    </a:cubicBezTo>
                    <a:cubicBezTo>
                      <a:pt x="4142" y="1522"/>
                      <a:pt x="3150"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6" name="Google Shape;3096;p19"/>
              <p:cNvSpPr/>
              <p:nvPr/>
            </p:nvSpPr>
            <p:spPr>
              <a:xfrm>
                <a:off x="6031350" y="2889425"/>
                <a:ext cx="103575" cy="72675"/>
              </a:xfrm>
              <a:custGeom>
                <a:avLst/>
                <a:gdLst/>
                <a:ahLst/>
                <a:cxnLst/>
                <a:rect l="l" t="t" r="r" b="b"/>
                <a:pathLst>
                  <a:path w="4143" h="2907" extrusionOk="0">
                    <a:moveTo>
                      <a:pt x="2011" y="1"/>
                    </a:moveTo>
                    <a:cubicBezTo>
                      <a:pt x="1695" y="1"/>
                      <a:pt x="1368" y="117"/>
                      <a:pt x="1072" y="394"/>
                    </a:cubicBezTo>
                    <a:cubicBezTo>
                      <a:pt x="1" y="1418"/>
                      <a:pt x="998" y="2907"/>
                      <a:pt x="2123" y="2907"/>
                    </a:cubicBezTo>
                    <a:cubicBezTo>
                      <a:pt x="2435" y="2907"/>
                      <a:pt x="2757" y="2792"/>
                      <a:pt x="3047" y="2522"/>
                    </a:cubicBezTo>
                    <a:cubicBezTo>
                      <a:pt x="4142"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7" name="Google Shape;3097;p19"/>
              <p:cNvSpPr/>
              <p:nvPr/>
            </p:nvSpPr>
            <p:spPr>
              <a:xfrm>
                <a:off x="5882475" y="2942625"/>
                <a:ext cx="102325" cy="72975"/>
              </a:xfrm>
              <a:custGeom>
                <a:avLst/>
                <a:gdLst/>
                <a:ahLst/>
                <a:cxnLst/>
                <a:rect l="l" t="t" r="r" b="b"/>
                <a:pathLst>
                  <a:path w="4093" h="2919" extrusionOk="0">
                    <a:moveTo>
                      <a:pt x="1977" y="0"/>
                    </a:moveTo>
                    <a:cubicBezTo>
                      <a:pt x="1669" y="0"/>
                      <a:pt x="1353" y="117"/>
                      <a:pt x="1069" y="394"/>
                    </a:cubicBezTo>
                    <a:cubicBezTo>
                      <a:pt x="0" y="1415"/>
                      <a:pt x="991" y="2919"/>
                      <a:pt x="2114" y="2919"/>
                    </a:cubicBezTo>
                    <a:cubicBezTo>
                      <a:pt x="2428" y="2919"/>
                      <a:pt x="2752" y="2801"/>
                      <a:pt x="3045" y="2522"/>
                    </a:cubicBezTo>
                    <a:cubicBezTo>
                      <a:pt x="4092" y="1522"/>
                      <a:pt x="3089" y="0"/>
                      <a:pt x="1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8" name="Google Shape;3098;p19"/>
              <p:cNvSpPr/>
              <p:nvPr/>
            </p:nvSpPr>
            <p:spPr>
              <a:xfrm>
                <a:off x="6001650" y="2917450"/>
                <a:ext cx="102975" cy="72700"/>
              </a:xfrm>
              <a:custGeom>
                <a:avLst/>
                <a:gdLst/>
                <a:ahLst/>
                <a:cxnLst/>
                <a:rect l="l" t="t" r="r" b="b"/>
                <a:pathLst>
                  <a:path w="4119" h="2908" extrusionOk="0">
                    <a:moveTo>
                      <a:pt x="2018" y="1"/>
                    </a:moveTo>
                    <a:cubicBezTo>
                      <a:pt x="1702" y="1"/>
                      <a:pt x="1373" y="119"/>
                      <a:pt x="1074" y="398"/>
                    </a:cubicBezTo>
                    <a:cubicBezTo>
                      <a:pt x="1" y="1400"/>
                      <a:pt x="1005" y="2907"/>
                      <a:pt x="2134" y="2907"/>
                    </a:cubicBezTo>
                    <a:cubicBezTo>
                      <a:pt x="2443" y="2907"/>
                      <a:pt x="2762" y="2794"/>
                      <a:pt x="3050" y="2526"/>
                    </a:cubicBezTo>
                    <a:cubicBezTo>
                      <a:pt x="4119" y="1504"/>
                      <a:pt x="3146" y="1"/>
                      <a:pt x="20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9" name="Google Shape;3099;p19"/>
              <p:cNvSpPr/>
              <p:nvPr/>
            </p:nvSpPr>
            <p:spPr>
              <a:xfrm>
                <a:off x="5914275" y="2960325"/>
                <a:ext cx="103025" cy="72375"/>
              </a:xfrm>
              <a:custGeom>
                <a:avLst/>
                <a:gdLst/>
                <a:ahLst/>
                <a:cxnLst/>
                <a:rect l="l" t="t" r="r" b="b"/>
                <a:pathLst>
                  <a:path w="4121" h="2895" extrusionOk="0">
                    <a:moveTo>
                      <a:pt x="2010" y="0"/>
                    </a:moveTo>
                    <a:cubicBezTo>
                      <a:pt x="1696" y="0"/>
                      <a:pt x="1371" y="115"/>
                      <a:pt x="1074" y="385"/>
                    </a:cubicBezTo>
                    <a:cubicBezTo>
                      <a:pt x="0" y="1387"/>
                      <a:pt x="1005" y="2894"/>
                      <a:pt x="2133" y="2894"/>
                    </a:cubicBezTo>
                    <a:cubicBezTo>
                      <a:pt x="2443" y="2894"/>
                      <a:pt x="2762" y="2781"/>
                      <a:pt x="3049" y="2513"/>
                    </a:cubicBezTo>
                    <a:cubicBezTo>
                      <a:pt x="4120" y="1489"/>
                      <a:pt x="3142" y="0"/>
                      <a:pt x="2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0" name="Google Shape;3100;p19"/>
              <p:cNvSpPr/>
              <p:nvPr/>
            </p:nvSpPr>
            <p:spPr>
              <a:xfrm>
                <a:off x="6025325" y="2942625"/>
                <a:ext cx="104100" cy="72975"/>
              </a:xfrm>
              <a:custGeom>
                <a:avLst/>
                <a:gdLst/>
                <a:ahLst/>
                <a:cxnLst/>
                <a:rect l="l" t="t" r="r" b="b"/>
                <a:pathLst>
                  <a:path w="4164" h="2919" extrusionOk="0">
                    <a:moveTo>
                      <a:pt x="2012" y="0"/>
                    </a:moveTo>
                    <a:cubicBezTo>
                      <a:pt x="1694" y="0"/>
                      <a:pt x="1366" y="117"/>
                      <a:pt x="1070" y="394"/>
                    </a:cubicBezTo>
                    <a:cubicBezTo>
                      <a:pt x="1" y="1415"/>
                      <a:pt x="1010" y="2919"/>
                      <a:pt x="2126" y="2919"/>
                    </a:cubicBezTo>
                    <a:cubicBezTo>
                      <a:pt x="2439" y="2919"/>
                      <a:pt x="2759" y="2801"/>
                      <a:pt x="3045" y="2522"/>
                    </a:cubicBezTo>
                    <a:cubicBezTo>
                      <a:pt x="4164" y="1522"/>
                      <a:pt x="3158"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1" name="Google Shape;3101;p19"/>
              <p:cNvSpPr/>
              <p:nvPr/>
            </p:nvSpPr>
            <p:spPr>
              <a:xfrm>
                <a:off x="6063450" y="2931525"/>
                <a:ext cx="102850" cy="72325"/>
              </a:xfrm>
              <a:custGeom>
                <a:avLst/>
                <a:gdLst/>
                <a:ahLst/>
                <a:cxnLst/>
                <a:rect l="l" t="t" r="r" b="b"/>
                <a:pathLst>
                  <a:path w="4114" h="2893" extrusionOk="0">
                    <a:moveTo>
                      <a:pt x="1994" y="0"/>
                    </a:moveTo>
                    <a:cubicBezTo>
                      <a:pt x="1682" y="0"/>
                      <a:pt x="1359" y="113"/>
                      <a:pt x="1064" y="382"/>
                    </a:cubicBezTo>
                    <a:cubicBezTo>
                      <a:pt x="1" y="1398"/>
                      <a:pt x="995" y="2892"/>
                      <a:pt x="2105" y="2892"/>
                    </a:cubicBezTo>
                    <a:cubicBezTo>
                      <a:pt x="2422" y="2892"/>
                      <a:pt x="2749" y="2770"/>
                      <a:pt x="3040" y="2479"/>
                    </a:cubicBezTo>
                    <a:cubicBezTo>
                      <a:pt x="4113" y="1502"/>
                      <a:pt x="3128" y="0"/>
                      <a:pt x="1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2" name="Google Shape;3102;p19"/>
              <p:cNvSpPr/>
              <p:nvPr/>
            </p:nvSpPr>
            <p:spPr>
              <a:xfrm>
                <a:off x="5908200" y="3005300"/>
                <a:ext cx="103675" cy="73000"/>
              </a:xfrm>
              <a:custGeom>
                <a:avLst/>
                <a:gdLst/>
                <a:ahLst/>
                <a:cxnLst/>
                <a:rect l="l" t="t" r="r" b="b"/>
                <a:pathLst>
                  <a:path w="4147" h="2920" extrusionOk="0">
                    <a:moveTo>
                      <a:pt x="2040" y="1"/>
                    </a:moveTo>
                    <a:cubicBezTo>
                      <a:pt x="1718" y="1"/>
                      <a:pt x="1382" y="122"/>
                      <a:pt x="1074" y="410"/>
                    </a:cubicBezTo>
                    <a:cubicBezTo>
                      <a:pt x="0" y="1412"/>
                      <a:pt x="1023" y="2919"/>
                      <a:pt x="2160" y="2919"/>
                    </a:cubicBezTo>
                    <a:cubicBezTo>
                      <a:pt x="2472" y="2919"/>
                      <a:pt x="2792" y="2806"/>
                      <a:pt x="3080" y="2537"/>
                    </a:cubicBezTo>
                    <a:cubicBezTo>
                      <a:pt x="4146" y="1518"/>
                      <a:pt x="3180" y="1"/>
                      <a:pt x="20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3" name="Google Shape;3103;p19"/>
              <p:cNvSpPr/>
              <p:nvPr/>
            </p:nvSpPr>
            <p:spPr>
              <a:xfrm>
                <a:off x="6008550" y="2983650"/>
                <a:ext cx="102975" cy="72675"/>
              </a:xfrm>
              <a:custGeom>
                <a:avLst/>
                <a:gdLst/>
                <a:ahLst/>
                <a:cxnLst/>
                <a:rect l="l" t="t" r="r" b="b"/>
                <a:pathLst>
                  <a:path w="4119" h="2907" extrusionOk="0">
                    <a:moveTo>
                      <a:pt x="2007" y="1"/>
                    </a:moveTo>
                    <a:cubicBezTo>
                      <a:pt x="1694" y="1"/>
                      <a:pt x="1369" y="117"/>
                      <a:pt x="1072" y="394"/>
                    </a:cubicBezTo>
                    <a:cubicBezTo>
                      <a:pt x="1" y="1418"/>
                      <a:pt x="998" y="2907"/>
                      <a:pt x="2124" y="2907"/>
                    </a:cubicBezTo>
                    <a:cubicBezTo>
                      <a:pt x="2436" y="2907"/>
                      <a:pt x="2757" y="2792"/>
                      <a:pt x="3048" y="2522"/>
                    </a:cubicBezTo>
                    <a:cubicBezTo>
                      <a:pt x="4119"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4" name="Google Shape;3104;p19"/>
              <p:cNvSpPr/>
              <p:nvPr/>
            </p:nvSpPr>
            <p:spPr>
              <a:xfrm>
                <a:off x="5936300" y="3043300"/>
                <a:ext cx="103525" cy="72975"/>
              </a:xfrm>
              <a:custGeom>
                <a:avLst/>
                <a:gdLst/>
                <a:ahLst/>
                <a:cxnLst/>
                <a:rect l="l" t="t" r="r" b="b"/>
                <a:pathLst>
                  <a:path w="4141" h="2919" extrusionOk="0">
                    <a:moveTo>
                      <a:pt x="2028" y="0"/>
                    </a:moveTo>
                    <a:cubicBezTo>
                      <a:pt x="1708" y="0"/>
                      <a:pt x="1376" y="122"/>
                      <a:pt x="1074" y="410"/>
                    </a:cubicBezTo>
                    <a:cubicBezTo>
                      <a:pt x="1" y="1411"/>
                      <a:pt x="1005" y="2919"/>
                      <a:pt x="2134" y="2919"/>
                    </a:cubicBezTo>
                    <a:cubicBezTo>
                      <a:pt x="2443" y="2919"/>
                      <a:pt x="2762" y="2805"/>
                      <a:pt x="3050" y="2537"/>
                    </a:cubicBezTo>
                    <a:cubicBezTo>
                      <a:pt x="4140" y="1518"/>
                      <a:pt x="3161" y="0"/>
                      <a:pt x="20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5" name="Google Shape;3105;p19"/>
              <p:cNvSpPr/>
              <p:nvPr/>
            </p:nvSpPr>
            <p:spPr>
              <a:xfrm>
                <a:off x="5911225" y="3067250"/>
                <a:ext cx="103050" cy="72600"/>
              </a:xfrm>
              <a:custGeom>
                <a:avLst/>
                <a:gdLst/>
                <a:ahLst/>
                <a:cxnLst/>
                <a:rect l="l" t="t" r="r" b="b"/>
                <a:pathLst>
                  <a:path w="4122" h="2904" extrusionOk="0">
                    <a:moveTo>
                      <a:pt x="1998" y="0"/>
                    </a:moveTo>
                    <a:cubicBezTo>
                      <a:pt x="1686" y="0"/>
                      <a:pt x="1364" y="117"/>
                      <a:pt x="1074" y="394"/>
                    </a:cubicBezTo>
                    <a:cubicBezTo>
                      <a:pt x="1" y="1396"/>
                      <a:pt x="1024" y="2903"/>
                      <a:pt x="2146" y="2903"/>
                    </a:cubicBezTo>
                    <a:cubicBezTo>
                      <a:pt x="2454" y="2903"/>
                      <a:pt x="2769" y="2790"/>
                      <a:pt x="3050" y="2522"/>
                    </a:cubicBezTo>
                    <a:cubicBezTo>
                      <a:pt x="4121" y="1522"/>
                      <a:pt x="3123" y="0"/>
                      <a:pt x="19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6" name="Google Shape;3106;p19"/>
              <p:cNvSpPr/>
              <p:nvPr/>
            </p:nvSpPr>
            <p:spPr>
              <a:xfrm>
                <a:off x="6056525" y="3017775"/>
                <a:ext cx="103575" cy="72675"/>
              </a:xfrm>
              <a:custGeom>
                <a:avLst/>
                <a:gdLst/>
                <a:ahLst/>
                <a:cxnLst/>
                <a:rect l="l" t="t" r="r" b="b"/>
                <a:pathLst>
                  <a:path w="4143" h="2907" extrusionOk="0">
                    <a:moveTo>
                      <a:pt x="2041" y="0"/>
                    </a:moveTo>
                    <a:cubicBezTo>
                      <a:pt x="1726" y="0"/>
                      <a:pt x="1397" y="118"/>
                      <a:pt x="1098" y="397"/>
                    </a:cubicBezTo>
                    <a:cubicBezTo>
                      <a:pt x="1" y="1399"/>
                      <a:pt x="1019" y="2906"/>
                      <a:pt x="2154" y="2906"/>
                    </a:cubicBezTo>
                    <a:cubicBezTo>
                      <a:pt x="2466" y="2906"/>
                      <a:pt x="2786" y="2793"/>
                      <a:pt x="3074" y="2525"/>
                    </a:cubicBezTo>
                    <a:cubicBezTo>
                      <a:pt x="4143" y="1504"/>
                      <a:pt x="3170" y="0"/>
                      <a:pt x="20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7" name="Google Shape;3107;p19"/>
              <p:cNvSpPr/>
              <p:nvPr/>
            </p:nvSpPr>
            <p:spPr>
              <a:xfrm>
                <a:off x="6123300" y="3003325"/>
                <a:ext cx="102900" cy="72775"/>
              </a:xfrm>
              <a:custGeom>
                <a:avLst/>
                <a:gdLst/>
                <a:ahLst/>
                <a:cxnLst/>
                <a:rect l="l" t="t" r="r" b="b"/>
                <a:pathLst>
                  <a:path w="4116" h="2911" extrusionOk="0">
                    <a:moveTo>
                      <a:pt x="2003" y="1"/>
                    </a:moveTo>
                    <a:cubicBezTo>
                      <a:pt x="1689" y="1"/>
                      <a:pt x="1364" y="118"/>
                      <a:pt x="1072" y="398"/>
                    </a:cubicBezTo>
                    <a:cubicBezTo>
                      <a:pt x="1" y="1421"/>
                      <a:pt x="998" y="2910"/>
                      <a:pt x="2123" y="2910"/>
                    </a:cubicBezTo>
                    <a:cubicBezTo>
                      <a:pt x="2435" y="2910"/>
                      <a:pt x="2757" y="2796"/>
                      <a:pt x="3047" y="2525"/>
                    </a:cubicBezTo>
                    <a:cubicBezTo>
                      <a:pt x="4116" y="1504"/>
                      <a:pt x="3125" y="1"/>
                      <a:pt x="2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8" name="Google Shape;3108;p19"/>
              <p:cNvSpPr/>
              <p:nvPr/>
            </p:nvSpPr>
            <p:spPr>
              <a:xfrm>
                <a:off x="6143000" y="3008250"/>
                <a:ext cx="102850" cy="73075"/>
              </a:xfrm>
              <a:custGeom>
                <a:avLst/>
                <a:gdLst/>
                <a:ahLst/>
                <a:cxnLst/>
                <a:rect l="l" t="t" r="r" b="b"/>
                <a:pathLst>
                  <a:path w="4114" h="2923" extrusionOk="0">
                    <a:moveTo>
                      <a:pt x="2032" y="1"/>
                    </a:moveTo>
                    <a:cubicBezTo>
                      <a:pt x="1712" y="1"/>
                      <a:pt x="1378" y="123"/>
                      <a:pt x="1074" y="413"/>
                    </a:cubicBezTo>
                    <a:cubicBezTo>
                      <a:pt x="0" y="1415"/>
                      <a:pt x="1024" y="2923"/>
                      <a:pt x="2146" y="2923"/>
                    </a:cubicBezTo>
                    <a:cubicBezTo>
                      <a:pt x="2453" y="2923"/>
                      <a:pt x="2768" y="2809"/>
                      <a:pt x="3050" y="2541"/>
                    </a:cubicBezTo>
                    <a:cubicBezTo>
                      <a:pt x="4114" y="1501"/>
                      <a:pt x="3154" y="1"/>
                      <a:pt x="20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9" name="Google Shape;3109;p19"/>
              <p:cNvSpPr/>
              <p:nvPr/>
            </p:nvSpPr>
            <p:spPr>
              <a:xfrm>
                <a:off x="6058700" y="3079400"/>
                <a:ext cx="103575" cy="72675"/>
              </a:xfrm>
              <a:custGeom>
                <a:avLst/>
                <a:gdLst/>
                <a:ahLst/>
                <a:cxnLst/>
                <a:rect l="l" t="t" r="r" b="b"/>
                <a:pathLst>
                  <a:path w="4143" h="2907" extrusionOk="0">
                    <a:moveTo>
                      <a:pt x="2011" y="1"/>
                    </a:moveTo>
                    <a:cubicBezTo>
                      <a:pt x="1695" y="1"/>
                      <a:pt x="1369" y="117"/>
                      <a:pt x="1072" y="394"/>
                    </a:cubicBezTo>
                    <a:cubicBezTo>
                      <a:pt x="1" y="1418"/>
                      <a:pt x="998" y="2907"/>
                      <a:pt x="2124" y="2907"/>
                    </a:cubicBezTo>
                    <a:cubicBezTo>
                      <a:pt x="2436" y="2907"/>
                      <a:pt x="2757" y="2792"/>
                      <a:pt x="3048" y="2522"/>
                    </a:cubicBezTo>
                    <a:cubicBezTo>
                      <a:pt x="4143"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0" name="Google Shape;3110;p19"/>
              <p:cNvSpPr/>
              <p:nvPr/>
            </p:nvSpPr>
            <p:spPr>
              <a:xfrm>
                <a:off x="6108800" y="3072925"/>
                <a:ext cx="102925" cy="73000"/>
              </a:xfrm>
              <a:custGeom>
                <a:avLst/>
                <a:gdLst/>
                <a:ahLst/>
                <a:cxnLst/>
                <a:rect l="l" t="t" r="r" b="b"/>
                <a:pathLst>
                  <a:path w="4117" h="2920" extrusionOk="0">
                    <a:moveTo>
                      <a:pt x="2012" y="1"/>
                    </a:moveTo>
                    <a:cubicBezTo>
                      <a:pt x="1696" y="1"/>
                      <a:pt x="1369" y="122"/>
                      <a:pt x="1074" y="410"/>
                    </a:cubicBezTo>
                    <a:cubicBezTo>
                      <a:pt x="1" y="1412"/>
                      <a:pt x="1024" y="2919"/>
                      <a:pt x="2146" y="2919"/>
                    </a:cubicBezTo>
                    <a:cubicBezTo>
                      <a:pt x="2453" y="2919"/>
                      <a:pt x="2769" y="2806"/>
                      <a:pt x="3050" y="2538"/>
                    </a:cubicBezTo>
                    <a:cubicBezTo>
                      <a:pt x="4116" y="1519"/>
                      <a:pt x="3132"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1" name="Google Shape;3111;p19"/>
              <p:cNvSpPr/>
              <p:nvPr/>
            </p:nvSpPr>
            <p:spPr>
              <a:xfrm>
                <a:off x="6183275" y="3050125"/>
                <a:ext cx="103500" cy="73000"/>
              </a:xfrm>
              <a:custGeom>
                <a:avLst/>
                <a:gdLst/>
                <a:ahLst/>
                <a:cxnLst/>
                <a:rect l="l" t="t" r="r" b="b"/>
                <a:pathLst>
                  <a:path w="4140" h="2920" extrusionOk="0">
                    <a:moveTo>
                      <a:pt x="2028" y="1"/>
                    </a:moveTo>
                    <a:cubicBezTo>
                      <a:pt x="1708" y="1"/>
                      <a:pt x="1375" y="122"/>
                      <a:pt x="1074" y="410"/>
                    </a:cubicBezTo>
                    <a:cubicBezTo>
                      <a:pt x="0" y="1412"/>
                      <a:pt x="1005" y="2919"/>
                      <a:pt x="2133" y="2919"/>
                    </a:cubicBezTo>
                    <a:cubicBezTo>
                      <a:pt x="2443" y="2919"/>
                      <a:pt x="2762" y="2806"/>
                      <a:pt x="3050" y="2538"/>
                    </a:cubicBezTo>
                    <a:cubicBezTo>
                      <a:pt x="4140" y="1519"/>
                      <a:pt x="3160" y="1"/>
                      <a:pt x="20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2" name="Google Shape;3112;p19"/>
              <p:cNvSpPr/>
              <p:nvPr/>
            </p:nvSpPr>
            <p:spPr>
              <a:xfrm>
                <a:off x="6095875" y="3092700"/>
                <a:ext cx="102925" cy="72975"/>
              </a:xfrm>
              <a:custGeom>
                <a:avLst/>
                <a:gdLst/>
                <a:ahLst/>
                <a:cxnLst/>
                <a:rect l="l" t="t" r="r" b="b"/>
                <a:pathLst>
                  <a:path w="4117" h="2919" extrusionOk="0">
                    <a:moveTo>
                      <a:pt x="2025" y="0"/>
                    </a:moveTo>
                    <a:cubicBezTo>
                      <a:pt x="1707" y="0"/>
                      <a:pt x="1376" y="121"/>
                      <a:pt x="1074" y="409"/>
                    </a:cubicBezTo>
                    <a:cubicBezTo>
                      <a:pt x="1" y="1411"/>
                      <a:pt x="1005" y="2918"/>
                      <a:pt x="2134" y="2918"/>
                    </a:cubicBezTo>
                    <a:cubicBezTo>
                      <a:pt x="2443" y="2918"/>
                      <a:pt x="2762" y="2805"/>
                      <a:pt x="3050" y="2537"/>
                    </a:cubicBezTo>
                    <a:cubicBezTo>
                      <a:pt x="4116" y="1518"/>
                      <a:pt x="3150"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3" name="Google Shape;3113;p19"/>
              <p:cNvSpPr/>
              <p:nvPr/>
            </p:nvSpPr>
            <p:spPr>
              <a:xfrm>
                <a:off x="6169650" y="3087000"/>
                <a:ext cx="102975" cy="72675"/>
              </a:xfrm>
              <a:custGeom>
                <a:avLst/>
                <a:gdLst/>
                <a:ahLst/>
                <a:cxnLst/>
                <a:rect l="l" t="t" r="r" b="b"/>
                <a:pathLst>
                  <a:path w="4119" h="2907" extrusionOk="0">
                    <a:moveTo>
                      <a:pt x="2007" y="0"/>
                    </a:moveTo>
                    <a:cubicBezTo>
                      <a:pt x="1694" y="0"/>
                      <a:pt x="1368" y="117"/>
                      <a:pt x="1072" y="394"/>
                    </a:cubicBezTo>
                    <a:cubicBezTo>
                      <a:pt x="1" y="1417"/>
                      <a:pt x="1017" y="2907"/>
                      <a:pt x="2136" y="2907"/>
                    </a:cubicBezTo>
                    <a:cubicBezTo>
                      <a:pt x="2446" y="2907"/>
                      <a:pt x="2764" y="2792"/>
                      <a:pt x="3047" y="2522"/>
                    </a:cubicBezTo>
                    <a:cubicBezTo>
                      <a:pt x="4119" y="1522"/>
                      <a:pt x="3139" y="0"/>
                      <a:pt x="20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4" name="Google Shape;3114;p19"/>
              <p:cNvSpPr/>
              <p:nvPr/>
            </p:nvSpPr>
            <p:spPr>
              <a:xfrm>
                <a:off x="6140725" y="3123075"/>
                <a:ext cx="102900" cy="73000"/>
              </a:xfrm>
              <a:custGeom>
                <a:avLst/>
                <a:gdLst/>
                <a:ahLst/>
                <a:cxnLst/>
                <a:rect l="l" t="t" r="r" b="b"/>
                <a:pathLst>
                  <a:path w="4116" h="2920" extrusionOk="0">
                    <a:moveTo>
                      <a:pt x="2012" y="1"/>
                    </a:moveTo>
                    <a:cubicBezTo>
                      <a:pt x="1696" y="1"/>
                      <a:pt x="1368" y="122"/>
                      <a:pt x="1074" y="410"/>
                    </a:cubicBezTo>
                    <a:cubicBezTo>
                      <a:pt x="0" y="1412"/>
                      <a:pt x="1005" y="2919"/>
                      <a:pt x="2133" y="2919"/>
                    </a:cubicBezTo>
                    <a:cubicBezTo>
                      <a:pt x="2443" y="2919"/>
                      <a:pt x="2762" y="2806"/>
                      <a:pt x="3049" y="2538"/>
                    </a:cubicBezTo>
                    <a:cubicBezTo>
                      <a:pt x="4116" y="1519"/>
                      <a:pt x="313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5" name="Google Shape;3115;p19"/>
              <p:cNvSpPr/>
              <p:nvPr/>
            </p:nvSpPr>
            <p:spPr>
              <a:xfrm>
                <a:off x="6181100" y="3132600"/>
                <a:ext cx="102925" cy="72975"/>
              </a:xfrm>
              <a:custGeom>
                <a:avLst/>
                <a:gdLst/>
                <a:ahLst/>
                <a:cxnLst/>
                <a:rect l="l" t="t" r="r" b="b"/>
                <a:pathLst>
                  <a:path w="4117" h="2919" extrusionOk="0">
                    <a:moveTo>
                      <a:pt x="2005" y="0"/>
                    </a:moveTo>
                    <a:cubicBezTo>
                      <a:pt x="1692" y="0"/>
                      <a:pt x="1366" y="117"/>
                      <a:pt x="1070" y="394"/>
                    </a:cubicBezTo>
                    <a:cubicBezTo>
                      <a:pt x="1" y="1415"/>
                      <a:pt x="1010" y="2919"/>
                      <a:pt x="2126" y="2919"/>
                    </a:cubicBezTo>
                    <a:cubicBezTo>
                      <a:pt x="2439" y="2919"/>
                      <a:pt x="2760"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6" name="Google Shape;3116;p19"/>
              <p:cNvSpPr/>
              <p:nvPr/>
            </p:nvSpPr>
            <p:spPr>
              <a:xfrm>
                <a:off x="5980550" y="3217300"/>
                <a:ext cx="103500" cy="73000"/>
              </a:xfrm>
              <a:custGeom>
                <a:avLst/>
                <a:gdLst/>
                <a:ahLst/>
                <a:cxnLst/>
                <a:rect l="l" t="t" r="r" b="b"/>
                <a:pathLst>
                  <a:path w="4140" h="2920" extrusionOk="0">
                    <a:moveTo>
                      <a:pt x="2048" y="1"/>
                    </a:moveTo>
                    <a:cubicBezTo>
                      <a:pt x="1730" y="1"/>
                      <a:pt x="1399" y="122"/>
                      <a:pt x="1098" y="410"/>
                    </a:cubicBezTo>
                    <a:cubicBezTo>
                      <a:pt x="0" y="1412"/>
                      <a:pt x="1018" y="2919"/>
                      <a:pt x="2154" y="2919"/>
                    </a:cubicBezTo>
                    <a:cubicBezTo>
                      <a:pt x="2465" y="2919"/>
                      <a:pt x="2785" y="2806"/>
                      <a:pt x="3073" y="2538"/>
                    </a:cubicBezTo>
                    <a:cubicBezTo>
                      <a:pt x="4140" y="1519"/>
                      <a:pt x="3174" y="1"/>
                      <a:pt x="20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7" name="Google Shape;3117;p19"/>
              <p:cNvSpPr/>
              <p:nvPr/>
            </p:nvSpPr>
            <p:spPr>
              <a:xfrm>
                <a:off x="6050300" y="3209575"/>
                <a:ext cx="239575" cy="127075"/>
              </a:xfrm>
              <a:custGeom>
                <a:avLst/>
                <a:gdLst/>
                <a:ahLst/>
                <a:cxnLst/>
                <a:rect l="l" t="t" r="r" b="b"/>
                <a:pathLst>
                  <a:path w="9583" h="5083" extrusionOk="0">
                    <a:moveTo>
                      <a:pt x="5708" y="1"/>
                    </a:moveTo>
                    <a:cubicBezTo>
                      <a:pt x="5388" y="1"/>
                      <a:pt x="5054" y="123"/>
                      <a:pt x="4751" y="415"/>
                    </a:cubicBezTo>
                    <a:cubicBezTo>
                      <a:pt x="4235" y="902"/>
                      <a:pt x="4235" y="1509"/>
                      <a:pt x="4448" y="1996"/>
                    </a:cubicBezTo>
                    <a:cubicBezTo>
                      <a:pt x="4289" y="1943"/>
                      <a:pt x="4128" y="1912"/>
                      <a:pt x="3965" y="1912"/>
                    </a:cubicBezTo>
                    <a:cubicBezTo>
                      <a:pt x="3658" y="1912"/>
                      <a:pt x="3347" y="2022"/>
                      <a:pt x="3049" y="2300"/>
                    </a:cubicBezTo>
                    <a:cubicBezTo>
                      <a:pt x="2958" y="2391"/>
                      <a:pt x="2928" y="2421"/>
                      <a:pt x="2897" y="2482"/>
                    </a:cubicBezTo>
                    <a:cubicBezTo>
                      <a:pt x="2650" y="2297"/>
                      <a:pt x="2340" y="2174"/>
                      <a:pt x="2016" y="2174"/>
                    </a:cubicBezTo>
                    <a:cubicBezTo>
                      <a:pt x="1701" y="2174"/>
                      <a:pt x="1373" y="2289"/>
                      <a:pt x="1074" y="2573"/>
                    </a:cubicBezTo>
                    <a:cubicBezTo>
                      <a:pt x="0" y="3575"/>
                      <a:pt x="1005" y="5083"/>
                      <a:pt x="2133" y="5083"/>
                    </a:cubicBezTo>
                    <a:cubicBezTo>
                      <a:pt x="2443" y="5083"/>
                      <a:pt x="2761" y="4969"/>
                      <a:pt x="3049" y="4701"/>
                    </a:cubicBezTo>
                    <a:cubicBezTo>
                      <a:pt x="3110" y="4610"/>
                      <a:pt x="3171" y="4579"/>
                      <a:pt x="3201" y="4519"/>
                    </a:cubicBezTo>
                    <a:cubicBezTo>
                      <a:pt x="3448" y="4704"/>
                      <a:pt x="3758" y="4826"/>
                      <a:pt x="4083" y="4826"/>
                    </a:cubicBezTo>
                    <a:cubicBezTo>
                      <a:pt x="4397" y="4826"/>
                      <a:pt x="4726" y="4712"/>
                      <a:pt x="5025" y="4427"/>
                    </a:cubicBezTo>
                    <a:cubicBezTo>
                      <a:pt x="5542" y="3941"/>
                      <a:pt x="5542" y="3333"/>
                      <a:pt x="5329" y="2847"/>
                    </a:cubicBezTo>
                    <a:lnTo>
                      <a:pt x="5329" y="2847"/>
                    </a:lnTo>
                    <a:cubicBezTo>
                      <a:pt x="5466" y="2892"/>
                      <a:pt x="5610" y="2915"/>
                      <a:pt x="5755" y="2915"/>
                    </a:cubicBezTo>
                    <a:cubicBezTo>
                      <a:pt x="5899" y="2915"/>
                      <a:pt x="6043" y="2892"/>
                      <a:pt x="6180" y="2847"/>
                    </a:cubicBezTo>
                    <a:cubicBezTo>
                      <a:pt x="6434" y="3375"/>
                      <a:pt x="6978" y="3765"/>
                      <a:pt x="7561" y="3765"/>
                    </a:cubicBezTo>
                    <a:cubicBezTo>
                      <a:pt x="7883" y="3765"/>
                      <a:pt x="8217" y="3645"/>
                      <a:pt x="8521" y="3364"/>
                    </a:cubicBezTo>
                    <a:cubicBezTo>
                      <a:pt x="9582" y="2383"/>
                      <a:pt x="8571" y="867"/>
                      <a:pt x="7453" y="867"/>
                    </a:cubicBezTo>
                    <a:cubicBezTo>
                      <a:pt x="7323" y="867"/>
                      <a:pt x="7192" y="888"/>
                      <a:pt x="7062" y="932"/>
                    </a:cubicBezTo>
                    <a:cubicBezTo>
                      <a:pt x="6827" y="403"/>
                      <a:pt x="6289" y="1"/>
                      <a:pt x="57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8" name="Google Shape;3118;p19"/>
              <p:cNvSpPr/>
              <p:nvPr/>
            </p:nvSpPr>
            <p:spPr>
              <a:xfrm>
                <a:off x="6229625" y="3150650"/>
                <a:ext cx="103500" cy="72775"/>
              </a:xfrm>
              <a:custGeom>
                <a:avLst/>
                <a:gdLst/>
                <a:ahLst/>
                <a:cxnLst/>
                <a:rect l="l" t="t" r="r" b="b"/>
                <a:pathLst>
                  <a:path w="4140" h="2911" extrusionOk="0">
                    <a:moveTo>
                      <a:pt x="2029" y="1"/>
                    </a:moveTo>
                    <a:cubicBezTo>
                      <a:pt x="1708" y="1"/>
                      <a:pt x="1376" y="120"/>
                      <a:pt x="1074" y="401"/>
                    </a:cubicBezTo>
                    <a:cubicBezTo>
                      <a:pt x="1" y="1403"/>
                      <a:pt x="1005" y="2911"/>
                      <a:pt x="2134" y="2911"/>
                    </a:cubicBezTo>
                    <a:cubicBezTo>
                      <a:pt x="2443" y="2911"/>
                      <a:pt x="2762" y="2797"/>
                      <a:pt x="3050" y="2529"/>
                    </a:cubicBezTo>
                    <a:cubicBezTo>
                      <a:pt x="4140" y="1487"/>
                      <a:pt x="3161" y="1"/>
                      <a:pt x="20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9" name="Google Shape;3119;p19"/>
              <p:cNvSpPr/>
              <p:nvPr/>
            </p:nvSpPr>
            <p:spPr>
              <a:xfrm>
                <a:off x="6063325" y="3227575"/>
                <a:ext cx="102925" cy="72975"/>
              </a:xfrm>
              <a:custGeom>
                <a:avLst/>
                <a:gdLst/>
                <a:ahLst/>
                <a:cxnLst/>
                <a:rect l="l" t="t" r="r" b="b"/>
                <a:pathLst>
                  <a:path w="4117" h="2919" extrusionOk="0">
                    <a:moveTo>
                      <a:pt x="1993" y="1"/>
                    </a:moveTo>
                    <a:cubicBezTo>
                      <a:pt x="1681" y="1"/>
                      <a:pt x="1359" y="117"/>
                      <a:pt x="1069" y="394"/>
                    </a:cubicBezTo>
                    <a:cubicBezTo>
                      <a:pt x="1" y="1415"/>
                      <a:pt x="1010" y="2919"/>
                      <a:pt x="2126" y="2919"/>
                    </a:cubicBezTo>
                    <a:cubicBezTo>
                      <a:pt x="2438" y="2919"/>
                      <a:pt x="2759" y="2801"/>
                      <a:pt x="3045" y="2522"/>
                    </a:cubicBezTo>
                    <a:cubicBezTo>
                      <a:pt x="4116" y="1522"/>
                      <a:pt x="3118"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0" name="Google Shape;3120;p19"/>
              <p:cNvSpPr/>
              <p:nvPr/>
            </p:nvSpPr>
            <p:spPr>
              <a:xfrm>
                <a:off x="6162000" y="3214275"/>
                <a:ext cx="102900" cy="72975"/>
              </a:xfrm>
              <a:custGeom>
                <a:avLst/>
                <a:gdLst/>
                <a:ahLst/>
                <a:cxnLst/>
                <a:rect l="l" t="t" r="r" b="b"/>
                <a:pathLst>
                  <a:path w="4116" h="2919" extrusionOk="0">
                    <a:moveTo>
                      <a:pt x="2024" y="0"/>
                    </a:moveTo>
                    <a:cubicBezTo>
                      <a:pt x="1706" y="0"/>
                      <a:pt x="1375" y="122"/>
                      <a:pt x="1074" y="410"/>
                    </a:cubicBezTo>
                    <a:cubicBezTo>
                      <a:pt x="0" y="1411"/>
                      <a:pt x="1024" y="2919"/>
                      <a:pt x="2145" y="2919"/>
                    </a:cubicBezTo>
                    <a:cubicBezTo>
                      <a:pt x="2453" y="2919"/>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1" name="Google Shape;3121;p19"/>
              <p:cNvSpPr/>
              <p:nvPr/>
            </p:nvSpPr>
            <p:spPr>
              <a:xfrm>
                <a:off x="6165800" y="3226725"/>
                <a:ext cx="102975" cy="72700"/>
              </a:xfrm>
              <a:custGeom>
                <a:avLst/>
                <a:gdLst/>
                <a:ahLst/>
                <a:cxnLst/>
                <a:rect l="l" t="t" r="r" b="b"/>
                <a:pathLst>
                  <a:path w="4119" h="2908" extrusionOk="0">
                    <a:moveTo>
                      <a:pt x="2017" y="1"/>
                    </a:moveTo>
                    <a:cubicBezTo>
                      <a:pt x="1701" y="1"/>
                      <a:pt x="1373" y="119"/>
                      <a:pt x="1074" y="398"/>
                    </a:cubicBezTo>
                    <a:cubicBezTo>
                      <a:pt x="0" y="1400"/>
                      <a:pt x="1024" y="2907"/>
                      <a:pt x="2145" y="2907"/>
                    </a:cubicBezTo>
                    <a:cubicBezTo>
                      <a:pt x="2453" y="2907"/>
                      <a:pt x="2768" y="2794"/>
                      <a:pt x="3049" y="2526"/>
                    </a:cubicBezTo>
                    <a:cubicBezTo>
                      <a:pt x="4118" y="1504"/>
                      <a:pt x="3146" y="1"/>
                      <a:pt x="20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2" name="Google Shape;3122;p19"/>
              <p:cNvSpPr/>
              <p:nvPr/>
            </p:nvSpPr>
            <p:spPr>
              <a:xfrm>
                <a:off x="6224375" y="3211925"/>
                <a:ext cx="102425" cy="72375"/>
              </a:xfrm>
              <a:custGeom>
                <a:avLst/>
                <a:gdLst/>
                <a:ahLst/>
                <a:cxnLst/>
                <a:rect l="l" t="t" r="r" b="b"/>
                <a:pathLst>
                  <a:path w="4097" h="2895" extrusionOk="0">
                    <a:moveTo>
                      <a:pt x="1996" y="0"/>
                    </a:moveTo>
                    <a:cubicBezTo>
                      <a:pt x="1687" y="0"/>
                      <a:pt x="1366" y="114"/>
                      <a:pt x="1071" y="382"/>
                    </a:cubicBezTo>
                    <a:cubicBezTo>
                      <a:pt x="0" y="1405"/>
                      <a:pt x="998" y="2895"/>
                      <a:pt x="2123" y="2895"/>
                    </a:cubicBezTo>
                    <a:cubicBezTo>
                      <a:pt x="2435" y="2895"/>
                      <a:pt x="2757" y="2780"/>
                      <a:pt x="3047" y="2510"/>
                    </a:cubicBezTo>
                    <a:cubicBezTo>
                      <a:pt x="4097" y="1508"/>
                      <a:pt x="3124" y="0"/>
                      <a:pt x="19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3" name="Google Shape;3123;p19"/>
              <p:cNvSpPr/>
              <p:nvPr/>
            </p:nvSpPr>
            <p:spPr>
              <a:xfrm>
                <a:off x="6135450" y="3295975"/>
                <a:ext cx="102975" cy="72675"/>
              </a:xfrm>
              <a:custGeom>
                <a:avLst/>
                <a:gdLst/>
                <a:ahLst/>
                <a:cxnLst/>
                <a:rect l="l" t="t" r="r" b="b"/>
                <a:pathLst>
                  <a:path w="4119" h="2907" extrusionOk="0">
                    <a:moveTo>
                      <a:pt x="1995" y="0"/>
                    </a:moveTo>
                    <a:cubicBezTo>
                      <a:pt x="1684" y="0"/>
                      <a:pt x="1362" y="117"/>
                      <a:pt x="1072" y="394"/>
                    </a:cubicBezTo>
                    <a:cubicBezTo>
                      <a:pt x="1" y="1417"/>
                      <a:pt x="1017" y="2906"/>
                      <a:pt x="2136" y="2906"/>
                    </a:cubicBezTo>
                    <a:cubicBezTo>
                      <a:pt x="2446" y="2906"/>
                      <a:pt x="2764" y="2792"/>
                      <a:pt x="3048" y="2522"/>
                    </a:cubicBezTo>
                    <a:cubicBezTo>
                      <a:pt x="4119" y="1522"/>
                      <a:pt x="3121" y="0"/>
                      <a:pt x="1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24" name="Google Shape;3124;p19"/>
            <p:cNvGrpSpPr/>
            <p:nvPr/>
          </p:nvGrpSpPr>
          <p:grpSpPr>
            <a:xfrm>
              <a:off x="-249768" y="3854775"/>
              <a:ext cx="798551" cy="783845"/>
              <a:chOff x="5672100" y="3575250"/>
              <a:chExt cx="1054750" cy="1035325"/>
            </a:xfrm>
          </p:grpSpPr>
          <p:sp>
            <p:nvSpPr>
              <p:cNvPr id="3125" name="Google Shape;3125;p19"/>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6" name="Google Shape;3126;p19"/>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7" name="Google Shape;3127;p19"/>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8" name="Google Shape;3128;p19"/>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9" name="Google Shape;3129;p19"/>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0" name="Google Shape;3130;p19"/>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1" name="Google Shape;3131;p19"/>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2" name="Google Shape;3132;p19"/>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33" name="Google Shape;3133;p19"/>
            <p:cNvGrpSpPr/>
            <p:nvPr/>
          </p:nvGrpSpPr>
          <p:grpSpPr>
            <a:xfrm rot="-1202750" flipH="1">
              <a:off x="378679" y="4335148"/>
              <a:ext cx="1260473" cy="645757"/>
              <a:chOff x="4976050" y="4611525"/>
              <a:chExt cx="1664950" cy="852975"/>
            </a:xfrm>
          </p:grpSpPr>
          <p:sp>
            <p:nvSpPr>
              <p:cNvPr id="3134" name="Google Shape;3134;p19"/>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5" name="Google Shape;3135;p19"/>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36" name="Google Shape;3136;p19"/>
            <p:cNvGrpSpPr/>
            <p:nvPr/>
          </p:nvGrpSpPr>
          <p:grpSpPr>
            <a:xfrm flipH="1">
              <a:off x="-283119" y="4364203"/>
              <a:ext cx="1122458" cy="906968"/>
              <a:chOff x="6257975" y="4377525"/>
              <a:chExt cx="1482575" cy="1197950"/>
            </a:xfrm>
          </p:grpSpPr>
          <p:sp>
            <p:nvSpPr>
              <p:cNvPr id="3137" name="Google Shape;3137;p19"/>
              <p:cNvSpPr/>
              <p:nvPr/>
            </p:nvSpPr>
            <p:spPr>
              <a:xfrm>
                <a:off x="6257975" y="4377525"/>
                <a:ext cx="1251575" cy="943600"/>
              </a:xfrm>
              <a:custGeom>
                <a:avLst/>
                <a:gdLst/>
                <a:ahLst/>
                <a:cxnLst/>
                <a:rect l="l" t="t" r="r" b="b"/>
                <a:pathLst>
                  <a:path w="50063" h="37744" extrusionOk="0">
                    <a:moveTo>
                      <a:pt x="33552" y="1"/>
                    </a:moveTo>
                    <a:cubicBezTo>
                      <a:pt x="32402" y="1"/>
                      <a:pt x="31177" y="44"/>
                      <a:pt x="29880" y="111"/>
                    </a:cubicBezTo>
                    <a:cubicBezTo>
                      <a:pt x="21369" y="598"/>
                      <a:pt x="13041" y="3759"/>
                      <a:pt x="6414" y="9078"/>
                    </a:cubicBezTo>
                    <a:cubicBezTo>
                      <a:pt x="3770" y="11175"/>
                      <a:pt x="1308" y="13789"/>
                      <a:pt x="669" y="17102"/>
                    </a:cubicBezTo>
                    <a:cubicBezTo>
                      <a:pt x="1" y="20415"/>
                      <a:pt x="1916" y="24367"/>
                      <a:pt x="5259" y="24853"/>
                    </a:cubicBezTo>
                    <a:cubicBezTo>
                      <a:pt x="3375" y="25127"/>
                      <a:pt x="2372" y="27558"/>
                      <a:pt x="2980" y="29382"/>
                    </a:cubicBezTo>
                    <a:cubicBezTo>
                      <a:pt x="3587" y="31206"/>
                      <a:pt x="5229" y="32483"/>
                      <a:pt x="6901" y="33486"/>
                    </a:cubicBezTo>
                    <a:cubicBezTo>
                      <a:pt x="11550" y="36271"/>
                      <a:pt x="17008" y="37743"/>
                      <a:pt x="22458" y="37743"/>
                    </a:cubicBezTo>
                    <a:cubicBezTo>
                      <a:pt x="24918" y="37743"/>
                      <a:pt x="27376" y="37443"/>
                      <a:pt x="29758" y="36829"/>
                    </a:cubicBezTo>
                    <a:cubicBezTo>
                      <a:pt x="37448" y="34853"/>
                      <a:pt x="44257" y="29747"/>
                      <a:pt x="48239" y="22908"/>
                    </a:cubicBezTo>
                    <a:cubicBezTo>
                      <a:pt x="49211" y="21236"/>
                      <a:pt x="50062" y="19352"/>
                      <a:pt x="49667" y="17437"/>
                    </a:cubicBezTo>
                    <a:cubicBezTo>
                      <a:pt x="49365" y="15875"/>
                      <a:pt x="47873" y="14481"/>
                      <a:pt x="46385" y="14481"/>
                    </a:cubicBezTo>
                    <a:cubicBezTo>
                      <a:pt x="46078" y="14481"/>
                      <a:pt x="45770" y="14540"/>
                      <a:pt x="45473" y="14671"/>
                    </a:cubicBezTo>
                    <a:cubicBezTo>
                      <a:pt x="47236" y="10932"/>
                      <a:pt x="46567" y="6160"/>
                      <a:pt x="43740" y="3090"/>
                    </a:cubicBezTo>
                    <a:cubicBezTo>
                      <a:pt x="41485" y="665"/>
                      <a:pt x="38089" y="1"/>
                      <a:pt x="335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8" name="Google Shape;3138;p19"/>
              <p:cNvSpPr/>
              <p:nvPr/>
            </p:nvSpPr>
            <p:spPr>
              <a:xfrm>
                <a:off x="6951775" y="4423875"/>
                <a:ext cx="357150" cy="217075"/>
              </a:xfrm>
              <a:custGeom>
                <a:avLst/>
                <a:gdLst/>
                <a:ahLst/>
                <a:cxnLst/>
                <a:rect l="l" t="t" r="r" b="b"/>
                <a:pathLst>
                  <a:path w="14286" h="8683" extrusionOk="0">
                    <a:moveTo>
                      <a:pt x="7268" y="0"/>
                    </a:moveTo>
                    <a:cubicBezTo>
                      <a:pt x="7064" y="0"/>
                      <a:pt x="6859" y="7"/>
                      <a:pt x="6657" y="20"/>
                    </a:cubicBezTo>
                    <a:cubicBezTo>
                      <a:pt x="4377" y="203"/>
                      <a:pt x="2128" y="1388"/>
                      <a:pt x="0" y="2330"/>
                    </a:cubicBezTo>
                    <a:cubicBezTo>
                      <a:pt x="1520" y="2077"/>
                      <a:pt x="3040" y="1845"/>
                      <a:pt x="4577" y="1845"/>
                    </a:cubicBezTo>
                    <a:cubicBezTo>
                      <a:pt x="4884" y="1845"/>
                      <a:pt x="5193" y="1854"/>
                      <a:pt x="5502" y="1874"/>
                    </a:cubicBezTo>
                    <a:cubicBezTo>
                      <a:pt x="7325" y="1996"/>
                      <a:pt x="9240" y="2513"/>
                      <a:pt x="10608" y="3728"/>
                    </a:cubicBezTo>
                    <a:cubicBezTo>
                      <a:pt x="12006" y="4944"/>
                      <a:pt x="12797" y="6890"/>
                      <a:pt x="12341" y="8683"/>
                    </a:cubicBezTo>
                    <a:cubicBezTo>
                      <a:pt x="14286" y="7406"/>
                      <a:pt x="14286" y="4306"/>
                      <a:pt x="12888" y="2452"/>
                    </a:cubicBezTo>
                    <a:cubicBezTo>
                      <a:pt x="11585" y="733"/>
                      <a:pt x="9396" y="0"/>
                      <a:pt x="72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9" name="Google Shape;3139;p19"/>
              <p:cNvSpPr/>
              <p:nvPr/>
            </p:nvSpPr>
            <p:spPr>
              <a:xfrm>
                <a:off x="6590050" y="4531150"/>
                <a:ext cx="604150" cy="296550"/>
              </a:xfrm>
              <a:custGeom>
                <a:avLst/>
                <a:gdLst/>
                <a:ahLst/>
                <a:cxnLst/>
                <a:rect l="l" t="t" r="r" b="b"/>
                <a:pathLst>
                  <a:path w="24166" h="11862" extrusionOk="0">
                    <a:moveTo>
                      <a:pt x="16975" y="1"/>
                    </a:moveTo>
                    <a:cubicBezTo>
                      <a:pt x="11903" y="1"/>
                      <a:pt x="6815" y="1787"/>
                      <a:pt x="2949" y="5091"/>
                    </a:cubicBezTo>
                    <a:cubicBezTo>
                      <a:pt x="1429" y="6398"/>
                      <a:pt x="1" y="8526"/>
                      <a:pt x="973" y="10258"/>
                    </a:cubicBezTo>
                    <a:cubicBezTo>
                      <a:pt x="1670" y="11512"/>
                      <a:pt x="3165" y="11862"/>
                      <a:pt x="4659" y="11862"/>
                    </a:cubicBezTo>
                    <a:cubicBezTo>
                      <a:pt x="5121" y="11862"/>
                      <a:pt x="5582" y="11828"/>
                      <a:pt x="6019" y="11778"/>
                    </a:cubicBezTo>
                    <a:cubicBezTo>
                      <a:pt x="11429" y="11261"/>
                      <a:pt x="17053" y="10349"/>
                      <a:pt x="21460" y="7188"/>
                    </a:cubicBezTo>
                    <a:cubicBezTo>
                      <a:pt x="22706" y="6307"/>
                      <a:pt x="23892" y="5091"/>
                      <a:pt x="24044" y="3632"/>
                    </a:cubicBezTo>
                    <a:cubicBezTo>
                      <a:pt x="24165" y="2112"/>
                      <a:pt x="22554" y="684"/>
                      <a:pt x="20639" y="319"/>
                    </a:cubicBezTo>
                    <a:cubicBezTo>
                      <a:pt x="19431" y="106"/>
                      <a:pt x="18204" y="1"/>
                      <a:pt x="16975" y="1"/>
                    </a:cubicBezTo>
                    <a:close/>
                  </a:path>
                </a:pathLst>
              </a:custGeom>
              <a:solidFill>
                <a:schemeClr val="accent6"/>
              </a:solidFill>
              <a:ln w="3050" cap="flat" cmpd="sng">
                <a:solidFill>
                  <a:srgbClr val="FFFFFF"/>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0" name="Google Shape;3140;p19"/>
              <p:cNvSpPr/>
              <p:nvPr/>
            </p:nvSpPr>
            <p:spPr>
              <a:xfrm>
                <a:off x="6476825" y="4548950"/>
                <a:ext cx="266000" cy="225000"/>
              </a:xfrm>
              <a:custGeom>
                <a:avLst/>
                <a:gdLst/>
                <a:ahLst/>
                <a:cxnLst/>
                <a:rect l="l" t="t" r="r" b="b"/>
                <a:pathLst>
                  <a:path w="10640" h="9000" extrusionOk="0">
                    <a:moveTo>
                      <a:pt x="8579" y="0"/>
                    </a:moveTo>
                    <a:cubicBezTo>
                      <a:pt x="6566" y="0"/>
                      <a:pt x="4339" y="675"/>
                      <a:pt x="2980" y="1856"/>
                    </a:cubicBezTo>
                    <a:cubicBezTo>
                      <a:pt x="1095" y="3406"/>
                      <a:pt x="1" y="6568"/>
                      <a:pt x="335" y="8999"/>
                    </a:cubicBezTo>
                    <a:cubicBezTo>
                      <a:pt x="1703" y="4440"/>
                      <a:pt x="5928" y="884"/>
                      <a:pt x="10639" y="276"/>
                    </a:cubicBezTo>
                    <a:cubicBezTo>
                      <a:pt x="10015" y="89"/>
                      <a:pt x="9311" y="0"/>
                      <a:pt x="85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1" name="Google Shape;3141;p19"/>
              <p:cNvSpPr/>
              <p:nvPr/>
            </p:nvSpPr>
            <p:spPr>
              <a:xfrm>
                <a:off x="6435800" y="4736675"/>
                <a:ext cx="824500" cy="309850"/>
              </a:xfrm>
              <a:custGeom>
                <a:avLst/>
                <a:gdLst/>
                <a:ahLst/>
                <a:cxnLst/>
                <a:rect l="l" t="t" r="r" b="b"/>
                <a:pathLst>
                  <a:path w="32980" h="12394" extrusionOk="0">
                    <a:moveTo>
                      <a:pt x="32980" y="1"/>
                    </a:moveTo>
                    <a:lnTo>
                      <a:pt x="32980" y="1"/>
                    </a:lnTo>
                    <a:cubicBezTo>
                      <a:pt x="27502" y="5237"/>
                      <a:pt x="19879" y="8175"/>
                      <a:pt x="12270" y="8175"/>
                    </a:cubicBezTo>
                    <a:cubicBezTo>
                      <a:pt x="10294" y="8175"/>
                      <a:pt x="8319" y="7977"/>
                      <a:pt x="6383" y="7569"/>
                    </a:cubicBezTo>
                    <a:cubicBezTo>
                      <a:pt x="5350" y="7326"/>
                      <a:pt x="4317" y="7053"/>
                      <a:pt x="3465" y="6384"/>
                    </a:cubicBezTo>
                    <a:cubicBezTo>
                      <a:pt x="2614" y="5746"/>
                      <a:pt x="2067" y="4621"/>
                      <a:pt x="2280" y="3618"/>
                    </a:cubicBezTo>
                    <a:lnTo>
                      <a:pt x="2280" y="3618"/>
                    </a:lnTo>
                    <a:cubicBezTo>
                      <a:pt x="274" y="4226"/>
                      <a:pt x="0" y="7508"/>
                      <a:pt x="1247" y="9241"/>
                    </a:cubicBezTo>
                    <a:cubicBezTo>
                      <a:pt x="2523" y="10943"/>
                      <a:pt x="4712" y="11581"/>
                      <a:pt x="6809" y="11977"/>
                    </a:cubicBezTo>
                    <a:cubicBezTo>
                      <a:pt x="8470" y="12252"/>
                      <a:pt x="10154" y="12394"/>
                      <a:pt x="11832" y="12394"/>
                    </a:cubicBezTo>
                    <a:cubicBezTo>
                      <a:pt x="15345" y="12394"/>
                      <a:pt x="18839" y="11773"/>
                      <a:pt x="22068" y="10457"/>
                    </a:cubicBezTo>
                    <a:cubicBezTo>
                      <a:pt x="26901" y="8420"/>
                      <a:pt x="30639" y="4621"/>
                      <a:pt x="329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2" name="Google Shape;3142;p19"/>
              <p:cNvSpPr/>
              <p:nvPr/>
            </p:nvSpPr>
            <p:spPr>
              <a:xfrm>
                <a:off x="6742025" y="4823300"/>
                <a:ext cx="593500" cy="362700"/>
              </a:xfrm>
              <a:custGeom>
                <a:avLst/>
                <a:gdLst/>
                <a:ahLst/>
                <a:cxnLst/>
                <a:rect l="l" t="t" r="r" b="b"/>
                <a:pathLst>
                  <a:path w="23740" h="14508" extrusionOk="0">
                    <a:moveTo>
                      <a:pt x="23740" y="1"/>
                    </a:moveTo>
                    <a:cubicBezTo>
                      <a:pt x="21643" y="4317"/>
                      <a:pt x="18147" y="7934"/>
                      <a:pt x="13952" y="10214"/>
                    </a:cubicBezTo>
                    <a:cubicBezTo>
                      <a:pt x="10581" y="12033"/>
                      <a:pt x="6726" y="12981"/>
                      <a:pt x="2896" y="12981"/>
                    </a:cubicBezTo>
                    <a:cubicBezTo>
                      <a:pt x="1927" y="12981"/>
                      <a:pt x="959" y="12920"/>
                      <a:pt x="1" y="12797"/>
                    </a:cubicBezTo>
                    <a:lnTo>
                      <a:pt x="1" y="12797"/>
                    </a:lnTo>
                    <a:cubicBezTo>
                      <a:pt x="2465" y="13922"/>
                      <a:pt x="5171" y="14507"/>
                      <a:pt x="7870" y="14507"/>
                    </a:cubicBezTo>
                    <a:cubicBezTo>
                      <a:pt x="10497" y="14507"/>
                      <a:pt x="13118" y="13952"/>
                      <a:pt x="15503" y="12797"/>
                    </a:cubicBezTo>
                    <a:cubicBezTo>
                      <a:pt x="20336" y="10427"/>
                      <a:pt x="22524" y="5229"/>
                      <a:pt x="237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3" name="Google Shape;3143;p19"/>
              <p:cNvSpPr/>
              <p:nvPr/>
            </p:nvSpPr>
            <p:spPr>
              <a:xfrm>
                <a:off x="6286850" y="4966825"/>
                <a:ext cx="1453700" cy="608650"/>
              </a:xfrm>
              <a:custGeom>
                <a:avLst/>
                <a:gdLst/>
                <a:ahLst/>
                <a:cxnLst/>
                <a:rect l="l" t="t" r="r" b="b"/>
                <a:pathLst>
                  <a:path w="58148" h="24346" extrusionOk="0">
                    <a:moveTo>
                      <a:pt x="43426" y="0"/>
                    </a:moveTo>
                    <a:cubicBezTo>
                      <a:pt x="34285" y="0"/>
                      <a:pt x="24586" y="1200"/>
                      <a:pt x="15655" y="6752"/>
                    </a:cubicBezTo>
                    <a:cubicBezTo>
                      <a:pt x="12463" y="8728"/>
                      <a:pt x="8542" y="9640"/>
                      <a:pt x="5411" y="11646"/>
                    </a:cubicBezTo>
                    <a:cubicBezTo>
                      <a:pt x="2250" y="13652"/>
                      <a:pt x="1" y="17543"/>
                      <a:pt x="2098" y="20491"/>
                    </a:cubicBezTo>
                    <a:cubicBezTo>
                      <a:pt x="3320" y="22240"/>
                      <a:pt x="5612" y="22988"/>
                      <a:pt x="7996" y="22988"/>
                    </a:cubicBezTo>
                    <a:cubicBezTo>
                      <a:pt x="9466" y="22988"/>
                      <a:pt x="10971" y="22704"/>
                      <a:pt x="12281" y="22193"/>
                    </a:cubicBezTo>
                    <a:cubicBezTo>
                      <a:pt x="15685" y="20886"/>
                      <a:pt x="18299" y="18394"/>
                      <a:pt x="21460" y="16692"/>
                    </a:cubicBezTo>
                    <a:cubicBezTo>
                      <a:pt x="22199" y="20999"/>
                      <a:pt x="27192" y="24345"/>
                      <a:pt x="32083" y="24345"/>
                    </a:cubicBezTo>
                    <a:cubicBezTo>
                      <a:pt x="33024" y="24345"/>
                      <a:pt x="33962" y="24221"/>
                      <a:pt x="34865" y="23956"/>
                    </a:cubicBezTo>
                    <a:cubicBezTo>
                      <a:pt x="40488" y="22315"/>
                      <a:pt x="43284" y="15780"/>
                      <a:pt x="40275" y="11281"/>
                    </a:cubicBezTo>
                    <a:lnTo>
                      <a:pt x="40275" y="11281"/>
                    </a:lnTo>
                    <a:cubicBezTo>
                      <a:pt x="41604" y="11581"/>
                      <a:pt x="42969" y="11728"/>
                      <a:pt x="44332" y="11728"/>
                    </a:cubicBezTo>
                    <a:cubicBezTo>
                      <a:pt x="48081" y="11728"/>
                      <a:pt x="51807" y="10619"/>
                      <a:pt x="54683" y="8546"/>
                    </a:cubicBezTo>
                    <a:cubicBezTo>
                      <a:pt x="56537" y="7208"/>
                      <a:pt x="58148" y="5050"/>
                      <a:pt x="57236" y="3014"/>
                    </a:cubicBezTo>
                    <a:cubicBezTo>
                      <a:pt x="56233" y="856"/>
                      <a:pt x="53041" y="278"/>
                      <a:pt x="50397" y="187"/>
                    </a:cubicBezTo>
                    <a:cubicBezTo>
                      <a:pt x="48126" y="81"/>
                      <a:pt x="45795" y="0"/>
                      <a:pt x="434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144" name="Google Shape;3144;p19"/>
          <p:cNvSpPr txBox="1">
            <a:spLocks noGrp="1"/>
          </p:cNvSpPr>
          <p:nvPr>
            <p:ph type="title"/>
          </p:nvPr>
        </p:nvSpPr>
        <p:spPr>
          <a:xfrm>
            <a:off x="6613967" y="2200011"/>
            <a:ext cx="4382400" cy="1014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145" name="Google Shape;3145;p19"/>
          <p:cNvSpPr txBox="1">
            <a:spLocks noGrp="1"/>
          </p:cNvSpPr>
          <p:nvPr>
            <p:ph type="subTitle" idx="1"/>
          </p:nvPr>
        </p:nvSpPr>
        <p:spPr>
          <a:xfrm>
            <a:off x="6613967" y="3257477"/>
            <a:ext cx="3902800" cy="14212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291808803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3146"/>
        <p:cNvGrpSpPr/>
        <p:nvPr/>
      </p:nvGrpSpPr>
      <p:grpSpPr>
        <a:xfrm>
          <a:off x="0" y="0"/>
          <a:ext cx="0" cy="0"/>
          <a:chOff x="0" y="0"/>
          <a:chExt cx="0" cy="0"/>
        </a:xfrm>
      </p:grpSpPr>
      <p:grpSp>
        <p:nvGrpSpPr>
          <p:cNvPr id="3147" name="Google Shape;3147;p20"/>
          <p:cNvGrpSpPr/>
          <p:nvPr/>
        </p:nvGrpSpPr>
        <p:grpSpPr>
          <a:xfrm>
            <a:off x="-600267" y="151203"/>
            <a:ext cx="13138484" cy="7042335"/>
            <a:chOff x="-450201" y="113402"/>
            <a:chExt cx="9853863" cy="5281751"/>
          </a:xfrm>
        </p:grpSpPr>
        <p:grpSp>
          <p:nvGrpSpPr>
            <p:cNvPr id="3148" name="Google Shape;3148;p20"/>
            <p:cNvGrpSpPr/>
            <p:nvPr/>
          </p:nvGrpSpPr>
          <p:grpSpPr>
            <a:xfrm>
              <a:off x="-450201" y="117555"/>
              <a:ext cx="9853863" cy="5277599"/>
              <a:chOff x="-450201" y="117555"/>
              <a:chExt cx="9853863" cy="5277599"/>
            </a:xfrm>
          </p:grpSpPr>
          <p:grpSp>
            <p:nvGrpSpPr>
              <p:cNvPr id="3149" name="Google Shape;3149;p20"/>
              <p:cNvGrpSpPr/>
              <p:nvPr/>
            </p:nvGrpSpPr>
            <p:grpSpPr>
              <a:xfrm rot="-1164110" flipH="1">
                <a:off x="101306" y="2907693"/>
                <a:ext cx="864923" cy="1572976"/>
                <a:chOff x="5641475" y="2674000"/>
                <a:chExt cx="1142425" cy="2077650"/>
              </a:xfrm>
            </p:grpSpPr>
            <p:sp>
              <p:nvSpPr>
                <p:cNvPr id="3150" name="Google Shape;3150;p20"/>
                <p:cNvSpPr/>
                <p:nvPr/>
              </p:nvSpPr>
              <p:spPr>
                <a:xfrm>
                  <a:off x="5940925" y="2883650"/>
                  <a:ext cx="842975" cy="1868000"/>
                </a:xfrm>
                <a:custGeom>
                  <a:avLst/>
                  <a:gdLst/>
                  <a:ahLst/>
                  <a:cxnLst/>
                  <a:rect l="l" t="t" r="r" b="b"/>
                  <a:pathLst>
                    <a:path w="33719" h="74720" extrusionOk="0">
                      <a:moveTo>
                        <a:pt x="91" y="1"/>
                      </a:moveTo>
                      <a:cubicBezTo>
                        <a:pt x="7" y="1"/>
                        <a:pt x="0" y="122"/>
                        <a:pt x="129" y="352"/>
                      </a:cubicBezTo>
                      <a:cubicBezTo>
                        <a:pt x="2470" y="4850"/>
                        <a:pt x="5722" y="9987"/>
                        <a:pt x="8883" y="15276"/>
                      </a:cubicBezTo>
                      <a:cubicBezTo>
                        <a:pt x="12075" y="20534"/>
                        <a:pt x="15236" y="25975"/>
                        <a:pt x="17637" y="30838"/>
                      </a:cubicBezTo>
                      <a:cubicBezTo>
                        <a:pt x="24294" y="44395"/>
                        <a:pt x="29218" y="58985"/>
                        <a:pt x="32957" y="73605"/>
                      </a:cubicBezTo>
                      <a:cubicBezTo>
                        <a:pt x="33140" y="74303"/>
                        <a:pt x="33395" y="74720"/>
                        <a:pt x="33545" y="74720"/>
                      </a:cubicBezTo>
                      <a:cubicBezTo>
                        <a:pt x="33668" y="74720"/>
                        <a:pt x="33719" y="74434"/>
                        <a:pt x="33595" y="73787"/>
                      </a:cubicBezTo>
                      <a:cubicBezTo>
                        <a:pt x="32470" y="67040"/>
                        <a:pt x="30434" y="60261"/>
                        <a:pt x="28124" y="53666"/>
                      </a:cubicBezTo>
                      <a:cubicBezTo>
                        <a:pt x="25631" y="46492"/>
                        <a:pt x="22744" y="39380"/>
                        <a:pt x="19431" y="32541"/>
                      </a:cubicBezTo>
                      <a:cubicBezTo>
                        <a:pt x="16665" y="26857"/>
                        <a:pt x="13686" y="21477"/>
                        <a:pt x="10525" y="16218"/>
                      </a:cubicBezTo>
                      <a:cubicBezTo>
                        <a:pt x="7394" y="10929"/>
                        <a:pt x="4081" y="5762"/>
                        <a:pt x="585" y="473"/>
                      </a:cubicBezTo>
                      <a:cubicBezTo>
                        <a:pt x="377" y="152"/>
                        <a:pt x="185" y="1"/>
                        <a:pt x="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1" name="Google Shape;3151;p20"/>
                <p:cNvSpPr/>
                <p:nvPr/>
              </p:nvSpPr>
              <p:spPr>
                <a:xfrm>
                  <a:off x="6050300" y="3209575"/>
                  <a:ext cx="239575" cy="127075"/>
                </a:xfrm>
                <a:custGeom>
                  <a:avLst/>
                  <a:gdLst/>
                  <a:ahLst/>
                  <a:cxnLst/>
                  <a:rect l="l" t="t" r="r" b="b"/>
                  <a:pathLst>
                    <a:path w="9583" h="5083" extrusionOk="0">
                      <a:moveTo>
                        <a:pt x="5708" y="1"/>
                      </a:moveTo>
                      <a:cubicBezTo>
                        <a:pt x="5388" y="1"/>
                        <a:pt x="5054" y="123"/>
                        <a:pt x="4751" y="415"/>
                      </a:cubicBezTo>
                      <a:cubicBezTo>
                        <a:pt x="4235" y="902"/>
                        <a:pt x="4235" y="1509"/>
                        <a:pt x="4448" y="1996"/>
                      </a:cubicBezTo>
                      <a:cubicBezTo>
                        <a:pt x="4289" y="1943"/>
                        <a:pt x="4128" y="1912"/>
                        <a:pt x="3965" y="1912"/>
                      </a:cubicBezTo>
                      <a:cubicBezTo>
                        <a:pt x="3658" y="1912"/>
                        <a:pt x="3347" y="2022"/>
                        <a:pt x="3049" y="2300"/>
                      </a:cubicBezTo>
                      <a:cubicBezTo>
                        <a:pt x="2958" y="2391"/>
                        <a:pt x="2928" y="2421"/>
                        <a:pt x="2897" y="2482"/>
                      </a:cubicBezTo>
                      <a:cubicBezTo>
                        <a:pt x="2650" y="2297"/>
                        <a:pt x="2340" y="2174"/>
                        <a:pt x="2016" y="2174"/>
                      </a:cubicBezTo>
                      <a:cubicBezTo>
                        <a:pt x="1701" y="2174"/>
                        <a:pt x="1373" y="2289"/>
                        <a:pt x="1074" y="2573"/>
                      </a:cubicBezTo>
                      <a:cubicBezTo>
                        <a:pt x="0" y="3575"/>
                        <a:pt x="1005" y="5083"/>
                        <a:pt x="2133" y="5083"/>
                      </a:cubicBezTo>
                      <a:cubicBezTo>
                        <a:pt x="2443" y="5083"/>
                        <a:pt x="2761" y="4969"/>
                        <a:pt x="3049" y="4701"/>
                      </a:cubicBezTo>
                      <a:cubicBezTo>
                        <a:pt x="3110" y="4610"/>
                        <a:pt x="3171" y="4579"/>
                        <a:pt x="3201" y="4519"/>
                      </a:cubicBezTo>
                      <a:cubicBezTo>
                        <a:pt x="3448" y="4704"/>
                        <a:pt x="3758" y="4826"/>
                        <a:pt x="4083" y="4826"/>
                      </a:cubicBezTo>
                      <a:cubicBezTo>
                        <a:pt x="4397" y="4826"/>
                        <a:pt x="4726" y="4712"/>
                        <a:pt x="5025" y="4427"/>
                      </a:cubicBezTo>
                      <a:cubicBezTo>
                        <a:pt x="5542" y="3941"/>
                        <a:pt x="5542" y="3333"/>
                        <a:pt x="5329" y="2847"/>
                      </a:cubicBezTo>
                      <a:lnTo>
                        <a:pt x="5329" y="2847"/>
                      </a:lnTo>
                      <a:cubicBezTo>
                        <a:pt x="5466" y="2892"/>
                        <a:pt x="5610" y="2915"/>
                        <a:pt x="5755" y="2915"/>
                      </a:cubicBezTo>
                      <a:cubicBezTo>
                        <a:pt x="5899" y="2915"/>
                        <a:pt x="6043" y="2892"/>
                        <a:pt x="6180" y="2847"/>
                      </a:cubicBezTo>
                      <a:cubicBezTo>
                        <a:pt x="6434" y="3375"/>
                        <a:pt x="6978" y="3765"/>
                        <a:pt x="7561" y="3765"/>
                      </a:cubicBezTo>
                      <a:cubicBezTo>
                        <a:pt x="7883" y="3765"/>
                        <a:pt x="8217" y="3645"/>
                        <a:pt x="8521" y="3364"/>
                      </a:cubicBezTo>
                      <a:cubicBezTo>
                        <a:pt x="9582" y="2383"/>
                        <a:pt x="8571" y="867"/>
                        <a:pt x="7453" y="867"/>
                      </a:cubicBezTo>
                      <a:cubicBezTo>
                        <a:pt x="7323" y="867"/>
                        <a:pt x="7192" y="888"/>
                        <a:pt x="7062" y="932"/>
                      </a:cubicBezTo>
                      <a:cubicBezTo>
                        <a:pt x="6827" y="403"/>
                        <a:pt x="6289" y="1"/>
                        <a:pt x="57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2" name="Google Shape;3152;p20"/>
                <p:cNvSpPr/>
                <p:nvPr/>
              </p:nvSpPr>
              <p:spPr>
                <a:xfrm>
                  <a:off x="6181100" y="3132600"/>
                  <a:ext cx="102925" cy="72975"/>
                </a:xfrm>
                <a:custGeom>
                  <a:avLst/>
                  <a:gdLst/>
                  <a:ahLst/>
                  <a:cxnLst/>
                  <a:rect l="l" t="t" r="r" b="b"/>
                  <a:pathLst>
                    <a:path w="4117" h="2919" extrusionOk="0">
                      <a:moveTo>
                        <a:pt x="2005" y="0"/>
                      </a:moveTo>
                      <a:cubicBezTo>
                        <a:pt x="1692" y="0"/>
                        <a:pt x="1366" y="117"/>
                        <a:pt x="1070" y="394"/>
                      </a:cubicBezTo>
                      <a:cubicBezTo>
                        <a:pt x="1" y="1415"/>
                        <a:pt x="1010" y="2919"/>
                        <a:pt x="2126" y="2919"/>
                      </a:cubicBezTo>
                      <a:cubicBezTo>
                        <a:pt x="2439" y="2919"/>
                        <a:pt x="2760" y="2801"/>
                        <a:pt x="3045" y="2522"/>
                      </a:cubicBezTo>
                      <a:cubicBezTo>
                        <a:pt x="4116" y="1522"/>
                        <a:pt x="3137" y="0"/>
                        <a:pt x="20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3" name="Google Shape;3153;p20"/>
                <p:cNvSpPr/>
                <p:nvPr/>
              </p:nvSpPr>
              <p:spPr>
                <a:xfrm>
                  <a:off x="5859775" y="2867550"/>
                  <a:ext cx="376600" cy="374575"/>
                </a:xfrm>
                <a:custGeom>
                  <a:avLst/>
                  <a:gdLst/>
                  <a:ahLst/>
                  <a:cxnLst/>
                  <a:rect l="l" t="t" r="r" b="b"/>
                  <a:pathLst>
                    <a:path w="15064" h="14983" extrusionOk="0">
                      <a:moveTo>
                        <a:pt x="11765" y="8382"/>
                      </a:moveTo>
                      <a:lnTo>
                        <a:pt x="11765" y="8382"/>
                      </a:lnTo>
                      <a:cubicBezTo>
                        <a:pt x="11369" y="9081"/>
                        <a:pt x="11734" y="9871"/>
                        <a:pt x="12312" y="10236"/>
                      </a:cubicBezTo>
                      <a:cubicBezTo>
                        <a:pt x="12191" y="10210"/>
                        <a:pt x="12065" y="10194"/>
                        <a:pt x="11937" y="10194"/>
                      </a:cubicBezTo>
                      <a:cubicBezTo>
                        <a:pt x="11615" y="10194"/>
                        <a:pt x="11279" y="10296"/>
                        <a:pt x="10974" y="10601"/>
                      </a:cubicBezTo>
                      <a:cubicBezTo>
                        <a:pt x="10944" y="10601"/>
                        <a:pt x="10944" y="10631"/>
                        <a:pt x="10944" y="10631"/>
                      </a:cubicBezTo>
                      <a:cubicBezTo>
                        <a:pt x="10724" y="10530"/>
                        <a:pt x="10495" y="10466"/>
                        <a:pt x="10266" y="10466"/>
                      </a:cubicBezTo>
                      <a:cubicBezTo>
                        <a:pt x="10085" y="10466"/>
                        <a:pt x="9903" y="10506"/>
                        <a:pt x="9728" y="10601"/>
                      </a:cubicBezTo>
                      <a:cubicBezTo>
                        <a:pt x="9515" y="10327"/>
                        <a:pt x="9303" y="10145"/>
                        <a:pt x="9029" y="10023"/>
                      </a:cubicBezTo>
                      <a:cubicBezTo>
                        <a:pt x="9059" y="9962"/>
                        <a:pt x="9120" y="9962"/>
                        <a:pt x="9151" y="9932"/>
                      </a:cubicBezTo>
                      <a:cubicBezTo>
                        <a:pt x="9363" y="9719"/>
                        <a:pt x="9515" y="9476"/>
                        <a:pt x="9576" y="9233"/>
                      </a:cubicBezTo>
                      <a:cubicBezTo>
                        <a:pt x="9612" y="9236"/>
                        <a:pt x="9649" y="9237"/>
                        <a:pt x="9685" y="9237"/>
                      </a:cubicBezTo>
                      <a:cubicBezTo>
                        <a:pt x="10018" y="9237"/>
                        <a:pt x="10369" y="9112"/>
                        <a:pt x="10670" y="8838"/>
                      </a:cubicBezTo>
                      <a:cubicBezTo>
                        <a:pt x="10731" y="8777"/>
                        <a:pt x="10822" y="8686"/>
                        <a:pt x="10853" y="8625"/>
                      </a:cubicBezTo>
                      <a:cubicBezTo>
                        <a:pt x="10913" y="8631"/>
                        <a:pt x="10974" y="8635"/>
                        <a:pt x="11035" y="8635"/>
                      </a:cubicBezTo>
                      <a:cubicBezTo>
                        <a:pt x="11278" y="8635"/>
                        <a:pt x="11521" y="8576"/>
                        <a:pt x="11765" y="8382"/>
                      </a:cubicBezTo>
                      <a:close/>
                      <a:moveTo>
                        <a:pt x="1978" y="1"/>
                      </a:moveTo>
                      <a:cubicBezTo>
                        <a:pt x="1667" y="1"/>
                        <a:pt x="1348" y="116"/>
                        <a:pt x="1065" y="388"/>
                      </a:cubicBezTo>
                      <a:cubicBezTo>
                        <a:pt x="0" y="1404"/>
                        <a:pt x="979" y="2903"/>
                        <a:pt x="2097" y="2903"/>
                      </a:cubicBezTo>
                      <a:cubicBezTo>
                        <a:pt x="2383" y="2903"/>
                        <a:pt x="2678" y="2805"/>
                        <a:pt x="2950" y="2576"/>
                      </a:cubicBezTo>
                      <a:cubicBezTo>
                        <a:pt x="2950" y="2607"/>
                        <a:pt x="2980" y="2667"/>
                        <a:pt x="3041" y="2728"/>
                      </a:cubicBezTo>
                      <a:cubicBezTo>
                        <a:pt x="2950" y="2759"/>
                        <a:pt x="2889" y="2819"/>
                        <a:pt x="2798" y="2911"/>
                      </a:cubicBezTo>
                      <a:cubicBezTo>
                        <a:pt x="1825" y="3853"/>
                        <a:pt x="2615" y="5221"/>
                        <a:pt x="3649" y="5403"/>
                      </a:cubicBezTo>
                      <a:cubicBezTo>
                        <a:pt x="3558" y="5859"/>
                        <a:pt x="3740" y="6315"/>
                        <a:pt x="4105" y="6680"/>
                      </a:cubicBezTo>
                      <a:cubicBezTo>
                        <a:pt x="4021" y="7492"/>
                        <a:pt x="4762" y="8278"/>
                        <a:pt x="5593" y="8278"/>
                      </a:cubicBezTo>
                      <a:cubicBezTo>
                        <a:pt x="5664" y="8278"/>
                        <a:pt x="5735" y="8272"/>
                        <a:pt x="5807" y="8260"/>
                      </a:cubicBezTo>
                      <a:cubicBezTo>
                        <a:pt x="5837" y="8382"/>
                        <a:pt x="5929" y="8503"/>
                        <a:pt x="5959" y="8595"/>
                      </a:cubicBezTo>
                      <a:cubicBezTo>
                        <a:pt x="5412" y="9111"/>
                        <a:pt x="5412" y="9750"/>
                        <a:pt x="5685" y="10266"/>
                      </a:cubicBezTo>
                      <a:cubicBezTo>
                        <a:pt x="5533" y="10358"/>
                        <a:pt x="5381" y="10418"/>
                        <a:pt x="5229" y="10570"/>
                      </a:cubicBezTo>
                      <a:cubicBezTo>
                        <a:pt x="4161" y="11591"/>
                        <a:pt x="5152" y="13095"/>
                        <a:pt x="6274" y="13095"/>
                      </a:cubicBezTo>
                      <a:cubicBezTo>
                        <a:pt x="6588" y="13095"/>
                        <a:pt x="6913" y="12977"/>
                        <a:pt x="7205" y="12698"/>
                      </a:cubicBezTo>
                      <a:cubicBezTo>
                        <a:pt x="7327" y="12607"/>
                        <a:pt x="7448" y="12485"/>
                        <a:pt x="7509" y="12333"/>
                      </a:cubicBezTo>
                      <a:cubicBezTo>
                        <a:pt x="7631" y="12455"/>
                        <a:pt x="7752" y="12516"/>
                        <a:pt x="7844" y="12607"/>
                      </a:cubicBezTo>
                      <a:cubicBezTo>
                        <a:pt x="6997" y="13595"/>
                        <a:pt x="7952" y="14983"/>
                        <a:pt x="9033" y="14983"/>
                      </a:cubicBezTo>
                      <a:cubicBezTo>
                        <a:pt x="9349" y="14983"/>
                        <a:pt x="9676" y="14864"/>
                        <a:pt x="9971" y="14583"/>
                      </a:cubicBezTo>
                      <a:cubicBezTo>
                        <a:pt x="10225" y="14762"/>
                        <a:pt x="10524" y="14875"/>
                        <a:pt x="10830" y="14875"/>
                      </a:cubicBezTo>
                      <a:cubicBezTo>
                        <a:pt x="11146" y="14875"/>
                        <a:pt x="11471" y="14754"/>
                        <a:pt x="11765" y="14461"/>
                      </a:cubicBezTo>
                      <a:cubicBezTo>
                        <a:pt x="12220" y="14035"/>
                        <a:pt x="12312" y="13519"/>
                        <a:pt x="12160" y="13093"/>
                      </a:cubicBezTo>
                      <a:cubicBezTo>
                        <a:pt x="12403" y="13063"/>
                        <a:pt x="12707" y="12941"/>
                        <a:pt x="12950" y="12698"/>
                      </a:cubicBezTo>
                      <a:cubicBezTo>
                        <a:pt x="13740" y="11938"/>
                        <a:pt x="13376" y="10935"/>
                        <a:pt x="12676" y="10418"/>
                      </a:cubicBezTo>
                      <a:lnTo>
                        <a:pt x="12676" y="10418"/>
                      </a:lnTo>
                      <a:cubicBezTo>
                        <a:pt x="12812" y="10457"/>
                        <a:pt x="12954" y="10480"/>
                        <a:pt x="13098" y="10480"/>
                      </a:cubicBezTo>
                      <a:cubicBezTo>
                        <a:pt x="13406" y="10480"/>
                        <a:pt x="13724" y="10374"/>
                        <a:pt x="14014" y="10084"/>
                      </a:cubicBezTo>
                      <a:cubicBezTo>
                        <a:pt x="15063" y="9084"/>
                        <a:pt x="14100" y="7571"/>
                        <a:pt x="12980" y="7571"/>
                      </a:cubicBezTo>
                      <a:cubicBezTo>
                        <a:pt x="12738" y="7571"/>
                        <a:pt x="12489" y="7642"/>
                        <a:pt x="12251" y="7804"/>
                      </a:cubicBezTo>
                      <a:cubicBezTo>
                        <a:pt x="12758" y="6860"/>
                        <a:pt x="11867" y="5705"/>
                        <a:pt x="10877" y="5705"/>
                      </a:cubicBezTo>
                      <a:cubicBezTo>
                        <a:pt x="10561" y="5705"/>
                        <a:pt x="10235" y="5823"/>
                        <a:pt x="9941" y="6102"/>
                      </a:cubicBezTo>
                      <a:cubicBezTo>
                        <a:pt x="9850" y="6163"/>
                        <a:pt x="9789" y="6254"/>
                        <a:pt x="9758" y="6345"/>
                      </a:cubicBezTo>
                      <a:cubicBezTo>
                        <a:pt x="9684" y="6334"/>
                        <a:pt x="9610" y="6328"/>
                        <a:pt x="9537" y="6328"/>
                      </a:cubicBezTo>
                      <a:cubicBezTo>
                        <a:pt x="9224" y="6328"/>
                        <a:pt x="8924" y="6439"/>
                        <a:pt x="8603" y="6710"/>
                      </a:cubicBezTo>
                      <a:cubicBezTo>
                        <a:pt x="8512" y="6832"/>
                        <a:pt x="8391" y="6984"/>
                        <a:pt x="8299" y="7105"/>
                      </a:cubicBezTo>
                      <a:cubicBezTo>
                        <a:pt x="8021" y="6688"/>
                        <a:pt x="7540" y="6398"/>
                        <a:pt x="7018" y="6398"/>
                      </a:cubicBezTo>
                      <a:cubicBezTo>
                        <a:pt x="6969" y="6398"/>
                        <a:pt x="6920" y="6401"/>
                        <a:pt x="6871" y="6406"/>
                      </a:cubicBezTo>
                      <a:cubicBezTo>
                        <a:pt x="6840" y="6345"/>
                        <a:pt x="6780" y="6254"/>
                        <a:pt x="6749" y="6133"/>
                      </a:cubicBezTo>
                      <a:cubicBezTo>
                        <a:pt x="7053" y="6133"/>
                        <a:pt x="7388" y="6041"/>
                        <a:pt x="7692" y="5768"/>
                      </a:cubicBezTo>
                      <a:cubicBezTo>
                        <a:pt x="8762" y="4744"/>
                        <a:pt x="7765" y="3255"/>
                        <a:pt x="6640" y="3255"/>
                      </a:cubicBezTo>
                      <a:cubicBezTo>
                        <a:pt x="6328" y="3255"/>
                        <a:pt x="6006" y="3370"/>
                        <a:pt x="5716" y="3640"/>
                      </a:cubicBezTo>
                      <a:cubicBezTo>
                        <a:pt x="5533" y="3822"/>
                        <a:pt x="5412" y="4005"/>
                        <a:pt x="5351" y="4248"/>
                      </a:cubicBezTo>
                      <a:cubicBezTo>
                        <a:pt x="5321" y="4248"/>
                        <a:pt x="5260" y="4248"/>
                        <a:pt x="5229" y="4187"/>
                      </a:cubicBezTo>
                      <a:cubicBezTo>
                        <a:pt x="5260" y="3944"/>
                        <a:pt x="5229" y="3640"/>
                        <a:pt x="5077" y="3397"/>
                      </a:cubicBezTo>
                      <a:cubicBezTo>
                        <a:pt x="5169" y="3367"/>
                        <a:pt x="5229" y="3275"/>
                        <a:pt x="5321" y="3215"/>
                      </a:cubicBezTo>
                      <a:cubicBezTo>
                        <a:pt x="6359" y="2225"/>
                        <a:pt x="5384" y="718"/>
                        <a:pt x="4268" y="718"/>
                      </a:cubicBezTo>
                      <a:cubicBezTo>
                        <a:pt x="3979" y="718"/>
                        <a:pt x="3681" y="819"/>
                        <a:pt x="3406" y="1056"/>
                      </a:cubicBezTo>
                      <a:cubicBezTo>
                        <a:pt x="3203" y="467"/>
                        <a:pt x="2606" y="1"/>
                        <a:pt x="19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4" name="Google Shape;3154;p20"/>
                <p:cNvSpPr/>
                <p:nvPr/>
              </p:nvSpPr>
              <p:spPr>
                <a:xfrm>
                  <a:off x="5803400" y="2808875"/>
                  <a:ext cx="102950" cy="72675"/>
                </a:xfrm>
                <a:custGeom>
                  <a:avLst/>
                  <a:gdLst/>
                  <a:ahLst/>
                  <a:cxnLst/>
                  <a:rect l="l" t="t" r="r" b="b"/>
                  <a:pathLst>
                    <a:path w="4118" h="2907" extrusionOk="0">
                      <a:moveTo>
                        <a:pt x="2007" y="1"/>
                      </a:moveTo>
                      <a:cubicBezTo>
                        <a:pt x="1693" y="1"/>
                        <a:pt x="1368" y="117"/>
                        <a:pt x="1071" y="394"/>
                      </a:cubicBezTo>
                      <a:cubicBezTo>
                        <a:pt x="0" y="1418"/>
                        <a:pt x="997" y="2907"/>
                        <a:pt x="2123" y="2907"/>
                      </a:cubicBezTo>
                      <a:cubicBezTo>
                        <a:pt x="2435" y="2907"/>
                        <a:pt x="2756" y="2792"/>
                        <a:pt x="3047" y="2522"/>
                      </a:cubicBezTo>
                      <a:cubicBezTo>
                        <a:pt x="4118" y="1522"/>
                        <a:pt x="3139" y="1"/>
                        <a:pt x="20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5" name="Google Shape;3155;p20"/>
                <p:cNvSpPr/>
                <p:nvPr/>
              </p:nvSpPr>
              <p:spPr>
                <a:xfrm>
                  <a:off x="5750950" y="2720325"/>
                  <a:ext cx="88725" cy="97275"/>
                </a:xfrm>
                <a:custGeom>
                  <a:avLst/>
                  <a:gdLst/>
                  <a:ahLst/>
                  <a:cxnLst/>
                  <a:rect l="l" t="t" r="r" b="b"/>
                  <a:pathLst>
                    <a:path w="3549" h="3891" extrusionOk="0">
                      <a:moveTo>
                        <a:pt x="1741" y="0"/>
                      </a:moveTo>
                      <a:cubicBezTo>
                        <a:pt x="1423" y="0"/>
                        <a:pt x="1094" y="122"/>
                        <a:pt x="798" y="410"/>
                      </a:cubicBezTo>
                      <a:cubicBezTo>
                        <a:pt x="342" y="866"/>
                        <a:pt x="281" y="1383"/>
                        <a:pt x="433" y="1839"/>
                      </a:cubicBezTo>
                      <a:cubicBezTo>
                        <a:pt x="0" y="2796"/>
                        <a:pt x="849" y="3891"/>
                        <a:pt x="1801" y="3891"/>
                      </a:cubicBezTo>
                      <a:cubicBezTo>
                        <a:pt x="2118" y="3891"/>
                        <a:pt x="2447" y="3769"/>
                        <a:pt x="2743" y="3480"/>
                      </a:cubicBezTo>
                      <a:cubicBezTo>
                        <a:pt x="3199" y="3024"/>
                        <a:pt x="3291" y="2508"/>
                        <a:pt x="3139" y="2052"/>
                      </a:cubicBezTo>
                      <a:cubicBezTo>
                        <a:pt x="3549" y="1094"/>
                        <a:pt x="2694" y="0"/>
                        <a:pt x="17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6" name="Google Shape;3156;p20"/>
                <p:cNvSpPr/>
                <p:nvPr/>
              </p:nvSpPr>
              <p:spPr>
                <a:xfrm>
                  <a:off x="5863350" y="2719900"/>
                  <a:ext cx="103575" cy="72675"/>
                </a:xfrm>
                <a:custGeom>
                  <a:avLst/>
                  <a:gdLst/>
                  <a:ahLst/>
                  <a:cxnLst/>
                  <a:rect l="l" t="t" r="r" b="b"/>
                  <a:pathLst>
                    <a:path w="4143" h="2907" extrusionOk="0">
                      <a:moveTo>
                        <a:pt x="2021" y="0"/>
                      </a:moveTo>
                      <a:cubicBezTo>
                        <a:pt x="1703" y="0"/>
                        <a:pt x="1373" y="118"/>
                        <a:pt x="1074" y="397"/>
                      </a:cubicBezTo>
                      <a:cubicBezTo>
                        <a:pt x="1" y="1399"/>
                        <a:pt x="1005" y="2906"/>
                        <a:pt x="2134" y="2906"/>
                      </a:cubicBezTo>
                      <a:cubicBezTo>
                        <a:pt x="2443" y="2906"/>
                        <a:pt x="2762" y="2793"/>
                        <a:pt x="3050" y="2525"/>
                      </a:cubicBezTo>
                      <a:cubicBezTo>
                        <a:pt x="4142" y="1504"/>
                        <a:pt x="3157" y="0"/>
                        <a:pt x="20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7" name="Google Shape;3157;p20"/>
                <p:cNvSpPr/>
                <p:nvPr/>
              </p:nvSpPr>
              <p:spPr>
                <a:xfrm>
                  <a:off x="5918950" y="2779250"/>
                  <a:ext cx="102900" cy="72975"/>
                </a:xfrm>
                <a:custGeom>
                  <a:avLst/>
                  <a:gdLst/>
                  <a:ahLst/>
                  <a:cxnLst/>
                  <a:rect l="l" t="t" r="r" b="b"/>
                  <a:pathLst>
                    <a:path w="4116" h="2919" extrusionOk="0">
                      <a:moveTo>
                        <a:pt x="2005" y="0"/>
                      </a:moveTo>
                      <a:cubicBezTo>
                        <a:pt x="1691" y="0"/>
                        <a:pt x="1366" y="117"/>
                        <a:pt x="1069" y="394"/>
                      </a:cubicBezTo>
                      <a:cubicBezTo>
                        <a:pt x="0" y="1415"/>
                        <a:pt x="1010" y="2919"/>
                        <a:pt x="2126" y="2919"/>
                      </a:cubicBezTo>
                      <a:cubicBezTo>
                        <a:pt x="2438" y="2919"/>
                        <a:pt x="2759" y="2801"/>
                        <a:pt x="3045" y="2522"/>
                      </a:cubicBezTo>
                      <a:cubicBezTo>
                        <a:pt x="4116" y="1522"/>
                        <a:pt x="3137" y="0"/>
                        <a:pt x="20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8" name="Google Shape;3158;p20"/>
                <p:cNvSpPr/>
                <p:nvPr/>
              </p:nvSpPr>
              <p:spPr>
                <a:xfrm>
                  <a:off x="5987275" y="2851350"/>
                  <a:ext cx="102925" cy="72775"/>
                </a:xfrm>
                <a:custGeom>
                  <a:avLst/>
                  <a:gdLst/>
                  <a:ahLst/>
                  <a:cxnLst/>
                  <a:rect l="l" t="t" r="r" b="b"/>
                  <a:pathLst>
                    <a:path w="4117" h="2911" extrusionOk="0">
                      <a:moveTo>
                        <a:pt x="2015" y="0"/>
                      </a:moveTo>
                      <a:cubicBezTo>
                        <a:pt x="1699" y="0"/>
                        <a:pt x="1371" y="118"/>
                        <a:pt x="1072" y="397"/>
                      </a:cubicBezTo>
                      <a:cubicBezTo>
                        <a:pt x="1" y="1421"/>
                        <a:pt x="1017" y="2910"/>
                        <a:pt x="2136" y="2910"/>
                      </a:cubicBezTo>
                      <a:cubicBezTo>
                        <a:pt x="2446" y="2910"/>
                        <a:pt x="2764" y="2796"/>
                        <a:pt x="3047" y="2525"/>
                      </a:cubicBezTo>
                      <a:cubicBezTo>
                        <a:pt x="4116" y="1504"/>
                        <a:pt x="3144" y="0"/>
                        <a:pt x="20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9" name="Google Shape;3159;p20"/>
                <p:cNvSpPr/>
                <p:nvPr/>
              </p:nvSpPr>
              <p:spPr>
                <a:xfrm>
                  <a:off x="6063450" y="2931525"/>
                  <a:ext cx="102850" cy="72325"/>
                </a:xfrm>
                <a:custGeom>
                  <a:avLst/>
                  <a:gdLst/>
                  <a:ahLst/>
                  <a:cxnLst/>
                  <a:rect l="l" t="t" r="r" b="b"/>
                  <a:pathLst>
                    <a:path w="4114" h="2893" extrusionOk="0">
                      <a:moveTo>
                        <a:pt x="1994" y="0"/>
                      </a:moveTo>
                      <a:cubicBezTo>
                        <a:pt x="1682" y="0"/>
                        <a:pt x="1359" y="113"/>
                        <a:pt x="1064" y="382"/>
                      </a:cubicBezTo>
                      <a:cubicBezTo>
                        <a:pt x="1" y="1398"/>
                        <a:pt x="995" y="2892"/>
                        <a:pt x="2105" y="2892"/>
                      </a:cubicBezTo>
                      <a:cubicBezTo>
                        <a:pt x="2422" y="2892"/>
                        <a:pt x="2749" y="2770"/>
                        <a:pt x="3040" y="2479"/>
                      </a:cubicBezTo>
                      <a:cubicBezTo>
                        <a:pt x="4113" y="1502"/>
                        <a:pt x="3128" y="0"/>
                        <a:pt x="19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0" name="Google Shape;3160;p20"/>
                <p:cNvSpPr/>
                <p:nvPr/>
              </p:nvSpPr>
              <p:spPr>
                <a:xfrm>
                  <a:off x="6123300" y="3003325"/>
                  <a:ext cx="102900" cy="72775"/>
                </a:xfrm>
                <a:custGeom>
                  <a:avLst/>
                  <a:gdLst/>
                  <a:ahLst/>
                  <a:cxnLst/>
                  <a:rect l="l" t="t" r="r" b="b"/>
                  <a:pathLst>
                    <a:path w="4116" h="2911" extrusionOk="0">
                      <a:moveTo>
                        <a:pt x="2003" y="1"/>
                      </a:moveTo>
                      <a:cubicBezTo>
                        <a:pt x="1689" y="1"/>
                        <a:pt x="1364" y="118"/>
                        <a:pt x="1072" y="398"/>
                      </a:cubicBezTo>
                      <a:cubicBezTo>
                        <a:pt x="1" y="1421"/>
                        <a:pt x="998" y="2910"/>
                        <a:pt x="2123" y="2910"/>
                      </a:cubicBezTo>
                      <a:cubicBezTo>
                        <a:pt x="2435" y="2910"/>
                        <a:pt x="2757" y="2796"/>
                        <a:pt x="3047" y="2525"/>
                      </a:cubicBezTo>
                      <a:cubicBezTo>
                        <a:pt x="4116" y="1504"/>
                        <a:pt x="3125" y="1"/>
                        <a:pt x="20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1" name="Google Shape;3161;p20"/>
                <p:cNvSpPr/>
                <p:nvPr/>
              </p:nvSpPr>
              <p:spPr>
                <a:xfrm>
                  <a:off x="6025325" y="2942625"/>
                  <a:ext cx="104100" cy="72975"/>
                </a:xfrm>
                <a:custGeom>
                  <a:avLst/>
                  <a:gdLst/>
                  <a:ahLst/>
                  <a:cxnLst/>
                  <a:rect l="l" t="t" r="r" b="b"/>
                  <a:pathLst>
                    <a:path w="4164" h="2919" extrusionOk="0">
                      <a:moveTo>
                        <a:pt x="2012" y="0"/>
                      </a:moveTo>
                      <a:cubicBezTo>
                        <a:pt x="1694" y="0"/>
                        <a:pt x="1366" y="117"/>
                        <a:pt x="1070" y="394"/>
                      </a:cubicBezTo>
                      <a:cubicBezTo>
                        <a:pt x="1" y="1415"/>
                        <a:pt x="1010" y="2919"/>
                        <a:pt x="2126" y="2919"/>
                      </a:cubicBezTo>
                      <a:cubicBezTo>
                        <a:pt x="2439" y="2919"/>
                        <a:pt x="2759" y="2801"/>
                        <a:pt x="3045" y="2522"/>
                      </a:cubicBezTo>
                      <a:cubicBezTo>
                        <a:pt x="4164" y="1522"/>
                        <a:pt x="3158" y="0"/>
                        <a:pt x="20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2" name="Google Shape;3162;p20"/>
                <p:cNvSpPr/>
                <p:nvPr/>
              </p:nvSpPr>
              <p:spPr>
                <a:xfrm>
                  <a:off x="6001650" y="2917450"/>
                  <a:ext cx="102975" cy="72700"/>
                </a:xfrm>
                <a:custGeom>
                  <a:avLst/>
                  <a:gdLst/>
                  <a:ahLst/>
                  <a:cxnLst/>
                  <a:rect l="l" t="t" r="r" b="b"/>
                  <a:pathLst>
                    <a:path w="4119" h="2908" extrusionOk="0">
                      <a:moveTo>
                        <a:pt x="2018" y="1"/>
                      </a:moveTo>
                      <a:cubicBezTo>
                        <a:pt x="1702" y="1"/>
                        <a:pt x="1373" y="119"/>
                        <a:pt x="1074" y="398"/>
                      </a:cubicBezTo>
                      <a:cubicBezTo>
                        <a:pt x="1" y="1400"/>
                        <a:pt x="1005" y="2907"/>
                        <a:pt x="2134" y="2907"/>
                      </a:cubicBezTo>
                      <a:cubicBezTo>
                        <a:pt x="2443" y="2907"/>
                        <a:pt x="2762" y="2794"/>
                        <a:pt x="3050" y="2526"/>
                      </a:cubicBezTo>
                      <a:cubicBezTo>
                        <a:pt x="4119" y="1504"/>
                        <a:pt x="3146" y="1"/>
                        <a:pt x="20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3" name="Google Shape;3163;p20"/>
                <p:cNvSpPr/>
                <p:nvPr/>
              </p:nvSpPr>
              <p:spPr>
                <a:xfrm>
                  <a:off x="5922000" y="2824750"/>
                  <a:ext cx="102850" cy="73075"/>
                </a:xfrm>
                <a:custGeom>
                  <a:avLst/>
                  <a:gdLst/>
                  <a:ahLst/>
                  <a:cxnLst/>
                  <a:rect l="l" t="t" r="r" b="b"/>
                  <a:pathLst>
                    <a:path w="4114" h="2923" extrusionOk="0">
                      <a:moveTo>
                        <a:pt x="2012" y="1"/>
                      </a:moveTo>
                      <a:cubicBezTo>
                        <a:pt x="1696" y="1"/>
                        <a:pt x="1368" y="118"/>
                        <a:pt x="1069" y="398"/>
                      </a:cubicBezTo>
                      <a:cubicBezTo>
                        <a:pt x="0" y="1419"/>
                        <a:pt x="991" y="2922"/>
                        <a:pt x="2113" y="2922"/>
                      </a:cubicBezTo>
                      <a:cubicBezTo>
                        <a:pt x="2427" y="2922"/>
                        <a:pt x="2752" y="2805"/>
                        <a:pt x="3044" y="2525"/>
                      </a:cubicBezTo>
                      <a:cubicBezTo>
                        <a:pt x="4113" y="1504"/>
                        <a:pt x="3141" y="1"/>
                        <a:pt x="20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4" name="Google Shape;3164;p20"/>
                <p:cNvSpPr/>
                <p:nvPr/>
              </p:nvSpPr>
              <p:spPr>
                <a:xfrm>
                  <a:off x="5898300" y="2799375"/>
                  <a:ext cx="102925" cy="72975"/>
                </a:xfrm>
                <a:custGeom>
                  <a:avLst/>
                  <a:gdLst/>
                  <a:ahLst/>
                  <a:cxnLst/>
                  <a:rect l="l" t="t" r="r" b="b"/>
                  <a:pathLst>
                    <a:path w="4117" h="2919" extrusionOk="0">
                      <a:moveTo>
                        <a:pt x="2025" y="0"/>
                      </a:moveTo>
                      <a:cubicBezTo>
                        <a:pt x="1707" y="0"/>
                        <a:pt x="1376" y="122"/>
                        <a:pt x="1074" y="410"/>
                      </a:cubicBezTo>
                      <a:cubicBezTo>
                        <a:pt x="1" y="1411"/>
                        <a:pt x="1006" y="2919"/>
                        <a:pt x="2134" y="2919"/>
                      </a:cubicBezTo>
                      <a:cubicBezTo>
                        <a:pt x="2444" y="2919"/>
                        <a:pt x="2762" y="2805"/>
                        <a:pt x="3050" y="2537"/>
                      </a:cubicBezTo>
                      <a:cubicBezTo>
                        <a:pt x="4117" y="1518"/>
                        <a:pt x="3151" y="0"/>
                        <a:pt x="20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5" name="Google Shape;3165;p20"/>
                <p:cNvSpPr/>
                <p:nvPr/>
              </p:nvSpPr>
              <p:spPr>
                <a:xfrm>
                  <a:off x="5861150" y="2786075"/>
                  <a:ext cx="103550" cy="72700"/>
                </a:xfrm>
                <a:custGeom>
                  <a:avLst/>
                  <a:gdLst/>
                  <a:ahLst/>
                  <a:cxnLst/>
                  <a:rect l="l" t="t" r="r" b="b"/>
                  <a:pathLst>
                    <a:path w="4142" h="2908" extrusionOk="0">
                      <a:moveTo>
                        <a:pt x="2010" y="1"/>
                      </a:moveTo>
                      <a:cubicBezTo>
                        <a:pt x="1694" y="1"/>
                        <a:pt x="1368" y="118"/>
                        <a:pt x="1071" y="394"/>
                      </a:cubicBezTo>
                      <a:cubicBezTo>
                        <a:pt x="0" y="1418"/>
                        <a:pt x="998" y="2907"/>
                        <a:pt x="2123" y="2907"/>
                      </a:cubicBezTo>
                      <a:cubicBezTo>
                        <a:pt x="2435" y="2907"/>
                        <a:pt x="2757" y="2793"/>
                        <a:pt x="3047" y="2522"/>
                      </a:cubicBezTo>
                      <a:cubicBezTo>
                        <a:pt x="4142" y="1522"/>
                        <a:pt x="3149" y="1"/>
                        <a:pt x="20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6" name="Google Shape;3166;p20"/>
                <p:cNvSpPr/>
                <p:nvPr/>
              </p:nvSpPr>
              <p:spPr>
                <a:xfrm>
                  <a:off x="5816375" y="2764050"/>
                  <a:ext cx="104100" cy="72975"/>
                </a:xfrm>
                <a:custGeom>
                  <a:avLst/>
                  <a:gdLst/>
                  <a:ahLst/>
                  <a:cxnLst/>
                  <a:rect l="l" t="t" r="r" b="b"/>
                  <a:pathLst>
                    <a:path w="4164" h="2919" extrusionOk="0">
                      <a:moveTo>
                        <a:pt x="2011" y="0"/>
                      </a:moveTo>
                      <a:cubicBezTo>
                        <a:pt x="1694" y="0"/>
                        <a:pt x="1365" y="117"/>
                        <a:pt x="1069" y="394"/>
                      </a:cubicBezTo>
                      <a:cubicBezTo>
                        <a:pt x="0" y="1415"/>
                        <a:pt x="1009" y="2919"/>
                        <a:pt x="2125" y="2919"/>
                      </a:cubicBezTo>
                      <a:cubicBezTo>
                        <a:pt x="2438" y="2919"/>
                        <a:pt x="2759" y="2801"/>
                        <a:pt x="3044" y="2522"/>
                      </a:cubicBezTo>
                      <a:cubicBezTo>
                        <a:pt x="4163" y="1522"/>
                        <a:pt x="3157" y="0"/>
                        <a:pt x="20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7" name="Google Shape;3167;p20"/>
                <p:cNvSpPr/>
                <p:nvPr/>
              </p:nvSpPr>
              <p:spPr>
                <a:xfrm>
                  <a:off x="5812450" y="2776500"/>
                  <a:ext cx="102850" cy="73050"/>
                </a:xfrm>
                <a:custGeom>
                  <a:avLst/>
                  <a:gdLst/>
                  <a:ahLst/>
                  <a:cxnLst/>
                  <a:rect l="l" t="t" r="r" b="b"/>
                  <a:pathLst>
                    <a:path w="4114" h="2922" extrusionOk="0">
                      <a:moveTo>
                        <a:pt x="2020" y="0"/>
                      </a:moveTo>
                      <a:cubicBezTo>
                        <a:pt x="1701" y="0"/>
                        <a:pt x="1371" y="122"/>
                        <a:pt x="1074" y="413"/>
                      </a:cubicBezTo>
                      <a:cubicBezTo>
                        <a:pt x="0" y="1415"/>
                        <a:pt x="1024" y="2922"/>
                        <a:pt x="2145" y="2922"/>
                      </a:cubicBezTo>
                      <a:cubicBezTo>
                        <a:pt x="2453" y="2922"/>
                        <a:pt x="2768" y="2809"/>
                        <a:pt x="3049" y="2540"/>
                      </a:cubicBezTo>
                      <a:cubicBezTo>
                        <a:pt x="4113" y="1500"/>
                        <a:pt x="3136" y="0"/>
                        <a:pt x="20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8" name="Google Shape;3168;p20"/>
                <p:cNvSpPr/>
                <p:nvPr/>
              </p:nvSpPr>
              <p:spPr>
                <a:xfrm>
                  <a:off x="5776725" y="2738500"/>
                  <a:ext cx="102850" cy="73075"/>
                </a:xfrm>
                <a:custGeom>
                  <a:avLst/>
                  <a:gdLst/>
                  <a:ahLst/>
                  <a:cxnLst/>
                  <a:rect l="l" t="t" r="r" b="b"/>
                  <a:pathLst>
                    <a:path w="4114" h="2923" extrusionOk="0">
                      <a:moveTo>
                        <a:pt x="2032" y="0"/>
                      </a:moveTo>
                      <a:cubicBezTo>
                        <a:pt x="1712" y="0"/>
                        <a:pt x="1378" y="123"/>
                        <a:pt x="1074" y="413"/>
                      </a:cubicBezTo>
                      <a:cubicBezTo>
                        <a:pt x="1" y="1415"/>
                        <a:pt x="1005" y="2922"/>
                        <a:pt x="2134" y="2922"/>
                      </a:cubicBezTo>
                      <a:cubicBezTo>
                        <a:pt x="2443" y="2922"/>
                        <a:pt x="2762" y="2809"/>
                        <a:pt x="3050" y="2541"/>
                      </a:cubicBezTo>
                      <a:cubicBezTo>
                        <a:pt x="4114" y="1500"/>
                        <a:pt x="3155" y="0"/>
                        <a:pt x="20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9" name="Google Shape;3169;p20"/>
                <p:cNvSpPr/>
                <p:nvPr/>
              </p:nvSpPr>
              <p:spPr>
                <a:xfrm>
                  <a:off x="5719750" y="2719900"/>
                  <a:ext cx="102950" cy="72675"/>
                </a:xfrm>
                <a:custGeom>
                  <a:avLst/>
                  <a:gdLst/>
                  <a:ahLst/>
                  <a:cxnLst/>
                  <a:rect l="l" t="t" r="r" b="b"/>
                  <a:pathLst>
                    <a:path w="4118" h="2907" extrusionOk="0">
                      <a:moveTo>
                        <a:pt x="2005" y="0"/>
                      </a:moveTo>
                      <a:cubicBezTo>
                        <a:pt x="1690" y="0"/>
                        <a:pt x="1366" y="118"/>
                        <a:pt x="1073" y="397"/>
                      </a:cubicBezTo>
                      <a:cubicBezTo>
                        <a:pt x="0" y="1399"/>
                        <a:pt x="1005" y="2906"/>
                        <a:pt x="2133" y="2906"/>
                      </a:cubicBezTo>
                      <a:cubicBezTo>
                        <a:pt x="2443" y="2906"/>
                        <a:pt x="2761" y="2793"/>
                        <a:pt x="3049" y="2525"/>
                      </a:cubicBezTo>
                      <a:cubicBezTo>
                        <a:pt x="4118" y="1504"/>
                        <a:pt x="3127" y="0"/>
                        <a:pt x="20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0" name="Google Shape;3170;p20"/>
                <p:cNvSpPr/>
                <p:nvPr/>
              </p:nvSpPr>
              <p:spPr>
                <a:xfrm>
                  <a:off x="5682575" y="2706600"/>
                  <a:ext cx="103025" cy="72375"/>
                </a:xfrm>
                <a:custGeom>
                  <a:avLst/>
                  <a:gdLst/>
                  <a:ahLst/>
                  <a:cxnLst/>
                  <a:rect l="l" t="t" r="r" b="b"/>
                  <a:pathLst>
                    <a:path w="4121" h="2895" extrusionOk="0">
                      <a:moveTo>
                        <a:pt x="1999" y="0"/>
                      </a:moveTo>
                      <a:cubicBezTo>
                        <a:pt x="1688" y="0"/>
                        <a:pt x="1365" y="114"/>
                        <a:pt x="1071" y="382"/>
                      </a:cubicBezTo>
                      <a:cubicBezTo>
                        <a:pt x="0" y="1405"/>
                        <a:pt x="998" y="2894"/>
                        <a:pt x="2123" y="2894"/>
                      </a:cubicBezTo>
                      <a:cubicBezTo>
                        <a:pt x="2435" y="2894"/>
                        <a:pt x="2757" y="2780"/>
                        <a:pt x="3047" y="2510"/>
                      </a:cubicBezTo>
                      <a:cubicBezTo>
                        <a:pt x="4120" y="1508"/>
                        <a:pt x="3134" y="0"/>
                        <a:pt x="19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1" name="Google Shape;3171;p20"/>
                <p:cNvSpPr/>
                <p:nvPr/>
              </p:nvSpPr>
              <p:spPr>
                <a:xfrm>
                  <a:off x="5641475" y="2689200"/>
                  <a:ext cx="102900" cy="72975"/>
                </a:xfrm>
                <a:custGeom>
                  <a:avLst/>
                  <a:gdLst/>
                  <a:ahLst/>
                  <a:cxnLst/>
                  <a:rect l="l" t="t" r="r" b="b"/>
                  <a:pathLst>
                    <a:path w="4116" h="2919" extrusionOk="0">
                      <a:moveTo>
                        <a:pt x="2024" y="0"/>
                      </a:moveTo>
                      <a:cubicBezTo>
                        <a:pt x="1706" y="0"/>
                        <a:pt x="1375" y="121"/>
                        <a:pt x="1074" y="409"/>
                      </a:cubicBezTo>
                      <a:cubicBezTo>
                        <a:pt x="0" y="1411"/>
                        <a:pt x="1024" y="2918"/>
                        <a:pt x="2145" y="2918"/>
                      </a:cubicBezTo>
                      <a:cubicBezTo>
                        <a:pt x="2453" y="2918"/>
                        <a:pt x="2768" y="2805"/>
                        <a:pt x="3049" y="2537"/>
                      </a:cubicBezTo>
                      <a:cubicBezTo>
                        <a:pt x="4116" y="1518"/>
                        <a:pt x="3150" y="0"/>
                        <a:pt x="20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2" name="Google Shape;3172;p20"/>
                <p:cNvSpPr/>
                <p:nvPr/>
              </p:nvSpPr>
              <p:spPr>
                <a:xfrm>
                  <a:off x="5783575" y="2795875"/>
                  <a:ext cx="102975" cy="72675"/>
                </a:xfrm>
                <a:custGeom>
                  <a:avLst/>
                  <a:gdLst/>
                  <a:ahLst/>
                  <a:cxnLst/>
                  <a:rect l="l" t="t" r="r" b="b"/>
                  <a:pathLst>
                    <a:path w="4119" h="2907" extrusionOk="0">
                      <a:moveTo>
                        <a:pt x="1993" y="1"/>
                      </a:moveTo>
                      <a:cubicBezTo>
                        <a:pt x="1680" y="1"/>
                        <a:pt x="1360" y="118"/>
                        <a:pt x="1074" y="398"/>
                      </a:cubicBezTo>
                      <a:cubicBezTo>
                        <a:pt x="0" y="1399"/>
                        <a:pt x="1005" y="2907"/>
                        <a:pt x="2133" y="2907"/>
                      </a:cubicBezTo>
                      <a:cubicBezTo>
                        <a:pt x="2443" y="2907"/>
                        <a:pt x="2762" y="2793"/>
                        <a:pt x="3049" y="2525"/>
                      </a:cubicBezTo>
                      <a:cubicBezTo>
                        <a:pt x="4118" y="1504"/>
                        <a:pt x="3109" y="1"/>
                        <a:pt x="19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3" name="Google Shape;3173;p20"/>
                <p:cNvSpPr/>
                <p:nvPr/>
              </p:nvSpPr>
              <p:spPr>
                <a:xfrm>
                  <a:off x="5914275" y="2960325"/>
                  <a:ext cx="103025" cy="72375"/>
                </a:xfrm>
                <a:custGeom>
                  <a:avLst/>
                  <a:gdLst/>
                  <a:ahLst/>
                  <a:cxnLst/>
                  <a:rect l="l" t="t" r="r" b="b"/>
                  <a:pathLst>
                    <a:path w="4121" h="2895" extrusionOk="0">
                      <a:moveTo>
                        <a:pt x="2010" y="0"/>
                      </a:moveTo>
                      <a:cubicBezTo>
                        <a:pt x="1696" y="0"/>
                        <a:pt x="1371" y="115"/>
                        <a:pt x="1074" y="385"/>
                      </a:cubicBezTo>
                      <a:cubicBezTo>
                        <a:pt x="0" y="1387"/>
                        <a:pt x="1005" y="2894"/>
                        <a:pt x="2133" y="2894"/>
                      </a:cubicBezTo>
                      <a:cubicBezTo>
                        <a:pt x="2443" y="2894"/>
                        <a:pt x="2762" y="2781"/>
                        <a:pt x="3049" y="2513"/>
                      </a:cubicBezTo>
                      <a:cubicBezTo>
                        <a:pt x="4120" y="1489"/>
                        <a:pt x="3142" y="0"/>
                        <a:pt x="20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4" name="Google Shape;3174;p20"/>
                <p:cNvSpPr/>
                <p:nvPr/>
              </p:nvSpPr>
              <p:spPr>
                <a:xfrm>
                  <a:off x="6008550" y="2983650"/>
                  <a:ext cx="102975" cy="72675"/>
                </a:xfrm>
                <a:custGeom>
                  <a:avLst/>
                  <a:gdLst/>
                  <a:ahLst/>
                  <a:cxnLst/>
                  <a:rect l="l" t="t" r="r" b="b"/>
                  <a:pathLst>
                    <a:path w="4119" h="2907" extrusionOk="0">
                      <a:moveTo>
                        <a:pt x="2007" y="1"/>
                      </a:moveTo>
                      <a:cubicBezTo>
                        <a:pt x="1694" y="1"/>
                        <a:pt x="1369" y="117"/>
                        <a:pt x="1072" y="394"/>
                      </a:cubicBezTo>
                      <a:cubicBezTo>
                        <a:pt x="1" y="1418"/>
                        <a:pt x="998" y="2907"/>
                        <a:pt x="2124" y="2907"/>
                      </a:cubicBezTo>
                      <a:cubicBezTo>
                        <a:pt x="2436" y="2907"/>
                        <a:pt x="2757" y="2792"/>
                        <a:pt x="3048" y="2522"/>
                      </a:cubicBezTo>
                      <a:cubicBezTo>
                        <a:pt x="4119" y="1522"/>
                        <a:pt x="3139" y="1"/>
                        <a:pt x="20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5" name="Google Shape;3175;p20"/>
                <p:cNvSpPr/>
                <p:nvPr/>
              </p:nvSpPr>
              <p:spPr>
                <a:xfrm>
                  <a:off x="6056525" y="3017775"/>
                  <a:ext cx="103575" cy="72675"/>
                </a:xfrm>
                <a:custGeom>
                  <a:avLst/>
                  <a:gdLst/>
                  <a:ahLst/>
                  <a:cxnLst/>
                  <a:rect l="l" t="t" r="r" b="b"/>
                  <a:pathLst>
                    <a:path w="4143" h="2907" extrusionOk="0">
                      <a:moveTo>
                        <a:pt x="2041" y="0"/>
                      </a:moveTo>
                      <a:cubicBezTo>
                        <a:pt x="1726" y="0"/>
                        <a:pt x="1397" y="118"/>
                        <a:pt x="1098" y="397"/>
                      </a:cubicBezTo>
                      <a:cubicBezTo>
                        <a:pt x="1" y="1399"/>
                        <a:pt x="1019" y="2906"/>
                        <a:pt x="2154" y="2906"/>
                      </a:cubicBezTo>
                      <a:cubicBezTo>
                        <a:pt x="2466" y="2906"/>
                        <a:pt x="2786" y="2793"/>
                        <a:pt x="3074" y="2525"/>
                      </a:cubicBezTo>
                      <a:cubicBezTo>
                        <a:pt x="4143" y="1504"/>
                        <a:pt x="3170" y="0"/>
                        <a:pt x="20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6" name="Google Shape;3176;p20"/>
                <p:cNvSpPr/>
                <p:nvPr/>
              </p:nvSpPr>
              <p:spPr>
                <a:xfrm>
                  <a:off x="6095875" y="3092700"/>
                  <a:ext cx="102925" cy="72975"/>
                </a:xfrm>
                <a:custGeom>
                  <a:avLst/>
                  <a:gdLst/>
                  <a:ahLst/>
                  <a:cxnLst/>
                  <a:rect l="l" t="t" r="r" b="b"/>
                  <a:pathLst>
                    <a:path w="4117" h="2919" extrusionOk="0">
                      <a:moveTo>
                        <a:pt x="2025" y="0"/>
                      </a:moveTo>
                      <a:cubicBezTo>
                        <a:pt x="1707" y="0"/>
                        <a:pt x="1376" y="121"/>
                        <a:pt x="1074" y="409"/>
                      </a:cubicBezTo>
                      <a:cubicBezTo>
                        <a:pt x="1" y="1411"/>
                        <a:pt x="1005" y="2918"/>
                        <a:pt x="2134" y="2918"/>
                      </a:cubicBezTo>
                      <a:cubicBezTo>
                        <a:pt x="2443" y="2918"/>
                        <a:pt x="2762" y="2805"/>
                        <a:pt x="3050" y="2537"/>
                      </a:cubicBezTo>
                      <a:cubicBezTo>
                        <a:pt x="4116" y="1518"/>
                        <a:pt x="3150" y="0"/>
                        <a:pt x="20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7" name="Google Shape;3177;p20"/>
                <p:cNvSpPr/>
                <p:nvPr/>
              </p:nvSpPr>
              <p:spPr>
                <a:xfrm>
                  <a:off x="5936300" y="3043300"/>
                  <a:ext cx="103525" cy="72975"/>
                </a:xfrm>
                <a:custGeom>
                  <a:avLst/>
                  <a:gdLst/>
                  <a:ahLst/>
                  <a:cxnLst/>
                  <a:rect l="l" t="t" r="r" b="b"/>
                  <a:pathLst>
                    <a:path w="4141" h="2919" extrusionOk="0">
                      <a:moveTo>
                        <a:pt x="2028" y="0"/>
                      </a:moveTo>
                      <a:cubicBezTo>
                        <a:pt x="1708" y="0"/>
                        <a:pt x="1376" y="122"/>
                        <a:pt x="1074" y="410"/>
                      </a:cubicBezTo>
                      <a:cubicBezTo>
                        <a:pt x="1" y="1411"/>
                        <a:pt x="1005" y="2919"/>
                        <a:pt x="2134" y="2919"/>
                      </a:cubicBezTo>
                      <a:cubicBezTo>
                        <a:pt x="2443" y="2919"/>
                        <a:pt x="2762" y="2805"/>
                        <a:pt x="3050" y="2537"/>
                      </a:cubicBezTo>
                      <a:cubicBezTo>
                        <a:pt x="4140" y="1518"/>
                        <a:pt x="3161" y="0"/>
                        <a:pt x="20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8" name="Google Shape;3178;p20"/>
                <p:cNvSpPr/>
                <p:nvPr/>
              </p:nvSpPr>
              <p:spPr>
                <a:xfrm>
                  <a:off x="5882475" y="2942625"/>
                  <a:ext cx="102325" cy="72975"/>
                </a:xfrm>
                <a:custGeom>
                  <a:avLst/>
                  <a:gdLst/>
                  <a:ahLst/>
                  <a:cxnLst/>
                  <a:rect l="l" t="t" r="r" b="b"/>
                  <a:pathLst>
                    <a:path w="4093" h="2919" extrusionOk="0">
                      <a:moveTo>
                        <a:pt x="1977" y="0"/>
                      </a:moveTo>
                      <a:cubicBezTo>
                        <a:pt x="1669" y="0"/>
                        <a:pt x="1353" y="117"/>
                        <a:pt x="1069" y="394"/>
                      </a:cubicBezTo>
                      <a:cubicBezTo>
                        <a:pt x="0" y="1415"/>
                        <a:pt x="991" y="2919"/>
                        <a:pt x="2114" y="2919"/>
                      </a:cubicBezTo>
                      <a:cubicBezTo>
                        <a:pt x="2428" y="2919"/>
                        <a:pt x="2752" y="2801"/>
                        <a:pt x="3045" y="2522"/>
                      </a:cubicBezTo>
                      <a:cubicBezTo>
                        <a:pt x="4092" y="1522"/>
                        <a:pt x="3089" y="0"/>
                        <a:pt x="197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9" name="Google Shape;3179;p20"/>
                <p:cNvSpPr/>
                <p:nvPr/>
              </p:nvSpPr>
              <p:spPr>
                <a:xfrm>
                  <a:off x="5773700" y="2844975"/>
                  <a:ext cx="102900" cy="72975"/>
                </a:xfrm>
                <a:custGeom>
                  <a:avLst/>
                  <a:gdLst/>
                  <a:ahLst/>
                  <a:cxnLst/>
                  <a:rect l="l" t="t" r="r" b="b"/>
                  <a:pathLst>
                    <a:path w="4116" h="2919" extrusionOk="0">
                      <a:moveTo>
                        <a:pt x="2012" y="0"/>
                      </a:moveTo>
                      <a:cubicBezTo>
                        <a:pt x="1695" y="0"/>
                        <a:pt x="1368" y="121"/>
                        <a:pt x="1074" y="409"/>
                      </a:cubicBezTo>
                      <a:cubicBezTo>
                        <a:pt x="0" y="1411"/>
                        <a:pt x="1005" y="2919"/>
                        <a:pt x="2133" y="2919"/>
                      </a:cubicBezTo>
                      <a:cubicBezTo>
                        <a:pt x="2443" y="2919"/>
                        <a:pt x="2761" y="2805"/>
                        <a:pt x="3049" y="2537"/>
                      </a:cubicBezTo>
                      <a:cubicBezTo>
                        <a:pt x="4116" y="1518"/>
                        <a:pt x="3131" y="0"/>
                        <a:pt x="20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0" name="Google Shape;3180;p20"/>
                <p:cNvSpPr/>
                <p:nvPr/>
              </p:nvSpPr>
              <p:spPr>
                <a:xfrm>
                  <a:off x="5829925" y="2896275"/>
                  <a:ext cx="103025" cy="72600"/>
                </a:xfrm>
                <a:custGeom>
                  <a:avLst/>
                  <a:gdLst/>
                  <a:ahLst/>
                  <a:cxnLst/>
                  <a:rect l="l" t="t" r="r" b="b"/>
                  <a:pathLst>
                    <a:path w="4121" h="2904" extrusionOk="0">
                      <a:moveTo>
                        <a:pt x="2009" y="0"/>
                      </a:moveTo>
                      <a:cubicBezTo>
                        <a:pt x="1696" y="0"/>
                        <a:pt x="1371" y="117"/>
                        <a:pt x="1074" y="394"/>
                      </a:cubicBezTo>
                      <a:cubicBezTo>
                        <a:pt x="0" y="1396"/>
                        <a:pt x="1005" y="2903"/>
                        <a:pt x="2133" y="2903"/>
                      </a:cubicBezTo>
                      <a:cubicBezTo>
                        <a:pt x="2443" y="2903"/>
                        <a:pt x="2762" y="2790"/>
                        <a:pt x="3050" y="2522"/>
                      </a:cubicBezTo>
                      <a:cubicBezTo>
                        <a:pt x="4121" y="1522"/>
                        <a:pt x="3141" y="0"/>
                        <a:pt x="20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1" name="Google Shape;3181;p20"/>
                <p:cNvSpPr/>
                <p:nvPr/>
              </p:nvSpPr>
              <p:spPr>
                <a:xfrm>
                  <a:off x="5911225" y="3067250"/>
                  <a:ext cx="103050" cy="72600"/>
                </a:xfrm>
                <a:custGeom>
                  <a:avLst/>
                  <a:gdLst/>
                  <a:ahLst/>
                  <a:cxnLst/>
                  <a:rect l="l" t="t" r="r" b="b"/>
                  <a:pathLst>
                    <a:path w="4122" h="2904" extrusionOk="0">
                      <a:moveTo>
                        <a:pt x="1998" y="0"/>
                      </a:moveTo>
                      <a:cubicBezTo>
                        <a:pt x="1686" y="0"/>
                        <a:pt x="1364" y="117"/>
                        <a:pt x="1074" y="394"/>
                      </a:cubicBezTo>
                      <a:cubicBezTo>
                        <a:pt x="1" y="1396"/>
                        <a:pt x="1024" y="2903"/>
                        <a:pt x="2146" y="2903"/>
                      </a:cubicBezTo>
                      <a:cubicBezTo>
                        <a:pt x="2454" y="2903"/>
                        <a:pt x="2769" y="2790"/>
                        <a:pt x="3050" y="2522"/>
                      </a:cubicBezTo>
                      <a:cubicBezTo>
                        <a:pt x="4121" y="1522"/>
                        <a:pt x="3123" y="0"/>
                        <a:pt x="19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2" name="Google Shape;3182;p20"/>
                <p:cNvSpPr/>
                <p:nvPr/>
              </p:nvSpPr>
              <p:spPr>
                <a:xfrm>
                  <a:off x="5980550" y="3217300"/>
                  <a:ext cx="103500" cy="73000"/>
                </a:xfrm>
                <a:custGeom>
                  <a:avLst/>
                  <a:gdLst/>
                  <a:ahLst/>
                  <a:cxnLst/>
                  <a:rect l="l" t="t" r="r" b="b"/>
                  <a:pathLst>
                    <a:path w="4140" h="2920" extrusionOk="0">
                      <a:moveTo>
                        <a:pt x="2048" y="1"/>
                      </a:moveTo>
                      <a:cubicBezTo>
                        <a:pt x="1730" y="1"/>
                        <a:pt x="1399" y="122"/>
                        <a:pt x="1098" y="410"/>
                      </a:cubicBezTo>
                      <a:cubicBezTo>
                        <a:pt x="0" y="1412"/>
                        <a:pt x="1018" y="2919"/>
                        <a:pt x="2154" y="2919"/>
                      </a:cubicBezTo>
                      <a:cubicBezTo>
                        <a:pt x="2465" y="2919"/>
                        <a:pt x="2785" y="2806"/>
                        <a:pt x="3073" y="2538"/>
                      </a:cubicBezTo>
                      <a:cubicBezTo>
                        <a:pt x="4140" y="1519"/>
                        <a:pt x="3174" y="1"/>
                        <a:pt x="20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3" name="Google Shape;3183;p20"/>
                <p:cNvSpPr/>
                <p:nvPr/>
              </p:nvSpPr>
              <p:spPr>
                <a:xfrm>
                  <a:off x="6108800" y="3072925"/>
                  <a:ext cx="102925" cy="73000"/>
                </a:xfrm>
                <a:custGeom>
                  <a:avLst/>
                  <a:gdLst/>
                  <a:ahLst/>
                  <a:cxnLst/>
                  <a:rect l="l" t="t" r="r" b="b"/>
                  <a:pathLst>
                    <a:path w="4117" h="2920" extrusionOk="0">
                      <a:moveTo>
                        <a:pt x="2012" y="1"/>
                      </a:moveTo>
                      <a:cubicBezTo>
                        <a:pt x="1696" y="1"/>
                        <a:pt x="1369" y="122"/>
                        <a:pt x="1074" y="410"/>
                      </a:cubicBezTo>
                      <a:cubicBezTo>
                        <a:pt x="1" y="1412"/>
                        <a:pt x="1024" y="2919"/>
                        <a:pt x="2146" y="2919"/>
                      </a:cubicBezTo>
                      <a:cubicBezTo>
                        <a:pt x="2453" y="2919"/>
                        <a:pt x="2769" y="2806"/>
                        <a:pt x="3050" y="2538"/>
                      </a:cubicBezTo>
                      <a:cubicBezTo>
                        <a:pt x="4116" y="1519"/>
                        <a:pt x="3132" y="1"/>
                        <a:pt x="20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4" name="Google Shape;3184;p20"/>
                <p:cNvSpPr/>
                <p:nvPr/>
              </p:nvSpPr>
              <p:spPr>
                <a:xfrm>
                  <a:off x="6165800" y="3226725"/>
                  <a:ext cx="102975" cy="72700"/>
                </a:xfrm>
                <a:custGeom>
                  <a:avLst/>
                  <a:gdLst/>
                  <a:ahLst/>
                  <a:cxnLst/>
                  <a:rect l="l" t="t" r="r" b="b"/>
                  <a:pathLst>
                    <a:path w="4119" h="2908" extrusionOk="0">
                      <a:moveTo>
                        <a:pt x="2017" y="1"/>
                      </a:moveTo>
                      <a:cubicBezTo>
                        <a:pt x="1701" y="1"/>
                        <a:pt x="1373" y="119"/>
                        <a:pt x="1074" y="398"/>
                      </a:cubicBezTo>
                      <a:cubicBezTo>
                        <a:pt x="0" y="1400"/>
                        <a:pt x="1024" y="2907"/>
                        <a:pt x="2145" y="2907"/>
                      </a:cubicBezTo>
                      <a:cubicBezTo>
                        <a:pt x="2453" y="2907"/>
                        <a:pt x="2768" y="2794"/>
                        <a:pt x="3049" y="2526"/>
                      </a:cubicBezTo>
                      <a:cubicBezTo>
                        <a:pt x="4118" y="1504"/>
                        <a:pt x="3146" y="1"/>
                        <a:pt x="20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5" name="Google Shape;3185;p20"/>
                <p:cNvSpPr/>
                <p:nvPr/>
              </p:nvSpPr>
              <p:spPr>
                <a:xfrm>
                  <a:off x="6063325" y="3227575"/>
                  <a:ext cx="102925" cy="72975"/>
                </a:xfrm>
                <a:custGeom>
                  <a:avLst/>
                  <a:gdLst/>
                  <a:ahLst/>
                  <a:cxnLst/>
                  <a:rect l="l" t="t" r="r" b="b"/>
                  <a:pathLst>
                    <a:path w="4117" h="2919" extrusionOk="0">
                      <a:moveTo>
                        <a:pt x="1993" y="1"/>
                      </a:moveTo>
                      <a:cubicBezTo>
                        <a:pt x="1681" y="1"/>
                        <a:pt x="1359" y="117"/>
                        <a:pt x="1069" y="394"/>
                      </a:cubicBezTo>
                      <a:cubicBezTo>
                        <a:pt x="1" y="1415"/>
                        <a:pt x="1010" y="2919"/>
                        <a:pt x="2126" y="2919"/>
                      </a:cubicBezTo>
                      <a:cubicBezTo>
                        <a:pt x="2438" y="2919"/>
                        <a:pt x="2759" y="2801"/>
                        <a:pt x="3045" y="2522"/>
                      </a:cubicBezTo>
                      <a:cubicBezTo>
                        <a:pt x="4116" y="1522"/>
                        <a:pt x="3118" y="1"/>
                        <a:pt x="19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6" name="Google Shape;3186;p20"/>
                <p:cNvSpPr/>
                <p:nvPr/>
              </p:nvSpPr>
              <p:spPr>
                <a:xfrm>
                  <a:off x="6135450" y="3295975"/>
                  <a:ext cx="102975" cy="72675"/>
                </a:xfrm>
                <a:custGeom>
                  <a:avLst/>
                  <a:gdLst/>
                  <a:ahLst/>
                  <a:cxnLst/>
                  <a:rect l="l" t="t" r="r" b="b"/>
                  <a:pathLst>
                    <a:path w="4119" h="2907" extrusionOk="0">
                      <a:moveTo>
                        <a:pt x="1995" y="0"/>
                      </a:moveTo>
                      <a:cubicBezTo>
                        <a:pt x="1684" y="0"/>
                        <a:pt x="1362" y="117"/>
                        <a:pt x="1072" y="394"/>
                      </a:cubicBezTo>
                      <a:cubicBezTo>
                        <a:pt x="1" y="1417"/>
                        <a:pt x="1017" y="2906"/>
                        <a:pt x="2136" y="2906"/>
                      </a:cubicBezTo>
                      <a:cubicBezTo>
                        <a:pt x="2446" y="2906"/>
                        <a:pt x="2764" y="2792"/>
                        <a:pt x="3048" y="2522"/>
                      </a:cubicBezTo>
                      <a:cubicBezTo>
                        <a:pt x="4119" y="1522"/>
                        <a:pt x="3121" y="0"/>
                        <a:pt x="19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7" name="Google Shape;3187;p20"/>
                <p:cNvSpPr/>
                <p:nvPr/>
              </p:nvSpPr>
              <p:spPr>
                <a:xfrm>
                  <a:off x="6224375" y="3211925"/>
                  <a:ext cx="102425" cy="72375"/>
                </a:xfrm>
                <a:custGeom>
                  <a:avLst/>
                  <a:gdLst/>
                  <a:ahLst/>
                  <a:cxnLst/>
                  <a:rect l="l" t="t" r="r" b="b"/>
                  <a:pathLst>
                    <a:path w="4097" h="2895" extrusionOk="0">
                      <a:moveTo>
                        <a:pt x="1996" y="0"/>
                      </a:moveTo>
                      <a:cubicBezTo>
                        <a:pt x="1687" y="0"/>
                        <a:pt x="1366" y="114"/>
                        <a:pt x="1071" y="382"/>
                      </a:cubicBezTo>
                      <a:cubicBezTo>
                        <a:pt x="0" y="1405"/>
                        <a:pt x="998" y="2895"/>
                        <a:pt x="2123" y="2895"/>
                      </a:cubicBezTo>
                      <a:cubicBezTo>
                        <a:pt x="2435" y="2895"/>
                        <a:pt x="2757" y="2780"/>
                        <a:pt x="3047" y="2510"/>
                      </a:cubicBezTo>
                      <a:cubicBezTo>
                        <a:pt x="4097" y="1508"/>
                        <a:pt x="3124" y="0"/>
                        <a:pt x="19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8" name="Google Shape;3188;p20"/>
                <p:cNvSpPr/>
                <p:nvPr/>
              </p:nvSpPr>
              <p:spPr>
                <a:xfrm>
                  <a:off x="6229625" y="3150650"/>
                  <a:ext cx="103500" cy="72775"/>
                </a:xfrm>
                <a:custGeom>
                  <a:avLst/>
                  <a:gdLst/>
                  <a:ahLst/>
                  <a:cxnLst/>
                  <a:rect l="l" t="t" r="r" b="b"/>
                  <a:pathLst>
                    <a:path w="4140" h="2911" extrusionOk="0">
                      <a:moveTo>
                        <a:pt x="2029" y="1"/>
                      </a:moveTo>
                      <a:cubicBezTo>
                        <a:pt x="1708" y="1"/>
                        <a:pt x="1376" y="120"/>
                        <a:pt x="1074" y="401"/>
                      </a:cubicBezTo>
                      <a:cubicBezTo>
                        <a:pt x="1" y="1403"/>
                        <a:pt x="1005" y="2911"/>
                        <a:pt x="2134" y="2911"/>
                      </a:cubicBezTo>
                      <a:cubicBezTo>
                        <a:pt x="2443" y="2911"/>
                        <a:pt x="2762" y="2797"/>
                        <a:pt x="3050" y="2529"/>
                      </a:cubicBezTo>
                      <a:cubicBezTo>
                        <a:pt x="4140" y="1487"/>
                        <a:pt x="3161" y="1"/>
                        <a:pt x="20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9" name="Google Shape;3189;p20"/>
                <p:cNvSpPr/>
                <p:nvPr/>
              </p:nvSpPr>
              <p:spPr>
                <a:xfrm>
                  <a:off x="6183275" y="3050125"/>
                  <a:ext cx="103500" cy="73000"/>
                </a:xfrm>
                <a:custGeom>
                  <a:avLst/>
                  <a:gdLst/>
                  <a:ahLst/>
                  <a:cxnLst/>
                  <a:rect l="l" t="t" r="r" b="b"/>
                  <a:pathLst>
                    <a:path w="4140" h="2920" extrusionOk="0">
                      <a:moveTo>
                        <a:pt x="2028" y="1"/>
                      </a:moveTo>
                      <a:cubicBezTo>
                        <a:pt x="1708" y="1"/>
                        <a:pt x="1375" y="122"/>
                        <a:pt x="1074" y="410"/>
                      </a:cubicBezTo>
                      <a:cubicBezTo>
                        <a:pt x="0" y="1412"/>
                        <a:pt x="1005" y="2919"/>
                        <a:pt x="2133" y="2919"/>
                      </a:cubicBezTo>
                      <a:cubicBezTo>
                        <a:pt x="2443" y="2919"/>
                        <a:pt x="2762" y="2806"/>
                        <a:pt x="3050" y="2538"/>
                      </a:cubicBezTo>
                      <a:cubicBezTo>
                        <a:pt x="4140" y="1519"/>
                        <a:pt x="3160" y="1"/>
                        <a:pt x="20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0" name="Google Shape;3190;p20"/>
                <p:cNvSpPr/>
                <p:nvPr/>
              </p:nvSpPr>
              <p:spPr>
                <a:xfrm>
                  <a:off x="6143000" y="3008250"/>
                  <a:ext cx="102850" cy="73075"/>
                </a:xfrm>
                <a:custGeom>
                  <a:avLst/>
                  <a:gdLst/>
                  <a:ahLst/>
                  <a:cxnLst/>
                  <a:rect l="l" t="t" r="r" b="b"/>
                  <a:pathLst>
                    <a:path w="4114" h="2923" extrusionOk="0">
                      <a:moveTo>
                        <a:pt x="2032" y="1"/>
                      </a:moveTo>
                      <a:cubicBezTo>
                        <a:pt x="1712" y="1"/>
                        <a:pt x="1378" y="123"/>
                        <a:pt x="1074" y="413"/>
                      </a:cubicBezTo>
                      <a:cubicBezTo>
                        <a:pt x="0" y="1415"/>
                        <a:pt x="1024" y="2923"/>
                        <a:pt x="2146" y="2923"/>
                      </a:cubicBezTo>
                      <a:cubicBezTo>
                        <a:pt x="2453" y="2923"/>
                        <a:pt x="2768" y="2809"/>
                        <a:pt x="3050" y="2541"/>
                      </a:cubicBezTo>
                      <a:cubicBezTo>
                        <a:pt x="4114" y="1501"/>
                        <a:pt x="3154" y="1"/>
                        <a:pt x="20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1" name="Google Shape;3191;p20"/>
                <p:cNvSpPr/>
                <p:nvPr/>
              </p:nvSpPr>
              <p:spPr>
                <a:xfrm>
                  <a:off x="6031350" y="2889425"/>
                  <a:ext cx="103575" cy="72675"/>
                </a:xfrm>
                <a:custGeom>
                  <a:avLst/>
                  <a:gdLst/>
                  <a:ahLst/>
                  <a:cxnLst/>
                  <a:rect l="l" t="t" r="r" b="b"/>
                  <a:pathLst>
                    <a:path w="4143" h="2907" extrusionOk="0">
                      <a:moveTo>
                        <a:pt x="2011" y="1"/>
                      </a:moveTo>
                      <a:cubicBezTo>
                        <a:pt x="1695" y="1"/>
                        <a:pt x="1368" y="117"/>
                        <a:pt x="1072" y="394"/>
                      </a:cubicBezTo>
                      <a:cubicBezTo>
                        <a:pt x="1" y="1418"/>
                        <a:pt x="998" y="2907"/>
                        <a:pt x="2123" y="2907"/>
                      </a:cubicBezTo>
                      <a:cubicBezTo>
                        <a:pt x="2435" y="2907"/>
                        <a:pt x="2757" y="2792"/>
                        <a:pt x="3047" y="2522"/>
                      </a:cubicBezTo>
                      <a:cubicBezTo>
                        <a:pt x="4142" y="1522"/>
                        <a:pt x="3150" y="1"/>
                        <a:pt x="20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2" name="Google Shape;3192;p20"/>
                <p:cNvSpPr/>
                <p:nvPr/>
              </p:nvSpPr>
              <p:spPr>
                <a:xfrm>
                  <a:off x="5977400" y="2908425"/>
                  <a:ext cx="103575" cy="72675"/>
                </a:xfrm>
                <a:custGeom>
                  <a:avLst/>
                  <a:gdLst/>
                  <a:ahLst/>
                  <a:cxnLst/>
                  <a:rect l="l" t="t" r="r" b="b"/>
                  <a:pathLst>
                    <a:path w="4143" h="2907" extrusionOk="0">
                      <a:moveTo>
                        <a:pt x="2010" y="1"/>
                      </a:moveTo>
                      <a:cubicBezTo>
                        <a:pt x="1695" y="1"/>
                        <a:pt x="1368" y="117"/>
                        <a:pt x="1072" y="394"/>
                      </a:cubicBezTo>
                      <a:cubicBezTo>
                        <a:pt x="1" y="1418"/>
                        <a:pt x="998" y="2907"/>
                        <a:pt x="2123" y="2907"/>
                      </a:cubicBezTo>
                      <a:cubicBezTo>
                        <a:pt x="2435" y="2907"/>
                        <a:pt x="2757" y="2792"/>
                        <a:pt x="3047" y="2522"/>
                      </a:cubicBezTo>
                      <a:cubicBezTo>
                        <a:pt x="4142" y="1522"/>
                        <a:pt x="3150" y="1"/>
                        <a:pt x="20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3" name="Google Shape;3193;p20"/>
                <p:cNvSpPr/>
                <p:nvPr/>
              </p:nvSpPr>
              <p:spPr>
                <a:xfrm>
                  <a:off x="5855875" y="2847550"/>
                  <a:ext cx="102850" cy="73075"/>
                </a:xfrm>
                <a:custGeom>
                  <a:avLst/>
                  <a:gdLst/>
                  <a:ahLst/>
                  <a:cxnLst/>
                  <a:rect l="l" t="t" r="r" b="b"/>
                  <a:pathLst>
                    <a:path w="4114" h="2923" extrusionOk="0">
                      <a:moveTo>
                        <a:pt x="2000" y="0"/>
                      </a:moveTo>
                      <a:cubicBezTo>
                        <a:pt x="1686" y="0"/>
                        <a:pt x="1362" y="118"/>
                        <a:pt x="1069" y="398"/>
                      </a:cubicBezTo>
                      <a:cubicBezTo>
                        <a:pt x="1" y="1419"/>
                        <a:pt x="991" y="2922"/>
                        <a:pt x="2114" y="2922"/>
                      </a:cubicBezTo>
                      <a:cubicBezTo>
                        <a:pt x="2428" y="2922"/>
                        <a:pt x="2753" y="2804"/>
                        <a:pt x="3045" y="2525"/>
                      </a:cubicBezTo>
                      <a:cubicBezTo>
                        <a:pt x="4114" y="1504"/>
                        <a:pt x="3123" y="0"/>
                        <a:pt x="20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4" name="Google Shape;3194;p20"/>
                <p:cNvSpPr/>
                <p:nvPr/>
              </p:nvSpPr>
              <p:spPr>
                <a:xfrm>
                  <a:off x="6058700" y="3079400"/>
                  <a:ext cx="103575" cy="72675"/>
                </a:xfrm>
                <a:custGeom>
                  <a:avLst/>
                  <a:gdLst/>
                  <a:ahLst/>
                  <a:cxnLst/>
                  <a:rect l="l" t="t" r="r" b="b"/>
                  <a:pathLst>
                    <a:path w="4143" h="2907" extrusionOk="0">
                      <a:moveTo>
                        <a:pt x="2011" y="1"/>
                      </a:moveTo>
                      <a:cubicBezTo>
                        <a:pt x="1695" y="1"/>
                        <a:pt x="1369" y="117"/>
                        <a:pt x="1072" y="394"/>
                      </a:cubicBezTo>
                      <a:cubicBezTo>
                        <a:pt x="1" y="1418"/>
                        <a:pt x="998" y="2907"/>
                        <a:pt x="2124" y="2907"/>
                      </a:cubicBezTo>
                      <a:cubicBezTo>
                        <a:pt x="2436" y="2907"/>
                        <a:pt x="2757" y="2792"/>
                        <a:pt x="3048" y="2522"/>
                      </a:cubicBezTo>
                      <a:cubicBezTo>
                        <a:pt x="4143" y="1522"/>
                        <a:pt x="3150" y="1"/>
                        <a:pt x="20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5" name="Google Shape;3195;p20"/>
                <p:cNvSpPr/>
                <p:nvPr/>
              </p:nvSpPr>
              <p:spPr>
                <a:xfrm>
                  <a:off x="6162000" y="3214275"/>
                  <a:ext cx="102900" cy="72975"/>
                </a:xfrm>
                <a:custGeom>
                  <a:avLst/>
                  <a:gdLst/>
                  <a:ahLst/>
                  <a:cxnLst/>
                  <a:rect l="l" t="t" r="r" b="b"/>
                  <a:pathLst>
                    <a:path w="4116" h="2919" extrusionOk="0">
                      <a:moveTo>
                        <a:pt x="2024" y="0"/>
                      </a:moveTo>
                      <a:cubicBezTo>
                        <a:pt x="1706" y="0"/>
                        <a:pt x="1375" y="122"/>
                        <a:pt x="1074" y="410"/>
                      </a:cubicBezTo>
                      <a:cubicBezTo>
                        <a:pt x="0" y="1411"/>
                        <a:pt x="1024" y="2919"/>
                        <a:pt x="2145" y="2919"/>
                      </a:cubicBezTo>
                      <a:cubicBezTo>
                        <a:pt x="2453" y="2919"/>
                        <a:pt x="2768" y="2805"/>
                        <a:pt x="3049" y="2537"/>
                      </a:cubicBezTo>
                      <a:cubicBezTo>
                        <a:pt x="4116" y="1518"/>
                        <a:pt x="3150" y="0"/>
                        <a:pt x="20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6" name="Google Shape;3196;p20"/>
                <p:cNvSpPr/>
                <p:nvPr/>
              </p:nvSpPr>
              <p:spPr>
                <a:xfrm>
                  <a:off x="6140725" y="3123075"/>
                  <a:ext cx="102900" cy="73000"/>
                </a:xfrm>
                <a:custGeom>
                  <a:avLst/>
                  <a:gdLst/>
                  <a:ahLst/>
                  <a:cxnLst/>
                  <a:rect l="l" t="t" r="r" b="b"/>
                  <a:pathLst>
                    <a:path w="4116" h="2920" extrusionOk="0">
                      <a:moveTo>
                        <a:pt x="2012" y="1"/>
                      </a:moveTo>
                      <a:cubicBezTo>
                        <a:pt x="1696" y="1"/>
                        <a:pt x="1368" y="122"/>
                        <a:pt x="1074" y="410"/>
                      </a:cubicBezTo>
                      <a:cubicBezTo>
                        <a:pt x="0" y="1412"/>
                        <a:pt x="1005" y="2919"/>
                        <a:pt x="2133" y="2919"/>
                      </a:cubicBezTo>
                      <a:cubicBezTo>
                        <a:pt x="2443" y="2919"/>
                        <a:pt x="2762" y="2806"/>
                        <a:pt x="3049" y="2538"/>
                      </a:cubicBezTo>
                      <a:cubicBezTo>
                        <a:pt x="4116" y="1519"/>
                        <a:pt x="3131" y="1"/>
                        <a:pt x="20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7" name="Google Shape;3197;p20"/>
                <p:cNvSpPr/>
                <p:nvPr/>
              </p:nvSpPr>
              <p:spPr>
                <a:xfrm>
                  <a:off x="6169650" y="3087000"/>
                  <a:ext cx="102975" cy="72675"/>
                </a:xfrm>
                <a:custGeom>
                  <a:avLst/>
                  <a:gdLst/>
                  <a:ahLst/>
                  <a:cxnLst/>
                  <a:rect l="l" t="t" r="r" b="b"/>
                  <a:pathLst>
                    <a:path w="4119" h="2907" extrusionOk="0">
                      <a:moveTo>
                        <a:pt x="2007" y="0"/>
                      </a:moveTo>
                      <a:cubicBezTo>
                        <a:pt x="1694" y="0"/>
                        <a:pt x="1368" y="117"/>
                        <a:pt x="1072" y="394"/>
                      </a:cubicBezTo>
                      <a:cubicBezTo>
                        <a:pt x="1" y="1417"/>
                        <a:pt x="1017" y="2907"/>
                        <a:pt x="2136" y="2907"/>
                      </a:cubicBezTo>
                      <a:cubicBezTo>
                        <a:pt x="2446" y="2907"/>
                        <a:pt x="2764" y="2792"/>
                        <a:pt x="3047" y="2522"/>
                      </a:cubicBezTo>
                      <a:cubicBezTo>
                        <a:pt x="4119" y="1522"/>
                        <a:pt x="3139" y="0"/>
                        <a:pt x="20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8" name="Google Shape;3198;p20"/>
                <p:cNvSpPr/>
                <p:nvPr/>
              </p:nvSpPr>
              <p:spPr>
                <a:xfrm>
                  <a:off x="5823075" y="2686050"/>
                  <a:ext cx="102850" cy="73075"/>
                </a:xfrm>
                <a:custGeom>
                  <a:avLst/>
                  <a:gdLst/>
                  <a:ahLst/>
                  <a:cxnLst/>
                  <a:rect l="l" t="t" r="r" b="b"/>
                  <a:pathLst>
                    <a:path w="4114" h="2923" extrusionOk="0">
                      <a:moveTo>
                        <a:pt x="2033" y="1"/>
                      </a:moveTo>
                      <a:cubicBezTo>
                        <a:pt x="1712" y="1"/>
                        <a:pt x="1378" y="123"/>
                        <a:pt x="1074" y="414"/>
                      </a:cubicBezTo>
                      <a:cubicBezTo>
                        <a:pt x="1" y="1416"/>
                        <a:pt x="1005" y="2923"/>
                        <a:pt x="2134" y="2923"/>
                      </a:cubicBezTo>
                      <a:cubicBezTo>
                        <a:pt x="2443" y="2923"/>
                        <a:pt x="2762" y="2810"/>
                        <a:pt x="3050" y="2541"/>
                      </a:cubicBezTo>
                      <a:cubicBezTo>
                        <a:pt x="4114" y="1501"/>
                        <a:pt x="3155" y="1"/>
                        <a:pt x="20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9" name="Google Shape;3199;p20"/>
                <p:cNvSpPr/>
                <p:nvPr/>
              </p:nvSpPr>
              <p:spPr>
                <a:xfrm>
                  <a:off x="5733575" y="2769725"/>
                  <a:ext cx="104100" cy="73000"/>
                </a:xfrm>
                <a:custGeom>
                  <a:avLst/>
                  <a:gdLst/>
                  <a:ahLst/>
                  <a:cxnLst/>
                  <a:rect l="l" t="t" r="r" b="b"/>
                  <a:pathLst>
                    <a:path w="4164" h="2920" extrusionOk="0">
                      <a:moveTo>
                        <a:pt x="2052" y="1"/>
                      </a:moveTo>
                      <a:cubicBezTo>
                        <a:pt x="1732" y="1"/>
                        <a:pt x="1399" y="122"/>
                        <a:pt x="1098" y="410"/>
                      </a:cubicBezTo>
                      <a:cubicBezTo>
                        <a:pt x="1" y="1412"/>
                        <a:pt x="1019" y="2919"/>
                        <a:pt x="2154" y="2919"/>
                      </a:cubicBezTo>
                      <a:cubicBezTo>
                        <a:pt x="2466" y="2919"/>
                        <a:pt x="2786" y="2806"/>
                        <a:pt x="3074" y="2538"/>
                      </a:cubicBezTo>
                      <a:cubicBezTo>
                        <a:pt x="4164" y="1519"/>
                        <a:pt x="3185" y="1"/>
                        <a:pt x="20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0" name="Google Shape;3200;p20"/>
                <p:cNvSpPr/>
                <p:nvPr/>
              </p:nvSpPr>
              <p:spPr>
                <a:xfrm>
                  <a:off x="5699225" y="2674000"/>
                  <a:ext cx="103675" cy="72975"/>
                </a:xfrm>
                <a:custGeom>
                  <a:avLst/>
                  <a:gdLst/>
                  <a:ahLst/>
                  <a:cxnLst/>
                  <a:rect l="l" t="t" r="r" b="b"/>
                  <a:pathLst>
                    <a:path w="4147" h="2919" extrusionOk="0">
                      <a:moveTo>
                        <a:pt x="2040" y="0"/>
                      </a:moveTo>
                      <a:cubicBezTo>
                        <a:pt x="1718" y="0"/>
                        <a:pt x="1382" y="121"/>
                        <a:pt x="1074" y="409"/>
                      </a:cubicBezTo>
                      <a:cubicBezTo>
                        <a:pt x="0" y="1411"/>
                        <a:pt x="1024" y="2919"/>
                        <a:pt x="2160" y="2919"/>
                      </a:cubicBezTo>
                      <a:cubicBezTo>
                        <a:pt x="2472" y="2919"/>
                        <a:pt x="2792" y="2805"/>
                        <a:pt x="3080" y="2537"/>
                      </a:cubicBezTo>
                      <a:cubicBezTo>
                        <a:pt x="4146" y="1518"/>
                        <a:pt x="3180" y="0"/>
                        <a:pt x="2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1" name="Google Shape;3201;p20"/>
                <p:cNvSpPr/>
                <p:nvPr/>
              </p:nvSpPr>
              <p:spPr>
                <a:xfrm>
                  <a:off x="5765450" y="2684250"/>
                  <a:ext cx="103500" cy="73000"/>
                </a:xfrm>
                <a:custGeom>
                  <a:avLst/>
                  <a:gdLst/>
                  <a:ahLst/>
                  <a:cxnLst/>
                  <a:rect l="l" t="t" r="r" b="b"/>
                  <a:pathLst>
                    <a:path w="4140" h="2920" extrusionOk="0">
                      <a:moveTo>
                        <a:pt x="2008" y="1"/>
                      </a:moveTo>
                      <a:cubicBezTo>
                        <a:pt x="1693" y="1"/>
                        <a:pt x="1366" y="118"/>
                        <a:pt x="1069" y="394"/>
                      </a:cubicBezTo>
                      <a:cubicBezTo>
                        <a:pt x="1" y="1416"/>
                        <a:pt x="991" y="2919"/>
                        <a:pt x="2114" y="2919"/>
                      </a:cubicBezTo>
                      <a:cubicBezTo>
                        <a:pt x="2428" y="2919"/>
                        <a:pt x="2752" y="2801"/>
                        <a:pt x="3045" y="2522"/>
                      </a:cubicBezTo>
                      <a:cubicBezTo>
                        <a:pt x="4140" y="1522"/>
                        <a:pt x="3147" y="1"/>
                        <a:pt x="20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2" name="Google Shape;3202;p20"/>
                <p:cNvSpPr/>
                <p:nvPr/>
              </p:nvSpPr>
              <p:spPr>
                <a:xfrm>
                  <a:off x="5908200" y="3005300"/>
                  <a:ext cx="103675" cy="73000"/>
                </a:xfrm>
                <a:custGeom>
                  <a:avLst/>
                  <a:gdLst/>
                  <a:ahLst/>
                  <a:cxnLst/>
                  <a:rect l="l" t="t" r="r" b="b"/>
                  <a:pathLst>
                    <a:path w="4147" h="2920" extrusionOk="0">
                      <a:moveTo>
                        <a:pt x="2040" y="1"/>
                      </a:moveTo>
                      <a:cubicBezTo>
                        <a:pt x="1718" y="1"/>
                        <a:pt x="1382" y="122"/>
                        <a:pt x="1074" y="410"/>
                      </a:cubicBezTo>
                      <a:cubicBezTo>
                        <a:pt x="0" y="1412"/>
                        <a:pt x="1023" y="2919"/>
                        <a:pt x="2160" y="2919"/>
                      </a:cubicBezTo>
                      <a:cubicBezTo>
                        <a:pt x="2472" y="2919"/>
                        <a:pt x="2792" y="2806"/>
                        <a:pt x="3080" y="2537"/>
                      </a:cubicBezTo>
                      <a:cubicBezTo>
                        <a:pt x="4146" y="1518"/>
                        <a:pt x="3180" y="1"/>
                        <a:pt x="20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03" name="Google Shape;3203;p20"/>
              <p:cNvGrpSpPr/>
              <p:nvPr/>
            </p:nvGrpSpPr>
            <p:grpSpPr>
              <a:xfrm>
                <a:off x="-65450" y="4354895"/>
                <a:ext cx="9236161" cy="827616"/>
                <a:chOff x="-65450" y="4354895"/>
                <a:chExt cx="9236161" cy="827616"/>
              </a:xfrm>
            </p:grpSpPr>
            <p:sp>
              <p:nvSpPr>
                <p:cNvPr id="3204" name="Google Shape;3204;p20"/>
                <p:cNvSpPr/>
                <p:nvPr/>
              </p:nvSpPr>
              <p:spPr>
                <a:xfrm flipH="1">
                  <a:off x="-65450"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5" name="Google Shape;3205;p20"/>
                <p:cNvSpPr/>
                <p:nvPr/>
              </p:nvSpPr>
              <p:spPr>
                <a:xfrm flipH="1">
                  <a:off x="-38772"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06" name="Google Shape;3206;p20"/>
              <p:cNvGrpSpPr/>
              <p:nvPr/>
            </p:nvGrpSpPr>
            <p:grpSpPr>
              <a:xfrm>
                <a:off x="8319791" y="3108357"/>
                <a:ext cx="1083850" cy="1919243"/>
                <a:chOff x="207725" y="2276150"/>
                <a:chExt cx="1299425" cy="2300975"/>
              </a:xfrm>
            </p:grpSpPr>
            <p:sp>
              <p:nvSpPr>
                <p:cNvPr id="3207" name="Google Shape;3207;p20"/>
                <p:cNvSpPr/>
                <p:nvPr/>
              </p:nvSpPr>
              <p:spPr>
                <a:xfrm>
                  <a:off x="892375" y="3285175"/>
                  <a:ext cx="523600" cy="378650"/>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08" name="Google Shape;3208;p20"/>
                <p:cNvGrpSpPr/>
                <p:nvPr/>
              </p:nvGrpSpPr>
              <p:grpSpPr>
                <a:xfrm>
                  <a:off x="207725" y="2276150"/>
                  <a:ext cx="1299425" cy="2300975"/>
                  <a:chOff x="207725" y="2276150"/>
                  <a:chExt cx="1299425" cy="2300975"/>
                </a:xfrm>
              </p:grpSpPr>
              <p:sp>
                <p:nvSpPr>
                  <p:cNvPr id="3209" name="Google Shape;3209;p20"/>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0" name="Google Shape;3210;p20"/>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1" name="Google Shape;3211;p20"/>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2" name="Google Shape;3212;p20"/>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3" name="Google Shape;3213;p20"/>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4" name="Google Shape;3214;p20"/>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5" name="Google Shape;3215;p20"/>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6" name="Google Shape;3216;p20"/>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7" name="Google Shape;3217;p20"/>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8" name="Google Shape;3218;p20"/>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9" name="Google Shape;3219;p20"/>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0" name="Google Shape;3220;p20"/>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1" name="Google Shape;3221;p20"/>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222" name="Google Shape;3222;p20"/>
              <p:cNvGrpSpPr/>
              <p:nvPr/>
            </p:nvGrpSpPr>
            <p:grpSpPr>
              <a:xfrm rot="-1719346" flipH="1">
                <a:off x="7526270" y="3744829"/>
                <a:ext cx="889403" cy="1363591"/>
                <a:chOff x="2235100" y="548200"/>
                <a:chExt cx="759725" cy="1164775"/>
              </a:xfrm>
            </p:grpSpPr>
            <p:sp>
              <p:nvSpPr>
                <p:cNvPr id="3223" name="Google Shape;3223;p20"/>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4" name="Google Shape;3224;p20"/>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5" name="Google Shape;3225;p20"/>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6" name="Google Shape;3226;p20"/>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7" name="Google Shape;3227;p20"/>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8" name="Google Shape;3228;p20"/>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9" name="Google Shape;3229;p20"/>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0" name="Google Shape;3230;p20"/>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1" name="Google Shape;3231;p20"/>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32" name="Google Shape;3232;p20"/>
              <p:cNvGrpSpPr/>
              <p:nvPr/>
            </p:nvGrpSpPr>
            <p:grpSpPr>
              <a:xfrm rot="1031996">
                <a:off x="8305135" y="4373982"/>
                <a:ext cx="988287" cy="895065"/>
                <a:chOff x="4048900" y="1919750"/>
                <a:chExt cx="1060775" cy="960715"/>
              </a:xfrm>
            </p:grpSpPr>
            <p:sp>
              <p:nvSpPr>
                <p:cNvPr id="3233" name="Google Shape;3233;p20"/>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4" name="Google Shape;3234;p20"/>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5" name="Google Shape;3235;p20"/>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6" name="Google Shape;3236;p20"/>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7" name="Google Shape;3237;p20"/>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8" name="Google Shape;3238;p20"/>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9" name="Google Shape;3239;p20"/>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0" name="Google Shape;3240;p20"/>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1" name="Google Shape;3241;p20"/>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2" name="Google Shape;3242;p20"/>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3" name="Google Shape;3243;p20"/>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4" name="Google Shape;3244;p20"/>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5" name="Google Shape;3245;p20"/>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6" name="Google Shape;3246;p20"/>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7" name="Google Shape;3247;p20"/>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8" name="Google Shape;3248;p20"/>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9" name="Google Shape;3249;p20"/>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0" name="Google Shape;3250;p20"/>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1" name="Google Shape;3251;p20"/>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2" name="Google Shape;3252;p20"/>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3" name="Google Shape;3253;p20"/>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4" name="Google Shape;3254;p20"/>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5" name="Google Shape;3255;p20"/>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56" name="Google Shape;3256;p20"/>
              <p:cNvGrpSpPr/>
              <p:nvPr/>
            </p:nvGrpSpPr>
            <p:grpSpPr>
              <a:xfrm>
                <a:off x="7301543" y="4488178"/>
                <a:ext cx="1122458" cy="906968"/>
                <a:chOff x="6257975" y="4377525"/>
                <a:chExt cx="1482575" cy="1197950"/>
              </a:xfrm>
            </p:grpSpPr>
            <p:sp>
              <p:nvSpPr>
                <p:cNvPr id="3257" name="Google Shape;3257;p20"/>
                <p:cNvSpPr/>
                <p:nvPr/>
              </p:nvSpPr>
              <p:spPr>
                <a:xfrm>
                  <a:off x="6286850" y="4966825"/>
                  <a:ext cx="1453700" cy="608650"/>
                </a:xfrm>
                <a:custGeom>
                  <a:avLst/>
                  <a:gdLst/>
                  <a:ahLst/>
                  <a:cxnLst/>
                  <a:rect l="l" t="t" r="r" b="b"/>
                  <a:pathLst>
                    <a:path w="58148" h="24346" extrusionOk="0">
                      <a:moveTo>
                        <a:pt x="43426" y="0"/>
                      </a:moveTo>
                      <a:cubicBezTo>
                        <a:pt x="34285" y="0"/>
                        <a:pt x="24586" y="1200"/>
                        <a:pt x="15655" y="6752"/>
                      </a:cubicBezTo>
                      <a:cubicBezTo>
                        <a:pt x="12463" y="8728"/>
                        <a:pt x="8542" y="9640"/>
                        <a:pt x="5411" y="11646"/>
                      </a:cubicBezTo>
                      <a:cubicBezTo>
                        <a:pt x="2250" y="13652"/>
                        <a:pt x="1" y="17543"/>
                        <a:pt x="2098" y="20491"/>
                      </a:cubicBezTo>
                      <a:cubicBezTo>
                        <a:pt x="3320" y="22240"/>
                        <a:pt x="5612" y="22988"/>
                        <a:pt x="7996" y="22988"/>
                      </a:cubicBezTo>
                      <a:cubicBezTo>
                        <a:pt x="9466" y="22988"/>
                        <a:pt x="10971" y="22704"/>
                        <a:pt x="12281" y="22193"/>
                      </a:cubicBezTo>
                      <a:cubicBezTo>
                        <a:pt x="15685" y="20886"/>
                        <a:pt x="18299" y="18394"/>
                        <a:pt x="21460" y="16692"/>
                      </a:cubicBezTo>
                      <a:cubicBezTo>
                        <a:pt x="22199" y="20999"/>
                        <a:pt x="27192" y="24345"/>
                        <a:pt x="32083" y="24345"/>
                      </a:cubicBezTo>
                      <a:cubicBezTo>
                        <a:pt x="33024" y="24345"/>
                        <a:pt x="33962" y="24221"/>
                        <a:pt x="34865" y="23956"/>
                      </a:cubicBezTo>
                      <a:cubicBezTo>
                        <a:pt x="40488" y="22315"/>
                        <a:pt x="43284" y="15780"/>
                        <a:pt x="40275" y="11281"/>
                      </a:cubicBezTo>
                      <a:lnTo>
                        <a:pt x="40275" y="11281"/>
                      </a:lnTo>
                      <a:cubicBezTo>
                        <a:pt x="41604" y="11581"/>
                        <a:pt x="42969" y="11728"/>
                        <a:pt x="44332" y="11728"/>
                      </a:cubicBezTo>
                      <a:cubicBezTo>
                        <a:pt x="48081" y="11728"/>
                        <a:pt x="51807" y="10619"/>
                        <a:pt x="54683" y="8546"/>
                      </a:cubicBezTo>
                      <a:cubicBezTo>
                        <a:pt x="56537" y="7208"/>
                        <a:pt x="58148" y="5050"/>
                        <a:pt x="57236" y="3014"/>
                      </a:cubicBezTo>
                      <a:cubicBezTo>
                        <a:pt x="56233" y="856"/>
                        <a:pt x="53041" y="278"/>
                        <a:pt x="50397" y="187"/>
                      </a:cubicBezTo>
                      <a:cubicBezTo>
                        <a:pt x="48126" y="81"/>
                        <a:pt x="45795" y="0"/>
                        <a:pt x="434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8" name="Google Shape;3258;p20"/>
                <p:cNvSpPr/>
                <p:nvPr/>
              </p:nvSpPr>
              <p:spPr>
                <a:xfrm>
                  <a:off x="6257975" y="4377525"/>
                  <a:ext cx="1251575" cy="943600"/>
                </a:xfrm>
                <a:custGeom>
                  <a:avLst/>
                  <a:gdLst/>
                  <a:ahLst/>
                  <a:cxnLst/>
                  <a:rect l="l" t="t" r="r" b="b"/>
                  <a:pathLst>
                    <a:path w="50063" h="37744" extrusionOk="0">
                      <a:moveTo>
                        <a:pt x="33552" y="1"/>
                      </a:moveTo>
                      <a:cubicBezTo>
                        <a:pt x="32402" y="1"/>
                        <a:pt x="31177" y="44"/>
                        <a:pt x="29880" y="111"/>
                      </a:cubicBezTo>
                      <a:cubicBezTo>
                        <a:pt x="21369" y="598"/>
                        <a:pt x="13041" y="3759"/>
                        <a:pt x="6414" y="9078"/>
                      </a:cubicBezTo>
                      <a:cubicBezTo>
                        <a:pt x="3770" y="11175"/>
                        <a:pt x="1308" y="13789"/>
                        <a:pt x="669" y="17102"/>
                      </a:cubicBezTo>
                      <a:cubicBezTo>
                        <a:pt x="1" y="20415"/>
                        <a:pt x="1916" y="24367"/>
                        <a:pt x="5259" y="24853"/>
                      </a:cubicBezTo>
                      <a:cubicBezTo>
                        <a:pt x="3375" y="25127"/>
                        <a:pt x="2372" y="27558"/>
                        <a:pt x="2980" y="29382"/>
                      </a:cubicBezTo>
                      <a:cubicBezTo>
                        <a:pt x="3587" y="31206"/>
                        <a:pt x="5229" y="32483"/>
                        <a:pt x="6901" y="33486"/>
                      </a:cubicBezTo>
                      <a:cubicBezTo>
                        <a:pt x="11550" y="36271"/>
                        <a:pt x="17008" y="37743"/>
                        <a:pt x="22458" y="37743"/>
                      </a:cubicBezTo>
                      <a:cubicBezTo>
                        <a:pt x="24918" y="37743"/>
                        <a:pt x="27376" y="37443"/>
                        <a:pt x="29758" y="36829"/>
                      </a:cubicBezTo>
                      <a:cubicBezTo>
                        <a:pt x="37448" y="34853"/>
                        <a:pt x="44257" y="29747"/>
                        <a:pt x="48239" y="22908"/>
                      </a:cubicBezTo>
                      <a:cubicBezTo>
                        <a:pt x="49211" y="21236"/>
                        <a:pt x="50062" y="19352"/>
                        <a:pt x="49667" y="17437"/>
                      </a:cubicBezTo>
                      <a:cubicBezTo>
                        <a:pt x="49365" y="15875"/>
                        <a:pt x="47873" y="14481"/>
                        <a:pt x="46385" y="14481"/>
                      </a:cubicBezTo>
                      <a:cubicBezTo>
                        <a:pt x="46078" y="14481"/>
                        <a:pt x="45770" y="14540"/>
                        <a:pt x="45473" y="14671"/>
                      </a:cubicBezTo>
                      <a:cubicBezTo>
                        <a:pt x="47236" y="10932"/>
                        <a:pt x="46567" y="6160"/>
                        <a:pt x="43740" y="3090"/>
                      </a:cubicBezTo>
                      <a:cubicBezTo>
                        <a:pt x="41485" y="665"/>
                        <a:pt x="38089" y="1"/>
                        <a:pt x="335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9" name="Google Shape;3259;p20"/>
                <p:cNvSpPr/>
                <p:nvPr/>
              </p:nvSpPr>
              <p:spPr>
                <a:xfrm>
                  <a:off x="6590050" y="4531150"/>
                  <a:ext cx="604150" cy="296550"/>
                </a:xfrm>
                <a:custGeom>
                  <a:avLst/>
                  <a:gdLst/>
                  <a:ahLst/>
                  <a:cxnLst/>
                  <a:rect l="l" t="t" r="r" b="b"/>
                  <a:pathLst>
                    <a:path w="24166" h="11862" extrusionOk="0">
                      <a:moveTo>
                        <a:pt x="16975" y="1"/>
                      </a:moveTo>
                      <a:cubicBezTo>
                        <a:pt x="11903" y="1"/>
                        <a:pt x="6815" y="1787"/>
                        <a:pt x="2949" y="5091"/>
                      </a:cubicBezTo>
                      <a:cubicBezTo>
                        <a:pt x="1429" y="6398"/>
                        <a:pt x="1" y="8526"/>
                        <a:pt x="973" y="10258"/>
                      </a:cubicBezTo>
                      <a:cubicBezTo>
                        <a:pt x="1670" y="11512"/>
                        <a:pt x="3165" y="11862"/>
                        <a:pt x="4659" y="11862"/>
                      </a:cubicBezTo>
                      <a:cubicBezTo>
                        <a:pt x="5121" y="11862"/>
                        <a:pt x="5582" y="11828"/>
                        <a:pt x="6019" y="11778"/>
                      </a:cubicBezTo>
                      <a:cubicBezTo>
                        <a:pt x="11429" y="11261"/>
                        <a:pt x="17053" y="10349"/>
                        <a:pt x="21460" y="7188"/>
                      </a:cubicBezTo>
                      <a:cubicBezTo>
                        <a:pt x="22706" y="6307"/>
                        <a:pt x="23892" y="5091"/>
                        <a:pt x="24044" y="3632"/>
                      </a:cubicBezTo>
                      <a:cubicBezTo>
                        <a:pt x="24165" y="2112"/>
                        <a:pt x="22554" y="684"/>
                        <a:pt x="20639" y="319"/>
                      </a:cubicBezTo>
                      <a:cubicBezTo>
                        <a:pt x="19431" y="106"/>
                        <a:pt x="18204" y="1"/>
                        <a:pt x="16975" y="1"/>
                      </a:cubicBezTo>
                      <a:close/>
                    </a:path>
                  </a:pathLst>
                </a:custGeom>
                <a:solidFill>
                  <a:schemeClr val="accent6"/>
                </a:solidFill>
                <a:ln w="3050" cap="flat" cmpd="sng">
                  <a:solidFill>
                    <a:srgbClr val="FFFFFF"/>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0" name="Google Shape;3260;p20"/>
                <p:cNvSpPr/>
                <p:nvPr/>
              </p:nvSpPr>
              <p:spPr>
                <a:xfrm>
                  <a:off x="6435800" y="4736675"/>
                  <a:ext cx="824500" cy="309850"/>
                </a:xfrm>
                <a:custGeom>
                  <a:avLst/>
                  <a:gdLst/>
                  <a:ahLst/>
                  <a:cxnLst/>
                  <a:rect l="l" t="t" r="r" b="b"/>
                  <a:pathLst>
                    <a:path w="32980" h="12394" extrusionOk="0">
                      <a:moveTo>
                        <a:pt x="32980" y="1"/>
                      </a:moveTo>
                      <a:lnTo>
                        <a:pt x="32980" y="1"/>
                      </a:lnTo>
                      <a:cubicBezTo>
                        <a:pt x="27502" y="5237"/>
                        <a:pt x="19879" y="8175"/>
                        <a:pt x="12270" y="8175"/>
                      </a:cubicBezTo>
                      <a:cubicBezTo>
                        <a:pt x="10294" y="8175"/>
                        <a:pt x="8319" y="7977"/>
                        <a:pt x="6383" y="7569"/>
                      </a:cubicBezTo>
                      <a:cubicBezTo>
                        <a:pt x="5350" y="7326"/>
                        <a:pt x="4317" y="7053"/>
                        <a:pt x="3465" y="6384"/>
                      </a:cubicBezTo>
                      <a:cubicBezTo>
                        <a:pt x="2614" y="5746"/>
                        <a:pt x="2067" y="4621"/>
                        <a:pt x="2280" y="3618"/>
                      </a:cubicBezTo>
                      <a:lnTo>
                        <a:pt x="2280" y="3618"/>
                      </a:lnTo>
                      <a:cubicBezTo>
                        <a:pt x="274" y="4226"/>
                        <a:pt x="0" y="7508"/>
                        <a:pt x="1247" y="9241"/>
                      </a:cubicBezTo>
                      <a:cubicBezTo>
                        <a:pt x="2523" y="10943"/>
                        <a:pt x="4712" y="11581"/>
                        <a:pt x="6809" y="11977"/>
                      </a:cubicBezTo>
                      <a:cubicBezTo>
                        <a:pt x="8470" y="12252"/>
                        <a:pt x="10154" y="12394"/>
                        <a:pt x="11832" y="12394"/>
                      </a:cubicBezTo>
                      <a:cubicBezTo>
                        <a:pt x="15345" y="12394"/>
                        <a:pt x="18839" y="11773"/>
                        <a:pt x="22068" y="10457"/>
                      </a:cubicBezTo>
                      <a:cubicBezTo>
                        <a:pt x="26901" y="8420"/>
                        <a:pt x="30639" y="4621"/>
                        <a:pt x="329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1" name="Google Shape;3261;p20"/>
                <p:cNvSpPr/>
                <p:nvPr/>
              </p:nvSpPr>
              <p:spPr>
                <a:xfrm>
                  <a:off x="6476825" y="4548950"/>
                  <a:ext cx="266000" cy="225000"/>
                </a:xfrm>
                <a:custGeom>
                  <a:avLst/>
                  <a:gdLst/>
                  <a:ahLst/>
                  <a:cxnLst/>
                  <a:rect l="l" t="t" r="r" b="b"/>
                  <a:pathLst>
                    <a:path w="10640" h="9000" extrusionOk="0">
                      <a:moveTo>
                        <a:pt x="8579" y="0"/>
                      </a:moveTo>
                      <a:cubicBezTo>
                        <a:pt x="6566" y="0"/>
                        <a:pt x="4339" y="675"/>
                        <a:pt x="2980" y="1856"/>
                      </a:cubicBezTo>
                      <a:cubicBezTo>
                        <a:pt x="1095" y="3406"/>
                        <a:pt x="1" y="6568"/>
                        <a:pt x="335" y="8999"/>
                      </a:cubicBezTo>
                      <a:cubicBezTo>
                        <a:pt x="1703" y="4440"/>
                        <a:pt x="5928" y="884"/>
                        <a:pt x="10639" y="276"/>
                      </a:cubicBezTo>
                      <a:cubicBezTo>
                        <a:pt x="10015" y="89"/>
                        <a:pt x="9311" y="0"/>
                        <a:pt x="85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2" name="Google Shape;3262;p20"/>
                <p:cNvSpPr/>
                <p:nvPr/>
              </p:nvSpPr>
              <p:spPr>
                <a:xfrm>
                  <a:off x="6951775" y="4423875"/>
                  <a:ext cx="357150" cy="217075"/>
                </a:xfrm>
                <a:custGeom>
                  <a:avLst/>
                  <a:gdLst/>
                  <a:ahLst/>
                  <a:cxnLst/>
                  <a:rect l="l" t="t" r="r" b="b"/>
                  <a:pathLst>
                    <a:path w="14286" h="8683" extrusionOk="0">
                      <a:moveTo>
                        <a:pt x="7268" y="0"/>
                      </a:moveTo>
                      <a:cubicBezTo>
                        <a:pt x="7064" y="0"/>
                        <a:pt x="6859" y="7"/>
                        <a:pt x="6657" y="20"/>
                      </a:cubicBezTo>
                      <a:cubicBezTo>
                        <a:pt x="4377" y="203"/>
                        <a:pt x="2128" y="1388"/>
                        <a:pt x="0" y="2330"/>
                      </a:cubicBezTo>
                      <a:cubicBezTo>
                        <a:pt x="1520" y="2077"/>
                        <a:pt x="3040" y="1845"/>
                        <a:pt x="4577" y="1845"/>
                      </a:cubicBezTo>
                      <a:cubicBezTo>
                        <a:pt x="4884" y="1845"/>
                        <a:pt x="5193" y="1854"/>
                        <a:pt x="5502" y="1874"/>
                      </a:cubicBezTo>
                      <a:cubicBezTo>
                        <a:pt x="7325" y="1996"/>
                        <a:pt x="9240" y="2513"/>
                        <a:pt x="10608" y="3728"/>
                      </a:cubicBezTo>
                      <a:cubicBezTo>
                        <a:pt x="12006" y="4944"/>
                        <a:pt x="12797" y="6890"/>
                        <a:pt x="12341" y="8683"/>
                      </a:cubicBezTo>
                      <a:cubicBezTo>
                        <a:pt x="14286" y="7406"/>
                        <a:pt x="14286" y="4306"/>
                        <a:pt x="12888" y="2452"/>
                      </a:cubicBezTo>
                      <a:cubicBezTo>
                        <a:pt x="11585" y="733"/>
                        <a:pt x="9396" y="0"/>
                        <a:pt x="72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3" name="Google Shape;3263;p20"/>
                <p:cNvSpPr/>
                <p:nvPr/>
              </p:nvSpPr>
              <p:spPr>
                <a:xfrm>
                  <a:off x="6742025" y="4823300"/>
                  <a:ext cx="593500" cy="362700"/>
                </a:xfrm>
                <a:custGeom>
                  <a:avLst/>
                  <a:gdLst/>
                  <a:ahLst/>
                  <a:cxnLst/>
                  <a:rect l="l" t="t" r="r" b="b"/>
                  <a:pathLst>
                    <a:path w="23740" h="14508" extrusionOk="0">
                      <a:moveTo>
                        <a:pt x="23740" y="1"/>
                      </a:moveTo>
                      <a:cubicBezTo>
                        <a:pt x="21643" y="4317"/>
                        <a:pt x="18147" y="7934"/>
                        <a:pt x="13952" y="10214"/>
                      </a:cubicBezTo>
                      <a:cubicBezTo>
                        <a:pt x="10581" y="12033"/>
                        <a:pt x="6726" y="12981"/>
                        <a:pt x="2896" y="12981"/>
                      </a:cubicBezTo>
                      <a:cubicBezTo>
                        <a:pt x="1927" y="12981"/>
                        <a:pt x="959" y="12920"/>
                        <a:pt x="1" y="12797"/>
                      </a:cubicBezTo>
                      <a:lnTo>
                        <a:pt x="1" y="12797"/>
                      </a:lnTo>
                      <a:cubicBezTo>
                        <a:pt x="2465" y="13922"/>
                        <a:pt x="5171" y="14507"/>
                        <a:pt x="7870" y="14507"/>
                      </a:cubicBezTo>
                      <a:cubicBezTo>
                        <a:pt x="10497" y="14507"/>
                        <a:pt x="13118" y="13952"/>
                        <a:pt x="15503" y="12797"/>
                      </a:cubicBezTo>
                      <a:cubicBezTo>
                        <a:pt x="20336" y="10427"/>
                        <a:pt x="22524" y="5229"/>
                        <a:pt x="237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64" name="Google Shape;3264;p20"/>
              <p:cNvGrpSpPr/>
              <p:nvPr/>
            </p:nvGrpSpPr>
            <p:grpSpPr>
              <a:xfrm rot="-1734738" flipH="1">
                <a:off x="200009" y="3387317"/>
                <a:ext cx="1428294" cy="1064074"/>
                <a:chOff x="5065700" y="3436875"/>
                <a:chExt cx="1984875" cy="1478725"/>
              </a:xfrm>
            </p:grpSpPr>
            <p:sp>
              <p:nvSpPr>
                <p:cNvPr id="3265" name="Google Shape;3265;p20"/>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6" name="Google Shape;3266;p20"/>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7" name="Google Shape;3267;p20"/>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8" name="Google Shape;3268;p20"/>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9" name="Google Shape;3269;p20"/>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0" name="Google Shape;3270;p20"/>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1" name="Google Shape;3271;p20"/>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2" name="Google Shape;3272;p20"/>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3" name="Google Shape;3273;p20"/>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74" name="Google Shape;3274;p20"/>
              <p:cNvGrpSpPr/>
              <p:nvPr/>
            </p:nvGrpSpPr>
            <p:grpSpPr>
              <a:xfrm>
                <a:off x="-71193" y="3795825"/>
                <a:ext cx="798551" cy="783845"/>
                <a:chOff x="5672100" y="3575250"/>
                <a:chExt cx="1054750" cy="1035325"/>
              </a:xfrm>
            </p:grpSpPr>
            <p:sp>
              <p:nvSpPr>
                <p:cNvPr id="3275" name="Google Shape;3275;p20"/>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6" name="Google Shape;3276;p20"/>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7" name="Google Shape;3277;p20"/>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8" name="Google Shape;3278;p20"/>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9" name="Google Shape;3279;p20"/>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0" name="Google Shape;3280;p20"/>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1" name="Google Shape;3281;p20"/>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2" name="Google Shape;3282;p20"/>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83" name="Google Shape;3283;p20"/>
              <p:cNvGrpSpPr/>
              <p:nvPr/>
            </p:nvGrpSpPr>
            <p:grpSpPr>
              <a:xfrm rot="2164417">
                <a:off x="-384355" y="4330532"/>
                <a:ext cx="1198047" cy="613775"/>
                <a:chOff x="4976050" y="4611525"/>
                <a:chExt cx="1664950" cy="852975"/>
              </a:xfrm>
            </p:grpSpPr>
            <p:sp>
              <p:nvSpPr>
                <p:cNvPr id="3284" name="Google Shape;3284;p20"/>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5" name="Google Shape;3285;p20"/>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86" name="Google Shape;3286;p20"/>
              <p:cNvGrpSpPr/>
              <p:nvPr/>
            </p:nvGrpSpPr>
            <p:grpSpPr>
              <a:xfrm rot="-1202750" flipH="1">
                <a:off x="557254" y="4276198"/>
                <a:ext cx="1260473" cy="645757"/>
                <a:chOff x="4976050" y="4611525"/>
                <a:chExt cx="1664950" cy="852975"/>
              </a:xfrm>
            </p:grpSpPr>
            <p:sp>
              <p:nvSpPr>
                <p:cNvPr id="3287" name="Google Shape;3287;p20"/>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8" name="Google Shape;3288;p20"/>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89" name="Google Shape;3289;p20"/>
              <p:cNvGrpSpPr/>
              <p:nvPr/>
            </p:nvGrpSpPr>
            <p:grpSpPr>
              <a:xfrm>
                <a:off x="248771" y="4347484"/>
                <a:ext cx="954154" cy="975956"/>
                <a:chOff x="1356975" y="1865675"/>
                <a:chExt cx="1024100" cy="1047500"/>
              </a:xfrm>
            </p:grpSpPr>
            <p:sp>
              <p:nvSpPr>
                <p:cNvPr id="3290" name="Google Shape;3290;p20"/>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1" name="Google Shape;3291;p20"/>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2" name="Google Shape;3292;p20"/>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3" name="Google Shape;3293;p20"/>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4" name="Google Shape;3294;p20"/>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5" name="Google Shape;3295;p20"/>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6" name="Google Shape;3296;p20"/>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7" name="Google Shape;3297;p20"/>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8" name="Google Shape;3298;p20"/>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9" name="Google Shape;3299;p20"/>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0" name="Google Shape;3300;p20"/>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1" name="Google Shape;3301;p20"/>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2" name="Google Shape;3302;p20"/>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3" name="Google Shape;3303;p20"/>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4" name="Google Shape;3304;p20"/>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5" name="Google Shape;3305;p20"/>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6" name="Google Shape;3306;p20"/>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7" name="Google Shape;3307;p20"/>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8" name="Google Shape;3308;p20"/>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9" name="Google Shape;3309;p20"/>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0" name="Google Shape;3310;p20"/>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1" name="Google Shape;3311;p20"/>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2" name="Google Shape;3312;p20"/>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3" name="Google Shape;3313;p20"/>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4" name="Google Shape;3314;p20"/>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5" name="Google Shape;3315;p20"/>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6" name="Google Shape;3316;p20"/>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7" name="Google Shape;3317;p20"/>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318" name="Google Shape;3318;p20"/>
              <p:cNvGrpSpPr/>
              <p:nvPr/>
            </p:nvGrpSpPr>
            <p:grpSpPr>
              <a:xfrm>
                <a:off x="238100" y="1672375"/>
                <a:ext cx="1089225" cy="1358863"/>
                <a:chOff x="780200" y="3796825"/>
                <a:chExt cx="1089225" cy="1358863"/>
              </a:xfrm>
            </p:grpSpPr>
            <p:sp>
              <p:nvSpPr>
                <p:cNvPr id="3319" name="Google Shape;3319;p20"/>
                <p:cNvSpPr/>
                <p:nvPr/>
              </p:nvSpPr>
              <p:spPr>
                <a:xfrm>
                  <a:off x="780200" y="379682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0" name="Google Shape;3320;p20"/>
                <p:cNvSpPr/>
                <p:nvPr/>
              </p:nvSpPr>
              <p:spPr>
                <a:xfrm>
                  <a:off x="1593725" y="4907863"/>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321" name="Google Shape;3321;p20"/>
              <p:cNvSpPr/>
              <p:nvPr/>
            </p:nvSpPr>
            <p:spPr>
              <a:xfrm>
                <a:off x="7983079" y="889942"/>
                <a:ext cx="1324153" cy="65320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2" name="Google Shape;3322;p20"/>
              <p:cNvSpPr/>
              <p:nvPr/>
            </p:nvSpPr>
            <p:spPr>
              <a:xfrm>
                <a:off x="7487975" y="241116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323" name="Google Shape;3323;p20"/>
              <p:cNvGrpSpPr/>
              <p:nvPr/>
            </p:nvGrpSpPr>
            <p:grpSpPr>
              <a:xfrm rot="9161430" flipH="1">
                <a:off x="7647605" y="515229"/>
                <a:ext cx="180968" cy="237722"/>
                <a:chOff x="4906125" y="1207000"/>
                <a:chExt cx="520550" cy="683800"/>
              </a:xfrm>
            </p:grpSpPr>
            <p:sp>
              <p:nvSpPr>
                <p:cNvPr id="3324" name="Google Shape;3324;p20"/>
                <p:cNvSpPr/>
                <p:nvPr/>
              </p:nvSpPr>
              <p:spPr>
                <a:xfrm>
                  <a:off x="4935000" y="1585225"/>
                  <a:ext cx="49425" cy="45250"/>
                </a:xfrm>
                <a:custGeom>
                  <a:avLst/>
                  <a:gdLst/>
                  <a:ahLst/>
                  <a:cxnLst/>
                  <a:rect l="l" t="t" r="r" b="b"/>
                  <a:pathLst>
                    <a:path w="1977" h="1810" extrusionOk="0">
                      <a:moveTo>
                        <a:pt x="1182" y="0"/>
                      </a:moveTo>
                      <a:cubicBezTo>
                        <a:pt x="1129" y="0"/>
                        <a:pt x="1083" y="57"/>
                        <a:pt x="1125" y="99"/>
                      </a:cubicBezTo>
                      <a:cubicBezTo>
                        <a:pt x="1217" y="312"/>
                        <a:pt x="1338" y="525"/>
                        <a:pt x="1460" y="738"/>
                      </a:cubicBezTo>
                      <a:cubicBezTo>
                        <a:pt x="1581" y="1011"/>
                        <a:pt x="1764" y="1315"/>
                        <a:pt x="1338" y="1407"/>
                      </a:cubicBezTo>
                      <a:cubicBezTo>
                        <a:pt x="1065" y="1437"/>
                        <a:pt x="852" y="1467"/>
                        <a:pt x="578" y="1498"/>
                      </a:cubicBezTo>
                      <a:cubicBezTo>
                        <a:pt x="518" y="1498"/>
                        <a:pt x="460" y="1494"/>
                        <a:pt x="404" y="1494"/>
                      </a:cubicBezTo>
                      <a:cubicBezTo>
                        <a:pt x="291" y="1494"/>
                        <a:pt x="183" y="1508"/>
                        <a:pt x="62" y="1589"/>
                      </a:cubicBezTo>
                      <a:cubicBezTo>
                        <a:pt x="1" y="1619"/>
                        <a:pt x="1" y="1650"/>
                        <a:pt x="62" y="1710"/>
                      </a:cubicBezTo>
                      <a:cubicBezTo>
                        <a:pt x="168" y="1786"/>
                        <a:pt x="320" y="1809"/>
                        <a:pt x="476" y="1809"/>
                      </a:cubicBezTo>
                      <a:cubicBezTo>
                        <a:pt x="632" y="1809"/>
                        <a:pt x="791" y="1786"/>
                        <a:pt x="913" y="1771"/>
                      </a:cubicBezTo>
                      <a:cubicBezTo>
                        <a:pt x="1186" y="1741"/>
                        <a:pt x="1642" y="1741"/>
                        <a:pt x="1825" y="1498"/>
                      </a:cubicBezTo>
                      <a:cubicBezTo>
                        <a:pt x="1977" y="1346"/>
                        <a:pt x="1916" y="1163"/>
                        <a:pt x="1825" y="1011"/>
                      </a:cubicBezTo>
                      <a:cubicBezTo>
                        <a:pt x="1673" y="677"/>
                        <a:pt x="1490" y="343"/>
                        <a:pt x="1247" y="39"/>
                      </a:cubicBezTo>
                      <a:cubicBezTo>
                        <a:pt x="1229" y="11"/>
                        <a:pt x="1205" y="0"/>
                        <a:pt x="11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5" name="Google Shape;3325;p20"/>
                <p:cNvSpPr/>
                <p:nvPr/>
              </p:nvSpPr>
              <p:spPr>
                <a:xfrm>
                  <a:off x="4908400" y="1519450"/>
                  <a:ext cx="57025" cy="43300"/>
                </a:xfrm>
                <a:custGeom>
                  <a:avLst/>
                  <a:gdLst/>
                  <a:ahLst/>
                  <a:cxnLst/>
                  <a:rect l="l" t="t" r="r" b="b"/>
                  <a:pathLst>
                    <a:path w="2281" h="1732" extrusionOk="0">
                      <a:moveTo>
                        <a:pt x="1556" y="1"/>
                      </a:moveTo>
                      <a:cubicBezTo>
                        <a:pt x="1404" y="1"/>
                        <a:pt x="1257" y="51"/>
                        <a:pt x="1126" y="116"/>
                      </a:cubicBezTo>
                      <a:cubicBezTo>
                        <a:pt x="761" y="268"/>
                        <a:pt x="305" y="420"/>
                        <a:pt x="31" y="694"/>
                      </a:cubicBezTo>
                      <a:cubicBezTo>
                        <a:pt x="1" y="724"/>
                        <a:pt x="31" y="785"/>
                        <a:pt x="92" y="785"/>
                      </a:cubicBezTo>
                      <a:cubicBezTo>
                        <a:pt x="548" y="724"/>
                        <a:pt x="913" y="390"/>
                        <a:pt x="1338" y="238"/>
                      </a:cubicBezTo>
                      <a:cubicBezTo>
                        <a:pt x="1400" y="219"/>
                        <a:pt x="1453" y="211"/>
                        <a:pt x="1501" y="211"/>
                      </a:cubicBezTo>
                      <a:cubicBezTo>
                        <a:pt x="1762" y="211"/>
                        <a:pt x="1839" y="467"/>
                        <a:pt x="1916" y="724"/>
                      </a:cubicBezTo>
                      <a:cubicBezTo>
                        <a:pt x="1977" y="1028"/>
                        <a:pt x="1977" y="1332"/>
                        <a:pt x="1977" y="1636"/>
                      </a:cubicBezTo>
                      <a:cubicBezTo>
                        <a:pt x="2009" y="1701"/>
                        <a:pt x="2051" y="1732"/>
                        <a:pt x="2082" y="1732"/>
                      </a:cubicBezTo>
                      <a:cubicBezTo>
                        <a:pt x="2109" y="1732"/>
                        <a:pt x="2129" y="1709"/>
                        <a:pt x="2129" y="1667"/>
                      </a:cubicBezTo>
                      <a:cubicBezTo>
                        <a:pt x="2220" y="1241"/>
                        <a:pt x="2281" y="238"/>
                        <a:pt x="1734" y="25"/>
                      </a:cubicBezTo>
                      <a:cubicBezTo>
                        <a:pt x="1674" y="8"/>
                        <a:pt x="1615" y="1"/>
                        <a:pt x="1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6" name="Google Shape;3326;p20"/>
                <p:cNvSpPr/>
                <p:nvPr/>
              </p:nvSpPr>
              <p:spPr>
                <a:xfrm>
                  <a:off x="4955525" y="1526100"/>
                  <a:ext cx="145925" cy="66900"/>
                </a:xfrm>
                <a:custGeom>
                  <a:avLst/>
                  <a:gdLst/>
                  <a:ahLst/>
                  <a:cxnLst/>
                  <a:rect l="l" t="t" r="r" b="b"/>
                  <a:pathLst>
                    <a:path w="5837" h="2676" extrusionOk="0">
                      <a:moveTo>
                        <a:pt x="4590" y="1"/>
                      </a:moveTo>
                      <a:cubicBezTo>
                        <a:pt x="4463" y="1"/>
                        <a:pt x="4355" y="2"/>
                        <a:pt x="4286" y="2"/>
                      </a:cubicBezTo>
                      <a:cubicBezTo>
                        <a:pt x="3435" y="33"/>
                        <a:pt x="3253" y="154"/>
                        <a:pt x="2463" y="306"/>
                      </a:cubicBezTo>
                      <a:cubicBezTo>
                        <a:pt x="2007" y="367"/>
                        <a:pt x="1520" y="489"/>
                        <a:pt x="1064" y="580"/>
                      </a:cubicBezTo>
                      <a:cubicBezTo>
                        <a:pt x="943" y="610"/>
                        <a:pt x="791" y="610"/>
                        <a:pt x="669" y="671"/>
                      </a:cubicBezTo>
                      <a:cubicBezTo>
                        <a:pt x="548" y="762"/>
                        <a:pt x="426" y="914"/>
                        <a:pt x="396" y="1066"/>
                      </a:cubicBezTo>
                      <a:cubicBezTo>
                        <a:pt x="183" y="1553"/>
                        <a:pt x="1" y="1887"/>
                        <a:pt x="396" y="2282"/>
                      </a:cubicBezTo>
                      <a:cubicBezTo>
                        <a:pt x="597" y="2528"/>
                        <a:pt x="963" y="2676"/>
                        <a:pt x="1324" y="2676"/>
                      </a:cubicBezTo>
                      <a:cubicBezTo>
                        <a:pt x="1454" y="2676"/>
                        <a:pt x="1582" y="2657"/>
                        <a:pt x="1703" y="2616"/>
                      </a:cubicBezTo>
                      <a:cubicBezTo>
                        <a:pt x="1976" y="2556"/>
                        <a:pt x="2189" y="2404"/>
                        <a:pt x="2463" y="2313"/>
                      </a:cubicBezTo>
                      <a:cubicBezTo>
                        <a:pt x="2645" y="2252"/>
                        <a:pt x="2888" y="2252"/>
                        <a:pt x="3101" y="2191"/>
                      </a:cubicBezTo>
                      <a:cubicBezTo>
                        <a:pt x="3587" y="2130"/>
                        <a:pt x="4043" y="1978"/>
                        <a:pt x="4499" y="1796"/>
                      </a:cubicBezTo>
                      <a:cubicBezTo>
                        <a:pt x="4621" y="1735"/>
                        <a:pt x="4712" y="1705"/>
                        <a:pt x="4803" y="1674"/>
                      </a:cubicBezTo>
                      <a:cubicBezTo>
                        <a:pt x="4894" y="1644"/>
                        <a:pt x="5016" y="1553"/>
                        <a:pt x="5077" y="1492"/>
                      </a:cubicBezTo>
                      <a:cubicBezTo>
                        <a:pt x="5320" y="1279"/>
                        <a:pt x="5533" y="1127"/>
                        <a:pt x="5654" y="914"/>
                      </a:cubicBezTo>
                      <a:cubicBezTo>
                        <a:pt x="5806" y="671"/>
                        <a:pt x="5837" y="337"/>
                        <a:pt x="5654" y="154"/>
                      </a:cubicBezTo>
                      <a:cubicBezTo>
                        <a:pt x="5517" y="18"/>
                        <a:pt x="497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7" name="Google Shape;3327;p20"/>
                <p:cNvSpPr/>
                <p:nvPr/>
              </p:nvSpPr>
              <p:spPr>
                <a:xfrm>
                  <a:off x="5086000" y="1446175"/>
                  <a:ext cx="340675" cy="99100"/>
                </a:xfrm>
                <a:custGeom>
                  <a:avLst/>
                  <a:gdLst/>
                  <a:ahLst/>
                  <a:cxnLst/>
                  <a:rect l="l" t="t" r="r" b="b"/>
                  <a:pathLst>
                    <a:path w="13627" h="3964" extrusionOk="0">
                      <a:moveTo>
                        <a:pt x="13021" y="0"/>
                      </a:moveTo>
                      <a:cubicBezTo>
                        <a:pt x="12991" y="0"/>
                        <a:pt x="12960" y="3"/>
                        <a:pt x="12928" y="8"/>
                      </a:cubicBezTo>
                      <a:cubicBezTo>
                        <a:pt x="10800" y="342"/>
                        <a:pt x="8703" y="981"/>
                        <a:pt x="6666" y="1528"/>
                      </a:cubicBezTo>
                      <a:cubicBezTo>
                        <a:pt x="4569" y="2044"/>
                        <a:pt x="2472" y="2622"/>
                        <a:pt x="435" y="3260"/>
                      </a:cubicBezTo>
                      <a:cubicBezTo>
                        <a:pt x="1" y="3405"/>
                        <a:pt x="118" y="3964"/>
                        <a:pt x="524" y="3964"/>
                      </a:cubicBezTo>
                      <a:cubicBezTo>
                        <a:pt x="545" y="3964"/>
                        <a:pt x="566" y="3962"/>
                        <a:pt x="587" y="3959"/>
                      </a:cubicBezTo>
                      <a:cubicBezTo>
                        <a:pt x="2715" y="3564"/>
                        <a:pt x="4812" y="3108"/>
                        <a:pt x="6879" y="2592"/>
                      </a:cubicBezTo>
                      <a:cubicBezTo>
                        <a:pt x="8976" y="2044"/>
                        <a:pt x="11104" y="1649"/>
                        <a:pt x="13110" y="889"/>
                      </a:cubicBezTo>
                      <a:cubicBezTo>
                        <a:pt x="13627" y="689"/>
                        <a:pt x="13520" y="0"/>
                        <a:pt x="13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8" name="Google Shape;3328;p20"/>
                <p:cNvSpPr/>
                <p:nvPr/>
              </p:nvSpPr>
              <p:spPr>
                <a:xfrm>
                  <a:off x="4906125" y="1545675"/>
                  <a:ext cx="59300" cy="62000"/>
                </a:xfrm>
                <a:custGeom>
                  <a:avLst/>
                  <a:gdLst/>
                  <a:ahLst/>
                  <a:cxnLst/>
                  <a:rect l="l" t="t" r="r" b="b"/>
                  <a:pathLst>
                    <a:path w="2372" h="2480" extrusionOk="0">
                      <a:moveTo>
                        <a:pt x="1340" y="0"/>
                      </a:moveTo>
                      <a:cubicBezTo>
                        <a:pt x="979" y="0"/>
                        <a:pt x="662" y="263"/>
                        <a:pt x="487" y="587"/>
                      </a:cubicBezTo>
                      <a:cubicBezTo>
                        <a:pt x="457" y="648"/>
                        <a:pt x="396" y="709"/>
                        <a:pt x="396" y="770"/>
                      </a:cubicBezTo>
                      <a:cubicBezTo>
                        <a:pt x="244" y="861"/>
                        <a:pt x="153" y="1013"/>
                        <a:pt x="62" y="1165"/>
                      </a:cubicBezTo>
                      <a:cubicBezTo>
                        <a:pt x="1" y="1317"/>
                        <a:pt x="1" y="1408"/>
                        <a:pt x="31" y="1560"/>
                      </a:cubicBezTo>
                      <a:cubicBezTo>
                        <a:pt x="31" y="1621"/>
                        <a:pt x="62" y="1651"/>
                        <a:pt x="62" y="1681"/>
                      </a:cubicBezTo>
                      <a:cubicBezTo>
                        <a:pt x="92" y="1712"/>
                        <a:pt x="92" y="1773"/>
                        <a:pt x="153" y="1803"/>
                      </a:cubicBezTo>
                      <a:cubicBezTo>
                        <a:pt x="220" y="1916"/>
                        <a:pt x="355" y="1978"/>
                        <a:pt x="494" y="1978"/>
                      </a:cubicBezTo>
                      <a:cubicBezTo>
                        <a:pt x="543" y="1978"/>
                        <a:pt x="592" y="1971"/>
                        <a:pt x="639" y="1955"/>
                      </a:cubicBezTo>
                      <a:cubicBezTo>
                        <a:pt x="639" y="1955"/>
                        <a:pt x="670" y="1955"/>
                        <a:pt x="670" y="1925"/>
                      </a:cubicBezTo>
                      <a:lnTo>
                        <a:pt x="821" y="2077"/>
                      </a:lnTo>
                      <a:cubicBezTo>
                        <a:pt x="821" y="2137"/>
                        <a:pt x="821" y="2168"/>
                        <a:pt x="913" y="2259"/>
                      </a:cubicBezTo>
                      <a:cubicBezTo>
                        <a:pt x="1019" y="2411"/>
                        <a:pt x="1186" y="2479"/>
                        <a:pt x="1361" y="2479"/>
                      </a:cubicBezTo>
                      <a:cubicBezTo>
                        <a:pt x="1536" y="2479"/>
                        <a:pt x="1718" y="2411"/>
                        <a:pt x="1855" y="2289"/>
                      </a:cubicBezTo>
                      <a:cubicBezTo>
                        <a:pt x="2189" y="2016"/>
                        <a:pt x="2372" y="1621"/>
                        <a:pt x="2220" y="1074"/>
                      </a:cubicBezTo>
                      <a:cubicBezTo>
                        <a:pt x="2129" y="648"/>
                        <a:pt x="2037" y="162"/>
                        <a:pt x="1581" y="40"/>
                      </a:cubicBezTo>
                      <a:cubicBezTo>
                        <a:pt x="1500" y="13"/>
                        <a:pt x="1419" y="0"/>
                        <a:pt x="1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9" name="Google Shape;3329;p20"/>
                <p:cNvSpPr/>
                <p:nvPr/>
              </p:nvSpPr>
              <p:spPr>
                <a:xfrm>
                  <a:off x="5005675" y="1564700"/>
                  <a:ext cx="110225" cy="326100"/>
                </a:xfrm>
                <a:custGeom>
                  <a:avLst/>
                  <a:gdLst/>
                  <a:ahLst/>
                  <a:cxnLst/>
                  <a:rect l="l" t="t" r="r" b="b"/>
                  <a:pathLst>
                    <a:path w="4409" h="13044" extrusionOk="0">
                      <a:moveTo>
                        <a:pt x="797" y="1"/>
                      </a:moveTo>
                      <a:cubicBezTo>
                        <a:pt x="690" y="1"/>
                        <a:pt x="585" y="75"/>
                        <a:pt x="487" y="252"/>
                      </a:cubicBezTo>
                      <a:cubicBezTo>
                        <a:pt x="1" y="1164"/>
                        <a:pt x="213" y="2714"/>
                        <a:pt x="335" y="3626"/>
                      </a:cubicBezTo>
                      <a:cubicBezTo>
                        <a:pt x="578" y="5024"/>
                        <a:pt x="761" y="6392"/>
                        <a:pt x="943" y="7760"/>
                      </a:cubicBezTo>
                      <a:cubicBezTo>
                        <a:pt x="1247" y="9674"/>
                        <a:pt x="1672" y="11620"/>
                        <a:pt x="2979" y="13018"/>
                      </a:cubicBezTo>
                      <a:cubicBezTo>
                        <a:pt x="3082" y="13035"/>
                        <a:pt x="3180" y="13044"/>
                        <a:pt x="3272" y="13044"/>
                      </a:cubicBezTo>
                      <a:cubicBezTo>
                        <a:pt x="3995" y="13044"/>
                        <a:pt x="4381" y="12509"/>
                        <a:pt x="4408" y="11377"/>
                      </a:cubicBezTo>
                      <a:cubicBezTo>
                        <a:pt x="4408" y="10617"/>
                        <a:pt x="4286" y="9857"/>
                        <a:pt x="4074" y="9097"/>
                      </a:cubicBezTo>
                      <a:cubicBezTo>
                        <a:pt x="3314" y="6635"/>
                        <a:pt x="2584" y="4142"/>
                        <a:pt x="1824" y="1680"/>
                      </a:cubicBezTo>
                      <a:cubicBezTo>
                        <a:pt x="1679" y="1170"/>
                        <a:pt x="1222" y="1"/>
                        <a:pt x="797" y="1"/>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0" name="Google Shape;3330;p20"/>
                <p:cNvSpPr/>
                <p:nvPr/>
              </p:nvSpPr>
              <p:spPr>
                <a:xfrm>
                  <a:off x="5030750" y="1553500"/>
                  <a:ext cx="256875" cy="268375"/>
                </a:xfrm>
                <a:custGeom>
                  <a:avLst/>
                  <a:gdLst/>
                  <a:ahLst/>
                  <a:cxnLst/>
                  <a:rect l="l" t="t" r="r" b="b"/>
                  <a:pathLst>
                    <a:path w="10275" h="10735" extrusionOk="0">
                      <a:moveTo>
                        <a:pt x="1707" y="0"/>
                      </a:moveTo>
                      <a:cubicBezTo>
                        <a:pt x="1442" y="0"/>
                        <a:pt x="1176" y="13"/>
                        <a:pt x="913" y="31"/>
                      </a:cubicBezTo>
                      <a:cubicBezTo>
                        <a:pt x="1" y="153"/>
                        <a:pt x="517" y="548"/>
                        <a:pt x="973" y="1004"/>
                      </a:cubicBezTo>
                      <a:cubicBezTo>
                        <a:pt x="2341" y="2463"/>
                        <a:pt x="3435" y="4226"/>
                        <a:pt x="4651" y="5806"/>
                      </a:cubicBezTo>
                      <a:cubicBezTo>
                        <a:pt x="5290" y="6779"/>
                        <a:pt x="5989" y="7660"/>
                        <a:pt x="6657" y="8603"/>
                      </a:cubicBezTo>
                      <a:cubicBezTo>
                        <a:pt x="7326" y="9454"/>
                        <a:pt x="8025" y="10366"/>
                        <a:pt x="9089" y="10670"/>
                      </a:cubicBezTo>
                      <a:cubicBezTo>
                        <a:pt x="9202" y="10712"/>
                        <a:pt x="9315" y="10735"/>
                        <a:pt x="9428" y="10735"/>
                      </a:cubicBezTo>
                      <a:cubicBezTo>
                        <a:pt x="9558" y="10735"/>
                        <a:pt x="9688" y="10704"/>
                        <a:pt x="9819" y="10639"/>
                      </a:cubicBezTo>
                      <a:cubicBezTo>
                        <a:pt x="10001" y="10518"/>
                        <a:pt x="10122" y="10305"/>
                        <a:pt x="10153" y="10062"/>
                      </a:cubicBezTo>
                      <a:cubicBezTo>
                        <a:pt x="10274" y="9606"/>
                        <a:pt x="10214" y="9150"/>
                        <a:pt x="10122" y="8694"/>
                      </a:cubicBezTo>
                      <a:cubicBezTo>
                        <a:pt x="9819" y="7235"/>
                        <a:pt x="9059" y="5897"/>
                        <a:pt x="8147" y="4712"/>
                      </a:cubicBezTo>
                      <a:cubicBezTo>
                        <a:pt x="7235" y="3527"/>
                        <a:pt x="6141" y="2524"/>
                        <a:pt x="5016" y="1460"/>
                      </a:cubicBezTo>
                      <a:cubicBezTo>
                        <a:pt x="4560" y="1004"/>
                        <a:pt x="4074" y="578"/>
                        <a:pt x="3496" y="305"/>
                      </a:cubicBezTo>
                      <a:cubicBezTo>
                        <a:pt x="2942" y="70"/>
                        <a:pt x="2328" y="0"/>
                        <a:pt x="1707"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1" name="Google Shape;3331;p20"/>
                <p:cNvSpPr/>
                <p:nvPr/>
              </p:nvSpPr>
              <p:spPr>
                <a:xfrm>
                  <a:off x="5032275" y="1649825"/>
                  <a:ext cx="49425" cy="214975"/>
                </a:xfrm>
                <a:custGeom>
                  <a:avLst/>
                  <a:gdLst/>
                  <a:ahLst/>
                  <a:cxnLst/>
                  <a:rect l="l" t="t" r="r" b="b"/>
                  <a:pathLst>
                    <a:path w="1977" h="8599" extrusionOk="0">
                      <a:moveTo>
                        <a:pt x="95" y="0"/>
                      </a:moveTo>
                      <a:cubicBezTo>
                        <a:pt x="61" y="0"/>
                        <a:pt x="31" y="23"/>
                        <a:pt x="31" y="69"/>
                      </a:cubicBezTo>
                      <a:cubicBezTo>
                        <a:pt x="0" y="707"/>
                        <a:pt x="213" y="1406"/>
                        <a:pt x="335" y="2044"/>
                      </a:cubicBezTo>
                      <a:cubicBezTo>
                        <a:pt x="456" y="2774"/>
                        <a:pt x="608" y="3534"/>
                        <a:pt x="760" y="4233"/>
                      </a:cubicBezTo>
                      <a:cubicBezTo>
                        <a:pt x="1064" y="5692"/>
                        <a:pt x="1399" y="7090"/>
                        <a:pt x="1824" y="8488"/>
                      </a:cubicBezTo>
                      <a:cubicBezTo>
                        <a:pt x="1857" y="8570"/>
                        <a:pt x="1898" y="8599"/>
                        <a:pt x="1930" y="8599"/>
                      </a:cubicBezTo>
                      <a:cubicBezTo>
                        <a:pt x="1957" y="8599"/>
                        <a:pt x="1976" y="8577"/>
                        <a:pt x="1976" y="8549"/>
                      </a:cubicBezTo>
                      <a:cubicBezTo>
                        <a:pt x="1642" y="7121"/>
                        <a:pt x="1277" y="5722"/>
                        <a:pt x="973" y="4324"/>
                      </a:cubicBezTo>
                      <a:cubicBezTo>
                        <a:pt x="821" y="3595"/>
                        <a:pt x="730" y="2926"/>
                        <a:pt x="548" y="2196"/>
                      </a:cubicBezTo>
                      <a:cubicBezTo>
                        <a:pt x="456" y="1497"/>
                        <a:pt x="396" y="707"/>
                        <a:pt x="183" y="69"/>
                      </a:cubicBezTo>
                      <a:cubicBezTo>
                        <a:pt x="168" y="23"/>
                        <a:pt x="130"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2" name="Google Shape;3332;p20"/>
                <p:cNvSpPr/>
                <p:nvPr/>
              </p:nvSpPr>
              <p:spPr>
                <a:xfrm>
                  <a:off x="5042150" y="1642425"/>
                  <a:ext cx="58550" cy="198250"/>
                </a:xfrm>
                <a:custGeom>
                  <a:avLst/>
                  <a:gdLst/>
                  <a:ahLst/>
                  <a:cxnLst/>
                  <a:rect l="l" t="t" r="r" b="b"/>
                  <a:pathLst>
                    <a:path w="2342" h="7930" extrusionOk="0">
                      <a:moveTo>
                        <a:pt x="244" y="1"/>
                      </a:moveTo>
                      <a:cubicBezTo>
                        <a:pt x="181" y="1"/>
                        <a:pt x="111" y="52"/>
                        <a:pt x="92" y="91"/>
                      </a:cubicBezTo>
                      <a:cubicBezTo>
                        <a:pt x="1" y="669"/>
                        <a:pt x="365" y="1277"/>
                        <a:pt x="578" y="1763"/>
                      </a:cubicBezTo>
                      <a:cubicBezTo>
                        <a:pt x="852" y="2401"/>
                        <a:pt x="1004" y="3070"/>
                        <a:pt x="1125" y="3739"/>
                      </a:cubicBezTo>
                      <a:cubicBezTo>
                        <a:pt x="1308" y="5106"/>
                        <a:pt x="1824" y="6413"/>
                        <a:pt x="2037" y="7781"/>
                      </a:cubicBezTo>
                      <a:cubicBezTo>
                        <a:pt x="2052" y="7884"/>
                        <a:pt x="2123" y="7930"/>
                        <a:pt x="2192" y="7930"/>
                      </a:cubicBezTo>
                      <a:cubicBezTo>
                        <a:pt x="2267" y="7930"/>
                        <a:pt x="2341" y="7876"/>
                        <a:pt x="2341" y="7781"/>
                      </a:cubicBezTo>
                      <a:cubicBezTo>
                        <a:pt x="2159" y="6413"/>
                        <a:pt x="1642" y="5076"/>
                        <a:pt x="1460" y="3708"/>
                      </a:cubicBezTo>
                      <a:cubicBezTo>
                        <a:pt x="1399" y="3100"/>
                        <a:pt x="1277" y="2523"/>
                        <a:pt x="1034" y="1945"/>
                      </a:cubicBezTo>
                      <a:cubicBezTo>
                        <a:pt x="882" y="1611"/>
                        <a:pt x="730" y="1277"/>
                        <a:pt x="578" y="881"/>
                      </a:cubicBezTo>
                      <a:cubicBezTo>
                        <a:pt x="457" y="638"/>
                        <a:pt x="426" y="334"/>
                        <a:pt x="335" y="61"/>
                      </a:cubicBezTo>
                      <a:cubicBezTo>
                        <a:pt x="313" y="17"/>
                        <a:pt x="27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3" name="Google Shape;3333;p20"/>
                <p:cNvSpPr/>
                <p:nvPr/>
              </p:nvSpPr>
              <p:spPr>
                <a:xfrm>
                  <a:off x="5116750" y="1617900"/>
                  <a:ext cx="126750" cy="159950"/>
                </a:xfrm>
                <a:custGeom>
                  <a:avLst/>
                  <a:gdLst/>
                  <a:ahLst/>
                  <a:cxnLst/>
                  <a:rect l="l" t="t" r="r" b="b"/>
                  <a:pathLst>
                    <a:path w="5070" h="6398" extrusionOk="0">
                      <a:moveTo>
                        <a:pt x="142" y="1"/>
                      </a:moveTo>
                      <a:cubicBezTo>
                        <a:pt x="80" y="1"/>
                        <a:pt x="1" y="60"/>
                        <a:pt x="26" y="160"/>
                      </a:cubicBezTo>
                      <a:cubicBezTo>
                        <a:pt x="147" y="434"/>
                        <a:pt x="330" y="586"/>
                        <a:pt x="543" y="768"/>
                      </a:cubicBezTo>
                      <a:cubicBezTo>
                        <a:pt x="755" y="1042"/>
                        <a:pt x="998" y="1285"/>
                        <a:pt x="1181" y="1558"/>
                      </a:cubicBezTo>
                      <a:cubicBezTo>
                        <a:pt x="1606" y="2106"/>
                        <a:pt x="1971" y="2653"/>
                        <a:pt x="2305" y="3230"/>
                      </a:cubicBezTo>
                      <a:cubicBezTo>
                        <a:pt x="3035" y="4324"/>
                        <a:pt x="3734" y="5449"/>
                        <a:pt x="4676" y="6361"/>
                      </a:cubicBezTo>
                      <a:cubicBezTo>
                        <a:pt x="4715" y="6387"/>
                        <a:pt x="4757" y="6398"/>
                        <a:pt x="4797" y="6398"/>
                      </a:cubicBezTo>
                      <a:cubicBezTo>
                        <a:pt x="4944" y="6398"/>
                        <a:pt x="5070" y="6250"/>
                        <a:pt x="4950" y="6179"/>
                      </a:cubicBezTo>
                      <a:cubicBezTo>
                        <a:pt x="3947" y="5176"/>
                        <a:pt x="3278" y="3990"/>
                        <a:pt x="2518" y="2805"/>
                      </a:cubicBezTo>
                      <a:cubicBezTo>
                        <a:pt x="2154" y="2288"/>
                        <a:pt x="1850" y="1802"/>
                        <a:pt x="1485" y="1285"/>
                      </a:cubicBezTo>
                      <a:cubicBezTo>
                        <a:pt x="1181" y="890"/>
                        <a:pt x="725" y="160"/>
                        <a:pt x="178" y="8"/>
                      </a:cubicBezTo>
                      <a:cubicBezTo>
                        <a:pt x="167" y="3"/>
                        <a:pt x="155"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4" name="Google Shape;3334;p20"/>
                <p:cNvSpPr/>
                <p:nvPr/>
              </p:nvSpPr>
              <p:spPr>
                <a:xfrm>
                  <a:off x="5074825" y="1568200"/>
                  <a:ext cx="182575" cy="182725"/>
                </a:xfrm>
                <a:custGeom>
                  <a:avLst/>
                  <a:gdLst/>
                  <a:ahLst/>
                  <a:cxnLst/>
                  <a:rect l="l" t="t" r="r" b="b"/>
                  <a:pathLst>
                    <a:path w="7303" h="7309" extrusionOk="0">
                      <a:moveTo>
                        <a:pt x="515" y="0"/>
                      </a:moveTo>
                      <a:cubicBezTo>
                        <a:pt x="415" y="0"/>
                        <a:pt x="315" y="7"/>
                        <a:pt x="213" y="21"/>
                      </a:cubicBezTo>
                      <a:cubicBezTo>
                        <a:pt x="1" y="51"/>
                        <a:pt x="31" y="416"/>
                        <a:pt x="274" y="416"/>
                      </a:cubicBezTo>
                      <a:cubicBezTo>
                        <a:pt x="1065" y="446"/>
                        <a:pt x="1703" y="659"/>
                        <a:pt x="2372" y="1176"/>
                      </a:cubicBezTo>
                      <a:cubicBezTo>
                        <a:pt x="3010" y="1662"/>
                        <a:pt x="3527" y="2270"/>
                        <a:pt x="4074" y="2878"/>
                      </a:cubicBezTo>
                      <a:cubicBezTo>
                        <a:pt x="5198" y="4215"/>
                        <a:pt x="6201" y="5644"/>
                        <a:pt x="7022" y="7194"/>
                      </a:cubicBezTo>
                      <a:cubicBezTo>
                        <a:pt x="7057" y="7276"/>
                        <a:pt x="7111" y="7308"/>
                        <a:pt x="7159" y="7308"/>
                      </a:cubicBezTo>
                      <a:cubicBezTo>
                        <a:pt x="7237" y="7308"/>
                        <a:pt x="7303" y="7227"/>
                        <a:pt x="7265" y="7133"/>
                      </a:cubicBezTo>
                      <a:cubicBezTo>
                        <a:pt x="6414" y="5370"/>
                        <a:pt x="5350" y="3790"/>
                        <a:pt x="4074" y="2331"/>
                      </a:cubicBezTo>
                      <a:cubicBezTo>
                        <a:pt x="3220" y="1392"/>
                        <a:pt x="1967"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5" name="Google Shape;3335;p20"/>
                <p:cNvSpPr/>
                <p:nvPr/>
              </p:nvSpPr>
              <p:spPr>
                <a:xfrm>
                  <a:off x="5241250" y="1759425"/>
                  <a:ext cx="11425" cy="12950"/>
                </a:xfrm>
                <a:custGeom>
                  <a:avLst/>
                  <a:gdLst/>
                  <a:ahLst/>
                  <a:cxnLst/>
                  <a:rect l="l" t="t" r="r" b="b"/>
                  <a:pathLst>
                    <a:path w="457" h="518" extrusionOk="0">
                      <a:moveTo>
                        <a:pt x="183" y="1"/>
                      </a:moveTo>
                      <a:cubicBezTo>
                        <a:pt x="152" y="1"/>
                        <a:pt x="61" y="62"/>
                        <a:pt x="31" y="122"/>
                      </a:cubicBezTo>
                      <a:cubicBezTo>
                        <a:pt x="0" y="214"/>
                        <a:pt x="0" y="274"/>
                        <a:pt x="31" y="366"/>
                      </a:cubicBezTo>
                      <a:lnTo>
                        <a:pt x="31" y="396"/>
                      </a:lnTo>
                      <a:cubicBezTo>
                        <a:pt x="61" y="457"/>
                        <a:pt x="183" y="518"/>
                        <a:pt x="274" y="518"/>
                      </a:cubicBezTo>
                      <a:cubicBezTo>
                        <a:pt x="365" y="457"/>
                        <a:pt x="456" y="396"/>
                        <a:pt x="456" y="274"/>
                      </a:cubicBezTo>
                      <a:lnTo>
                        <a:pt x="456" y="244"/>
                      </a:lnTo>
                      <a:cubicBezTo>
                        <a:pt x="456" y="153"/>
                        <a:pt x="395" y="92"/>
                        <a:pt x="335" y="62"/>
                      </a:cubicBezTo>
                      <a:cubicBezTo>
                        <a:pt x="304" y="1"/>
                        <a:pt x="213"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6" name="Google Shape;3336;p20"/>
                <p:cNvSpPr/>
                <p:nvPr/>
              </p:nvSpPr>
              <p:spPr>
                <a:xfrm>
                  <a:off x="5223975" y="1731250"/>
                  <a:ext cx="12725" cy="11575"/>
                </a:xfrm>
                <a:custGeom>
                  <a:avLst/>
                  <a:gdLst/>
                  <a:ahLst/>
                  <a:cxnLst/>
                  <a:rect l="l" t="t" r="r" b="b"/>
                  <a:pathLst>
                    <a:path w="509" h="463" extrusionOk="0">
                      <a:moveTo>
                        <a:pt x="253" y="1"/>
                      </a:moveTo>
                      <a:cubicBezTo>
                        <a:pt x="186" y="1"/>
                        <a:pt x="133" y="26"/>
                        <a:pt x="114" y="64"/>
                      </a:cubicBezTo>
                      <a:lnTo>
                        <a:pt x="114" y="125"/>
                      </a:lnTo>
                      <a:cubicBezTo>
                        <a:pt x="0" y="267"/>
                        <a:pt x="179" y="462"/>
                        <a:pt x="302" y="462"/>
                      </a:cubicBezTo>
                      <a:cubicBezTo>
                        <a:pt x="310" y="462"/>
                        <a:pt x="319" y="461"/>
                        <a:pt x="327" y="459"/>
                      </a:cubicBezTo>
                      <a:cubicBezTo>
                        <a:pt x="418" y="429"/>
                        <a:pt x="479" y="368"/>
                        <a:pt x="479" y="307"/>
                      </a:cubicBezTo>
                      <a:cubicBezTo>
                        <a:pt x="509" y="216"/>
                        <a:pt x="448" y="125"/>
                        <a:pt x="387" y="34"/>
                      </a:cubicBezTo>
                      <a:cubicBezTo>
                        <a:pt x="341" y="10"/>
                        <a:pt x="294" y="1"/>
                        <a:pt x="25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7" name="Google Shape;3337;p20"/>
                <p:cNvSpPr/>
                <p:nvPr/>
              </p:nvSpPr>
              <p:spPr>
                <a:xfrm>
                  <a:off x="5210375" y="1704850"/>
                  <a:ext cx="6750" cy="6600"/>
                </a:xfrm>
                <a:custGeom>
                  <a:avLst/>
                  <a:gdLst/>
                  <a:ahLst/>
                  <a:cxnLst/>
                  <a:rect l="l" t="t" r="r" b="b"/>
                  <a:pathLst>
                    <a:path w="270" h="264" extrusionOk="0">
                      <a:moveTo>
                        <a:pt x="139" y="0"/>
                      </a:moveTo>
                      <a:cubicBezTo>
                        <a:pt x="73" y="0"/>
                        <a:pt x="1" y="66"/>
                        <a:pt x="19" y="178"/>
                      </a:cubicBezTo>
                      <a:cubicBezTo>
                        <a:pt x="31" y="237"/>
                        <a:pt x="75" y="264"/>
                        <a:pt x="121" y="264"/>
                      </a:cubicBezTo>
                      <a:cubicBezTo>
                        <a:pt x="193" y="264"/>
                        <a:pt x="269" y="198"/>
                        <a:pt x="232" y="87"/>
                      </a:cubicBezTo>
                      <a:cubicBezTo>
                        <a:pt x="220" y="27"/>
                        <a:pt x="181" y="0"/>
                        <a:pt x="13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8" name="Google Shape;3338;p20"/>
                <p:cNvSpPr/>
                <p:nvPr/>
              </p:nvSpPr>
              <p:spPr>
                <a:xfrm>
                  <a:off x="5177425" y="1667500"/>
                  <a:ext cx="15975" cy="15600"/>
                </a:xfrm>
                <a:custGeom>
                  <a:avLst/>
                  <a:gdLst/>
                  <a:ahLst/>
                  <a:cxnLst/>
                  <a:rect l="l" t="t" r="r" b="b"/>
                  <a:pathLst>
                    <a:path w="639" h="624" extrusionOk="0">
                      <a:moveTo>
                        <a:pt x="334" y="0"/>
                      </a:moveTo>
                      <a:cubicBezTo>
                        <a:pt x="274" y="0"/>
                        <a:pt x="182" y="0"/>
                        <a:pt x="122" y="30"/>
                      </a:cubicBezTo>
                      <a:cubicBezTo>
                        <a:pt x="30" y="61"/>
                        <a:pt x="0" y="152"/>
                        <a:pt x="0" y="243"/>
                      </a:cubicBezTo>
                      <a:lnTo>
                        <a:pt x="0" y="304"/>
                      </a:lnTo>
                      <a:cubicBezTo>
                        <a:pt x="0" y="426"/>
                        <a:pt x="30" y="547"/>
                        <a:pt x="152" y="578"/>
                      </a:cubicBezTo>
                      <a:cubicBezTo>
                        <a:pt x="213" y="608"/>
                        <a:pt x="281" y="623"/>
                        <a:pt x="342" y="623"/>
                      </a:cubicBezTo>
                      <a:cubicBezTo>
                        <a:pt x="403" y="623"/>
                        <a:pt x="456" y="608"/>
                        <a:pt x="486" y="578"/>
                      </a:cubicBezTo>
                      <a:cubicBezTo>
                        <a:pt x="578" y="486"/>
                        <a:pt x="638" y="395"/>
                        <a:pt x="608" y="274"/>
                      </a:cubicBezTo>
                      <a:cubicBezTo>
                        <a:pt x="608" y="182"/>
                        <a:pt x="578" y="152"/>
                        <a:pt x="517" y="122"/>
                      </a:cubicBezTo>
                      <a:cubicBezTo>
                        <a:pt x="547" y="91"/>
                        <a:pt x="456" y="0"/>
                        <a:pt x="42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9" name="Google Shape;3339;p20"/>
                <p:cNvSpPr/>
                <p:nvPr/>
              </p:nvSpPr>
              <p:spPr>
                <a:xfrm>
                  <a:off x="5138100" y="1626200"/>
                  <a:ext cx="17075" cy="14000"/>
                </a:xfrm>
                <a:custGeom>
                  <a:avLst/>
                  <a:gdLst/>
                  <a:ahLst/>
                  <a:cxnLst/>
                  <a:rect l="l" t="t" r="r" b="b"/>
                  <a:pathLst>
                    <a:path w="683" h="560" extrusionOk="0">
                      <a:moveTo>
                        <a:pt x="339" y="1"/>
                      </a:moveTo>
                      <a:cubicBezTo>
                        <a:pt x="169" y="1"/>
                        <a:pt x="1" y="123"/>
                        <a:pt x="53" y="315"/>
                      </a:cubicBezTo>
                      <a:cubicBezTo>
                        <a:pt x="106" y="485"/>
                        <a:pt x="238" y="559"/>
                        <a:pt x="363" y="559"/>
                      </a:cubicBezTo>
                      <a:cubicBezTo>
                        <a:pt x="528" y="559"/>
                        <a:pt x="683" y="431"/>
                        <a:pt x="631" y="223"/>
                      </a:cubicBezTo>
                      <a:cubicBezTo>
                        <a:pt x="592" y="68"/>
                        <a:pt x="465" y="1"/>
                        <a:pt x="33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0" name="Google Shape;3340;p20"/>
                <p:cNvSpPr/>
                <p:nvPr/>
              </p:nvSpPr>
              <p:spPr>
                <a:xfrm>
                  <a:off x="5079400" y="1815600"/>
                  <a:ext cx="9125" cy="11500"/>
                </a:xfrm>
                <a:custGeom>
                  <a:avLst/>
                  <a:gdLst/>
                  <a:ahLst/>
                  <a:cxnLst/>
                  <a:rect l="l" t="t" r="r" b="b"/>
                  <a:pathLst>
                    <a:path w="365" h="460" extrusionOk="0">
                      <a:moveTo>
                        <a:pt x="117" y="0"/>
                      </a:moveTo>
                      <a:cubicBezTo>
                        <a:pt x="58" y="0"/>
                        <a:pt x="0" y="26"/>
                        <a:pt x="0" y="64"/>
                      </a:cubicBezTo>
                      <a:lnTo>
                        <a:pt x="0" y="216"/>
                      </a:lnTo>
                      <a:lnTo>
                        <a:pt x="0" y="338"/>
                      </a:lnTo>
                      <a:cubicBezTo>
                        <a:pt x="0" y="429"/>
                        <a:pt x="122" y="459"/>
                        <a:pt x="213" y="459"/>
                      </a:cubicBezTo>
                      <a:cubicBezTo>
                        <a:pt x="274" y="429"/>
                        <a:pt x="365" y="338"/>
                        <a:pt x="304" y="277"/>
                      </a:cubicBezTo>
                      <a:cubicBezTo>
                        <a:pt x="304" y="246"/>
                        <a:pt x="274" y="186"/>
                        <a:pt x="274" y="155"/>
                      </a:cubicBezTo>
                      <a:cubicBezTo>
                        <a:pt x="274" y="125"/>
                        <a:pt x="243" y="94"/>
                        <a:pt x="213" y="34"/>
                      </a:cubicBezTo>
                      <a:cubicBezTo>
                        <a:pt x="190" y="10"/>
                        <a:pt x="153" y="0"/>
                        <a:pt x="117"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1" name="Google Shape;3341;p20"/>
                <p:cNvSpPr/>
                <p:nvPr/>
              </p:nvSpPr>
              <p:spPr>
                <a:xfrm>
                  <a:off x="5071025" y="1784500"/>
                  <a:ext cx="8400" cy="7175"/>
                </a:xfrm>
                <a:custGeom>
                  <a:avLst/>
                  <a:gdLst/>
                  <a:ahLst/>
                  <a:cxnLst/>
                  <a:rect l="l" t="t" r="r" b="b"/>
                  <a:pathLst>
                    <a:path w="336" h="287" extrusionOk="0">
                      <a:moveTo>
                        <a:pt x="183" y="1"/>
                      </a:moveTo>
                      <a:cubicBezTo>
                        <a:pt x="153" y="1"/>
                        <a:pt x="122" y="1"/>
                        <a:pt x="92" y="31"/>
                      </a:cubicBezTo>
                      <a:lnTo>
                        <a:pt x="31" y="62"/>
                      </a:lnTo>
                      <a:cubicBezTo>
                        <a:pt x="1" y="123"/>
                        <a:pt x="1" y="183"/>
                        <a:pt x="31" y="214"/>
                      </a:cubicBezTo>
                      <a:cubicBezTo>
                        <a:pt x="76" y="258"/>
                        <a:pt x="104" y="286"/>
                        <a:pt x="140" y="286"/>
                      </a:cubicBezTo>
                      <a:cubicBezTo>
                        <a:pt x="153" y="286"/>
                        <a:pt x="167" y="283"/>
                        <a:pt x="183" y="275"/>
                      </a:cubicBezTo>
                      <a:cubicBezTo>
                        <a:pt x="244" y="275"/>
                        <a:pt x="274" y="214"/>
                        <a:pt x="305" y="153"/>
                      </a:cubicBezTo>
                      <a:cubicBezTo>
                        <a:pt x="335" y="153"/>
                        <a:pt x="305" y="62"/>
                        <a:pt x="274" y="31"/>
                      </a:cubicBezTo>
                      <a:cubicBezTo>
                        <a:pt x="244" y="31"/>
                        <a:pt x="244" y="3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2" name="Google Shape;3342;p20"/>
                <p:cNvSpPr/>
                <p:nvPr/>
              </p:nvSpPr>
              <p:spPr>
                <a:xfrm>
                  <a:off x="5055075" y="1744425"/>
                  <a:ext cx="12950" cy="14475"/>
                </a:xfrm>
                <a:custGeom>
                  <a:avLst/>
                  <a:gdLst/>
                  <a:ahLst/>
                  <a:cxnLst/>
                  <a:rect l="l" t="t" r="r" b="b"/>
                  <a:pathLst>
                    <a:path w="518" h="579" extrusionOk="0">
                      <a:moveTo>
                        <a:pt x="247" y="1"/>
                      </a:moveTo>
                      <a:cubicBezTo>
                        <a:pt x="183" y="1"/>
                        <a:pt x="116" y="41"/>
                        <a:pt x="61" y="115"/>
                      </a:cubicBezTo>
                      <a:cubicBezTo>
                        <a:pt x="0" y="206"/>
                        <a:pt x="31" y="297"/>
                        <a:pt x="31" y="388"/>
                      </a:cubicBezTo>
                      <a:cubicBezTo>
                        <a:pt x="56" y="515"/>
                        <a:pt x="166" y="578"/>
                        <a:pt x="272" y="578"/>
                      </a:cubicBezTo>
                      <a:cubicBezTo>
                        <a:pt x="293" y="578"/>
                        <a:pt x="314" y="576"/>
                        <a:pt x="335" y="571"/>
                      </a:cubicBezTo>
                      <a:cubicBezTo>
                        <a:pt x="456" y="571"/>
                        <a:pt x="517" y="419"/>
                        <a:pt x="517" y="267"/>
                      </a:cubicBezTo>
                      <a:cubicBezTo>
                        <a:pt x="487" y="145"/>
                        <a:pt x="456" y="84"/>
                        <a:pt x="365" y="54"/>
                      </a:cubicBezTo>
                      <a:cubicBezTo>
                        <a:pt x="329" y="18"/>
                        <a:pt x="288" y="1"/>
                        <a:pt x="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3" name="Google Shape;3343;p20"/>
                <p:cNvSpPr/>
                <p:nvPr/>
              </p:nvSpPr>
              <p:spPr>
                <a:xfrm>
                  <a:off x="5046725" y="1700900"/>
                  <a:ext cx="13700" cy="16150"/>
                </a:xfrm>
                <a:custGeom>
                  <a:avLst/>
                  <a:gdLst/>
                  <a:ahLst/>
                  <a:cxnLst/>
                  <a:rect l="l" t="t" r="r" b="b"/>
                  <a:pathLst>
                    <a:path w="548" h="646" extrusionOk="0">
                      <a:moveTo>
                        <a:pt x="223" y="0"/>
                      </a:moveTo>
                      <a:cubicBezTo>
                        <a:pt x="151" y="0"/>
                        <a:pt x="80" y="34"/>
                        <a:pt x="61" y="93"/>
                      </a:cubicBezTo>
                      <a:cubicBezTo>
                        <a:pt x="30" y="184"/>
                        <a:pt x="0" y="214"/>
                        <a:pt x="30" y="305"/>
                      </a:cubicBezTo>
                      <a:cubicBezTo>
                        <a:pt x="30" y="336"/>
                        <a:pt x="30" y="366"/>
                        <a:pt x="61" y="457"/>
                      </a:cubicBezTo>
                      <a:cubicBezTo>
                        <a:pt x="87" y="563"/>
                        <a:pt x="182" y="646"/>
                        <a:pt x="307" y="646"/>
                      </a:cubicBezTo>
                      <a:cubicBezTo>
                        <a:pt x="325" y="646"/>
                        <a:pt x="345" y="644"/>
                        <a:pt x="365" y="640"/>
                      </a:cubicBezTo>
                      <a:cubicBezTo>
                        <a:pt x="486" y="609"/>
                        <a:pt x="547" y="488"/>
                        <a:pt x="517" y="336"/>
                      </a:cubicBezTo>
                      <a:cubicBezTo>
                        <a:pt x="517" y="305"/>
                        <a:pt x="486" y="275"/>
                        <a:pt x="486" y="184"/>
                      </a:cubicBezTo>
                      <a:cubicBezTo>
                        <a:pt x="456" y="123"/>
                        <a:pt x="395" y="62"/>
                        <a:pt x="334" y="32"/>
                      </a:cubicBezTo>
                      <a:cubicBezTo>
                        <a:pt x="302" y="10"/>
                        <a:pt x="262" y="0"/>
                        <a:pt x="223"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4" name="Google Shape;3344;p20"/>
                <p:cNvSpPr/>
                <p:nvPr/>
              </p:nvSpPr>
              <p:spPr>
                <a:xfrm>
                  <a:off x="5096100" y="1610500"/>
                  <a:ext cx="16750" cy="14450"/>
                </a:xfrm>
                <a:custGeom>
                  <a:avLst/>
                  <a:gdLst/>
                  <a:ahLst/>
                  <a:cxnLst/>
                  <a:rect l="l" t="t" r="r" b="b"/>
                  <a:pathLst>
                    <a:path w="670" h="578" extrusionOk="0">
                      <a:moveTo>
                        <a:pt x="183" y="0"/>
                      </a:moveTo>
                      <a:cubicBezTo>
                        <a:pt x="62" y="0"/>
                        <a:pt x="1" y="152"/>
                        <a:pt x="31" y="274"/>
                      </a:cubicBezTo>
                      <a:cubicBezTo>
                        <a:pt x="62" y="335"/>
                        <a:pt x="92" y="426"/>
                        <a:pt x="183" y="456"/>
                      </a:cubicBezTo>
                      <a:cubicBezTo>
                        <a:pt x="214" y="487"/>
                        <a:pt x="244" y="487"/>
                        <a:pt x="274" y="547"/>
                      </a:cubicBezTo>
                      <a:cubicBezTo>
                        <a:pt x="315" y="568"/>
                        <a:pt x="359" y="578"/>
                        <a:pt x="403" y="578"/>
                      </a:cubicBezTo>
                      <a:cubicBezTo>
                        <a:pt x="490" y="578"/>
                        <a:pt x="578" y="537"/>
                        <a:pt x="639" y="456"/>
                      </a:cubicBezTo>
                      <a:cubicBezTo>
                        <a:pt x="669" y="335"/>
                        <a:pt x="639" y="183"/>
                        <a:pt x="517" y="122"/>
                      </a:cubicBezTo>
                      <a:cubicBezTo>
                        <a:pt x="487" y="92"/>
                        <a:pt x="426" y="92"/>
                        <a:pt x="396" y="31"/>
                      </a:cubicBezTo>
                      <a:cubicBezTo>
                        <a:pt x="335" y="0"/>
                        <a:pt x="244" y="0"/>
                        <a:pt x="1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5" name="Google Shape;3345;p20"/>
                <p:cNvSpPr/>
                <p:nvPr/>
              </p:nvSpPr>
              <p:spPr>
                <a:xfrm>
                  <a:off x="5080300" y="1590075"/>
                  <a:ext cx="17225" cy="13725"/>
                </a:xfrm>
                <a:custGeom>
                  <a:avLst/>
                  <a:gdLst/>
                  <a:ahLst/>
                  <a:cxnLst/>
                  <a:rect l="l" t="t" r="r" b="b"/>
                  <a:pathLst>
                    <a:path w="689" h="549" extrusionOk="0">
                      <a:moveTo>
                        <a:pt x="364" y="0"/>
                      </a:moveTo>
                      <a:cubicBezTo>
                        <a:pt x="187" y="0"/>
                        <a:pt x="1" y="143"/>
                        <a:pt x="55" y="361"/>
                      </a:cubicBezTo>
                      <a:cubicBezTo>
                        <a:pt x="103" y="492"/>
                        <a:pt x="216" y="549"/>
                        <a:pt x="330" y="549"/>
                      </a:cubicBezTo>
                      <a:cubicBezTo>
                        <a:pt x="507" y="549"/>
                        <a:pt x="688" y="413"/>
                        <a:pt x="633" y="209"/>
                      </a:cubicBezTo>
                      <a:cubicBezTo>
                        <a:pt x="596" y="64"/>
                        <a:pt x="482" y="0"/>
                        <a:pt x="3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6" name="Google Shape;3346;p20"/>
                <p:cNvSpPr/>
                <p:nvPr/>
              </p:nvSpPr>
              <p:spPr>
                <a:xfrm>
                  <a:off x="5027725" y="1677750"/>
                  <a:ext cx="7025" cy="23775"/>
                </a:xfrm>
                <a:custGeom>
                  <a:avLst/>
                  <a:gdLst/>
                  <a:ahLst/>
                  <a:cxnLst/>
                  <a:rect l="l" t="t" r="r" b="b"/>
                  <a:pathLst>
                    <a:path w="281" h="951" extrusionOk="0">
                      <a:moveTo>
                        <a:pt x="46" y="0"/>
                      </a:moveTo>
                      <a:cubicBezTo>
                        <a:pt x="23" y="0"/>
                        <a:pt x="0" y="16"/>
                        <a:pt x="0" y="46"/>
                      </a:cubicBezTo>
                      <a:cubicBezTo>
                        <a:pt x="0" y="320"/>
                        <a:pt x="61" y="623"/>
                        <a:pt x="91" y="897"/>
                      </a:cubicBezTo>
                      <a:cubicBezTo>
                        <a:pt x="91" y="933"/>
                        <a:pt x="124" y="950"/>
                        <a:pt x="161" y="950"/>
                      </a:cubicBezTo>
                      <a:cubicBezTo>
                        <a:pt x="217" y="950"/>
                        <a:pt x="280" y="910"/>
                        <a:pt x="243" y="836"/>
                      </a:cubicBezTo>
                      <a:cubicBezTo>
                        <a:pt x="213" y="593"/>
                        <a:pt x="182" y="320"/>
                        <a:pt x="91" y="46"/>
                      </a:cubicBezTo>
                      <a:cubicBezTo>
                        <a:pt x="91" y="16"/>
                        <a:pt x="69" y="0"/>
                        <a:pt x="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7" name="Google Shape;3347;p20"/>
                <p:cNvSpPr/>
                <p:nvPr/>
              </p:nvSpPr>
              <p:spPr>
                <a:xfrm>
                  <a:off x="5017700" y="1643650"/>
                  <a:ext cx="12025" cy="10675"/>
                </a:xfrm>
                <a:custGeom>
                  <a:avLst/>
                  <a:gdLst/>
                  <a:ahLst/>
                  <a:cxnLst/>
                  <a:rect l="l" t="t" r="r" b="b"/>
                  <a:pathLst>
                    <a:path w="481" h="427" extrusionOk="0">
                      <a:moveTo>
                        <a:pt x="262" y="1"/>
                      </a:moveTo>
                      <a:cubicBezTo>
                        <a:pt x="134" y="1"/>
                        <a:pt x="1" y="106"/>
                        <a:pt x="36"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8" name="Google Shape;3348;p20"/>
                <p:cNvSpPr/>
                <p:nvPr/>
              </p:nvSpPr>
              <p:spPr>
                <a:xfrm>
                  <a:off x="5016950" y="1604600"/>
                  <a:ext cx="16275" cy="13650"/>
                </a:xfrm>
                <a:custGeom>
                  <a:avLst/>
                  <a:gdLst/>
                  <a:ahLst/>
                  <a:cxnLst/>
                  <a:rect l="l" t="t" r="r" b="b"/>
                  <a:pathLst>
                    <a:path w="651" h="546" extrusionOk="0">
                      <a:moveTo>
                        <a:pt x="338" y="1"/>
                      </a:moveTo>
                      <a:cubicBezTo>
                        <a:pt x="171" y="1"/>
                        <a:pt x="1" y="128"/>
                        <a:pt x="36" y="358"/>
                      </a:cubicBezTo>
                      <a:cubicBezTo>
                        <a:pt x="84" y="489"/>
                        <a:pt x="192" y="545"/>
                        <a:pt x="302" y="545"/>
                      </a:cubicBezTo>
                      <a:cubicBezTo>
                        <a:pt x="474" y="545"/>
                        <a:pt x="650" y="409"/>
                        <a:pt x="613" y="206"/>
                      </a:cubicBezTo>
                      <a:cubicBezTo>
                        <a:pt x="575" y="66"/>
                        <a:pt x="458" y="1"/>
                        <a:pt x="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9" name="Google Shape;3349;p20"/>
                <p:cNvSpPr/>
                <p:nvPr/>
              </p:nvSpPr>
              <p:spPr>
                <a:xfrm>
                  <a:off x="4909925" y="1225900"/>
                  <a:ext cx="122675" cy="322100"/>
                </a:xfrm>
                <a:custGeom>
                  <a:avLst/>
                  <a:gdLst/>
                  <a:ahLst/>
                  <a:cxnLst/>
                  <a:rect l="l" t="t" r="r" b="b"/>
                  <a:pathLst>
                    <a:path w="4907" h="12884" extrusionOk="0">
                      <a:moveTo>
                        <a:pt x="1360" y="0"/>
                      </a:moveTo>
                      <a:cubicBezTo>
                        <a:pt x="1124" y="0"/>
                        <a:pt x="876" y="105"/>
                        <a:pt x="609" y="308"/>
                      </a:cubicBezTo>
                      <a:cubicBezTo>
                        <a:pt x="1" y="2101"/>
                        <a:pt x="548" y="4077"/>
                        <a:pt x="1125" y="5901"/>
                      </a:cubicBezTo>
                      <a:cubicBezTo>
                        <a:pt x="1551" y="7208"/>
                        <a:pt x="2007" y="8545"/>
                        <a:pt x="2463" y="9792"/>
                      </a:cubicBezTo>
                      <a:cubicBezTo>
                        <a:pt x="2797" y="10673"/>
                        <a:pt x="3253" y="12193"/>
                        <a:pt x="4135" y="12770"/>
                      </a:cubicBezTo>
                      <a:cubicBezTo>
                        <a:pt x="4246" y="12849"/>
                        <a:pt x="4339" y="12883"/>
                        <a:pt x="4415" y="12883"/>
                      </a:cubicBezTo>
                      <a:cubicBezTo>
                        <a:pt x="4907" y="12883"/>
                        <a:pt x="4756" y="11468"/>
                        <a:pt x="4651" y="10916"/>
                      </a:cubicBezTo>
                      <a:cubicBezTo>
                        <a:pt x="4195" y="8363"/>
                        <a:pt x="3739" y="5840"/>
                        <a:pt x="3284" y="3317"/>
                      </a:cubicBezTo>
                      <a:cubicBezTo>
                        <a:pt x="3132" y="2557"/>
                        <a:pt x="2919" y="1828"/>
                        <a:pt x="2584" y="1129"/>
                      </a:cubicBezTo>
                      <a:cubicBezTo>
                        <a:pt x="2190" y="360"/>
                        <a:pt x="1796" y="0"/>
                        <a:pt x="1360"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0" name="Google Shape;3350;p20"/>
                <p:cNvSpPr/>
                <p:nvPr/>
              </p:nvSpPr>
              <p:spPr>
                <a:xfrm>
                  <a:off x="5033750" y="1207000"/>
                  <a:ext cx="134575" cy="337975"/>
                </a:xfrm>
                <a:custGeom>
                  <a:avLst/>
                  <a:gdLst/>
                  <a:ahLst/>
                  <a:cxnLst/>
                  <a:rect l="l" t="t" r="r" b="b"/>
                  <a:pathLst>
                    <a:path w="5383" h="13519" extrusionOk="0">
                      <a:moveTo>
                        <a:pt x="3863" y="0"/>
                      </a:moveTo>
                      <a:cubicBezTo>
                        <a:pt x="3619" y="0"/>
                        <a:pt x="3407" y="152"/>
                        <a:pt x="3194" y="304"/>
                      </a:cubicBezTo>
                      <a:cubicBezTo>
                        <a:pt x="2404" y="1064"/>
                        <a:pt x="2191" y="2189"/>
                        <a:pt x="1978" y="3253"/>
                      </a:cubicBezTo>
                      <a:cubicBezTo>
                        <a:pt x="1765" y="4408"/>
                        <a:pt x="1583" y="5532"/>
                        <a:pt x="1431" y="6596"/>
                      </a:cubicBezTo>
                      <a:cubicBezTo>
                        <a:pt x="1066" y="8572"/>
                        <a:pt x="853" y="10669"/>
                        <a:pt x="306" y="12584"/>
                      </a:cubicBezTo>
                      <a:cubicBezTo>
                        <a:pt x="183" y="13052"/>
                        <a:pt x="0" y="13519"/>
                        <a:pt x="370" y="13519"/>
                      </a:cubicBezTo>
                      <a:cubicBezTo>
                        <a:pt x="458" y="13519"/>
                        <a:pt x="575" y="13493"/>
                        <a:pt x="732" y="13435"/>
                      </a:cubicBezTo>
                      <a:cubicBezTo>
                        <a:pt x="1522" y="13192"/>
                        <a:pt x="2373" y="12766"/>
                        <a:pt x="2890" y="12067"/>
                      </a:cubicBezTo>
                      <a:cubicBezTo>
                        <a:pt x="3285" y="11581"/>
                        <a:pt x="3498" y="10973"/>
                        <a:pt x="3741" y="10365"/>
                      </a:cubicBezTo>
                      <a:cubicBezTo>
                        <a:pt x="4227" y="8967"/>
                        <a:pt x="4714" y="7569"/>
                        <a:pt x="5018" y="6079"/>
                      </a:cubicBezTo>
                      <a:cubicBezTo>
                        <a:pt x="5291" y="4590"/>
                        <a:pt x="5382" y="3040"/>
                        <a:pt x="4987" y="1581"/>
                      </a:cubicBezTo>
                      <a:cubicBezTo>
                        <a:pt x="4866" y="1125"/>
                        <a:pt x="4714" y="669"/>
                        <a:pt x="4410" y="335"/>
                      </a:cubicBezTo>
                      <a:cubicBezTo>
                        <a:pt x="4258" y="183"/>
                        <a:pt x="4075" y="31"/>
                        <a:pt x="3863"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1" name="Google Shape;3351;p20"/>
                <p:cNvSpPr/>
                <p:nvPr/>
              </p:nvSpPr>
              <p:spPr>
                <a:xfrm>
                  <a:off x="4933875" y="1256000"/>
                  <a:ext cx="59675" cy="211300"/>
                </a:xfrm>
                <a:custGeom>
                  <a:avLst/>
                  <a:gdLst/>
                  <a:ahLst/>
                  <a:cxnLst/>
                  <a:rect l="l" t="t" r="r" b="b"/>
                  <a:pathLst>
                    <a:path w="2387" h="8452" extrusionOk="0">
                      <a:moveTo>
                        <a:pt x="50" y="1"/>
                      </a:moveTo>
                      <a:cubicBezTo>
                        <a:pt x="23" y="1"/>
                        <a:pt x="0" y="16"/>
                        <a:pt x="15" y="46"/>
                      </a:cubicBezTo>
                      <a:cubicBezTo>
                        <a:pt x="289" y="1505"/>
                        <a:pt x="623" y="2934"/>
                        <a:pt x="1019" y="4332"/>
                      </a:cubicBezTo>
                      <a:cubicBezTo>
                        <a:pt x="1201" y="5031"/>
                        <a:pt x="1383" y="5700"/>
                        <a:pt x="1566" y="6429"/>
                      </a:cubicBezTo>
                      <a:cubicBezTo>
                        <a:pt x="1778" y="7068"/>
                        <a:pt x="1930" y="7828"/>
                        <a:pt x="2234" y="8405"/>
                      </a:cubicBezTo>
                      <a:cubicBezTo>
                        <a:pt x="2246" y="8439"/>
                        <a:pt x="2269" y="8452"/>
                        <a:pt x="2294" y="8452"/>
                      </a:cubicBezTo>
                      <a:cubicBezTo>
                        <a:pt x="2338" y="8452"/>
                        <a:pt x="2386" y="8413"/>
                        <a:pt x="2386" y="8375"/>
                      </a:cubicBezTo>
                      <a:cubicBezTo>
                        <a:pt x="2295" y="7676"/>
                        <a:pt x="1961" y="6977"/>
                        <a:pt x="1718" y="6308"/>
                      </a:cubicBezTo>
                      <a:cubicBezTo>
                        <a:pt x="1505" y="5639"/>
                        <a:pt x="1292" y="4940"/>
                        <a:pt x="1110" y="4241"/>
                      </a:cubicBezTo>
                      <a:cubicBezTo>
                        <a:pt x="745" y="2873"/>
                        <a:pt x="411" y="1445"/>
                        <a:pt x="107" y="46"/>
                      </a:cubicBezTo>
                      <a:cubicBezTo>
                        <a:pt x="107" y="16"/>
                        <a:pt x="76" y="1"/>
                        <a:pt x="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2" name="Google Shape;3352;p20"/>
                <p:cNvSpPr/>
                <p:nvPr/>
              </p:nvSpPr>
              <p:spPr>
                <a:xfrm>
                  <a:off x="4958000" y="1269700"/>
                  <a:ext cx="51500" cy="198825"/>
                </a:xfrm>
                <a:custGeom>
                  <a:avLst/>
                  <a:gdLst/>
                  <a:ahLst/>
                  <a:cxnLst/>
                  <a:rect l="l" t="t" r="r" b="b"/>
                  <a:pathLst>
                    <a:path w="2060" h="7953" extrusionOk="0">
                      <a:moveTo>
                        <a:pt x="163" y="1"/>
                      </a:moveTo>
                      <a:cubicBezTo>
                        <a:pt x="71" y="1"/>
                        <a:pt x="0" y="48"/>
                        <a:pt x="54" y="137"/>
                      </a:cubicBezTo>
                      <a:cubicBezTo>
                        <a:pt x="509" y="1474"/>
                        <a:pt x="601" y="2842"/>
                        <a:pt x="1057" y="4179"/>
                      </a:cubicBezTo>
                      <a:cubicBezTo>
                        <a:pt x="1300" y="4848"/>
                        <a:pt x="1452" y="5456"/>
                        <a:pt x="1482" y="6185"/>
                      </a:cubicBezTo>
                      <a:cubicBezTo>
                        <a:pt x="1513" y="6733"/>
                        <a:pt x="1482" y="7432"/>
                        <a:pt x="1816" y="7888"/>
                      </a:cubicBezTo>
                      <a:cubicBezTo>
                        <a:pt x="1845" y="7930"/>
                        <a:pt x="1899" y="7953"/>
                        <a:pt x="1949" y="7953"/>
                      </a:cubicBezTo>
                      <a:cubicBezTo>
                        <a:pt x="2007" y="7953"/>
                        <a:pt x="2060" y="7922"/>
                        <a:pt x="2060" y="7857"/>
                      </a:cubicBezTo>
                      <a:cubicBezTo>
                        <a:pt x="2060" y="7553"/>
                        <a:pt x="1938" y="7280"/>
                        <a:pt x="1908" y="6976"/>
                      </a:cubicBezTo>
                      <a:cubicBezTo>
                        <a:pt x="1877" y="6611"/>
                        <a:pt x="1877" y="6216"/>
                        <a:pt x="1816" y="5851"/>
                      </a:cubicBezTo>
                      <a:cubicBezTo>
                        <a:pt x="1786" y="5243"/>
                        <a:pt x="1604" y="4666"/>
                        <a:pt x="1421" y="4088"/>
                      </a:cubicBezTo>
                      <a:cubicBezTo>
                        <a:pt x="965" y="2781"/>
                        <a:pt x="813" y="1413"/>
                        <a:pt x="357" y="76"/>
                      </a:cubicBezTo>
                      <a:cubicBezTo>
                        <a:pt x="307" y="25"/>
                        <a:pt x="229"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3" name="Google Shape;3353;p20"/>
                <p:cNvSpPr/>
                <p:nvPr/>
              </p:nvSpPr>
              <p:spPr>
                <a:xfrm>
                  <a:off x="5078625" y="1261925"/>
                  <a:ext cx="41925" cy="195725"/>
                </a:xfrm>
                <a:custGeom>
                  <a:avLst/>
                  <a:gdLst/>
                  <a:ahLst/>
                  <a:cxnLst/>
                  <a:rect l="l" t="t" r="r" b="b"/>
                  <a:pathLst>
                    <a:path w="1677" h="7829" extrusionOk="0">
                      <a:moveTo>
                        <a:pt x="1536" y="1"/>
                      </a:moveTo>
                      <a:cubicBezTo>
                        <a:pt x="1476" y="1"/>
                        <a:pt x="1408" y="34"/>
                        <a:pt x="1368" y="113"/>
                      </a:cubicBezTo>
                      <a:cubicBezTo>
                        <a:pt x="943" y="1360"/>
                        <a:pt x="791" y="2667"/>
                        <a:pt x="700" y="3943"/>
                      </a:cubicBezTo>
                      <a:cubicBezTo>
                        <a:pt x="609" y="4642"/>
                        <a:pt x="548" y="5311"/>
                        <a:pt x="426" y="5949"/>
                      </a:cubicBezTo>
                      <a:cubicBezTo>
                        <a:pt x="335" y="6314"/>
                        <a:pt x="274" y="6648"/>
                        <a:pt x="183" y="6952"/>
                      </a:cubicBezTo>
                      <a:cubicBezTo>
                        <a:pt x="122" y="7226"/>
                        <a:pt x="1" y="7439"/>
                        <a:pt x="1" y="7743"/>
                      </a:cubicBezTo>
                      <a:cubicBezTo>
                        <a:pt x="1" y="7796"/>
                        <a:pt x="52" y="7828"/>
                        <a:pt x="101" y="7828"/>
                      </a:cubicBezTo>
                      <a:cubicBezTo>
                        <a:pt x="136" y="7828"/>
                        <a:pt x="170" y="7811"/>
                        <a:pt x="183" y="7773"/>
                      </a:cubicBezTo>
                      <a:cubicBezTo>
                        <a:pt x="609" y="7439"/>
                        <a:pt x="700" y="6557"/>
                        <a:pt x="761" y="6041"/>
                      </a:cubicBezTo>
                      <a:cubicBezTo>
                        <a:pt x="882" y="5433"/>
                        <a:pt x="943" y="4825"/>
                        <a:pt x="1004" y="4217"/>
                      </a:cubicBezTo>
                      <a:cubicBezTo>
                        <a:pt x="1095" y="2849"/>
                        <a:pt x="1216" y="1481"/>
                        <a:pt x="1642" y="144"/>
                      </a:cubicBezTo>
                      <a:cubicBezTo>
                        <a:pt x="1676" y="58"/>
                        <a:pt x="161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4" name="Google Shape;3354;p20"/>
                <p:cNvSpPr/>
                <p:nvPr/>
              </p:nvSpPr>
              <p:spPr>
                <a:xfrm>
                  <a:off x="5061075" y="1279375"/>
                  <a:ext cx="85975" cy="240375"/>
                </a:xfrm>
                <a:custGeom>
                  <a:avLst/>
                  <a:gdLst/>
                  <a:ahLst/>
                  <a:cxnLst/>
                  <a:rect l="l" t="t" r="r" b="b"/>
                  <a:pathLst>
                    <a:path w="3439" h="9615" extrusionOk="0">
                      <a:moveTo>
                        <a:pt x="3260" y="0"/>
                      </a:moveTo>
                      <a:cubicBezTo>
                        <a:pt x="3195" y="0"/>
                        <a:pt x="3134" y="38"/>
                        <a:pt x="3134" y="114"/>
                      </a:cubicBezTo>
                      <a:cubicBezTo>
                        <a:pt x="3104" y="1847"/>
                        <a:pt x="2861" y="3610"/>
                        <a:pt x="2466" y="5312"/>
                      </a:cubicBezTo>
                      <a:cubicBezTo>
                        <a:pt x="2253" y="6102"/>
                        <a:pt x="2040" y="6893"/>
                        <a:pt x="1706" y="7622"/>
                      </a:cubicBezTo>
                      <a:cubicBezTo>
                        <a:pt x="1341" y="8352"/>
                        <a:pt x="885" y="8868"/>
                        <a:pt x="186" y="9264"/>
                      </a:cubicBezTo>
                      <a:cubicBezTo>
                        <a:pt x="0" y="9370"/>
                        <a:pt x="69" y="9615"/>
                        <a:pt x="251" y="9615"/>
                      </a:cubicBezTo>
                      <a:cubicBezTo>
                        <a:pt x="278" y="9615"/>
                        <a:pt x="307" y="9609"/>
                        <a:pt x="338" y="9598"/>
                      </a:cubicBezTo>
                      <a:cubicBezTo>
                        <a:pt x="1858" y="9112"/>
                        <a:pt x="2344" y="7166"/>
                        <a:pt x="2709" y="5798"/>
                      </a:cubicBezTo>
                      <a:cubicBezTo>
                        <a:pt x="3195" y="3944"/>
                        <a:pt x="3438" y="2029"/>
                        <a:pt x="3408" y="114"/>
                      </a:cubicBezTo>
                      <a:cubicBezTo>
                        <a:pt x="3393" y="38"/>
                        <a:pt x="3324" y="0"/>
                        <a:pt x="3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5" name="Google Shape;3355;p20"/>
                <p:cNvSpPr/>
                <p:nvPr/>
              </p:nvSpPr>
              <p:spPr>
                <a:xfrm>
                  <a:off x="5123450" y="1263225"/>
                  <a:ext cx="11425" cy="12175"/>
                </a:xfrm>
                <a:custGeom>
                  <a:avLst/>
                  <a:gdLst/>
                  <a:ahLst/>
                  <a:cxnLst/>
                  <a:rect l="l" t="t" r="r" b="b"/>
                  <a:pathLst>
                    <a:path w="457" h="487" extrusionOk="0">
                      <a:moveTo>
                        <a:pt x="183" y="1"/>
                      </a:moveTo>
                      <a:cubicBezTo>
                        <a:pt x="62" y="31"/>
                        <a:pt x="1" y="92"/>
                        <a:pt x="1" y="213"/>
                      </a:cubicBezTo>
                      <a:lnTo>
                        <a:pt x="1" y="244"/>
                      </a:lnTo>
                      <a:cubicBezTo>
                        <a:pt x="1" y="335"/>
                        <a:pt x="31" y="396"/>
                        <a:pt x="92" y="457"/>
                      </a:cubicBezTo>
                      <a:cubicBezTo>
                        <a:pt x="153" y="487"/>
                        <a:pt x="214" y="487"/>
                        <a:pt x="244" y="487"/>
                      </a:cubicBezTo>
                      <a:cubicBezTo>
                        <a:pt x="305" y="487"/>
                        <a:pt x="366" y="457"/>
                        <a:pt x="396" y="365"/>
                      </a:cubicBezTo>
                      <a:cubicBezTo>
                        <a:pt x="457" y="274"/>
                        <a:pt x="457" y="213"/>
                        <a:pt x="396" y="153"/>
                      </a:cubicBezTo>
                      <a:lnTo>
                        <a:pt x="396" y="92"/>
                      </a:lnTo>
                      <a:cubicBezTo>
                        <a:pt x="366" y="31"/>
                        <a:pt x="244"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6" name="Google Shape;3356;p20"/>
                <p:cNvSpPr/>
                <p:nvPr/>
              </p:nvSpPr>
              <p:spPr>
                <a:xfrm>
                  <a:off x="5120425" y="1295825"/>
                  <a:ext cx="13525" cy="11900"/>
                </a:xfrm>
                <a:custGeom>
                  <a:avLst/>
                  <a:gdLst/>
                  <a:ahLst/>
                  <a:cxnLst/>
                  <a:rect l="l" t="t" r="r" b="b"/>
                  <a:pathLst>
                    <a:path w="541" h="476" extrusionOk="0">
                      <a:moveTo>
                        <a:pt x="210" y="1"/>
                      </a:moveTo>
                      <a:cubicBezTo>
                        <a:pt x="201" y="1"/>
                        <a:pt x="192" y="2"/>
                        <a:pt x="183" y="4"/>
                      </a:cubicBezTo>
                      <a:cubicBezTo>
                        <a:pt x="122" y="64"/>
                        <a:pt x="31" y="95"/>
                        <a:pt x="31" y="156"/>
                      </a:cubicBezTo>
                      <a:cubicBezTo>
                        <a:pt x="0" y="277"/>
                        <a:pt x="31" y="399"/>
                        <a:pt x="152" y="429"/>
                      </a:cubicBezTo>
                      <a:cubicBezTo>
                        <a:pt x="197" y="463"/>
                        <a:pt x="242" y="476"/>
                        <a:pt x="282" y="476"/>
                      </a:cubicBezTo>
                      <a:cubicBezTo>
                        <a:pt x="351" y="476"/>
                        <a:pt x="407" y="437"/>
                        <a:pt x="426" y="399"/>
                      </a:cubicBezTo>
                      <a:lnTo>
                        <a:pt x="426" y="368"/>
                      </a:lnTo>
                      <a:cubicBezTo>
                        <a:pt x="540" y="225"/>
                        <a:pt x="358" y="1"/>
                        <a:pt x="210"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7" name="Google Shape;3357;p20"/>
                <p:cNvSpPr/>
                <p:nvPr/>
              </p:nvSpPr>
              <p:spPr>
                <a:xfrm>
                  <a:off x="5120750" y="1332975"/>
                  <a:ext cx="6975" cy="5850"/>
                </a:xfrm>
                <a:custGeom>
                  <a:avLst/>
                  <a:gdLst/>
                  <a:ahLst/>
                  <a:cxnLst/>
                  <a:rect l="l" t="t" r="r" b="b"/>
                  <a:pathLst>
                    <a:path w="279" h="234" extrusionOk="0">
                      <a:moveTo>
                        <a:pt x="142" y="1"/>
                      </a:moveTo>
                      <a:cubicBezTo>
                        <a:pt x="71" y="1"/>
                        <a:pt x="1" y="55"/>
                        <a:pt x="18" y="159"/>
                      </a:cubicBezTo>
                      <a:cubicBezTo>
                        <a:pt x="43" y="210"/>
                        <a:pt x="95" y="234"/>
                        <a:pt x="145" y="234"/>
                      </a:cubicBezTo>
                      <a:cubicBezTo>
                        <a:pt x="214" y="234"/>
                        <a:pt x="279" y="187"/>
                        <a:pt x="261" y="98"/>
                      </a:cubicBezTo>
                      <a:cubicBezTo>
                        <a:pt x="248" y="32"/>
                        <a:pt x="195" y="1"/>
                        <a:pt x="142"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8" name="Google Shape;3358;p20"/>
                <p:cNvSpPr/>
                <p:nvPr/>
              </p:nvSpPr>
              <p:spPr>
                <a:xfrm>
                  <a:off x="5105975" y="1370375"/>
                  <a:ext cx="16750" cy="15975"/>
                </a:xfrm>
                <a:custGeom>
                  <a:avLst/>
                  <a:gdLst/>
                  <a:ahLst/>
                  <a:cxnLst/>
                  <a:rect l="l" t="t" r="r" b="b"/>
                  <a:pathLst>
                    <a:path w="670" h="639" extrusionOk="0">
                      <a:moveTo>
                        <a:pt x="396" y="0"/>
                      </a:moveTo>
                      <a:cubicBezTo>
                        <a:pt x="274" y="0"/>
                        <a:pt x="153" y="31"/>
                        <a:pt x="92" y="122"/>
                      </a:cubicBezTo>
                      <a:cubicBezTo>
                        <a:pt x="1" y="183"/>
                        <a:pt x="1" y="335"/>
                        <a:pt x="62" y="456"/>
                      </a:cubicBezTo>
                      <a:cubicBezTo>
                        <a:pt x="62" y="487"/>
                        <a:pt x="92" y="487"/>
                        <a:pt x="92" y="517"/>
                      </a:cubicBezTo>
                      <a:cubicBezTo>
                        <a:pt x="122" y="608"/>
                        <a:pt x="214" y="639"/>
                        <a:pt x="274" y="639"/>
                      </a:cubicBezTo>
                      <a:cubicBezTo>
                        <a:pt x="366" y="639"/>
                        <a:pt x="426" y="639"/>
                        <a:pt x="518" y="578"/>
                      </a:cubicBezTo>
                      <a:cubicBezTo>
                        <a:pt x="548" y="578"/>
                        <a:pt x="548" y="517"/>
                        <a:pt x="578" y="517"/>
                      </a:cubicBezTo>
                      <a:cubicBezTo>
                        <a:pt x="609" y="487"/>
                        <a:pt x="670" y="456"/>
                        <a:pt x="670" y="365"/>
                      </a:cubicBezTo>
                      <a:lnTo>
                        <a:pt x="670" y="213"/>
                      </a:lnTo>
                      <a:cubicBezTo>
                        <a:pt x="609" y="122"/>
                        <a:pt x="518" y="0"/>
                        <a:pt x="39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9" name="Google Shape;3359;p20"/>
                <p:cNvSpPr/>
                <p:nvPr/>
              </p:nvSpPr>
              <p:spPr>
                <a:xfrm>
                  <a:off x="5091000" y="1424850"/>
                  <a:ext cx="16300" cy="13975"/>
                </a:xfrm>
                <a:custGeom>
                  <a:avLst/>
                  <a:gdLst/>
                  <a:ahLst/>
                  <a:cxnLst/>
                  <a:rect l="l" t="t" r="r" b="b"/>
                  <a:pathLst>
                    <a:path w="652" h="559" extrusionOk="0">
                      <a:moveTo>
                        <a:pt x="332" y="0"/>
                      </a:moveTo>
                      <a:cubicBezTo>
                        <a:pt x="168" y="0"/>
                        <a:pt x="0" y="122"/>
                        <a:pt x="53" y="314"/>
                      </a:cubicBezTo>
                      <a:cubicBezTo>
                        <a:pt x="79" y="484"/>
                        <a:pt x="202" y="559"/>
                        <a:pt x="325" y="559"/>
                      </a:cubicBezTo>
                      <a:cubicBezTo>
                        <a:pt x="488" y="559"/>
                        <a:pt x="652" y="430"/>
                        <a:pt x="600" y="223"/>
                      </a:cubicBezTo>
                      <a:cubicBezTo>
                        <a:pt x="574" y="67"/>
                        <a:pt x="454" y="0"/>
                        <a:pt x="33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0" name="Google Shape;3360;p20"/>
                <p:cNvSpPr/>
                <p:nvPr/>
              </p:nvSpPr>
              <p:spPr>
                <a:xfrm>
                  <a:off x="4953250" y="1287550"/>
                  <a:ext cx="7625" cy="11475"/>
                </a:xfrm>
                <a:custGeom>
                  <a:avLst/>
                  <a:gdLst/>
                  <a:ahLst/>
                  <a:cxnLst/>
                  <a:rect l="l" t="t" r="r" b="b"/>
                  <a:pathLst>
                    <a:path w="305" h="459" extrusionOk="0">
                      <a:moveTo>
                        <a:pt x="122" y="0"/>
                      </a:moveTo>
                      <a:cubicBezTo>
                        <a:pt x="31" y="31"/>
                        <a:pt x="0" y="122"/>
                        <a:pt x="0" y="183"/>
                      </a:cubicBezTo>
                      <a:cubicBezTo>
                        <a:pt x="0" y="243"/>
                        <a:pt x="31" y="274"/>
                        <a:pt x="31" y="304"/>
                      </a:cubicBezTo>
                      <a:cubicBezTo>
                        <a:pt x="31" y="335"/>
                        <a:pt x="92" y="395"/>
                        <a:pt x="122" y="426"/>
                      </a:cubicBezTo>
                      <a:cubicBezTo>
                        <a:pt x="134" y="449"/>
                        <a:pt x="163" y="459"/>
                        <a:pt x="195" y="459"/>
                      </a:cubicBezTo>
                      <a:cubicBezTo>
                        <a:pt x="246" y="459"/>
                        <a:pt x="304" y="433"/>
                        <a:pt x="304" y="395"/>
                      </a:cubicBezTo>
                      <a:lnTo>
                        <a:pt x="304" y="243"/>
                      </a:lnTo>
                      <a:lnTo>
                        <a:pt x="304" y="122"/>
                      </a:lnTo>
                      <a:cubicBezTo>
                        <a:pt x="304" y="31"/>
                        <a:pt x="183" y="0"/>
                        <a:pt x="1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1" name="Google Shape;3361;p20"/>
                <p:cNvSpPr/>
                <p:nvPr/>
              </p:nvSpPr>
              <p:spPr>
                <a:xfrm>
                  <a:off x="4961600" y="1323375"/>
                  <a:ext cx="9150" cy="6750"/>
                </a:xfrm>
                <a:custGeom>
                  <a:avLst/>
                  <a:gdLst/>
                  <a:ahLst/>
                  <a:cxnLst/>
                  <a:rect l="l" t="t" r="r" b="b"/>
                  <a:pathLst>
                    <a:path w="366" h="270" extrusionOk="0">
                      <a:moveTo>
                        <a:pt x="222" y="0"/>
                      </a:moveTo>
                      <a:cubicBezTo>
                        <a:pt x="203" y="0"/>
                        <a:pt x="181" y="7"/>
                        <a:pt x="153" y="26"/>
                      </a:cubicBezTo>
                      <a:cubicBezTo>
                        <a:pt x="122" y="26"/>
                        <a:pt x="92" y="57"/>
                        <a:pt x="61" y="117"/>
                      </a:cubicBezTo>
                      <a:cubicBezTo>
                        <a:pt x="1" y="117"/>
                        <a:pt x="1" y="209"/>
                        <a:pt x="92" y="239"/>
                      </a:cubicBezTo>
                      <a:cubicBezTo>
                        <a:pt x="122" y="239"/>
                        <a:pt x="122" y="239"/>
                        <a:pt x="153" y="269"/>
                      </a:cubicBezTo>
                      <a:cubicBezTo>
                        <a:pt x="213" y="269"/>
                        <a:pt x="244" y="269"/>
                        <a:pt x="274" y="239"/>
                      </a:cubicBezTo>
                      <a:lnTo>
                        <a:pt x="305" y="209"/>
                      </a:lnTo>
                      <a:cubicBezTo>
                        <a:pt x="365" y="178"/>
                        <a:pt x="365" y="87"/>
                        <a:pt x="305" y="57"/>
                      </a:cubicBezTo>
                      <a:cubicBezTo>
                        <a:pt x="284" y="36"/>
                        <a:pt x="263" y="0"/>
                        <a:pt x="2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2" name="Google Shape;3362;p20"/>
                <p:cNvSpPr/>
                <p:nvPr/>
              </p:nvSpPr>
              <p:spPr>
                <a:xfrm>
                  <a:off x="4961600" y="1357725"/>
                  <a:ext cx="13700" cy="14550"/>
                </a:xfrm>
                <a:custGeom>
                  <a:avLst/>
                  <a:gdLst/>
                  <a:ahLst/>
                  <a:cxnLst/>
                  <a:rect l="l" t="t" r="r" b="b"/>
                  <a:pathLst>
                    <a:path w="548" h="582" extrusionOk="0">
                      <a:moveTo>
                        <a:pt x="279" y="1"/>
                      </a:moveTo>
                      <a:cubicBezTo>
                        <a:pt x="255" y="1"/>
                        <a:pt x="233" y="7"/>
                        <a:pt x="213" y="20"/>
                      </a:cubicBezTo>
                      <a:cubicBezTo>
                        <a:pt x="92" y="50"/>
                        <a:pt x="1" y="202"/>
                        <a:pt x="1" y="324"/>
                      </a:cubicBezTo>
                      <a:cubicBezTo>
                        <a:pt x="61" y="415"/>
                        <a:pt x="92" y="506"/>
                        <a:pt x="153" y="537"/>
                      </a:cubicBezTo>
                      <a:cubicBezTo>
                        <a:pt x="195" y="569"/>
                        <a:pt x="237" y="582"/>
                        <a:pt x="277" y="582"/>
                      </a:cubicBezTo>
                      <a:cubicBezTo>
                        <a:pt x="352" y="582"/>
                        <a:pt x="417" y="535"/>
                        <a:pt x="457" y="476"/>
                      </a:cubicBezTo>
                      <a:cubicBezTo>
                        <a:pt x="548" y="385"/>
                        <a:pt x="517" y="263"/>
                        <a:pt x="517" y="202"/>
                      </a:cubicBezTo>
                      <a:cubicBezTo>
                        <a:pt x="470" y="83"/>
                        <a:pt x="365" y="1"/>
                        <a:pt x="27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3" name="Google Shape;3363;p20"/>
                <p:cNvSpPr/>
                <p:nvPr/>
              </p:nvSpPr>
              <p:spPr>
                <a:xfrm>
                  <a:off x="4974525" y="1398375"/>
                  <a:ext cx="12950" cy="16650"/>
                </a:xfrm>
                <a:custGeom>
                  <a:avLst/>
                  <a:gdLst/>
                  <a:ahLst/>
                  <a:cxnLst/>
                  <a:rect l="l" t="t" r="r" b="b"/>
                  <a:pathLst>
                    <a:path w="518" h="666" extrusionOk="0">
                      <a:moveTo>
                        <a:pt x="199" y="0"/>
                      </a:moveTo>
                      <a:cubicBezTo>
                        <a:pt x="184" y="0"/>
                        <a:pt x="168" y="2"/>
                        <a:pt x="152" y="5"/>
                      </a:cubicBezTo>
                      <a:cubicBezTo>
                        <a:pt x="61" y="66"/>
                        <a:pt x="0" y="218"/>
                        <a:pt x="0" y="309"/>
                      </a:cubicBezTo>
                      <a:cubicBezTo>
                        <a:pt x="0" y="370"/>
                        <a:pt x="31" y="400"/>
                        <a:pt x="31" y="461"/>
                      </a:cubicBezTo>
                      <a:cubicBezTo>
                        <a:pt x="61" y="552"/>
                        <a:pt x="92" y="583"/>
                        <a:pt x="183" y="613"/>
                      </a:cubicBezTo>
                      <a:cubicBezTo>
                        <a:pt x="207" y="649"/>
                        <a:pt x="245" y="666"/>
                        <a:pt x="286" y="666"/>
                      </a:cubicBezTo>
                      <a:cubicBezTo>
                        <a:pt x="349" y="666"/>
                        <a:pt x="420" y="626"/>
                        <a:pt x="456" y="552"/>
                      </a:cubicBezTo>
                      <a:cubicBezTo>
                        <a:pt x="487" y="461"/>
                        <a:pt x="517" y="431"/>
                        <a:pt x="487" y="370"/>
                      </a:cubicBezTo>
                      <a:cubicBezTo>
                        <a:pt x="487" y="309"/>
                        <a:pt x="487" y="279"/>
                        <a:pt x="456" y="218"/>
                      </a:cubicBezTo>
                      <a:cubicBezTo>
                        <a:pt x="402" y="109"/>
                        <a:pt x="323" y="0"/>
                        <a:pt x="19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4" name="Google Shape;3364;p20"/>
                <p:cNvSpPr/>
                <p:nvPr/>
              </p:nvSpPr>
              <p:spPr>
                <a:xfrm>
                  <a:off x="5061900" y="1457750"/>
                  <a:ext cx="15225" cy="15425"/>
                </a:xfrm>
                <a:custGeom>
                  <a:avLst/>
                  <a:gdLst/>
                  <a:ahLst/>
                  <a:cxnLst/>
                  <a:rect l="l" t="t" r="r" b="b"/>
                  <a:pathLst>
                    <a:path w="609" h="617" extrusionOk="0">
                      <a:moveTo>
                        <a:pt x="457" y="1"/>
                      </a:moveTo>
                      <a:cubicBezTo>
                        <a:pt x="305" y="1"/>
                        <a:pt x="183" y="31"/>
                        <a:pt x="92" y="122"/>
                      </a:cubicBezTo>
                      <a:cubicBezTo>
                        <a:pt x="62" y="153"/>
                        <a:pt x="62" y="183"/>
                        <a:pt x="31" y="214"/>
                      </a:cubicBezTo>
                      <a:cubicBezTo>
                        <a:pt x="1" y="305"/>
                        <a:pt x="1" y="366"/>
                        <a:pt x="1" y="457"/>
                      </a:cubicBezTo>
                      <a:cubicBezTo>
                        <a:pt x="1" y="558"/>
                        <a:pt x="105" y="617"/>
                        <a:pt x="193" y="617"/>
                      </a:cubicBezTo>
                      <a:cubicBezTo>
                        <a:pt x="211" y="617"/>
                        <a:pt x="228" y="614"/>
                        <a:pt x="244" y="609"/>
                      </a:cubicBezTo>
                      <a:cubicBezTo>
                        <a:pt x="335" y="578"/>
                        <a:pt x="396" y="518"/>
                        <a:pt x="457" y="457"/>
                      </a:cubicBezTo>
                      <a:cubicBezTo>
                        <a:pt x="487" y="426"/>
                        <a:pt x="487" y="366"/>
                        <a:pt x="518" y="335"/>
                      </a:cubicBezTo>
                      <a:cubicBezTo>
                        <a:pt x="609" y="214"/>
                        <a:pt x="548" y="62"/>
                        <a:pt x="4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5" name="Google Shape;3365;p20"/>
                <p:cNvSpPr/>
                <p:nvPr/>
              </p:nvSpPr>
              <p:spPr>
                <a:xfrm>
                  <a:off x="5055675" y="1484450"/>
                  <a:ext cx="16750" cy="14275"/>
                </a:xfrm>
                <a:custGeom>
                  <a:avLst/>
                  <a:gdLst/>
                  <a:ahLst/>
                  <a:cxnLst/>
                  <a:rect l="l" t="t" r="r" b="b"/>
                  <a:pathLst>
                    <a:path w="670" h="571" extrusionOk="0">
                      <a:moveTo>
                        <a:pt x="368" y="0"/>
                      </a:moveTo>
                      <a:cubicBezTo>
                        <a:pt x="194" y="0"/>
                        <a:pt x="1" y="143"/>
                        <a:pt x="37" y="361"/>
                      </a:cubicBezTo>
                      <a:cubicBezTo>
                        <a:pt x="74" y="507"/>
                        <a:pt x="188" y="571"/>
                        <a:pt x="306" y="571"/>
                      </a:cubicBezTo>
                      <a:cubicBezTo>
                        <a:pt x="483" y="571"/>
                        <a:pt x="669" y="428"/>
                        <a:pt x="615" y="209"/>
                      </a:cubicBezTo>
                      <a:cubicBezTo>
                        <a:pt x="590" y="64"/>
                        <a:pt x="483" y="0"/>
                        <a:pt x="3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6" name="Google Shape;3366;p20"/>
                <p:cNvSpPr/>
                <p:nvPr/>
              </p:nvSpPr>
              <p:spPr>
                <a:xfrm>
                  <a:off x="4964200" y="1422625"/>
                  <a:ext cx="10350" cy="23800"/>
                </a:xfrm>
                <a:custGeom>
                  <a:avLst/>
                  <a:gdLst/>
                  <a:ahLst/>
                  <a:cxnLst/>
                  <a:rect l="l" t="t" r="r" b="b"/>
                  <a:pathLst>
                    <a:path w="414" h="952" extrusionOk="0">
                      <a:moveTo>
                        <a:pt x="95" y="0"/>
                      </a:moveTo>
                      <a:cubicBezTo>
                        <a:pt x="47" y="0"/>
                        <a:pt x="0" y="44"/>
                        <a:pt x="18" y="99"/>
                      </a:cubicBezTo>
                      <a:cubicBezTo>
                        <a:pt x="109" y="372"/>
                        <a:pt x="170" y="646"/>
                        <a:pt x="292" y="920"/>
                      </a:cubicBezTo>
                      <a:cubicBezTo>
                        <a:pt x="303" y="941"/>
                        <a:pt x="321" y="951"/>
                        <a:pt x="340" y="951"/>
                      </a:cubicBezTo>
                      <a:cubicBezTo>
                        <a:pt x="375" y="951"/>
                        <a:pt x="413" y="918"/>
                        <a:pt x="413" y="859"/>
                      </a:cubicBezTo>
                      <a:cubicBezTo>
                        <a:pt x="353" y="616"/>
                        <a:pt x="261" y="342"/>
                        <a:pt x="170" y="68"/>
                      </a:cubicBezTo>
                      <a:cubicBezTo>
                        <a:pt x="158" y="20"/>
                        <a:pt x="126" y="0"/>
                        <a:pt x="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7" name="Google Shape;3367;p20"/>
                <p:cNvSpPr/>
                <p:nvPr/>
              </p:nvSpPr>
              <p:spPr>
                <a:xfrm>
                  <a:off x="4975900" y="1468875"/>
                  <a:ext cx="12025" cy="10675"/>
                </a:xfrm>
                <a:custGeom>
                  <a:avLst/>
                  <a:gdLst/>
                  <a:ahLst/>
                  <a:cxnLst/>
                  <a:rect l="l" t="t" r="r" b="b"/>
                  <a:pathLst>
                    <a:path w="481" h="427" extrusionOk="0">
                      <a:moveTo>
                        <a:pt x="262" y="1"/>
                      </a:moveTo>
                      <a:cubicBezTo>
                        <a:pt x="134" y="1"/>
                        <a:pt x="1" y="106"/>
                        <a:pt x="37"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8" name="Google Shape;3368;p20"/>
                <p:cNvSpPr/>
                <p:nvPr/>
              </p:nvSpPr>
              <p:spPr>
                <a:xfrm>
                  <a:off x="4992175" y="1500950"/>
                  <a:ext cx="16425" cy="13950"/>
                </a:xfrm>
                <a:custGeom>
                  <a:avLst/>
                  <a:gdLst/>
                  <a:ahLst/>
                  <a:cxnLst/>
                  <a:rect l="l" t="t" r="r" b="b"/>
                  <a:pathLst>
                    <a:path w="657" h="558" extrusionOk="0">
                      <a:moveTo>
                        <a:pt x="346" y="0"/>
                      </a:moveTo>
                      <a:cubicBezTo>
                        <a:pt x="178" y="0"/>
                        <a:pt x="1" y="138"/>
                        <a:pt x="54" y="370"/>
                      </a:cubicBezTo>
                      <a:cubicBezTo>
                        <a:pt x="90" y="501"/>
                        <a:pt x="196" y="557"/>
                        <a:pt x="306" y="557"/>
                      </a:cubicBezTo>
                      <a:cubicBezTo>
                        <a:pt x="476" y="557"/>
                        <a:pt x="657" y="422"/>
                        <a:pt x="601" y="218"/>
                      </a:cubicBezTo>
                      <a:cubicBezTo>
                        <a:pt x="576" y="68"/>
                        <a:pt x="46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369" name="Google Shape;3369;p20"/>
              <p:cNvGrpSpPr/>
              <p:nvPr/>
            </p:nvGrpSpPr>
            <p:grpSpPr>
              <a:xfrm rot="10229289" flipH="1">
                <a:off x="7275911" y="139417"/>
                <a:ext cx="297050" cy="390207"/>
                <a:chOff x="4906125" y="1207000"/>
                <a:chExt cx="520550" cy="683800"/>
              </a:xfrm>
            </p:grpSpPr>
            <p:sp>
              <p:nvSpPr>
                <p:cNvPr id="3370" name="Google Shape;3370;p20"/>
                <p:cNvSpPr/>
                <p:nvPr/>
              </p:nvSpPr>
              <p:spPr>
                <a:xfrm>
                  <a:off x="4935000" y="1585225"/>
                  <a:ext cx="49425" cy="45250"/>
                </a:xfrm>
                <a:custGeom>
                  <a:avLst/>
                  <a:gdLst/>
                  <a:ahLst/>
                  <a:cxnLst/>
                  <a:rect l="l" t="t" r="r" b="b"/>
                  <a:pathLst>
                    <a:path w="1977" h="1810" extrusionOk="0">
                      <a:moveTo>
                        <a:pt x="1182" y="0"/>
                      </a:moveTo>
                      <a:cubicBezTo>
                        <a:pt x="1129" y="0"/>
                        <a:pt x="1083" y="57"/>
                        <a:pt x="1125" y="99"/>
                      </a:cubicBezTo>
                      <a:cubicBezTo>
                        <a:pt x="1217" y="312"/>
                        <a:pt x="1338" y="525"/>
                        <a:pt x="1460" y="738"/>
                      </a:cubicBezTo>
                      <a:cubicBezTo>
                        <a:pt x="1581" y="1011"/>
                        <a:pt x="1764" y="1315"/>
                        <a:pt x="1338" y="1407"/>
                      </a:cubicBezTo>
                      <a:cubicBezTo>
                        <a:pt x="1065" y="1437"/>
                        <a:pt x="852" y="1467"/>
                        <a:pt x="578" y="1498"/>
                      </a:cubicBezTo>
                      <a:cubicBezTo>
                        <a:pt x="518" y="1498"/>
                        <a:pt x="460" y="1494"/>
                        <a:pt x="404" y="1494"/>
                      </a:cubicBezTo>
                      <a:cubicBezTo>
                        <a:pt x="291" y="1494"/>
                        <a:pt x="183" y="1508"/>
                        <a:pt x="62" y="1589"/>
                      </a:cubicBezTo>
                      <a:cubicBezTo>
                        <a:pt x="1" y="1619"/>
                        <a:pt x="1" y="1650"/>
                        <a:pt x="62" y="1710"/>
                      </a:cubicBezTo>
                      <a:cubicBezTo>
                        <a:pt x="168" y="1786"/>
                        <a:pt x="320" y="1809"/>
                        <a:pt x="476" y="1809"/>
                      </a:cubicBezTo>
                      <a:cubicBezTo>
                        <a:pt x="632" y="1809"/>
                        <a:pt x="791" y="1786"/>
                        <a:pt x="913" y="1771"/>
                      </a:cubicBezTo>
                      <a:cubicBezTo>
                        <a:pt x="1186" y="1741"/>
                        <a:pt x="1642" y="1741"/>
                        <a:pt x="1825" y="1498"/>
                      </a:cubicBezTo>
                      <a:cubicBezTo>
                        <a:pt x="1977" y="1346"/>
                        <a:pt x="1916" y="1163"/>
                        <a:pt x="1825" y="1011"/>
                      </a:cubicBezTo>
                      <a:cubicBezTo>
                        <a:pt x="1673" y="677"/>
                        <a:pt x="1490" y="343"/>
                        <a:pt x="1247" y="39"/>
                      </a:cubicBezTo>
                      <a:cubicBezTo>
                        <a:pt x="1229" y="11"/>
                        <a:pt x="1205" y="0"/>
                        <a:pt x="11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1" name="Google Shape;3371;p20"/>
                <p:cNvSpPr/>
                <p:nvPr/>
              </p:nvSpPr>
              <p:spPr>
                <a:xfrm>
                  <a:off x="4908400" y="1519450"/>
                  <a:ext cx="57025" cy="43300"/>
                </a:xfrm>
                <a:custGeom>
                  <a:avLst/>
                  <a:gdLst/>
                  <a:ahLst/>
                  <a:cxnLst/>
                  <a:rect l="l" t="t" r="r" b="b"/>
                  <a:pathLst>
                    <a:path w="2281" h="1732" extrusionOk="0">
                      <a:moveTo>
                        <a:pt x="1556" y="1"/>
                      </a:moveTo>
                      <a:cubicBezTo>
                        <a:pt x="1404" y="1"/>
                        <a:pt x="1257" y="51"/>
                        <a:pt x="1126" y="116"/>
                      </a:cubicBezTo>
                      <a:cubicBezTo>
                        <a:pt x="761" y="268"/>
                        <a:pt x="305" y="420"/>
                        <a:pt x="31" y="694"/>
                      </a:cubicBezTo>
                      <a:cubicBezTo>
                        <a:pt x="1" y="724"/>
                        <a:pt x="31" y="785"/>
                        <a:pt x="92" y="785"/>
                      </a:cubicBezTo>
                      <a:cubicBezTo>
                        <a:pt x="548" y="724"/>
                        <a:pt x="913" y="390"/>
                        <a:pt x="1338" y="238"/>
                      </a:cubicBezTo>
                      <a:cubicBezTo>
                        <a:pt x="1400" y="219"/>
                        <a:pt x="1453" y="211"/>
                        <a:pt x="1501" y="211"/>
                      </a:cubicBezTo>
                      <a:cubicBezTo>
                        <a:pt x="1762" y="211"/>
                        <a:pt x="1839" y="467"/>
                        <a:pt x="1916" y="724"/>
                      </a:cubicBezTo>
                      <a:cubicBezTo>
                        <a:pt x="1977" y="1028"/>
                        <a:pt x="1977" y="1332"/>
                        <a:pt x="1977" y="1636"/>
                      </a:cubicBezTo>
                      <a:cubicBezTo>
                        <a:pt x="2009" y="1701"/>
                        <a:pt x="2051" y="1732"/>
                        <a:pt x="2082" y="1732"/>
                      </a:cubicBezTo>
                      <a:cubicBezTo>
                        <a:pt x="2109" y="1732"/>
                        <a:pt x="2129" y="1709"/>
                        <a:pt x="2129" y="1667"/>
                      </a:cubicBezTo>
                      <a:cubicBezTo>
                        <a:pt x="2220" y="1241"/>
                        <a:pt x="2281" y="238"/>
                        <a:pt x="1734" y="25"/>
                      </a:cubicBezTo>
                      <a:cubicBezTo>
                        <a:pt x="1674" y="8"/>
                        <a:pt x="1615" y="1"/>
                        <a:pt x="1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2" name="Google Shape;3372;p20"/>
                <p:cNvSpPr/>
                <p:nvPr/>
              </p:nvSpPr>
              <p:spPr>
                <a:xfrm>
                  <a:off x="4955525" y="1526100"/>
                  <a:ext cx="145925" cy="66900"/>
                </a:xfrm>
                <a:custGeom>
                  <a:avLst/>
                  <a:gdLst/>
                  <a:ahLst/>
                  <a:cxnLst/>
                  <a:rect l="l" t="t" r="r" b="b"/>
                  <a:pathLst>
                    <a:path w="5837" h="2676" extrusionOk="0">
                      <a:moveTo>
                        <a:pt x="4590" y="1"/>
                      </a:moveTo>
                      <a:cubicBezTo>
                        <a:pt x="4463" y="1"/>
                        <a:pt x="4355" y="2"/>
                        <a:pt x="4286" y="2"/>
                      </a:cubicBezTo>
                      <a:cubicBezTo>
                        <a:pt x="3435" y="33"/>
                        <a:pt x="3253" y="154"/>
                        <a:pt x="2463" y="306"/>
                      </a:cubicBezTo>
                      <a:cubicBezTo>
                        <a:pt x="2007" y="367"/>
                        <a:pt x="1520" y="489"/>
                        <a:pt x="1064" y="580"/>
                      </a:cubicBezTo>
                      <a:cubicBezTo>
                        <a:pt x="943" y="610"/>
                        <a:pt x="791" y="610"/>
                        <a:pt x="669" y="671"/>
                      </a:cubicBezTo>
                      <a:cubicBezTo>
                        <a:pt x="548" y="762"/>
                        <a:pt x="426" y="914"/>
                        <a:pt x="396" y="1066"/>
                      </a:cubicBezTo>
                      <a:cubicBezTo>
                        <a:pt x="183" y="1553"/>
                        <a:pt x="1" y="1887"/>
                        <a:pt x="396" y="2282"/>
                      </a:cubicBezTo>
                      <a:cubicBezTo>
                        <a:pt x="597" y="2528"/>
                        <a:pt x="963" y="2676"/>
                        <a:pt x="1324" y="2676"/>
                      </a:cubicBezTo>
                      <a:cubicBezTo>
                        <a:pt x="1454" y="2676"/>
                        <a:pt x="1582" y="2657"/>
                        <a:pt x="1703" y="2616"/>
                      </a:cubicBezTo>
                      <a:cubicBezTo>
                        <a:pt x="1976" y="2556"/>
                        <a:pt x="2189" y="2404"/>
                        <a:pt x="2463" y="2313"/>
                      </a:cubicBezTo>
                      <a:cubicBezTo>
                        <a:pt x="2645" y="2252"/>
                        <a:pt x="2888" y="2252"/>
                        <a:pt x="3101" y="2191"/>
                      </a:cubicBezTo>
                      <a:cubicBezTo>
                        <a:pt x="3587" y="2130"/>
                        <a:pt x="4043" y="1978"/>
                        <a:pt x="4499" y="1796"/>
                      </a:cubicBezTo>
                      <a:cubicBezTo>
                        <a:pt x="4621" y="1735"/>
                        <a:pt x="4712" y="1705"/>
                        <a:pt x="4803" y="1674"/>
                      </a:cubicBezTo>
                      <a:cubicBezTo>
                        <a:pt x="4894" y="1644"/>
                        <a:pt x="5016" y="1553"/>
                        <a:pt x="5077" y="1492"/>
                      </a:cubicBezTo>
                      <a:cubicBezTo>
                        <a:pt x="5320" y="1279"/>
                        <a:pt x="5533" y="1127"/>
                        <a:pt x="5654" y="914"/>
                      </a:cubicBezTo>
                      <a:cubicBezTo>
                        <a:pt x="5806" y="671"/>
                        <a:pt x="5837" y="337"/>
                        <a:pt x="5654" y="154"/>
                      </a:cubicBezTo>
                      <a:cubicBezTo>
                        <a:pt x="5517" y="18"/>
                        <a:pt x="497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3" name="Google Shape;3373;p20"/>
                <p:cNvSpPr/>
                <p:nvPr/>
              </p:nvSpPr>
              <p:spPr>
                <a:xfrm>
                  <a:off x="5086000" y="1446175"/>
                  <a:ext cx="340675" cy="99100"/>
                </a:xfrm>
                <a:custGeom>
                  <a:avLst/>
                  <a:gdLst/>
                  <a:ahLst/>
                  <a:cxnLst/>
                  <a:rect l="l" t="t" r="r" b="b"/>
                  <a:pathLst>
                    <a:path w="13627" h="3964" extrusionOk="0">
                      <a:moveTo>
                        <a:pt x="13021" y="0"/>
                      </a:moveTo>
                      <a:cubicBezTo>
                        <a:pt x="12991" y="0"/>
                        <a:pt x="12960" y="3"/>
                        <a:pt x="12928" y="8"/>
                      </a:cubicBezTo>
                      <a:cubicBezTo>
                        <a:pt x="10800" y="342"/>
                        <a:pt x="8703" y="981"/>
                        <a:pt x="6666" y="1528"/>
                      </a:cubicBezTo>
                      <a:cubicBezTo>
                        <a:pt x="4569" y="2044"/>
                        <a:pt x="2472" y="2622"/>
                        <a:pt x="435" y="3260"/>
                      </a:cubicBezTo>
                      <a:cubicBezTo>
                        <a:pt x="1" y="3405"/>
                        <a:pt x="118" y="3964"/>
                        <a:pt x="524" y="3964"/>
                      </a:cubicBezTo>
                      <a:cubicBezTo>
                        <a:pt x="545" y="3964"/>
                        <a:pt x="566" y="3962"/>
                        <a:pt x="587" y="3959"/>
                      </a:cubicBezTo>
                      <a:cubicBezTo>
                        <a:pt x="2715" y="3564"/>
                        <a:pt x="4812" y="3108"/>
                        <a:pt x="6879" y="2592"/>
                      </a:cubicBezTo>
                      <a:cubicBezTo>
                        <a:pt x="8976" y="2044"/>
                        <a:pt x="11104" y="1649"/>
                        <a:pt x="13110" y="889"/>
                      </a:cubicBezTo>
                      <a:cubicBezTo>
                        <a:pt x="13627" y="689"/>
                        <a:pt x="13520" y="0"/>
                        <a:pt x="13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4" name="Google Shape;3374;p20"/>
                <p:cNvSpPr/>
                <p:nvPr/>
              </p:nvSpPr>
              <p:spPr>
                <a:xfrm>
                  <a:off x="4906125" y="1545675"/>
                  <a:ext cx="59300" cy="62000"/>
                </a:xfrm>
                <a:custGeom>
                  <a:avLst/>
                  <a:gdLst/>
                  <a:ahLst/>
                  <a:cxnLst/>
                  <a:rect l="l" t="t" r="r" b="b"/>
                  <a:pathLst>
                    <a:path w="2372" h="2480" extrusionOk="0">
                      <a:moveTo>
                        <a:pt x="1340" y="0"/>
                      </a:moveTo>
                      <a:cubicBezTo>
                        <a:pt x="979" y="0"/>
                        <a:pt x="662" y="263"/>
                        <a:pt x="487" y="587"/>
                      </a:cubicBezTo>
                      <a:cubicBezTo>
                        <a:pt x="457" y="648"/>
                        <a:pt x="396" y="709"/>
                        <a:pt x="396" y="770"/>
                      </a:cubicBezTo>
                      <a:cubicBezTo>
                        <a:pt x="244" y="861"/>
                        <a:pt x="153" y="1013"/>
                        <a:pt x="62" y="1165"/>
                      </a:cubicBezTo>
                      <a:cubicBezTo>
                        <a:pt x="1" y="1317"/>
                        <a:pt x="1" y="1408"/>
                        <a:pt x="31" y="1560"/>
                      </a:cubicBezTo>
                      <a:cubicBezTo>
                        <a:pt x="31" y="1621"/>
                        <a:pt x="62" y="1651"/>
                        <a:pt x="62" y="1681"/>
                      </a:cubicBezTo>
                      <a:cubicBezTo>
                        <a:pt x="92" y="1712"/>
                        <a:pt x="92" y="1773"/>
                        <a:pt x="153" y="1803"/>
                      </a:cubicBezTo>
                      <a:cubicBezTo>
                        <a:pt x="220" y="1916"/>
                        <a:pt x="355" y="1978"/>
                        <a:pt x="494" y="1978"/>
                      </a:cubicBezTo>
                      <a:cubicBezTo>
                        <a:pt x="543" y="1978"/>
                        <a:pt x="592" y="1971"/>
                        <a:pt x="639" y="1955"/>
                      </a:cubicBezTo>
                      <a:cubicBezTo>
                        <a:pt x="639" y="1955"/>
                        <a:pt x="670" y="1955"/>
                        <a:pt x="670" y="1925"/>
                      </a:cubicBezTo>
                      <a:lnTo>
                        <a:pt x="821" y="2077"/>
                      </a:lnTo>
                      <a:cubicBezTo>
                        <a:pt x="821" y="2137"/>
                        <a:pt x="821" y="2168"/>
                        <a:pt x="913" y="2259"/>
                      </a:cubicBezTo>
                      <a:cubicBezTo>
                        <a:pt x="1019" y="2411"/>
                        <a:pt x="1186" y="2479"/>
                        <a:pt x="1361" y="2479"/>
                      </a:cubicBezTo>
                      <a:cubicBezTo>
                        <a:pt x="1536" y="2479"/>
                        <a:pt x="1718" y="2411"/>
                        <a:pt x="1855" y="2289"/>
                      </a:cubicBezTo>
                      <a:cubicBezTo>
                        <a:pt x="2189" y="2016"/>
                        <a:pt x="2372" y="1621"/>
                        <a:pt x="2220" y="1074"/>
                      </a:cubicBezTo>
                      <a:cubicBezTo>
                        <a:pt x="2129" y="648"/>
                        <a:pt x="2037" y="162"/>
                        <a:pt x="1581" y="40"/>
                      </a:cubicBezTo>
                      <a:cubicBezTo>
                        <a:pt x="1500" y="13"/>
                        <a:pt x="1419" y="0"/>
                        <a:pt x="1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5" name="Google Shape;3375;p20"/>
                <p:cNvSpPr/>
                <p:nvPr/>
              </p:nvSpPr>
              <p:spPr>
                <a:xfrm>
                  <a:off x="5005675" y="1564700"/>
                  <a:ext cx="110225" cy="326100"/>
                </a:xfrm>
                <a:custGeom>
                  <a:avLst/>
                  <a:gdLst/>
                  <a:ahLst/>
                  <a:cxnLst/>
                  <a:rect l="l" t="t" r="r" b="b"/>
                  <a:pathLst>
                    <a:path w="4409" h="13044" extrusionOk="0">
                      <a:moveTo>
                        <a:pt x="797" y="1"/>
                      </a:moveTo>
                      <a:cubicBezTo>
                        <a:pt x="690" y="1"/>
                        <a:pt x="585" y="75"/>
                        <a:pt x="487" y="252"/>
                      </a:cubicBezTo>
                      <a:cubicBezTo>
                        <a:pt x="1" y="1164"/>
                        <a:pt x="213" y="2714"/>
                        <a:pt x="335" y="3626"/>
                      </a:cubicBezTo>
                      <a:cubicBezTo>
                        <a:pt x="578" y="5024"/>
                        <a:pt x="761" y="6392"/>
                        <a:pt x="943" y="7760"/>
                      </a:cubicBezTo>
                      <a:cubicBezTo>
                        <a:pt x="1247" y="9674"/>
                        <a:pt x="1672" y="11620"/>
                        <a:pt x="2979" y="13018"/>
                      </a:cubicBezTo>
                      <a:cubicBezTo>
                        <a:pt x="3082" y="13035"/>
                        <a:pt x="3180" y="13044"/>
                        <a:pt x="3272" y="13044"/>
                      </a:cubicBezTo>
                      <a:cubicBezTo>
                        <a:pt x="3995" y="13044"/>
                        <a:pt x="4381" y="12509"/>
                        <a:pt x="4408" y="11377"/>
                      </a:cubicBezTo>
                      <a:cubicBezTo>
                        <a:pt x="4408" y="10617"/>
                        <a:pt x="4286" y="9857"/>
                        <a:pt x="4074" y="9097"/>
                      </a:cubicBezTo>
                      <a:cubicBezTo>
                        <a:pt x="3314" y="6635"/>
                        <a:pt x="2584" y="4142"/>
                        <a:pt x="1824" y="1680"/>
                      </a:cubicBezTo>
                      <a:cubicBezTo>
                        <a:pt x="1679" y="1170"/>
                        <a:pt x="1222" y="1"/>
                        <a:pt x="7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6" name="Google Shape;3376;p20"/>
                <p:cNvSpPr/>
                <p:nvPr/>
              </p:nvSpPr>
              <p:spPr>
                <a:xfrm>
                  <a:off x="5030750" y="1553500"/>
                  <a:ext cx="256875" cy="268375"/>
                </a:xfrm>
                <a:custGeom>
                  <a:avLst/>
                  <a:gdLst/>
                  <a:ahLst/>
                  <a:cxnLst/>
                  <a:rect l="l" t="t" r="r" b="b"/>
                  <a:pathLst>
                    <a:path w="10275" h="10735" extrusionOk="0">
                      <a:moveTo>
                        <a:pt x="1707" y="0"/>
                      </a:moveTo>
                      <a:cubicBezTo>
                        <a:pt x="1442" y="0"/>
                        <a:pt x="1176" y="13"/>
                        <a:pt x="913" y="31"/>
                      </a:cubicBezTo>
                      <a:cubicBezTo>
                        <a:pt x="1" y="153"/>
                        <a:pt x="517" y="548"/>
                        <a:pt x="973" y="1004"/>
                      </a:cubicBezTo>
                      <a:cubicBezTo>
                        <a:pt x="2341" y="2463"/>
                        <a:pt x="3435" y="4226"/>
                        <a:pt x="4651" y="5806"/>
                      </a:cubicBezTo>
                      <a:cubicBezTo>
                        <a:pt x="5290" y="6779"/>
                        <a:pt x="5989" y="7660"/>
                        <a:pt x="6657" y="8603"/>
                      </a:cubicBezTo>
                      <a:cubicBezTo>
                        <a:pt x="7326" y="9454"/>
                        <a:pt x="8025" y="10366"/>
                        <a:pt x="9089" y="10670"/>
                      </a:cubicBezTo>
                      <a:cubicBezTo>
                        <a:pt x="9202" y="10712"/>
                        <a:pt x="9315" y="10735"/>
                        <a:pt x="9428" y="10735"/>
                      </a:cubicBezTo>
                      <a:cubicBezTo>
                        <a:pt x="9558" y="10735"/>
                        <a:pt x="9688" y="10704"/>
                        <a:pt x="9819" y="10639"/>
                      </a:cubicBezTo>
                      <a:cubicBezTo>
                        <a:pt x="10001" y="10518"/>
                        <a:pt x="10122" y="10305"/>
                        <a:pt x="10153" y="10062"/>
                      </a:cubicBezTo>
                      <a:cubicBezTo>
                        <a:pt x="10274" y="9606"/>
                        <a:pt x="10214" y="9150"/>
                        <a:pt x="10122" y="8694"/>
                      </a:cubicBezTo>
                      <a:cubicBezTo>
                        <a:pt x="9819" y="7235"/>
                        <a:pt x="9059" y="5897"/>
                        <a:pt x="8147" y="4712"/>
                      </a:cubicBezTo>
                      <a:cubicBezTo>
                        <a:pt x="7235" y="3527"/>
                        <a:pt x="6141" y="2524"/>
                        <a:pt x="5016" y="1460"/>
                      </a:cubicBezTo>
                      <a:cubicBezTo>
                        <a:pt x="4560" y="1004"/>
                        <a:pt x="4074" y="578"/>
                        <a:pt x="3496" y="305"/>
                      </a:cubicBezTo>
                      <a:cubicBezTo>
                        <a:pt x="2942" y="70"/>
                        <a:pt x="2328" y="0"/>
                        <a:pt x="1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7" name="Google Shape;3377;p20"/>
                <p:cNvSpPr/>
                <p:nvPr/>
              </p:nvSpPr>
              <p:spPr>
                <a:xfrm>
                  <a:off x="5032275" y="1649825"/>
                  <a:ext cx="49425" cy="214975"/>
                </a:xfrm>
                <a:custGeom>
                  <a:avLst/>
                  <a:gdLst/>
                  <a:ahLst/>
                  <a:cxnLst/>
                  <a:rect l="l" t="t" r="r" b="b"/>
                  <a:pathLst>
                    <a:path w="1977" h="8599" extrusionOk="0">
                      <a:moveTo>
                        <a:pt x="95" y="0"/>
                      </a:moveTo>
                      <a:cubicBezTo>
                        <a:pt x="61" y="0"/>
                        <a:pt x="31" y="23"/>
                        <a:pt x="31" y="69"/>
                      </a:cubicBezTo>
                      <a:cubicBezTo>
                        <a:pt x="0" y="707"/>
                        <a:pt x="213" y="1406"/>
                        <a:pt x="335" y="2044"/>
                      </a:cubicBezTo>
                      <a:cubicBezTo>
                        <a:pt x="456" y="2774"/>
                        <a:pt x="608" y="3534"/>
                        <a:pt x="760" y="4233"/>
                      </a:cubicBezTo>
                      <a:cubicBezTo>
                        <a:pt x="1064" y="5692"/>
                        <a:pt x="1399" y="7090"/>
                        <a:pt x="1824" y="8488"/>
                      </a:cubicBezTo>
                      <a:cubicBezTo>
                        <a:pt x="1857" y="8570"/>
                        <a:pt x="1898" y="8599"/>
                        <a:pt x="1930" y="8599"/>
                      </a:cubicBezTo>
                      <a:cubicBezTo>
                        <a:pt x="1957" y="8599"/>
                        <a:pt x="1976" y="8577"/>
                        <a:pt x="1976" y="8549"/>
                      </a:cubicBezTo>
                      <a:cubicBezTo>
                        <a:pt x="1642" y="7121"/>
                        <a:pt x="1277" y="5722"/>
                        <a:pt x="973" y="4324"/>
                      </a:cubicBezTo>
                      <a:cubicBezTo>
                        <a:pt x="821" y="3595"/>
                        <a:pt x="730" y="2926"/>
                        <a:pt x="548" y="2196"/>
                      </a:cubicBezTo>
                      <a:cubicBezTo>
                        <a:pt x="456" y="1497"/>
                        <a:pt x="396" y="707"/>
                        <a:pt x="183" y="69"/>
                      </a:cubicBezTo>
                      <a:cubicBezTo>
                        <a:pt x="168" y="23"/>
                        <a:pt x="130"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8" name="Google Shape;3378;p20"/>
                <p:cNvSpPr/>
                <p:nvPr/>
              </p:nvSpPr>
              <p:spPr>
                <a:xfrm>
                  <a:off x="5042150" y="1642425"/>
                  <a:ext cx="58550" cy="198250"/>
                </a:xfrm>
                <a:custGeom>
                  <a:avLst/>
                  <a:gdLst/>
                  <a:ahLst/>
                  <a:cxnLst/>
                  <a:rect l="l" t="t" r="r" b="b"/>
                  <a:pathLst>
                    <a:path w="2342" h="7930" extrusionOk="0">
                      <a:moveTo>
                        <a:pt x="244" y="1"/>
                      </a:moveTo>
                      <a:cubicBezTo>
                        <a:pt x="181" y="1"/>
                        <a:pt x="111" y="52"/>
                        <a:pt x="92" y="91"/>
                      </a:cubicBezTo>
                      <a:cubicBezTo>
                        <a:pt x="1" y="669"/>
                        <a:pt x="365" y="1277"/>
                        <a:pt x="578" y="1763"/>
                      </a:cubicBezTo>
                      <a:cubicBezTo>
                        <a:pt x="852" y="2401"/>
                        <a:pt x="1004" y="3070"/>
                        <a:pt x="1125" y="3739"/>
                      </a:cubicBezTo>
                      <a:cubicBezTo>
                        <a:pt x="1308" y="5106"/>
                        <a:pt x="1824" y="6413"/>
                        <a:pt x="2037" y="7781"/>
                      </a:cubicBezTo>
                      <a:cubicBezTo>
                        <a:pt x="2052" y="7884"/>
                        <a:pt x="2123" y="7930"/>
                        <a:pt x="2192" y="7930"/>
                      </a:cubicBezTo>
                      <a:cubicBezTo>
                        <a:pt x="2267" y="7930"/>
                        <a:pt x="2341" y="7876"/>
                        <a:pt x="2341" y="7781"/>
                      </a:cubicBezTo>
                      <a:cubicBezTo>
                        <a:pt x="2159" y="6413"/>
                        <a:pt x="1642" y="5076"/>
                        <a:pt x="1460" y="3708"/>
                      </a:cubicBezTo>
                      <a:cubicBezTo>
                        <a:pt x="1399" y="3100"/>
                        <a:pt x="1277" y="2523"/>
                        <a:pt x="1034" y="1945"/>
                      </a:cubicBezTo>
                      <a:cubicBezTo>
                        <a:pt x="882" y="1611"/>
                        <a:pt x="730" y="1277"/>
                        <a:pt x="578" y="881"/>
                      </a:cubicBezTo>
                      <a:cubicBezTo>
                        <a:pt x="457" y="638"/>
                        <a:pt x="426" y="334"/>
                        <a:pt x="335" y="61"/>
                      </a:cubicBezTo>
                      <a:cubicBezTo>
                        <a:pt x="313" y="17"/>
                        <a:pt x="27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9" name="Google Shape;3379;p20"/>
                <p:cNvSpPr/>
                <p:nvPr/>
              </p:nvSpPr>
              <p:spPr>
                <a:xfrm>
                  <a:off x="5116750" y="1617900"/>
                  <a:ext cx="126750" cy="159950"/>
                </a:xfrm>
                <a:custGeom>
                  <a:avLst/>
                  <a:gdLst/>
                  <a:ahLst/>
                  <a:cxnLst/>
                  <a:rect l="l" t="t" r="r" b="b"/>
                  <a:pathLst>
                    <a:path w="5070" h="6398" extrusionOk="0">
                      <a:moveTo>
                        <a:pt x="142" y="1"/>
                      </a:moveTo>
                      <a:cubicBezTo>
                        <a:pt x="80" y="1"/>
                        <a:pt x="1" y="60"/>
                        <a:pt x="26" y="160"/>
                      </a:cubicBezTo>
                      <a:cubicBezTo>
                        <a:pt x="147" y="434"/>
                        <a:pt x="330" y="586"/>
                        <a:pt x="543" y="768"/>
                      </a:cubicBezTo>
                      <a:cubicBezTo>
                        <a:pt x="755" y="1042"/>
                        <a:pt x="998" y="1285"/>
                        <a:pt x="1181" y="1558"/>
                      </a:cubicBezTo>
                      <a:cubicBezTo>
                        <a:pt x="1606" y="2106"/>
                        <a:pt x="1971" y="2653"/>
                        <a:pt x="2305" y="3230"/>
                      </a:cubicBezTo>
                      <a:cubicBezTo>
                        <a:pt x="3035" y="4324"/>
                        <a:pt x="3734" y="5449"/>
                        <a:pt x="4676" y="6361"/>
                      </a:cubicBezTo>
                      <a:cubicBezTo>
                        <a:pt x="4715" y="6387"/>
                        <a:pt x="4757" y="6398"/>
                        <a:pt x="4797" y="6398"/>
                      </a:cubicBezTo>
                      <a:cubicBezTo>
                        <a:pt x="4944" y="6398"/>
                        <a:pt x="5070" y="6250"/>
                        <a:pt x="4950" y="6179"/>
                      </a:cubicBezTo>
                      <a:cubicBezTo>
                        <a:pt x="3947" y="5176"/>
                        <a:pt x="3278" y="3990"/>
                        <a:pt x="2518" y="2805"/>
                      </a:cubicBezTo>
                      <a:cubicBezTo>
                        <a:pt x="2154" y="2288"/>
                        <a:pt x="1850" y="1802"/>
                        <a:pt x="1485" y="1285"/>
                      </a:cubicBezTo>
                      <a:cubicBezTo>
                        <a:pt x="1181" y="890"/>
                        <a:pt x="725" y="160"/>
                        <a:pt x="178" y="8"/>
                      </a:cubicBezTo>
                      <a:cubicBezTo>
                        <a:pt x="167" y="3"/>
                        <a:pt x="155"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0" name="Google Shape;3380;p20"/>
                <p:cNvSpPr/>
                <p:nvPr/>
              </p:nvSpPr>
              <p:spPr>
                <a:xfrm>
                  <a:off x="5074825" y="1568200"/>
                  <a:ext cx="182575" cy="182725"/>
                </a:xfrm>
                <a:custGeom>
                  <a:avLst/>
                  <a:gdLst/>
                  <a:ahLst/>
                  <a:cxnLst/>
                  <a:rect l="l" t="t" r="r" b="b"/>
                  <a:pathLst>
                    <a:path w="7303" h="7309" extrusionOk="0">
                      <a:moveTo>
                        <a:pt x="515" y="0"/>
                      </a:moveTo>
                      <a:cubicBezTo>
                        <a:pt x="415" y="0"/>
                        <a:pt x="315" y="7"/>
                        <a:pt x="213" y="21"/>
                      </a:cubicBezTo>
                      <a:cubicBezTo>
                        <a:pt x="1" y="51"/>
                        <a:pt x="31" y="416"/>
                        <a:pt x="274" y="416"/>
                      </a:cubicBezTo>
                      <a:cubicBezTo>
                        <a:pt x="1065" y="446"/>
                        <a:pt x="1703" y="659"/>
                        <a:pt x="2372" y="1176"/>
                      </a:cubicBezTo>
                      <a:cubicBezTo>
                        <a:pt x="3010" y="1662"/>
                        <a:pt x="3527" y="2270"/>
                        <a:pt x="4074" y="2878"/>
                      </a:cubicBezTo>
                      <a:cubicBezTo>
                        <a:pt x="5198" y="4215"/>
                        <a:pt x="6201" y="5644"/>
                        <a:pt x="7022" y="7194"/>
                      </a:cubicBezTo>
                      <a:cubicBezTo>
                        <a:pt x="7057" y="7276"/>
                        <a:pt x="7111" y="7308"/>
                        <a:pt x="7159" y="7308"/>
                      </a:cubicBezTo>
                      <a:cubicBezTo>
                        <a:pt x="7237" y="7308"/>
                        <a:pt x="7303" y="7227"/>
                        <a:pt x="7265" y="7133"/>
                      </a:cubicBezTo>
                      <a:cubicBezTo>
                        <a:pt x="6414" y="5370"/>
                        <a:pt x="5350" y="3790"/>
                        <a:pt x="4074" y="2331"/>
                      </a:cubicBezTo>
                      <a:cubicBezTo>
                        <a:pt x="3220" y="1392"/>
                        <a:pt x="1967"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1" name="Google Shape;3381;p20"/>
                <p:cNvSpPr/>
                <p:nvPr/>
              </p:nvSpPr>
              <p:spPr>
                <a:xfrm>
                  <a:off x="5241250" y="1759425"/>
                  <a:ext cx="11425" cy="12950"/>
                </a:xfrm>
                <a:custGeom>
                  <a:avLst/>
                  <a:gdLst/>
                  <a:ahLst/>
                  <a:cxnLst/>
                  <a:rect l="l" t="t" r="r" b="b"/>
                  <a:pathLst>
                    <a:path w="457" h="518" extrusionOk="0">
                      <a:moveTo>
                        <a:pt x="183" y="1"/>
                      </a:moveTo>
                      <a:cubicBezTo>
                        <a:pt x="152" y="1"/>
                        <a:pt x="61" y="62"/>
                        <a:pt x="31" y="122"/>
                      </a:cubicBezTo>
                      <a:cubicBezTo>
                        <a:pt x="0" y="214"/>
                        <a:pt x="0" y="274"/>
                        <a:pt x="31" y="366"/>
                      </a:cubicBezTo>
                      <a:lnTo>
                        <a:pt x="31" y="396"/>
                      </a:lnTo>
                      <a:cubicBezTo>
                        <a:pt x="61" y="457"/>
                        <a:pt x="183" y="518"/>
                        <a:pt x="274" y="518"/>
                      </a:cubicBezTo>
                      <a:cubicBezTo>
                        <a:pt x="365" y="457"/>
                        <a:pt x="456" y="396"/>
                        <a:pt x="456" y="274"/>
                      </a:cubicBezTo>
                      <a:lnTo>
                        <a:pt x="456" y="244"/>
                      </a:lnTo>
                      <a:cubicBezTo>
                        <a:pt x="456" y="153"/>
                        <a:pt x="395" y="92"/>
                        <a:pt x="335" y="62"/>
                      </a:cubicBezTo>
                      <a:cubicBezTo>
                        <a:pt x="304" y="1"/>
                        <a:pt x="213"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2" name="Google Shape;3382;p20"/>
                <p:cNvSpPr/>
                <p:nvPr/>
              </p:nvSpPr>
              <p:spPr>
                <a:xfrm>
                  <a:off x="5223975" y="1731250"/>
                  <a:ext cx="12725" cy="11575"/>
                </a:xfrm>
                <a:custGeom>
                  <a:avLst/>
                  <a:gdLst/>
                  <a:ahLst/>
                  <a:cxnLst/>
                  <a:rect l="l" t="t" r="r" b="b"/>
                  <a:pathLst>
                    <a:path w="509" h="463" extrusionOk="0">
                      <a:moveTo>
                        <a:pt x="253" y="1"/>
                      </a:moveTo>
                      <a:cubicBezTo>
                        <a:pt x="186" y="1"/>
                        <a:pt x="133" y="26"/>
                        <a:pt x="114" y="64"/>
                      </a:cubicBezTo>
                      <a:lnTo>
                        <a:pt x="114" y="125"/>
                      </a:lnTo>
                      <a:cubicBezTo>
                        <a:pt x="0" y="267"/>
                        <a:pt x="179" y="462"/>
                        <a:pt x="302" y="462"/>
                      </a:cubicBezTo>
                      <a:cubicBezTo>
                        <a:pt x="310" y="462"/>
                        <a:pt x="319" y="461"/>
                        <a:pt x="327" y="459"/>
                      </a:cubicBezTo>
                      <a:cubicBezTo>
                        <a:pt x="418" y="429"/>
                        <a:pt x="479" y="368"/>
                        <a:pt x="479" y="307"/>
                      </a:cubicBezTo>
                      <a:cubicBezTo>
                        <a:pt x="509" y="216"/>
                        <a:pt x="448" y="125"/>
                        <a:pt x="387" y="34"/>
                      </a:cubicBezTo>
                      <a:cubicBezTo>
                        <a:pt x="341" y="10"/>
                        <a:pt x="294" y="1"/>
                        <a:pt x="25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3" name="Google Shape;3383;p20"/>
                <p:cNvSpPr/>
                <p:nvPr/>
              </p:nvSpPr>
              <p:spPr>
                <a:xfrm>
                  <a:off x="5210375" y="1704850"/>
                  <a:ext cx="6750" cy="6600"/>
                </a:xfrm>
                <a:custGeom>
                  <a:avLst/>
                  <a:gdLst/>
                  <a:ahLst/>
                  <a:cxnLst/>
                  <a:rect l="l" t="t" r="r" b="b"/>
                  <a:pathLst>
                    <a:path w="270" h="264" extrusionOk="0">
                      <a:moveTo>
                        <a:pt x="139" y="0"/>
                      </a:moveTo>
                      <a:cubicBezTo>
                        <a:pt x="73" y="0"/>
                        <a:pt x="1" y="66"/>
                        <a:pt x="19" y="178"/>
                      </a:cubicBezTo>
                      <a:cubicBezTo>
                        <a:pt x="31" y="237"/>
                        <a:pt x="75" y="264"/>
                        <a:pt x="121" y="264"/>
                      </a:cubicBezTo>
                      <a:cubicBezTo>
                        <a:pt x="193" y="264"/>
                        <a:pt x="269" y="198"/>
                        <a:pt x="232" y="87"/>
                      </a:cubicBezTo>
                      <a:cubicBezTo>
                        <a:pt x="220" y="27"/>
                        <a:pt x="181" y="0"/>
                        <a:pt x="13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4" name="Google Shape;3384;p20"/>
                <p:cNvSpPr/>
                <p:nvPr/>
              </p:nvSpPr>
              <p:spPr>
                <a:xfrm>
                  <a:off x="5177425" y="1667500"/>
                  <a:ext cx="15975" cy="15600"/>
                </a:xfrm>
                <a:custGeom>
                  <a:avLst/>
                  <a:gdLst/>
                  <a:ahLst/>
                  <a:cxnLst/>
                  <a:rect l="l" t="t" r="r" b="b"/>
                  <a:pathLst>
                    <a:path w="639" h="624" extrusionOk="0">
                      <a:moveTo>
                        <a:pt x="334" y="0"/>
                      </a:moveTo>
                      <a:cubicBezTo>
                        <a:pt x="274" y="0"/>
                        <a:pt x="182" y="0"/>
                        <a:pt x="122" y="30"/>
                      </a:cubicBezTo>
                      <a:cubicBezTo>
                        <a:pt x="30" y="61"/>
                        <a:pt x="0" y="152"/>
                        <a:pt x="0" y="243"/>
                      </a:cubicBezTo>
                      <a:lnTo>
                        <a:pt x="0" y="304"/>
                      </a:lnTo>
                      <a:cubicBezTo>
                        <a:pt x="0" y="426"/>
                        <a:pt x="30" y="547"/>
                        <a:pt x="152" y="578"/>
                      </a:cubicBezTo>
                      <a:cubicBezTo>
                        <a:pt x="213" y="608"/>
                        <a:pt x="281" y="623"/>
                        <a:pt x="342" y="623"/>
                      </a:cubicBezTo>
                      <a:cubicBezTo>
                        <a:pt x="403" y="623"/>
                        <a:pt x="456" y="608"/>
                        <a:pt x="486" y="578"/>
                      </a:cubicBezTo>
                      <a:cubicBezTo>
                        <a:pt x="578" y="486"/>
                        <a:pt x="638" y="395"/>
                        <a:pt x="608" y="274"/>
                      </a:cubicBezTo>
                      <a:cubicBezTo>
                        <a:pt x="608" y="182"/>
                        <a:pt x="578" y="152"/>
                        <a:pt x="517" y="122"/>
                      </a:cubicBezTo>
                      <a:cubicBezTo>
                        <a:pt x="547" y="91"/>
                        <a:pt x="456" y="0"/>
                        <a:pt x="42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5" name="Google Shape;3385;p20"/>
                <p:cNvSpPr/>
                <p:nvPr/>
              </p:nvSpPr>
              <p:spPr>
                <a:xfrm>
                  <a:off x="5138100" y="1626200"/>
                  <a:ext cx="17075" cy="14000"/>
                </a:xfrm>
                <a:custGeom>
                  <a:avLst/>
                  <a:gdLst/>
                  <a:ahLst/>
                  <a:cxnLst/>
                  <a:rect l="l" t="t" r="r" b="b"/>
                  <a:pathLst>
                    <a:path w="683" h="560" extrusionOk="0">
                      <a:moveTo>
                        <a:pt x="339" y="1"/>
                      </a:moveTo>
                      <a:cubicBezTo>
                        <a:pt x="169" y="1"/>
                        <a:pt x="1" y="123"/>
                        <a:pt x="53" y="315"/>
                      </a:cubicBezTo>
                      <a:cubicBezTo>
                        <a:pt x="106" y="485"/>
                        <a:pt x="238" y="559"/>
                        <a:pt x="363" y="559"/>
                      </a:cubicBezTo>
                      <a:cubicBezTo>
                        <a:pt x="528" y="559"/>
                        <a:pt x="683" y="431"/>
                        <a:pt x="631" y="223"/>
                      </a:cubicBezTo>
                      <a:cubicBezTo>
                        <a:pt x="592" y="68"/>
                        <a:pt x="465" y="1"/>
                        <a:pt x="33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6" name="Google Shape;3386;p20"/>
                <p:cNvSpPr/>
                <p:nvPr/>
              </p:nvSpPr>
              <p:spPr>
                <a:xfrm>
                  <a:off x="5079400" y="1815600"/>
                  <a:ext cx="9125" cy="11500"/>
                </a:xfrm>
                <a:custGeom>
                  <a:avLst/>
                  <a:gdLst/>
                  <a:ahLst/>
                  <a:cxnLst/>
                  <a:rect l="l" t="t" r="r" b="b"/>
                  <a:pathLst>
                    <a:path w="365" h="460" extrusionOk="0">
                      <a:moveTo>
                        <a:pt x="117" y="0"/>
                      </a:moveTo>
                      <a:cubicBezTo>
                        <a:pt x="58" y="0"/>
                        <a:pt x="0" y="26"/>
                        <a:pt x="0" y="64"/>
                      </a:cubicBezTo>
                      <a:lnTo>
                        <a:pt x="0" y="216"/>
                      </a:lnTo>
                      <a:lnTo>
                        <a:pt x="0" y="338"/>
                      </a:lnTo>
                      <a:cubicBezTo>
                        <a:pt x="0" y="429"/>
                        <a:pt x="122" y="459"/>
                        <a:pt x="213" y="459"/>
                      </a:cubicBezTo>
                      <a:cubicBezTo>
                        <a:pt x="274" y="429"/>
                        <a:pt x="365" y="338"/>
                        <a:pt x="304" y="277"/>
                      </a:cubicBezTo>
                      <a:cubicBezTo>
                        <a:pt x="304" y="246"/>
                        <a:pt x="274" y="186"/>
                        <a:pt x="274" y="155"/>
                      </a:cubicBezTo>
                      <a:cubicBezTo>
                        <a:pt x="274" y="125"/>
                        <a:pt x="243" y="94"/>
                        <a:pt x="213" y="34"/>
                      </a:cubicBezTo>
                      <a:cubicBezTo>
                        <a:pt x="190" y="10"/>
                        <a:pt x="153" y="0"/>
                        <a:pt x="117"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7" name="Google Shape;3387;p20"/>
                <p:cNvSpPr/>
                <p:nvPr/>
              </p:nvSpPr>
              <p:spPr>
                <a:xfrm>
                  <a:off x="5071025" y="1784500"/>
                  <a:ext cx="8400" cy="7175"/>
                </a:xfrm>
                <a:custGeom>
                  <a:avLst/>
                  <a:gdLst/>
                  <a:ahLst/>
                  <a:cxnLst/>
                  <a:rect l="l" t="t" r="r" b="b"/>
                  <a:pathLst>
                    <a:path w="336" h="287" extrusionOk="0">
                      <a:moveTo>
                        <a:pt x="183" y="1"/>
                      </a:moveTo>
                      <a:cubicBezTo>
                        <a:pt x="153" y="1"/>
                        <a:pt x="122" y="1"/>
                        <a:pt x="92" y="31"/>
                      </a:cubicBezTo>
                      <a:lnTo>
                        <a:pt x="31" y="62"/>
                      </a:lnTo>
                      <a:cubicBezTo>
                        <a:pt x="1" y="123"/>
                        <a:pt x="1" y="183"/>
                        <a:pt x="31" y="214"/>
                      </a:cubicBezTo>
                      <a:cubicBezTo>
                        <a:pt x="76" y="258"/>
                        <a:pt x="104" y="286"/>
                        <a:pt x="140" y="286"/>
                      </a:cubicBezTo>
                      <a:cubicBezTo>
                        <a:pt x="153" y="286"/>
                        <a:pt x="167" y="283"/>
                        <a:pt x="183" y="275"/>
                      </a:cubicBezTo>
                      <a:cubicBezTo>
                        <a:pt x="244" y="275"/>
                        <a:pt x="274" y="214"/>
                        <a:pt x="305" y="153"/>
                      </a:cubicBezTo>
                      <a:cubicBezTo>
                        <a:pt x="335" y="153"/>
                        <a:pt x="305" y="62"/>
                        <a:pt x="274" y="31"/>
                      </a:cubicBezTo>
                      <a:cubicBezTo>
                        <a:pt x="244" y="31"/>
                        <a:pt x="244" y="3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8" name="Google Shape;3388;p20"/>
                <p:cNvSpPr/>
                <p:nvPr/>
              </p:nvSpPr>
              <p:spPr>
                <a:xfrm>
                  <a:off x="5055075" y="1744425"/>
                  <a:ext cx="12950" cy="14475"/>
                </a:xfrm>
                <a:custGeom>
                  <a:avLst/>
                  <a:gdLst/>
                  <a:ahLst/>
                  <a:cxnLst/>
                  <a:rect l="l" t="t" r="r" b="b"/>
                  <a:pathLst>
                    <a:path w="518" h="579" extrusionOk="0">
                      <a:moveTo>
                        <a:pt x="247" y="1"/>
                      </a:moveTo>
                      <a:cubicBezTo>
                        <a:pt x="183" y="1"/>
                        <a:pt x="116" y="41"/>
                        <a:pt x="61" y="115"/>
                      </a:cubicBezTo>
                      <a:cubicBezTo>
                        <a:pt x="0" y="206"/>
                        <a:pt x="31" y="297"/>
                        <a:pt x="31" y="388"/>
                      </a:cubicBezTo>
                      <a:cubicBezTo>
                        <a:pt x="56" y="515"/>
                        <a:pt x="166" y="578"/>
                        <a:pt x="272" y="578"/>
                      </a:cubicBezTo>
                      <a:cubicBezTo>
                        <a:pt x="293" y="578"/>
                        <a:pt x="314" y="576"/>
                        <a:pt x="335" y="571"/>
                      </a:cubicBezTo>
                      <a:cubicBezTo>
                        <a:pt x="456" y="571"/>
                        <a:pt x="517" y="419"/>
                        <a:pt x="517" y="267"/>
                      </a:cubicBezTo>
                      <a:cubicBezTo>
                        <a:pt x="487" y="145"/>
                        <a:pt x="456" y="84"/>
                        <a:pt x="365" y="54"/>
                      </a:cubicBezTo>
                      <a:cubicBezTo>
                        <a:pt x="329" y="18"/>
                        <a:pt x="288" y="1"/>
                        <a:pt x="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9" name="Google Shape;3389;p20"/>
                <p:cNvSpPr/>
                <p:nvPr/>
              </p:nvSpPr>
              <p:spPr>
                <a:xfrm>
                  <a:off x="5046725" y="1700900"/>
                  <a:ext cx="13700" cy="16150"/>
                </a:xfrm>
                <a:custGeom>
                  <a:avLst/>
                  <a:gdLst/>
                  <a:ahLst/>
                  <a:cxnLst/>
                  <a:rect l="l" t="t" r="r" b="b"/>
                  <a:pathLst>
                    <a:path w="548" h="646" extrusionOk="0">
                      <a:moveTo>
                        <a:pt x="223" y="0"/>
                      </a:moveTo>
                      <a:cubicBezTo>
                        <a:pt x="151" y="0"/>
                        <a:pt x="80" y="34"/>
                        <a:pt x="61" y="93"/>
                      </a:cubicBezTo>
                      <a:cubicBezTo>
                        <a:pt x="30" y="184"/>
                        <a:pt x="0" y="214"/>
                        <a:pt x="30" y="305"/>
                      </a:cubicBezTo>
                      <a:cubicBezTo>
                        <a:pt x="30" y="336"/>
                        <a:pt x="30" y="366"/>
                        <a:pt x="61" y="457"/>
                      </a:cubicBezTo>
                      <a:cubicBezTo>
                        <a:pt x="87" y="563"/>
                        <a:pt x="182" y="646"/>
                        <a:pt x="307" y="646"/>
                      </a:cubicBezTo>
                      <a:cubicBezTo>
                        <a:pt x="325" y="646"/>
                        <a:pt x="345" y="644"/>
                        <a:pt x="365" y="640"/>
                      </a:cubicBezTo>
                      <a:cubicBezTo>
                        <a:pt x="486" y="609"/>
                        <a:pt x="547" y="488"/>
                        <a:pt x="517" y="336"/>
                      </a:cubicBezTo>
                      <a:cubicBezTo>
                        <a:pt x="517" y="305"/>
                        <a:pt x="486" y="275"/>
                        <a:pt x="486" y="184"/>
                      </a:cubicBezTo>
                      <a:cubicBezTo>
                        <a:pt x="456" y="123"/>
                        <a:pt x="395" y="62"/>
                        <a:pt x="334" y="32"/>
                      </a:cubicBezTo>
                      <a:cubicBezTo>
                        <a:pt x="302" y="10"/>
                        <a:pt x="262" y="0"/>
                        <a:pt x="223"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0" name="Google Shape;3390;p20"/>
                <p:cNvSpPr/>
                <p:nvPr/>
              </p:nvSpPr>
              <p:spPr>
                <a:xfrm>
                  <a:off x="5096100" y="1610500"/>
                  <a:ext cx="16750" cy="14450"/>
                </a:xfrm>
                <a:custGeom>
                  <a:avLst/>
                  <a:gdLst/>
                  <a:ahLst/>
                  <a:cxnLst/>
                  <a:rect l="l" t="t" r="r" b="b"/>
                  <a:pathLst>
                    <a:path w="670" h="578" extrusionOk="0">
                      <a:moveTo>
                        <a:pt x="183" y="0"/>
                      </a:moveTo>
                      <a:cubicBezTo>
                        <a:pt x="62" y="0"/>
                        <a:pt x="1" y="152"/>
                        <a:pt x="31" y="274"/>
                      </a:cubicBezTo>
                      <a:cubicBezTo>
                        <a:pt x="62" y="335"/>
                        <a:pt x="92" y="426"/>
                        <a:pt x="183" y="456"/>
                      </a:cubicBezTo>
                      <a:cubicBezTo>
                        <a:pt x="214" y="487"/>
                        <a:pt x="244" y="487"/>
                        <a:pt x="274" y="547"/>
                      </a:cubicBezTo>
                      <a:cubicBezTo>
                        <a:pt x="315" y="568"/>
                        <a:pt x="359" y="578"/>
                        <a:pt x="403" y="578"/>
                      </a:cubicBezTo>
                      <a:cubicBezTo>
                        <a:pt x="490" y="578"/>
                        <a:pt x="578" y="537"/>
                        <a:pt x="639" y="456"/>
                      </a:cubicBezTo>
                      <a:cubicBezTo>
                        <a:pt x="669" y="335"/>
                        <a:pt x="639" y="183"/>
                        <a:pt x="517" y="122"/>
                      </a:cubicBezTo>
                      <a:cubicBezTo>
                        <a:pt x="487" y="92"/>
                        <a:pt x="426" y="92"/>
                        <a:pt x="396" y="31"/>
                      </a:cubicBezTo>
                      <a:cubicBezTo>
                        <a:pt x="335" y="0"/>
                        <a:pt x="244" y="0"/>
                        <a:pt x="1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1" name="Google Shape;3391;p20"/>
                <p:cNvSpPr/>
                <p:nvPr/>
              </p:nvSpPr>
              <p:spPr>
                <a:xfrm>
                  <a:off x="5080300" y="1590075"/>
                  <a:ext cx="17225" cy="13725"/>
                </a:xfrm>
                <a:custGeom>
                  <a:avLst/>
                  <a:gdLst/>
                  <a:ahLst/>
                  <a:cxnLst/>
                  <a:rect l="l" t="t" r="r" b="b"/>
                  <a:pathLst>
                    <a:path w="689" h="549" extrusionOk="0">
                      <a:moveTo>
                        <a:pt x="364" y="0"/>
                      </a:moveTo>
                      <a:cubicBezTo>
                        <a:pt x="187" y="0"/>
                        <a:pt x="1" y="143"/>
                        <a:pt x="55" y="361"/>
                      </a:cubicBezTo>
                      <a:cubicBezTo>
                        <a:pt x="103" y="492"/>
                        <a:pt x="216" y="549"/>
                        <a:pt x="330" y="549"/>
                      </a:cubicBezTo>
                      <a:cubicBezTo>
                        <a:pt x="507" y="549"/>
                        <a:pt x="688" y="413"/>
                        <a:pt x="633" y="209"/>
                      </a:cubicBezTo>
                      <a:cubicBezTo>
                        <a:pt x="596" y="64"/>
                        <a:pt x="482" y="0"/>
                        <a:pt x="3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2" name="Google Shape;3392;p20"/>
                <p:cNvSpPr/>
                <p:nvPr/>
              </p:nvSpPr>
              <p:spPr>
                <a:xfrm>
                  <a:off x="5027725" y="1677750"/>
                  <a:ext cx="7025" cy="23775"/>
                </a:xfrm>
                <a:custGeom>
                  <a:avLst/>
                  <a:gdLst/>
                  <a:ahLst/>
                  <a:cxnLst/>
                  <a:rect l="l" t="t" r="r" b="b"/>
                  <a:pathLst>
                    <a:path w="281" h="951" extrusionOk="0">
                      <a:moveTo>
                        <a:pt x="46" y="0"/>
                      </a:moveTo>
                      <a:cubicBezTo>
                        <a:pt x="23" y="0"/>
                        <a:pt x="0" y="16"/>
                        <a:pt x="0" y="46"/>
                      </a:cubicBezTo>
                      <a:cubicBezTo>
                        <a:pt x="0" y="320"/>
                        <a:pt x="61" y="623"/>
                        <a:pt x="91" y="897"/>
                      </a:cubicBezTo>
                      <a:cubicBezTo>
                        <a:pt x="91" y="933"/>
                        <a:pt x="124" y="950"/>
                        <a:pt x="161" y="950"/>
                      </a:cubicBezTo>
                      <a:cubicBezTo>
                        <a:pt x="217" y="950"/>
                        <a:pt x="280" y="910"/>
                        <a:pt x="243" y="836"/>
                      </a:cubicBezTo>
                      <a:cubicBezTo>
                        <a:pt x="213" y="593"/>
                        <a:pt x="182" y="320"/>
                        <a:pt x="91" y="46"/>
                      </a:cubicBezTo>
                      <a:cubicBezTo>
                        <a:pt x="91" y="16"/>
                        <a:pt x="69" y="0"/>
                        <a:pt x="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3" name="Google Shape;3393;p20"/>
                <p:cNvSpPr/>
                <p:nvPr/>
              </p:nvSpPr>
              <p:spPr>
                <a:xfrm>
                  <a:off x="5017700" y="1643650"/>
                  <a:ext cx="12025" cy="10675"/>
                </a:xfrm>
                <a:custGeom>
                  <a:avLst/>
                  <a:gdLst/>
                  <a:ahLst/>
                  <a:cxnLst/>
                  <a:rect l="l" t="t" r="r" b="b"/>
                  <a:pathLst>
                    <a:path w="481" h="427" extrusionOk="0">
                      <a:moveTo>
                        <a:pt x="262" y="1"/>
                      </a:moveTo>
                      <a:cubicBezTo>
                        <a:pt x="134" y="1"/>
                        <a:pt x="1" y="106"/>
                        <a:pt x="36"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4" name="Google Shape;3394;p20"/>
                <p:cNvSpPr/>
                <p:nvPr/>
              </p:nvSpPr>
              <p:spPr>
                <a:xfrm>
                  <a:off x="5016950" y="1604600"/>
                  <a:ext cx="16275" cy="13650"/>
                </a:xfrm>
                <a:custGeom>
                  <a:avLst/>
                  <a:gdLst/>
                  <a:ahLst/>
                  <a:cxnLst/>
                  <a:rect l="l" t="t" r="r" b="b"/>
                  <a:pathLst>
                    <a:path w="651" h="546" extrusionOk="0">
                      <a:moveTo>
                        <a:pt x="338" y="1"/>
                      </a:moveTo>
                      <a:cubicBezTo>
                        <a:pt x="171" y="1"/>
                        <a:pt x="1" y="128"/>
                        <a:pt x="36" y="358"/>
                      </a:cubicBezTo>
                      <a:cubicBezTo>
                        <a:pt x="84" y="489"/>
                        <a:pt x="192" y="545"/>
                        <a:pt x="302" y="545"/>
                      </a:cubicBezTo>
                      <a:cubicBezTo>
                        <a:pt x="474" y="545"/>
                        <a:pt x="650" y="409"/>
                        <a:pt x="613" y="206"/>
                      </a:cubicBezTo>
                      <a:cubicBezTo>
                        <a:pt x="575" y="66"/>
                        <a:pt x="458" y="1"/>
                        <a:pt x="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5" name="Google Shape;3395;p20"/>
                <p:cNvSpPr/>
                <p:nvPr/>
              </p:nvSpPr>
              <p:spPr>
                <a:xfrm>
                  <a:off x="4909925" y="1225900"/>
                  <a:ext cx="122675" cy="322100"/>
                </a:xfrm>
                <a:custGeom>
                  <a:avLst/>
                  <a:gdLst/>
                  <a:ahLst/>
                  <a:cxnLst/>
                  <a:rect l="l" t="t" r="r" b="b"/>
                  <a:pathLst>
                    <a:path w="4907" h="12884" extrusionOk="0">
                      <a:moveTo>
                        <a:pt x="1360" y="0"/>
                      </a:moveTo>
                      <a:cubicBezTo>
                        <a:pt x="1124" y="0"/>
                        <a:pt x="876" y="105"/>
                        <a:pt x="609" y="308"/>
                      </a:cubicBezTo>
                      <a:cubicBezTo>
                        <a:pt x="1" y="2101"/>
                        <a:pt x="548" y="4077"/>
                        <a:pt x="1125" y="5901"/>
                      </a:cubicBezTo>
                      <a:cubicBezTo>
                        <a:pt x="1551" y="7208"/>
                        <a:pt x="2007" y="8545"/>
                        <a:pt x="2463" y="9792"/>
                      </a:cubicBezTo>
                      <a:cubicBezTo>
                        <a:pt x="2797" y="10673"/>
                        <a:pt x="3253" y="12193"/>
                        <a:pt x="4135" y="12770"/>
                      </a:cubicBezTo>
                      <a:cubicBezTo>
                        <a:pt x="4246" y="12849"/>
                        <a:pt x="4339" y="12883"/>
                        <a:pt x="4415" y="12883"/>
                      </a:cubicBezTo>
                      <a:cubicBezTo>
                        <a:pt x="4907" y="12883"/>
                        <a:pt x="4756" y="11468"/>
                        <a:pt x="4651" y="10916"/>
                      </a:cubicBezTo>
                      <a:cubicBezTo>
                        <a:pt x="4195" y="8363"/>
                        <a:pt x="3739" y="5840"/>
                        <a:pt x="3284" y="3317"/>
                      </a:cubicBezTo>
                      <a:cubicBezTo>
                        <a:pt x="3132" y="2557"/>
                        <a:pt x="2919" y="1828"/>
                        <a:pt x="2584" y="1129"/>
                      </a:cubicBezTo>
                      <a:cubicBezTo>
                        <a:pt x="2190" y="360"/>
                        <a:pt x="1796" y="0"/>
                        <a:pt x="13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6" name="Google Shape;3396;p20"/>
                <p:cNvSpPr/>
                <p:nvPr/>
              </p:nvSpPr>
              <p:spPr>
                <a:xfrm>
                  <a:off x="5033750" y="1207000"/>
                  <a:ext cx="134575" cy="337975"/>
                </a:xfrm>
                <a:custGeom>
                  <a:avLst/>
                  <a:gdLst/>
                  <a:ahLst/>
                  <a:cxnLst/>
                  <a:rect l="l" t="t" r="r" b="b"/>
                  <a:pathLst>
                    <a:path w="5383" h="13519" extrusionOk="0">
                      <a:moveTo>
                        <a:pt x="3863" y="0"/>
                      </a:moveTo>
                      <a:cubicBezTo>
                        <a:pt x="3619" y="0"/>
                        <a:pt x="3407" y="152"/>
                        <a:pt x="3194" y="304"/>
                      </a:cubicBezTo>
                      <a:cubicBezTo>
                        <a:pt x="2404" y="1064"/>
                        <a:pt x="2191" y="2189"/>
                        <a:pt x="1978" y="3253"/>
                      </a:cubicBezTo>
                      <a:cubicBezTo>
                        <a:pt x="1765" y="4408"/>
                        <a:pt x="1583" y="5532"/>
                        <a:pt x="1431" y="6596"/>
                      </a:cubicBezTo>
                      <a:cubicBezTo>
                        <a:pt x="1066" y="8572"/>
                        <a:pt x="853" y="10669"/>
                        <a:pt x="306" y="12584"/>
                      </a:cubicBezTo>
                      <a:cubicBezTo>
                        <a:pt x="183" y="13052"/>
                        <a:pt x="0" y="13519"/>
                        <a:pt x="370" y="13519"/>
                      </a:cubicBezTo>
                      <a:cubicBezTo>
                        <a:pt x="458" y="13519"/>
                        <a:pt x="575" y="13493"/>
                        <a:pt x="732" y="13435"/>
                      </a:cubicBezTo>
                      <a:cubicBezTo>
                        <a:pt x="1522" y="13192"/>
                        <a:pt x="2373" y="12766"/>
                        <a:pt x="2890" y="12067"/>
                      </a:cubicBezTo>
                      <a:cubicBezTo>
                        <a:pt x="3285" y="11581"/>
                        <a:pt x="3498" y="10973"/>
                        <a:pt x="3741" y="10365"/>
                      </a:cubicBezTo>
                      <a:cubicBezTo>
                        <a:pt x="4227" y="8967"/>
                        <a:pt x="4714" y="7569"/>
                        <a:pt x="5018" y="6079"/>
                      </a:cubicBezTo>
                      <a:cubicBezTo>
                        <a:pt x="5291" y="4590"/>
                        <a:pt x="5382" y="3040"/>
                        <a:pt x="4987" y="1581"/>
                      </a:cubicBezTo>
                      <a:cubicBezTo>
                        <a:pt x="4866" y="1125"/>
                        <a:pt x="4714" y="669"/>
                        <a:pt x="4410" y="335"/>
                      </a:cubicBezTo>
                      <a:cubicBezTo>
                        <a:pt x="4258" y="183"/>
                        <a:pt x="4075" y="31"/>
                        <a:pt x="38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7" name="Google Shape;3397;p20"/>
                <p:cNvSpPr/>
                <p:nvPr/>
              </p:nvSpPr>
              <p:spPr>
                <a:xfrm>
                  <a:off x="4933875" y="1256000"/>
                  <a:ext cx="59675" cy="211300"/>
                </a:xfrm>
                <a:custGeom>
                  <a:avLst/>
                  <a:gdLst/>
                  <a:ahLst/>
                  <a:cxnLst/>
                  <a:rect l="l" t="t" r="r" b="b"/>
                  <a:pathLst>
                    <a:path w="2387" h="8452" extrusionOk="0">
                      <a:moveTo>
                        <a:pt x="50" y="1"/>
                      </a:moveTo>
                      <a:cubicBezTo>
                        <a:pt x="23" y="1"/>
                        <a:pt x="0" y="16"/>
                        <a:pt x="15" y="46"/>
                      </a:cubicBezTo>
                      <a:cubicBezTo>
                        <a:pt x="289" y="1505"/>
                        <a:pt x="623" y="2934"/>
                        <a:pt x="1019" y="4332"/>
                      </a:cubicBezTo>
                      <a:cubicBezTo>
                        <a:pt x="1201" y="5031"/>
                        <a:pt x="1383" y="5700"/>
                        <a:pt x="1566" y="6429"/>
                      </a:cubicBezTo>
                      <a:cubicBezTo>
                        <a:pt x="1778" y="7068"/>
                        <a:pt x="1930" y="7828"/>
                        <a:pt x="2234" y="8405"/>
                      </a:cubicBezTo>
                      <a:cubicBezTo>
                        <a:pt x="2246" y="8439"/>
                        <a:pt x="2269" y="8452"/>
                        <a:pt x="2294" y="8452"/>
                      </a:cubicBezTo>
                      <a:cubicBezTo>
                        <a:pt x="2338" y="8452"/>
                        <a:pt x="2386" y="8413"/>
                        <a:pt x="2386" y="8375"/>
                      </a:cubicBezTo>
                      <a:cubicBezTo>
                        <a:pt x="2295" y="7676"/>
                        <a:pt x="1961" y="6977"/>
                        <a:pt x="1718" y="6308"/>
                      </a:cubicBezTo>
                      <a:cubicBezTo>
                        <a:pt x="1505" y="5639"/>
                        <a:pt x="1292" y="4940"/>
                        <a:pt x="1110" y="4241"/>
                      </a:cubicBezTo>
                      <a:cubicBezTo>
                        <a:pt x="745" y="2873"/>
                        <a:pt x="411" y="1445"/>
                        <a:pt x="107" y="46"/>
                      </a:cubicBezTo>
                      <a:cubicBezTo>
                        <a:pt x="107" y="16"/>
                        <a:pt x="76" y="1"/>
                        <a:pt x="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8" name="Google Shape;3398;p20"/>
                <p:cNvSpPr/>
                <p:nvPr/>
              </p:nvSpPr>
              <p:spPr>
                <a:xfrm>
                  <a:off x="4958000" y="1269700"/>
                  <a:ext cx="51500" cy="198825"/>
                </a:xfrm>
                <a:custGeom>
                  <a:avLst/>
                  <a:gdLst/>
                  <a:ahLst/>
                  <a:cxnLst/>
                  <a:rect l="l" t="t" r="r" b="b"/>
                  <a:pathLst>
                    <a:path w="2060" h="7953" extrusionOk="0">
                      <a:moveTo>
                        <a:pt x="163" y="1"/>
                      </a:moveTo>
                      <a:cubicBezTo>
                        <a:pt x="71" y="1"/>
                        <a:pt x="0" y="48"/>
                        <a:pt x="54" y="137"/>
                      </a:cubicBezTo>
                      <a:cubicBezTo>
                        <a:pt x="509" y="1474"/>
                        <a:pt x="601" y="2842"/>
                        <a:pt x="1057" y="4179"/>
                      </a:cubicBezTo>
                      <a:cubicBezTo>
                        <a:pt x="1300" y="4848"/>
                        <a:pt x="1452" y="5456"/>
                        <a:pt x="1482" y="6185"/>
                      </a:cubicBezTo>
                      <a:cubicBezTo>
                        <a:pt x="1513" y="6733"/>
                        <a:pt x="1482" y="7432"/>
                        <a:pt x="1816" y="7888"/>
                      </a:cubicBezTo>
                      <a:cubicBezTo>
                        <a:pt x="1845" y="7930"/>
                        <a:pt x="1899" y="7953"/>
                        <a:pt x="1949" y="7953"/>
                      </a:cubicBezTo>
                      <a:cubicBezTo>
                        <a:pt x="2007" y="7953"/>
                        <a:pt x="2060" y="7922"/>
                        <a:pt x="2060" y="7857"/>
                      </a:cubicBezTo>
                      <a:cubicBezTo>
                        <a:pt x="2060" y="7553"/>
                        <a:pt x="1938" y="7280"/>
                        <a:pt x="1908" y="6976"/>
                      </a:cubicBezTo>
                      <a:cubicBezTo>
                        <a:pt x="1877" y="6611"/>
                        <a:pt x="1877" y="6216"/>
                        <a:pt x="1816" y="5851"/>
                      </a:cubicBezTo>
                      <a:cubicBezTo>
                        <a:pt x="1786" y="5243"/>
                        <a:pt x="1604" y="4666"/>
                        <a:pt x="1421" y="4088"/>
                      </a:cubicBezTo>
                      <a:cubicBezTo>
                        <a:pt x="965" y="2781"/>
                        <a:pt x="813" y="1413"/>
                        <a:pt x="357" y="76"/>
                      </a:cubicBezTo>
                      <a:cubicBezTo>
                        <a:pt x="307" y="25"/>
                        <a:pt x="229"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9" name="Google Shape;3399;p20"/>
                <p:cNvSpPr/>
                <p:nvPr/>
              </p:nvSpPr>
              <p:spPr>
                <a:xfrm>
                  <a:off x="5078625" y="1261925"/>
                  <a:ext cx="41925" cy="195725"/>
                </a:xfrm>
                <a:custGeom>
                  <a:avLst/>
                  <a:gdLst/>
                  <a:ahLst/>
                  <a:cxnLst/>
                  <a:rect l="l" t="t" r="r" b="b"/>
                  <a:pathLst>
                    <a:path w="1677" h="7829" extrusionOk="0">
                      <a:moveTo>
                        <a:pt x="1536" y="1"/>
                      </a:moveTo>
                      <a:cubicBezTo>
                        <a:pt x="1476" y="1"/>
                        <a:pt x="1408" y="34"/>
                        <a:pt x="1368" y="113"/>
                      </a:cubicBezTo>
                      <a:cubicBezTo>
                        <a:pt x="943" y="1360"/>
                        <a:pt x="791" y="2667"/>
                        <a:pt x="700" y="3943"/>
                      </a:cubicBezTo>
                      <a:cubicBezTo>
                        <a:pt x="609" y="4642"/>
                        <a:pt x="548" y="5311"/>
                        <a:pt x="426" y="5949"/>
                      </a:cubicBezTo>
                      <a:cubicBezTo>
                        <a:pt x="335" y="6314"/>
                        <a:pt x="274" y="6648"/>
                        <a:pt x="183" y="6952"/>
                      </a:cubicBezTo>
                      <a:cubicBezTo>
                        <a:pt x="122" y="7226"/>
                        <a:pt x="1" y="7439"/>
                        <a:pt x="1" y="7743"/>
                      </a:cubicBezTo>
                      <a:cubicBezTo>
                        <a:pt x="1" y="7796"/>
                        <a:pt x="52" y="7828"/>
                        <a:pt x="101" y="7828"/>
                      </a:cubicBezTo>
                      <a:cubicBezTo>
                        <a:pt x="136" y="7828"/>
                        <a:pt x="170" y="7811"/>
                        <a:pt x="183" y="7773"/>
                      </a:cubicBezTo>
                      <a:cubicBezTo>
                        <a:pt x="609" y="7439"/>
                        <a:pt x="700" y="6557"/>
                        <a:pt x="761" y="6041"/>
                      </a:cubicBezTo>
                      <a:cubicBezTo>
                        <a:pt x="882" y="5433"/>
                        <a:pt x="943" y="4825"/>
                        <a:pt x="1004" y="4217"/>
                      </a:cubicBezTo>
                      <a:cubicBezTo>
                        <a:pt x="1095" y="2849"/>
                        <a:pt x="1216" y="1481"/>
                        <a:pt x="1642" y="144"/>
                      </a:cubicBezTo>
                      <a:cubicBezTo>
                        <a:pt x="1676" y="58"/>
                        <a:pt x="161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0" name="Google Shape;3400;p20"/>
                <p:cNvSpPr/>
                <p:nvPr/>
              </p:nvSpPr>
              <p:spPr>
                <a:xfrm>
                  <a:off x="5061075" y="1279375"/>
                  <a:ext cx="85975" cy="240375"/>
                </a:xfrm>
                <a:custGeom>
                  <a:avLst/>
                  <a:gdLst/>
                  <a:ahLst/>
                  <a:cxnLst/>
                  <a:rect l="l" t="t" r="r" b="b"/>
                  <a:pathLst>
                    <a:path w="3439" h="9615" extrusionOk="0">
                      <a:moveTo>
                        <a:pt x="3260" y="0"/>
                      </a:moveTo>
                      <a:cubicBezTo>
                        <a:pt x="3195" y="0"/>
                        <a:pt x="3134" y="38"/>
                        <a:pt x="3134" y="114"/>
                      </a:cubicBezTo>
                      <a:cubicBezTo>
                        <a:pt x="3104" y="1847"/>
                        <a:pt x="2861" y="3610"/>
                        <a:pt x="2466" y="5312"/>
                      </a:cubicBezTo>
                      <a:cubicBezTo>
                        <a:pt x="2253" y="6102"/>
                        <a:pt x="2040" y="6893"/>
                        <a:pt x="1706" y="7622"/>
                      </a:cubicBezTo>
                      <a:cubicBezTo>
                        <a:pt x="1341" y="8352"/>
                        <a:pt x="885" y="8868"/>
                        <a:pt x="186" y="9264"/>
                      </a:cubicBezTo>
                      <a:cubicBezTo>
                        <a:pt x="0" y="9370"/>
                        <a:pt x="69" y="9615"/>
                        <a:pt x="251" y="9615"/>
                      </a:cubicBezTo>
                      <a:cubicBezTo>
                        <a:pt x="278" y="9615"/>
                        <a:pt x="307" y="9609"/>
                        <a:pt x="338" y="9598"/>
                      </a:cubicBezTo>
                      <a:cubicBezTo>
                        <a:pt x="1858" y="9112"/>
                        <a:pt x="2344" y="7166"/>
                        <a:pt x="2709" y="5798"/>
                      </a:cubicBezTo>
                      <a:cubicBezTo>
                        <a:pt x="3195" y="3944"/>
                        <a:pt x="3438" y="2029"/>
                        <a:pt x="3408" y="114"/>
                      </a:cubicBezTo>
                      <a:cubicBezTo>
                        <a:pt x="3393" y="38"/>
                        <a:pt x="3324" y="0"/>
                        <a:pt x="3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1" name="Google Shape;3401;p20"/>
                <p:cNvSpPr/>
                <p:nvPr/>
              </p:nvSpPr>
              <p:spPr>
                <a:xfrm>
                  <a:off x="5123450" y="1263225"/>
                  <a:ext cx="11425" cy="12175"/>
                </a:xfrm>
                <a:custGeom>
                  <a:avLst/>
                  <a:gdLst/>
                  <a:ahLst/>
                  <a:cxnLst/>
                  <a:rect l="l" t="t" r="r" b="b"/>
                  <a:pathLst>
                    <a:path w="457" h="487" extrusionOk="0">
                      <a:moveTo>
                        <a:pt x="183" y="1"/>
                      </a:moveTo>
                      <a:cubicBezTo>
                        <a:pt x="62" y="31"/>
                        <a:pt x="1" y="92"/>
                        <a:pt x="1" y="213"/>
                      </a:cubicBezTo>
                      <a:lnTo>
                        <a:pt x="1" y="244"/>
                      </a:lnTo>
                      <a:cubicBezTo>
                        <a:pt x="1" y="335"/>
                        <a:pt x="31" y="396"/>
                        <a:pt x="92" y="457"/>
                      </a:cubicBezTo>
                      <a:cubicBezTo>
                        <a:pt x="153" y="487"/>
                        <a:pt x="214" y="487"/>
                        <a:pt x="244" y="487"/>
                      </a:cubicBezTo>
                      <a:cubicBezTo>
                        <a:pt x="305" y="487"/>
                        <a:pt x="366" y="457"/>
                        <a:pt x="396" y="365"/>
                      </a:cubicBezTo>
                      <a:cubicBezTo>
                        <a:pt x="457" y="274"/>
                        <a:pt x="457" y="213"/>
                        <a:pt x="396" y="153"/>
                      </a:cubicBezTo>
                      <a:lnTo>
                        <a:pt x="396" y="92"/>
                      </a:lnTo>
                      <a:cubicBezTo>
                        <a:pt x="366" y="31"/>
                        <a:pt x="244"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2" name="Google Shape;3402;p20"/>
                <p:cNvSpPr/>
                <p:nvPr/>
              </p:nvSpPr>
              <p:spPr>
                <a:xfrm>
                  <a:off x="5120425" y="1295825"/>
                  <a:ext cx="13525" cy="11900"/>
                </a:xfrm>
                <a:custGeom>
                  <a:avLst/>
                  <a:gdLst/>
                  <a:ahLst/>
                  <a:cxnLst/>
                  <a:rect l="l" t="t" r="r" b="b"/>
                  <a:pathLst>
                    <a:path w="541" h="476" extrusionOk="0">
                      <a:moveTo>
                        <a:pt x="210" y="1"/>
                      </a:moveTo>
                      <a:cubicBezTo>
                        <a:pt x="201" y="1"/>
                        <a:pt x="192" y="2"/>
                        <a:pt x="183" y="4"/>
                      </a:cubicBezTo>
                      <a:cubicBezTo>
                        <a:pt x="122" y="64"/>
                        <a:pt x="31" y="95"/>
                        <a:pt x="31" y="156"/>
                      </a:cubicBezTo>
                      <a:cubicBezTo>
                        <a:pt x="0" y="277"/>
                        <a:pt x="31" y="399"/>
                        <a:pt x="152" y="429"/>
                      </a:cubicBezTo>
                      <a:cubicBezTo>
                        <a:pt x="197" y="463"/>
                        <a:pt x="242" y="476"/>
                        <a:pt x="282" y="476"/>
                      </a:cubicBezTo>
                      <a:cubicBezTo>
                        <a:pt x="351" y="476"/>
                        <a:pt x="407" y="437"/>
                        <a:pt x="426" y="399"/>
                      </a:cubicBezTo>
                      <a:lnTo>
                        <a:pt x="426" y="368"/>
                      </a:lnTo>
                      <a:cubicBezTo>
                        <a:pt x="540" y="225"/>
                        <a:pt x="358" y="1"/>
                        <a:pt x="210"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3" name="Google Shape;3403;p20"/>
                <p:cNvSpPr/>
                <p:nvPr/>
              </p:nvSpPr>
              <p:spPr>
                <a:xfrm>
                  <a:off x="5120750" y="1332975"/>
                  <a:ext cx="6975" cy="5850"/>
                </a:xfrm>
                <a:custGeom>
                  <a:avLst/>
                  <a:gdLst/>
                  <a:ahLst/>
                  <a:cxnLst/>
                  <a:rect l="l" t="t" r="r" b="b"/>
                  <a:pathLst>
                    <a:path w="279" h="234" extrusionOk="0">
                      <a:moveTo>
                        <a:pt x="142" y="1"/>
                      </a:moveTo>
                      <a:cubicBezTo>
                        <a:pt x="71" y="1"/>
                        <a:pt x="1" y="55"/>
                        <a:pt x="18" y="159"/>
                      </a:cubicBezTo>
                      <a:cubicBezTo>
                        <a:pt x="43" y="210"/>
                        <a:pt x="95" y="234"/>
                        <a:pt x="145" y="234"/>
                      </a:cubicBezTo>
                      <a:cubicBezTo>
                        <a:pt x="214" y="234"/>
                        <a:pt x="279" y="187"/>
                        <a:pt x="261" y="98"/>
                      </a:cubicBezTo>
                      <a:cubicBezTo>
                        <a:pt x="248" y="32"/>
                        <a:pt x="195" y="1"/>
                        <a:pt x="142"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4" name="Google Shape;3404;p20"/>
                <p:cNvSpPr/>
                <p:nvPr/>
              </p:nvSpPr>
              <p:spPr>
                <a:xfrm>
                  <a:off x="5105975" y="1370375"/>
                  <a:ext cx="16750" cy="15975"/>
                </a:xfrm>
                <a:custGeom>
                  <a:avLst/>
                  <a:gdLst/>
                  <a:ahLst/>
                  <a:cxnLst/>
                  <a:rect l="l" t="t" r="r" b="b"/>
                  <a:pathLst>
                    <a:path w="670" h="639" extrusionOk="0">
                      <a:moveTo>
                        <a:pt x="396" y="0"/>
                      </a:moveTo>
                      <a:cubicBezTo>
                        <a:pt x="274" y="0"/>
                        <a:pt x="153" y="31"/>
                        <a:pt x="92" y="122"/>
                      </a:cubicBezTo>
                      <a:cubicBezTo>
                        <a:pt x="1" y="183"/>
                        <a:pt x="1" y="335"/>
                        <a:pt x="62" y="456"/>
                      </a:cubicBezTo>
                      <a:cubicBezTo>
                        <a:pt x="62" y="487"/>
                        <a:pt x="92" y="487"/>
                        <a:pt x="92" y="517"/>
                      </a:cubicBezTo>
                      <a:cubicBezTo>
                        <a:pt x="122" y="608"/>
                        <a:pt x="214" y="639"/>
                        <a:pt x="274" y="639"/>
                      </a:cubicBezTo>
                      <a:cubicBezTo>
                        <a:pt x="366" y="639"/>
                        <a:pt x="426" y="639"/>
                        <a:pt x="518" y="578"/>
                      </a:cubicBezTo>
                      <a:cubicBezTo>
                        <a:pt x="548" y="578"/>
                        <a:pt x="548" y="517"/>
                        <a:pt x="578" y="517"/>
                      </a:cubicBezTo>
                      <a:cubicBezTo>
                        <a:pt x="609" y="487"/>
                        <a:pt x="670" y="456"/>
                        <a:pt x="670" y="365"/>
                      </a:cubicBezTo>
                      <a:lnTo>
                        <a:pt x="670" y="213"/>
                      </a:lnTo>
                      <a:cubicBezTo>
                        <a:pt x="609" y="122"/>
                        <a:pt x="518" y="0"/>
                        <a:pt x="39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5" name="Google Shape;3405;p20"/>
                <p:cNvSpPr/>
                <p:nvPr/>
              </p:nvSpPr>
              <p:spPr>
                <a:xfrm>
                  <a:off x="5091000" y="1424850"/>
                  <a:ext cx="16300" cy="13975"/>
                </a:xfrm>
                <a:custGeom>
                  <a:avLst/>
                  <a:gdLst/>
                  <a:ahLst/>
                  <a:cxnLst/>
                  <a:rect l="l" t="t" r="r" b="b"/>
                  <a:pathLst>
                    <a:path w="652" h="559" extrusionOk="0">
                      <a:moveTo>
                        <a:pt x="332" y="0"/>
                      </a:moveTo>
                      <a:cubicBezTo>
                        <a:pt x="168" y="0"/>
                        <a:pt x="0" y="122"/>
                        <a:pt x="53" y="314"/>
                      </a:cubicBezTo>
                      <a:cubicBezTo>
                        <a:pt x="79" y="484"/>
                        <a:pt x="202" y="559"/>
                        <a:pt x="325" y="559"/>
                      </a:cubicBezTo>
                      <a:cubicBezTo>
                        <a:pt x="488" y="559"/>
                        <a:pt x="652" y="430"/>
                        <a:pt x="600" y="223"/>
                      </a:cubicBezTo>
                      <a:cubicBezTo>
                        <a:pt x="574" y="67"/>
                        <a:pt x="454" y="0"/>
                        <a:pt x="33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6" name="Google Shape;3406;p20"/>
                <p:cNvSpPr/>
                <p:nvPr/>
              </p:nvSpPr>
              <p:spPr>
                <a:xfrm>
                  <a:off x="4953250" y="1287550"/>
                  <a:ext cx="7625" cy="11475"/>
                </a:xfrm>
                <a:custGeom>
                  <a:avLst/>
                  <a:gdLst/>
                  <a:ahLst/>
                  <a:cxnLst/>
                  <a:rect l="l" t="t" r="r" b="b"/>
                  <a:pathLst>
                    <a:path w="305" h="459" extrusionOk="0">
                      <a:moveTo>
                        <a:pt x="122" y="0"/>
                      </a:moveTo>
                      <a:cubicBezTo>
                        <a:pt x="31" y="31"/>
                        <a:pt x="0" y="122"/>
                        <a:pt x="0" y="183"/>
                      </a:cubicBezTo>
                      <a:cubicBezTo>
                        <a:pt x="0" y="243"/>
                        <a:pt x="31" y="274"/>
                        <a:pt x="31" y="304"/>
                      </a:cubicBezTo>
                      <a:cubicBezTo>
                        <a:pt x="31" y="335"/>
                        <a:pt x="92" y="395"/>
                        <a:pt x="122" y="426"/>
                      </a:cubicBezTo>
                      <a:cubicBezTo>
                        <a:pt x="134" y="449"/>
                        <a:pt x="163" y="459"/>
                        <a:pt x="195" y="459"/>
                      </a:cubicBezTo>
                      <a:cubicBezTo>
                        <a:pt x="246" y="459"/>
                        <a:pt x="304" y="433"/>
                        <a:pt x="304" y="395"/>
                      </a:cubicBezTo>
                      <a:lnTo>
                        <a:pt x="304" y="243"/>
                      </a:lnTo>
                      <a:lnTo>
                        <a:pt x="304" y="122"/>
                      </a:lnTo>
                      <a:cubicBezTo>
                        <a:pt x="304" y="31"/>
                        <a:pt x="183" y="0"/>
                        <a:pt x="1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7" name="Google Shape;3407;p20"/>
                <p:cNvSpPr/>
                <p:nvPr/>
              </p:nvSpPr>
              <p:spPr>
                <a:xfrm>
                  <a:off x="4961600" y="1323375"/>
                  <a:ext cx="9150" cy="6750"/>
                </a:xfrm>
                <a:custGeom>
                  <a:avLst/>
                  <a:gdLst/>
                  <a:ahLst/>
                  <a:cxnLst/>
                  <a:rect l="l" t="t" r="r" b="b"/>
                  <a:pathLst>
                    <a:path w="366" h="270" extrusionOk="0">
                      <a:moveTo>
                        <a:pt x="222" y="0"/>
                      </a:moveTo>
                      <a:cubicBezTo>
                        <a:pt x="203" y="0"/>
                        <a:pt x="181" y="7"/>
                        <a:pt x="153" y="26"/>
                      </a:cubicBezTo>
                      <a:cubicBezTo>
                        <a:pt x="122" y="26"/>
                        <a:pt x="92" y="57"/>
                        <a:pt x="61" y="117"/>
                      </a:cubicBezTo>
                      <a:cubicBezTo>
                        <a:pt x="1" y="117"/>
                        <a:pt x="1" y="209"/>
                        <a:pt x="92" y="239"/>
                      </a:cubicBezTo>
                      <a:cubicBezTo>
                        <a:pt x="122" y="239"/>
                        <a:pt x="122" y="239"/>
                        <a:pt x="153" y="269"/>
                      </a:cubicBezTo>
                      <a:cubicBezTo>
                        <a:pt x="213" y="269"/>
                        <a:pt x="244" y="269"/>
                        <a:pt x="274" y="239"/>
                      </a:cubicBezTo>
                      <a:lnTo>
                        <a:pt x="305" y="209"/>
                      </a:lnTo>
                      <a:cubicBezTo>
                        <a:pt x="365" y="178"/>
                        <a:pt x="365" y="87"/>
                        <a:pt x="305" y="57"/>
                      </a:cubicBezTo>
                      <a:cubicBezTo>
                        <a:pt x="284" y="36"/>
                        <a:pt x="263" y="0"/>
                        <a:pt x="2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8" name="Google Shape;3408;p20"/>
                <p:cNvSpPr/>
                <p:nvPr/>
              </p:nvSpPr>
              <p:spPr>
                <a:xfrm>
                  <a:off x="4961600" y="1357725"/>
                  <a:ext cx="13700" cy="14550"/>
                </a:xfrm>
                <a:custGeom>
                  <a:avLst/>
                  <a:gdLst/>
                  <a:ahLst/>
                  <a:cxnLst/>
                  <a:rect l="l" t="t" r="r" b="b"/>
                  <a:pathLst>
                    <a:path w="548" h="582" extrusionOk="0">
                      <a:moveTo>
                        <a:pt x="279" y="1"/>
                      </a:moveTo>
                      <a:cubicBezTo>
                        <a:pt x="255" y="1"/>
                        <a:pt x="233" y="7"/>
                        <a:pt x="213" y="20"/>
                      </a:cubicBezTo>
                      <a:cubicBezTo>
                        <a:pt x="92" y="50"/>
                        <a:pt x="1" y="202"/>
                        <a:pt x="1" y="324"/>
                      </a:cubicBezTo>
                      <a:cubicBezTo>
                        <a:pt x="61" y="415"/>
                        <a:pt x="92" y="506"/>
                        <a:pt x="153" y="537"/>
                      </a:cubicBezTo>
                      <a:cubicBezTo>
                        <a:pt x="195" y="569"/>
                        <a:pt x="237" y="582"/>
                        <a:pt x="277" y="582"/>
                      </a:cubicBezTo>
                      <a:cubicBezTo>
                        <a:pt x="352" y="582"/>
                        <a:pt x="417" y="535"/>
                        <a:pt x="457" y="476"/>
                      </a:cubicBezTo>
                      <a:cubicBezTo>
                        <a:pt x="548" y="385"/>
                        <a:pt x="517" y="263"/>
                        <a:pt x="517" y="202"/>
                      </a:cubicBezTo>
                      <a:cubicBezTo>
                        <a:pt x="470" y="83"/>
                        <a:pt x="365" y="1"/>
                        <a:pt x="27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9" name="Google Shape;3409;p20"/>
                <p:cNvSpPr/>
                <p:nvPr/>
              </p:nvSpPr>
              <p:spPr>
                <a:xfrm>
                  <a:off x="4974525" y="1398375"/>
                  <a:ext cx="12950" cy="16650"/>
                </a:xfrm>
                <a:custGeom>
                  <a:avLst/>
                  <a:gdLst/>
                  <a:ahLst/>
                  <a:cxnLst/>
                  <a:rect l="l" t="t" r="r" b="b"/>
                  <a:pathLst>
                    <a:path w="518" h="666" extrusionOk="0">
                      <a:moveTo>
                        <a:pt x="199" y="0"/>
                      </a:moveTo>
                      <a:cubicBezTo>
                        <a:pt x="184" y="0"/>
                        <a:pt x="168" y="2"/>
                        <a:pt x="152" y="5"/>
                      </a:cubicBezTo>
                      <a:cubicBezTo>
                        <a:pt x="61" y="66"/>
                        <a:pt x="0" y="218"/>
                        <a:pt x="0" y="309"/>
                      </a:cubicBezTo>
                      <a:cubicBezTo>
                        <a:pt x="0" y="370"/>
                        <a:pt x="31" y="400"/>
                        <a:pt x="31" y="461"/>
                      </a:cubicBezTo>
                      <a:cubicBezTo>
                        <a:pt x="61" y="552"/>
                        <a:pt x="92" y="583"/>
                        <a:pt x="183" y="613"/>
                      </a:cubicBezTo>
                      <a:cubicBezTo>
                        <a:pt x="207" y="649"/>
                        <a:pt x="245" y="666"/>
                        <a:pt x="286" y="666"/>
                      </a:cubicBezTo>
                      <a:cubicBezTo>
                        <a:pt x="349" y="666"/>
                        <a:pt x="420" y="626"/>
                        <a:pt x="456" y="552"/>
                      </a:cubicBezTo>
                      <a:cubicBezTo>
                        <a:pt x="487" y="461"/>
                        <a:pt x="517" y="431"/>
                        <a:pt x="487" y="370"/>
                      </a:cubicBezTo>
                      <a:cubicBezTo>
                        <a:pt x="487" y="309"/>
                        <a:pt x="487" y="279"/>
                        <a:pt x="456" y="218"/>
                      </a:cubicBezTo>
                      <a:cubicBezTo>
                        <a:pt x="402" y="109"/>
                        <a:pt x="323" y="0"/>
                        <a:pt x="19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0" name="Google Shape;3410;p20"/>
                <p:cNvSpPr/>
                <p:nvPr/>
              </p:nvSpPr>
              <p:spPr>
                <a:xfrm>
                  <a:off x="5061900" y="1457750"/>
                  <a:ext cx="15225" cy="15425"/>
                </a:xfrm>
                <a:custGeom>
                  <a:avLst/>
                  <a:gdLst/>
                  <a:ahLst/>
                  <a:cxnLst/>
                  <a:rect l="l" t="t" r="r" b="b"/>
                  <a:pathLst>
                    <a:path w="609" h="617" extrusionOk="0">
                      <a:moveTo>
                        <a:pt x="457" y="1"/>
                      </a:moveTo>
                      <a:cubicBezTo>
                        <a:pt x="305" y="1"/>
                        <a:pt x="183" y="31"/>
                        <a:pt x="92" y="122"/>
                      </a:cubicBezTo>
                      <a:cubicBezTo>
                        <a:pt x="62" y="153"/>
                        <a:pt x="62" y="183"/>
                        <a:pt x="31" y="214"/>
                      </a:cubicBezTo>
                      <a:cubicBezTo>
                        <a:pt x="1" y="305"/>
                        <a:pt x="1" y="366"/>
                        <a:pt x="1" y="457"/>
                      </a:cubicBezTo>
                      <a:cubicBezTo>
                        <a:pt x="1" y="558"/>
                        <a:pt x="105" y="617"/>
                        <a:pt x="193" y="617"/>
                      </a:cubicBezTo>
                      <a:cubicBezTo>
                        <a:pt x="211" y="617"/>
                        <a:pt x="228" y="614"/>
                        <a:pt x="244" y="609"/>
                      </a:cubicBezTo>
                      <a:cubicBezTo>
                        <a:pt x="335" y="578"/>
                        <a:pt x="396" y="518"/>
                        <a:pt x="457" y="457"/>
                      </a:cubicBezTo>
                      <a:cubicBezTo>
                        <a:pt x="487" y="426"/>
                        <a:pt x="487" y="366"/>
                        <a:pt x="518" y="335"/>
                      </a:cubicBezTo>
                      <a:cubicBezTo>
                        <a:pt x="609" y="214"/>
                        <a:pt x="548" y="62"/>
                        <a:pt x="4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1" name="Google Shape;3411;p20"/>
                <p:cNvSpPr/>
                <p:nvPr/>
              </p:nvSpPr>
              <p:spPr>
                <a:xfrm>
                  <a:off x="5055675" y="1484450"/>
                  <a:ext cx="16750" cy="14275"/>
                </a:xfrm>
                <a:custGeom>
                  <a:avLst/>
                  <a:gdLst/>
                  <a:ahLst/>
                  <a:cxnLst/>
                  <a:rect l="l" t="t" r="r" b="b"/>
                  <a:pathLst>
                    <a:path w="670" h="571" extrusionOk="0">
                      <a:moveTo>
                        <a:pt x="368" y="0"/>
                      </a:moveTo>
                      <a:cubicBezTo>
                        <a:pt x="194" y="0"/>
                        <a:pt x="1" y="143"/>
                        <a:pt x="37" y="361"/>
                      </a:cubicBezTo>
                      <a:cubicBezTo>
                        <a:pt x="74" y="507"/>
                        <a:pt x="188" y="571"/>
                        <a:pt x="306" y="571"/>
                      </a:cubicBezTo>
                      <a:cubicBezTo>
                        <a:pt x="483" y="571"/>
                        <a:pt x="669" y="428"/>
                        <a:pt x="615" y="209"/>
                      </a:cubicBezTo>
                      <a:cubicBezTo>
                        <a:pt x="590" y="64"/>
                        <a:pt x="483" y="0"/>
                        <a:pt x="3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2" name="Google Shape;3412;p20"/>
                <p:cNvSpPr/>
                <p:nvPr/>
              </p:nvSpPr>
              <p:spPr>
                <a:xfrm>
                  <a:off x="4964200" y="1422625"/>
                  <a:ext cx="10350" cy="23800"/>
                </a:xfrm>
                <a:custGeom>
                  <a:avLst/>
                  <a:gdLst/>
                  <a:ahLst/>
                  <a:cxnLst/>
                  <a:rect l="l" t="t" r="r" b="b"/>
                  <a:pathLst>
                    <a:path w="414" h="952" extrusionOk="0">
                      <a:moveTo>
                        <a:pt x="95" y="0"/>
                      </a:moveTo>
                      <a:cubicBezTo>
                        <a:pt x="47" y="0"/>
                        <a:pt x="0" y="44"/>
                        <a:pt x="18" y="99"/>
                      </a:cubicBezTo>
                      <a:cubicBezTo>
                        <a:pt x="109" y="372"/>
                        <a:pt x="170" y="646"/>
                        <a:pt x="292" y="920"/>
                      </a:cubicBezTo>
                      <a:cubicBezTo>
                        <a:pt x="303" y="941"/>
                        <a:pt x="321" y="951"/>
                        <a:pt x="340" y="951"/>
                      </a:cubicBezTo>
                      <a:cubicBezTo>
                        <a:pt x="375" y="951"/>
                        <a:pt x="413" y="918"/>
                        <a:pt x="413" y="859"/>
                      </a:cubicBezTo>
                      <a:cubicBezTo>
                        <a:pt x="353" y="616"/>
                        <a:pt x="261" y="342"/>
                        <a:pt x="170" y="68"/>
                      </a:cubicBezTo>
                      <a:cubicBezTo>
                        <a:pt x="158" y="20"/>
                        <a:pt x="126" y="0"/>
                        <a:pt x="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3" name="Google Shape;3413;p20"/>
                <p:cNvSpPr/>
                <p:nvPr/>
              </p:nvSpPr>
              <p:spPr>
                <a:xfrm>
                  <a:off x="4975900" y="1468875"/>
                  <a:ext cx="12025" cy="10675"/>
                </a:xfrm>
                <a:custGeom>
                  <a:avLst/>
                  <a:gdLst/>
                  <a:ahLst/>
                  <a:cxnLst/>
                  <a:rect l="l" t="t" r="r" b="b"/>
                  <a:pathLst>
                    <a:path w="481" h="427" extrusionOk="0">
                      <a:moveTo>
                        <a:pt x="262" y="1"/>
                      </a:moveTo>
                      <a:cubicBezTo>
                        <a:pt x="134" y="1"/>
                        <a:pt x="1" y="106"/>
                        <a:pt x="37"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4" name="Google Shape;3414;p20"/>
                <p:cNvSpPr/>
                <p:nvPr/>
              </p:nvSpPr>
              <p:spPr>
                <a:xfrm>
                  <a:off x="4992175" y="1500950"/>
                  <a:ext cx="16425" cy="13950"/>
                </a:xfrm>
                <a:custGeom>
                  <a:avLst/>
                  <a:gdLst/>
                  <a:ahLst/>
                  <a:cxnLst/>
                  <a:rect l="l" t="t" r="r" b="b"/>
                  <a:pathLst>
                    <a:path w="657" h="558" extrusionOk="0">
                      <a:moveTo>
                        <a:pt x="346" y="0"/>
                      </a:moveTo>
                      <a:cubicBezTo>
                        <a:pt x="178" y="0"/>
                        <a:pt x="1" y="138"/>
                        <a:pt x="54" y="370"/>
                      </a:cubicBezTo>
                      <a:cubicBezTo>
                        <a:pt x="90" y="501"/>
                        <a:pt x="196" y="557"/>
                        <a:pt x="306" y="557"/>
                      </a:cubicBezTo>
                      <a:cubicBezTo>
                        <a:pt x="476" y="557"/>
                        <a:pt x="657" y="422"/>
                        <a:pt x="601" y="218"/>
                      </a:cubicBezTo>
                      <a:cubicBezTo>
                        <a:pt x="576" y="68"/>
                        <a:pt x="46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415" name="Google Shape;3415;p20"/>
              <p:cNvGrpSpPr/>
              <p:nvPr/>
            </p:nvGrpSpPr>
            <p:grpSpPr>
              <a:xfrm>
                <a:off x="7792975" y="3207875"/>
                <a:ext cx="555650" cy="488825"/>
                <a:chOff x="4897100" y="6562875"/>
                <a:chExt cx="555650" cy="488825"/>
              </a:xfrm>
            </p:grpSpPr>
            <p:sp>
              <p:nvSpPr>
                <p:cNvPr id="3416" name="Google Shape;3416;p20"/>
                <p:cNvSpPr/>
                <p:nvPr/>
              </p:nvSpPr>
              <p:spPr>
                <a:xfrm>
                  <a:off x="5192425" y="6671725"/>
                  <a:ext cx="182050" cy="152450"/>
                </a:xfrm>
                <a:custGeom>
                  <a:avLst/>
                  <a:gdLst/>
                  <a:ahLst/>
                  <a:cxnLst/>
                  <a:rect l="l" t="t" r="r" b="b"/>
                  <a:pathLst>
                    <a:path w="7282" h="6098" extrusionOk="0">
                      <a:moveTo>
                        <a:pt x="2294" y="1"/>
                      </a:moveTo>
                      <a:cubicBezTo>
                        <a:pt x="834" y="1"/>
                        <a:pt x="20" y="1102"/>
                        <a:pt x="1" y="2270"/>
                      </a:cubicBezTo>
                      <a:cubicBezTo>
                        <a:pt x="1" y="3903"/>
                        <a:pt x="1419" y="6098"/>
                        <a:pt x="1419" y="6098"/>
                      </a:cubicBezTo>
                      <a:lnTo>
                        <a:pt x="3828" y="5884"/>
                      </a:lnTo>
                      <a:cubicBezTo>
                        <a:pt x="3828" y="5884"/>
                        <a:pt x="7281" y="2243"/>
                        <a:pt x="4471" y="664"/>
                      </a:cubicBezTo>
                      <a:cubicBezTo>
                        <a:pt x="3638" y="196"/>
                        <a:pt x="2909" y="1"/>
                        <a:pt x="2294"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7" name="Google Shape;3417;p20"/>
                <p:cNvSpPr/>
                <p:nvPr/>
              </p:nvSpPr>
              <p:spPr>
                <a:xfrm>
                  <a:off x="5276750" y="6696475"/>
                  <a:ext cx="176000" cy="153800"/>
                </a:xfrm>
                <a:custGeom>
                  <a:avLst/>
                  <a:gdLst/>
                  <a:ahLst/>
                  <a:cxnLst/>
                  <a:rect l="l" t="t" r="r" b="b"/>
                  <a:pathLst>
                    <a:path w="7040" h="6152" extrusionOk="0">
                      <a:moveTo>
                        <a:pt x="2767" y="0"/>
                      </a:moveTo>
                      <a:cubicBezTo>
                        <a:pt x="2000" y="0"/>
                        <a:pt x="1313" y="417"/>
                        <a:pt x="910" y="1039"/>
                      </a:cubicBezTo>
                      <a:cubicBezTo>
                        <a:pt x="0" y="2404"/>
                        <a:pt x="0" y="5054"/>
                        <a:pt x="0" y="5054"/>
                      </a:cubicBezTo>
                      <a:lnTo>
                        <a:pt x="2142" y="6152"/>
                      </a:lnTo>
                      <a:cubicBezTo>
                        <a:pt x="2142" y="6152"/>
                        <a:pt x="7040" y="5001"/>
                        <a:pt x="5514" y="2137"/>
                      </a:cubicBezTo>
                      <a:cubicBezTo>
                        <a:pt x="4713" y="593"/>
                        <a:pt x="3683" y="0"/>
                        <a:pt x="2767"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8" name="Google Shape;3418;p20"/>
                <p:cNvSpPr/>
                <p:nvPr/>
              </p:nvSpPr>
              <p:spPr>
                <a:xfrm>
                  <a:off x="5054625" y="6775925"/>
                  <a:ext cx="371850" cy="275775"/>
                </a:xfrm>
                <a:custGeom>
                  <a:avLst/>
                  <a:gdLst/>
                  <a:ahLst/>
                  <a:cxnLst/>
                  <a:rect l="l" t="t" r="r" b="b"/>
                  <a:pathLst>
                    <a:path w="14874" h="11031" extrusionOk="0">
                      <a:moveTo>
                        <a:pt x="5540" y="0"/>
                      </a:moveTo>
                      <a:cubicBezTo>
                        <a:pt x="2653" y="0"/>
                        <a:pt x="1" y="4222"/>
                        <a:pt x="5914" y="8808"/>
                      </a:cubicBezTo>
                      <a:cubicBezTo>
                        <a:pt x="7982" y="10416"/>
                        <a:pt x="9634" y="11031"/>
                        <a:pt x="10921" y="11031"/>
                      </a:cubicBezTo>
                      <a:cubicBezTo>
                        <a:pt x="13833" y="11031"/>
                        <a:pt x="14873" y="7883"/>
                        <a:pt x="14613" y="5971"/>
                      </a:cubicBezTo>
                      <a:cubicBezTo>
                        <a:pt x="14105" y="2251"/>
                        <a:pt x="6824" y="297"/>
                        <a:pt x="6824" y="297"/>
                      </a:cubicBezTo>
                      <a:cubicBezTo>
                        <a:pt x="6410" y="95"/>
                        <a:pt x="5972" y="0"/>
                        <a:pt x="5540" y="0"/>
                      </a:cubicBezTo>
                      <a:close/>
                    </a:path>
                  </a:pathLst>
                </a:custGeom>
                <a:solidFill>
                  <a:srgbClr val="6434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9" name="Google Shape;3419;p20"/>
                <p:cNvSpPr/>
                <p:nvPr/>
              </p:nvSpPr>
              <p:spPr>
                <a:xfrm>
                  <a:off x="5142250" y="6790025"/>
                  <a:ext cx="204100" cy="225525"/>
                </a:xfrm>
                <a:custGeom>
                  <a:avLst/>
                  <a:gdLst/>
                  <a:ahLst/>
                  <a:cxnLst/>
                  <a:rect l="l" t="t" r="r" b="b"/>
                  <a:pathLst>
                    <a:path w="8164" h="9021" extrusionOk="0">
                      <a:moveTo>
                        <a:pt x="8058" y="2883"/>
                      </a:moveTo>
                      <a:cubicBezTo>
                        <a:pt x="8058" y="2886"/>
                        <a:pt x="8057" y="2889"/>
                        <a:pt x="8057" y="2891"/>
                      </a:cubicBezTo>
                      <a:cubicBezTo>
                        <a:pt x="8058" y="2888"/>
                        <a:pt x="8058" y="2885"/>
                        <a:pt x="8058" y="2883"/>
                      </a:cubicBezTo>
                      <a:close/>
                      <a:moveTo>
                        <a:pt x="4256" y="1"/>
                      </a:moveTo>
                      <a:cubicBezTo>
                        <a:pt x="3373" y="2142"/>
                        <a:pt x="1580" y="4123"/>
                        <a:pt x="0" y="5755"/>
                      </a:cubicBezTo>
                      <a:cubicBezTo>
                        <a:pt x="562" y="6558"/>
                        <a:pt x="1365" y="7415"/>
                        <a:pt x="2436" y="8244"/>
                      </a:cubicBezTo>
                      <a:cubicBezTo>
                        <a:pt x="2784" y="8539"/>
                        <a:pt x="3132" y="8780"/>
                        <a:pt x="3480" y="9021"/>
                      </a:cubicBezTo>
                      <a:cubicBezTo>
                        <a:pt x="4443" y="8137"/>
                        <a:pt x="5354" y="7227"/>
                        <a:pt x="6156" y="6237"/>
                      </a:cubicBezTo>
                      <a:cubicBezTo>
                        <a:pt x="6745" y="5461"/>
                        <a:pt x="7388" y="4604"/>
                        <a:pt x="7789" y="3694"/>
                      </a:cubicBezTo>
                      <a:cubicBezTo>
                        <a:pt x="7789" y="3644"/>
                        <a:pt x="8044" y="2877"/>
                        <a:pt x="8058" y="2877"/>
                      </a:cubicBezTo>
                      <a:lnTo>
                        <a:pt x="8058" y="2877"/>
                      </a:lnTo>
                      <a:cubicBezTo>
                        <a:pt x="8059" y="2877"/>
                        <a:pt x="8059" y="2879"/>
                        <a:pt x="8058" y="2883"/>
                      </a:cubicBezTo>
                      <a:lnTo>
                        <a:pt x="8058" y="2883"/>
                      </a:lnTo>
                      <a:cubicBezTo>
                        <a:pt x="8164" y="2276"/>
                        <a:pt x="8136" y="2273"/>
                        <a:pt x="7950" y="1714"/>
                      </a:cubicBezTo>
                      <a:cubicBezTo>
                        <a:pt x="7923" y="1687"/>
                        <a:pt x="7923" y="1687"/>
                        <a:pt x="7923" y="1633"/>
                      </a:cubicBezTo>
                      <a:cubicBezTo>
                        <a:pt x="6585" y="884"/>
                        <a:pt x="5139" y="295"/>
                        <a:pt x="4256" y="1"/>
                      </a:cubicBezTo>
                      <a:close/>
                    </a:path>
                  </a:pathLst>
                </a:custGeom>
                <a:solidFill>
                  <a:srgbClr val="F3C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0" name="Google Shape;3420;p20"/>
                <p:cNvSpPr/>
                <p:nvPr/>
              </p:nvSpPr>
              <p:spPr>
                <a:xfrm>
                  <a:off x="5338975" y="6938750"/>
                  <a:ext cx="36825" cy="32350"/>
                </a:xfrm>
                <a:custGeom>
                  <a:avLst/>
                  <a:gdLst/>
                  <a:ahLst/>
                  <a:cxnLst/>
                  <a:rect l="l" t="t" r="r" b="b"/>
                  <a:pathLst>
                    <a:path w="1473" h="1294" extrusionOk="0">
                      <a:moveTo>
                        <a:pt x="735" y="0"/>
                      </a:moveTo>
                      <a:cubicBezTo>
                        <a:pt x="633" y="0"/>
                        <a:pt x="528" y="24"/>
                        <a:pt x="429" y="74"/>
                      </a:cubicBezTo>
                      <a:cubicBezTo>
                        <a:pt x="134" y="261"/>
                        <a:pt x="1" y="609"/>
                        <a:pt x="161" y="957"/>
                      </a:cubicBezTo>
                      <a:cubicBezTo>
                        <a:pt x="275" y="1166"/>
                        <a:pt x="496" y="1293"/>
                        <a:pt x="729" y="1293"/>
                      </a:cubicBezTo>
                      <a:cubicBezTo>
                        <a:pt x="825" y="1293"/>
                        <a:pt x="924" y="1272"/>
                        <a:pt x="1018" y="1225"/>
                      </a:cubicBezTo>
                      <a:cubicBezTo>
                        <a:pt x="1339" y="1037"/>
                        <a:pt x="1473" y="689"/>
                        <a:pt x="1285" y="342"/>
                      </a:cubicBezTo>
                      <a:cubicBezTo>
                        <a:pt x="1174" y="120"/>
                        <a:pt x="961" y="0"/>
                        <a:pt x="73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1" name="Google Shape;3421;p20"/>
                <p:cNvSpPr/>
                <p:nvPr/>
              </p:nvSpPr>
              <p:spPr>
                <a:xfrm>
                  <a:off x="4987675" y="6562875"/>
                  <a:ext cx="119125" cy="96025"/>
                </a:xfrm>
                <a:custGeom>
                  <a:avLst/>
                  <a:gdLst/>
                  <a:ahLst/>
                  <a:cxnLst/>
                  <a:rect l="l" t="t" r="r" b="b"/>
                  <a:pathLst>
                    <a:path w="4765" h="3841" extrusionOk="0">
                      <a:moveTo>
                        <a:pt x="1535" y="0"/>
                      </a:moveTo>
                      <a:cubicBezTo>
                        <a:pt x="709" y="0"/>
                        <a:pt x="187" y="598"/>
                        <a:pt x="134" y="1298"/>
                      </a:cubicBezTo>
                      <a:cubicBezTo>
                        <a:pt x="1" y="2342"/>
                        <a:pt x="804" y="3841"/>
                        <a:pt x="804" y="3841"/>
                      </a:cubicBezTo>
                      <a:lnTo>
                        <a:pt x="2329" y="3841"/>
                      </a:lnTo>
                      <a:cubicBezTo>
                        <a:pt x="2329" y="3841"/>
                        <a:pt x="4765" y="1726"/>
                        <a:pt x="3079" y="575"/>
                      </a:cubicBezTo>
                      <a:cubicBezTo>
                        <a:pt x="2495" y="168"/>
                        <a:pt x="1973" y="0"/>
                        <a:pt x="1535"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2" name="Google Shape;3422;p20"/>
                <p:cNvSpPr/>
                <p:nvPr/>
              </p:nvSpPr>
              <p:spPr>
                <a:xfrm>
                  <a:off x="5039200" y="6584050"/>
                  <a:ext cx="111100" cy="97600"/>
                </a:xfrm>
                <a:custGeom>
                  <a:avLst/>
                  <a:gdLst/>
                  <a:ahLst/>
                  <a:cxnLst/>
                  <a:rect l="l" t="t" r="r" b="b"/>
                  <a:pathLst>
                    <a:path w="4444" h="3904" extrusionOk="0">
                      <a:moveTo>
                        <a:pt x="1956" y="0"/>
                      </a:moveTo>
                      <a:cubicBezTo>
                        <a:pt x="1516" y="0"/>
                        <a:pt x="1107" y="215"/>
                        <a:pt x="830" y="558"/>
                      </a:cubicBezTo>
                      <a:cubicBezTo>
                        <a:pt x="161" y="1361"/>
                        <a:pt x="0" y="3074"/>
                        <a:pt x="0" y="3074"/>
                      </a:cubicBezTo>
                      <a:lnTo>
                        <a:pt x="1258" y="3904"/>
                      </a:lnTo>
                      <a:cubicBezTo>
                        <a:pt x="1258" y="3904"/>
                        <a:pt x="4444" y="3475"/>
                        <a:pt x="3721" y="1548"/>
                      </a:cubicBezTo>
                      <a:cubicBezTo>
                        <a:pt x="3265" y="433"/>
                        <a:pt x="2580" y="0"/>
                        <a:pt x="1956"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3" name="Google Shape;3423;p20"/>
                <p:cNvSpPr/>
                <p:nvPr/>
              </p:nvSpPr>
              <p:spPr>
                <a:xfrm>
                  <a:off x="4897100" y="6625000"/>
                  <a:ext cx="227100" cy="184725"/>
                </a:xfrm>
                <a:custGeom>
                  <a:avLst/>
                  <a:gdLst/>
                  <a:ahLst/>
                  <a:cxnLst/>
                  <a:rect l="l" t="t" r="r" b="b"/>
                  <a:pathLst>
                    <a:path w="9084" h="7389" extrusionOk="0">
                      <a:moveTo>
                        <a:pt x="3454" y="1"/>
                      </a:moveTo>
                      <a:cubicBezTo>
                        <a:pt x="1675" y="1"/>
                        <a:pt x="0" y="2471"/>
                        <a:pt x="3302" y="5638"/>
                      </a:cubicBezTo>
                      <a:cubicBezTo>
                        <a:pt x="4643" y="6915"/>
                        <a:pt x="5741" y="7389"/>
                        <a:pt x="6604" y="7389"/>
                      </a:cubicBezTo>
                      <a:cubicBezTo>
                        <a:pt x="8293" y="7389"/>
                        <a:pt x="9083" y="5576"/>
                        <a:pt x="9030" y="4407"/>
                      </a:cubicBezTo>
                      <a:cubicBezTo>
                        <a:pt x="8950" y="1998"/>
                        <a:pt x="4453" y="285"/>
                        <a:pt x="4453" y="285"/>
                      </a:cubicBezTo>
                      <a:cubicBezTo>
                        <a:pt x="4139" y="91"/>
                        <a:pt x="3795" y="1"/>
                        <a:pt x="3454" y="1"/>
                      </a:cubicBezTo>
                      <a:close/>
                    </a:path>
                  </a:pathLst>
                </a:custGeom>
                <a:solidFill>
                  <a:srgbClr val="6434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4" name="Google Shape;3424;p20"/>
                <p:cNvSpPr/>
                <p:nvPr/>
              </p:nvSpPr>
              <p:spPr>
                <a:xfrm>
                  <a:off x="4944850" y="6638125"/>
                  <a:ext cx="136525" cy="141225"/>
                </a:xfrm>
                <a:custGeom>
                  <a:avLst/>
                  <a:gdLst/>
                  <a:ahLst/>
                  <a:cxnLst/>
                  <a:rect l="l" t="t" r="r" b="b"/>
                  <a:pathLst>
                    <a:path w="5461" h="5649" extrusionOk="0">
                      <a:moveTo>
                        <a:pt x="5355" y="2056"/>
                      </a:moveTo>
                      <a:lnTo>
                        <a:pt x="5355" y="2056"/>
                      </a:lnTo>
                      <a:cubicBezTo>
                        <a:pt x="5355" y="2058"/>
                        <a:pt x="5354" y="2060"/>
                        <a:pt x="5354" y="2062"/>
                      </a:cubicBezTo>
                      <a:cubicBezTo>
                        <a:pt x="5354" y="2059"/>
                        <a:pt x="5355" y="2057"/>
                        <a:pt x="5355" y="2056"/>
                      </a:cubicBezTo>
                      <a:close/>
                      <a:moveTo>
                        <a:pt x="3105" y="1"/>
                      </a:moveTo>
                      <a:cubicBezTo>
                        <a:pt x="2409" y="1312"/>
                        <a:pt x="1098" y="2436"/>
                        <a:pt x="1" y="3373"/>
                      </a:cubicBezTo>
                      <a:cubicBezTo>
                        <a:pt x="295" y="3909"/>
                        <a:pt x="777" y="4524"/>
                        <a:pt x="1392" y="5113"/>
                      </a:cubicBezTo>
                      <a:cubicBezTo>
                        <a:pt x="1633" y="5327"/>
                        <a:pt x="1821" y="5488"/>
                        <a:pt x="2035" y="5648"/>
                      </a:cubicBezTo>
                      <a:cubicBezTo>
                        <a:pt x="2677" y="5193"/>
                        <a:pt x="3346" y="4658"/>
                        <a:pt x="3908" y="4069"/>
                      </a:cubicBezTo>
                      <a:cubicBezTo>
                        <a:pt x="4337" y="3641"/>
                        <a:pt x="4818" y="3132"/>
                        <a:pt x="5113" y="2570"/>
                      </a:cubicBezTo>
                      <a:cubicBezTo>
                        <a:pt x="5138" y="2545"/>
                        <a:pt x="5349" y="2054"/>
                        <a:pt x="5356" y="2054"/>
                      </a:cubicBezTo>
                      <a:lnTo>
                        <a:pt x="5356" y="2054"/>
                      </a:lnTo>
                      <a:cubicBezTo>
                        <a:pt x="5356" y="2054"/>
                        <a:pt x="5356" y="2055"/>
                        <a:pt x="5355" y="2056"/>
                      </a:cubicBezTo>
                      <a:lnTo>
                        <a:pt x="5355" y="2056"/>
                      </a:lnTo>
                      <a:cubicBezTo>
                        <a:pt x="5460" y="1714"/>
                        <a:pt x="5407" y="1712"/>
                        <a:pt x="5354" y="1339"/>
                      </a:cubicBezTo>
                      <a:lnTo>
                        <a:pt x="5354" y="1312"/>
                      </a:lnTo>
                      <a:cubicBezTo>
                        <a:pt x="4551" y="697"/>
                        <a:pt x="3641" y="268"/>
                        <a:pt x="3105" y="1"/>
                      </a:cubicBezTo>
                      <a:close/>
                    </a:path>
                  </a:pathLst>
                </a:custGeom>
                <a:solidFill>
                  <a:srgbClr val="F3C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5" name="Google Shape;3425;p20"/>
                <p:cNvSpPr/>
                <p:nvPr/>
              </p:nvSpPr>
              <p:spPr>
                <a:xfrm>
                  <a:off x="5069300" y="6740125"/>
                  <a:ext cx="22775" cy="20500"/>
                </a:xfrm>
                <a:custGeom>
                  <a:avLst/>
                  <a:gdLst/>
                  <a:ahLst/>
                  <a:cxnLst/>
                  <a:rect l="l" t="t" r="r" b="b"/>
                  <a:pathLst>
                    <a:path w="911" h="820" extrusionOk="0">
                      <a:moveTo>
                        <a:pt x="485" y="1"/>
                      </a:moveTo>
                      <a:cubicBezTo>
                        <a:pt x="424" y="1"/>
                        <a:pt x="360" y="14"/>
                        <a:pt x="295" y="43"/>
                      </a:cubicBezTo>
                      <a:cubicBezTo>
                        <a:pt x="108" y="123"/>
                        <a:pt x="1" y="364"/>
                        <a:pt x="54" y="578"/>
                      </a:cubicBezTo>
                      <a:cubicBezTo>
                        <a:pt x="137" y="722"/>
                        <a:pt x="299" y="819"/>
                        <a:pt x="467" y="819"/>
                      </a:cubicBezTo>
                      <a:cubicBezTo>
                        <a:pt x="517" y="819"/>
                        <a:pt x="567" y="811"/>
                        <a:pt x="617" y="792"/>
                      </a:cubicBezTo>
                      <a:cubicBezTo>
                        <a:pt x="804" y="712"/>
                        <a:pt x="911" y="471"/>
                        <a:pt x="831" y="257"/>
                      </a:cubicBezTo>
                      <a:cubicBezTo>
                        <a:pt x="791" y="100"/>
                        <a:pt x="652" y="1"/>
                        <a:pt x="48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426" name="Google Shape;3426;p20"/>
            <p:cNvSpPr/>
            <p:nvPr/>
          </p:nvSpPr>
          <p:spPr>
            <a:xfrm>
              <a:off x="543401" y="113402"/>
              <a:ext cx="1029326" cy="572687"/>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427" name="Google Shape;3427;p20"/>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428" name="Google Shape;3428;p20"/>
          <p:cNvSpPr txBox="1">
            <a:spLocks noGrp="1"/>
          </p:cNvSpPr>
          <p:nvPr>
            <p:ph type="title" idx="2"/>
          </p:nvPr>
        </p:nvSpPr>
        <p:spPr>
          <a:xfrm>
            <a:off x="3890200" y="1600200"/>
            <a:ext cx="4411600" cy="430400"/>
          </a:xfrm>
          <a:prstGeom prst="rect">
            <a:avLst/>
          </a:prstGeom>
        </p:spPr>
        <p:txBody>
          <a:bodyPr spcFirstLastPara="1" wrap="square" lIns="0" tIns="182875" rIns="0" bIns="0" anchor="ctr" anchorCtr="0">
            <a:noAutofit/>
          </a:bodyPr>
          <a:lstStyle>
            <a:lvl1pPr lvl="0" algn="ctr" rtl="0">
              <a:spcBef>
                <a:spcPts val="0"/>
              </a:spcBef>
              <a:spcAft>
                <a:spcPts val="0"/>
              </a:spcAft>
              <a:buSzPts val="2000"/>
              <a:buNone/>
              <a:defRPr sz="2667"/>
            </a:lvl1pPr>
            <a:lvl2pPr lvl="1" algn="ctr" rtl="0">
              <a:spcBef>
                <a:spcPts val="0"/>
              </a:spcBef>
              <a:spcAft>
                <a:spcPts val="0"/>
              </a:spcAft>
              <a:buClr>
                <a:schemeClr val="dk1"/>
              </a:buClr>
              <a:buSzPts val="2000"/>
              <a:buNone/>
              <a:defRPr sz="2667">
                <a:solidFill>
                  <a:schemeClr val="dk1"/>
                </a:solidFill>
              </a:defRPr>
            </a:lvl2pPr>
            <a:lvl3pPr lvl="2" algn="ctr" rtl="0">
              <a:spcBef>
                <a:spcPts val="0"/>
              </a:spcBef>
              <a:spcAft>
                <a:spcPts val="0"/>
              </a:spcAft>
              <a:buClr>
                <a:schemeClr val="dk1"/>
              </a:buClr>
              <a:buSzPts val="2000"/>
              <a:buNone/>
              <a:defRPr sz="2667">
                <a:solidFill>
                  <a:schemeClr val="dk1"/>
                </a:solidFill>
              </a:defRPr>
            </a:lvl3pPr>
            <a:lvl4pPr lvl="3" algn="ctr" rtl="0">
              <a:spcBef>
                <a:spcPts val="0"/>
              </a:spcBef>
              <a:spcAft>
                <a:spcPts val="0"/>
              </a:spcAft>
              <a:buClr>
                <a:schemeClr val="dk1"/>
              </a:buClr>
              <a:buSzPts val="2000"/>
              <a:buNone/>
              <a:defRPr sz="2667">
                <a:solidFill>
                  <a:schemeClr val="dk1"/>
                </a:solidFill>
              </a:defRPr>
            </a:lvl4pPr>
            <a:lvl5pPr lvl="4" algn="ctr" rtl="0">
              <a:spcBef>
                <a:spcPts val="0"/>
              </a:spcBef>
              <a:spcAft>
                <a:spcPts val="0"/>
              </a:spcAft>
              <a:buClr>
                <a:schemeClr val="dk1"/>
              </a:buClr>
              <a:buSzPts val="2000"/>
              <a:buNone/>
              <a:defRPr sz="2667">
                <a:solidFill>
                  <a:schemeClr val="dk1"/>
                </a:solidFill>
              </a:defRPr>
            </a:lvl5pPr>
            <a:lvl6pPr lvl="5" algn="ctr" rtl="0">
              <a:spcBef>
                <a:spcPts val="0"/>
              </a:spcBef>
              <a:spcAft>
                <a:spcPts val="0"/>
              </a:spcAft>
              <a:buClr>
                <a:schemeClr val="dk1"/>
              </a:buClr>
              <a:buSzPts val="2000"/>
              <a:buNone/>
              <a:defRPr sz="2667">
                <a:solidFill>
                  <a:schemeClr val="dk1"/>
                </a:solidFill>
              </a:defRPr>
            </a:lvl6pPr>
            <a:lvl7pPr lvl="6" algn="ctr" rtl="0">
              <a:spcBef>
                <a:spcPts val="0"/>
              </a:spcBef>
              <a:spcAft>
                <a:spcPts val="0"/>
              </a:spcAft>
              <a:buClr>
                <a:schemeClr val="dk1"/>
              </a:buClr>
              <a:buSzPts val="2000"/>
              <a:buNone/>
              <a:defRPr sz="2667">
                <a:solidFill>
                  <a:schemeClr val="dk1"/>
                </a:solidFill>
              </a:defRPr>
            </a:lvl7pPr>
            <a:lvl8pPr lvl="7" algn="ctr" rtl="0">
              <a:spcBef>
                <a:spcPts val="0"/>
              </a:spcBef>
              <a:spcAft>
                <a:spcPts val="0"/>
              </a:spcAft>
              <a:buClr>
                <a:schemeClr val="dk1"/>
              </a:buClr>
              <a:buSzPts val="2000"/>
              <a:buNone/>
              <a:defRPr sz="2667">
                <a:solidFill>
                  <a:schemeClr val="dk1"/>
                </a:solidFill>
              </a:defRPr>
            </a:lvl8pPr>
            <a:lvl9pPr lvl="8" algn="ctr" rtl="0">
              <a:spcBef>
                <a:spcPts val="0"/>
              </a:spcBef>
              <a:spcAft>
                <a:spcPts val="0"/>
              </a:spcAft>
              <a:buClr>
                <a:schemeClr val="dk1"/>
              </a:buClr>
              <a:buSzPts val="2000"/>
              <a:buNone/>
              <a:defRPr sz="2667">
                <a:solidFill>
                  <a:schemeClr val="dk1"/>
                </a:solidFill>
              </a:defRPr>
            </a:lvl9pPr>
          </a:lstStyle>
          <a:p>
            <a:endParaRPr/>
          </a:p>
        </p:txBody>
      </p:sp>
      <p:sp>
        <p:nvSpPr>
          <p:cNvPr id="3429" name="Google Shape;3429;p20"/>
          <p:cNvSpPr txBox="1">
            <a:spLocks noGrp="1"/>
          </p:cNvSpPr>
          <p:nvPr>
            <p:ph type="subTitle" idx="1"/>
          </p:nvPr>
        </p:nvSpPr>
        <p:spPr>
          <a:xfrm>
            <a:off x="2658800" y="4339900"/>
            <a:ext cx="6874400" cy="430400"/>
          </a:xfrm>
          <a:prstGeom prst="rect">
            <a:avLst/>
          </a:prstGeom>
        </p:spPr>
        <p:txBody>
          <a:bodyPr spcFirstLastPara="1" wrap="square" lIns="91425" tIns="91425" rIns="91425" bIns="91425" anchor="t" anchorCtr="0">
            <a:noAutofit/>
          </a:bodyPr>
          <a:lstStyle>
            <a:lvl1pPr marR="50799" lvl="0" algn="ctr" rtl="0">
              <a:lnSpc>
                <a:spcPct val="128571"/>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05240201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3430"/>
        <p:cNvGrpSpPr/>
        <p:nvPr/>
      </p:nvGrpSpPr>
      <p:grpSpPr>
        <a:xfrm>
          <a:off x="0" y="0"/>
          <a:ext cx="0" cy="0"/>
          <a:chOff x="0" y="0"/>
          <a:chExt cx="0" cy="0"/>
        </a:xfrm>
      </p:grpSpPr>
      <p:grpSp>
        <p:nvGrpSpPr>
          <p:cNvPr id="3431" name="Google Shape;3431;p21"/>
          <p:cNvGrpSpPr/>
          <p:nvPr/>
        </p:nvGrpSpPr>
        <p:grpSpPr>
          <a:xfrm>
            <a:off x="-418633" y="144023"/>
            <a:ext cx="12937184" cy="7126749"/>
            <a:chOff x="-313975" y="108017"/>
            <a:chExt cx="9702888" cy="5345062"/>
          </a:xfrm>
        </p:grpSpPr>
        <p:sp>
          <p:nvSpPr>
            <p:cNvPr id="3432" name="Google Shape;3432;p21"/>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3" name="Google Shape;3433;p21"/>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434" name="Google Shape;3434;p21"/>
            <p:cNvGrpSpPr/>
            <p:nvPr/>
          </p:nvGrpSpPr>
          <p:grpSpPr>
            <a:xfrm>
              <a:off x="-313975" y="3014909"/>
              <a:ext cx="2025620" cy="2293491"/>
              <a:chOff x="-313975" y="3014909"/>
              <a:chExt cx="2025620" cy="2293491"/>
            </a:xfrm>
          </p:grpSpPr>
          <p:grpSp>
            <p:nvGrpSpPr>
              <p:cNvPr id="3435" name="Google Shape;3435;p21"/>
              <p:cNvGrpSpPr/>
              <p:nvPr/>
            </p:nvGrpSpPr>
            <p:grpSpPr>
              <a:xfrm rot="-1164110" flipH="1">
                <a:off x="-77269" y="3113905"/>
                <a:ext cx="864923" cy="1572976"/>
                <a:chOff x="5641475" y="2674000"/>
                <a:chExt cx="1142425" cy="2077650"/>
              </a:xfrm>
            </p:grpSpPr>
            <p:sp>
              <p:nvSpPr>
                <p:cNvPr id="3436" name="Google Shape;3436;p21"/>
                <p:cNvSpPr/>
                <p:nvPr/>
              </p:nvSpPr>
              <p:spPr>
                <a:xfrm>
                  <a:off x="5641475" y="2689200"/>
                  <a:ext cx="102900" cy="72975"/>
                </a:xfrm>
                <a:custGeom>
                  <a:avLst/>
                  <a:gdLst/>
                  <a:ahLst/>
                  <a:cxnLst/>
                  <a:rect l="l" t="t" r="r" b="b"/>
                  <a:pathLst>
                    <a:path w="4116" h="2919" extrusionOk="0">
                      <a:moveTo>
                        <a:pt x="2024" y="0"/>
                      </a:moveTo>
                      <a:cubicBezTo>
                        <a:pt x="1706" y="0"/>
                        <a:pt x="1375" y="121"/>
                        <a:pt x="1074" y="409"/>
                      </a:cubicBezTo>
                      <a:cubicBezTo>
                        <a:pt x="0" y="1411"/>
                        <a:pt x="1024" y="2918"/>
                        <a:pt x="2145" y="2918"/>
                      </a:cubicBezTo>
                      <a:cubicBezTo>
                        <a:pt x="2453" y="2918"/>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7" name="Google Shape;3437;p21"/>
                <p:cNvSpPr/>
                <p:nvPr/>
              </p:nvSpPr>
              <p:spPr>
                <a:xfrm>
                  <a:off x="5699225" y="2674000"/>
                  <a:ext cx="103675" cy="72975"/>
                </a:xfrm>
                <a:custGeom>
                  <a:avLst/>
                  <a:gdLst/>
                  <a:ahLst/>
                  <a:cxnLst/>
                  <a:rect l="l" t="t" r="r" b="b"/>
                  <a:pathLst>
                    <a:path w="4147" h="2919" extrusionOk="0">
                      <a:moveTo>
                        <a:pt x="2040" y="0"/>
                      </a:moveTo>
                      <a:cubicBezTo>
                        <a:pt x="1718" y="0"/>
                        <a:pt x="1382" y="121"/>
                        <a:pt x="1074" y="409"/>
                      </a:cubicBezTo>
                      <a:cubicBezTo>
                        <a:pt x="0" y="1411"/>
                        <a:pt x="1024" y="2919"/>
                        <a:pt x="2160" y="2919"/>
                      </a:cubicBezTo>
                      <a:cubicBezTo>
                        <a:pt x="2472" y="2919"/>
                        <a:pt x="2792" y="2805"/>
                        <a:pt x="3080" y="2537"/>
                      </a:cubicBezTo>
                      <a:cubicBezTo>
                        <a:pt x="4146" y="1518"/>
                        <a:pt x="3180" y="0"/>
                        <a:pt x="20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8" name="Google Shape;3438;p21"/>
                <p:cNvSpPr/>
                <p:nvPr/>
              </p:nvSpPr>
              <p:spPr>
                <a:xfrm>
                  <a:off x="5682575" y="2706600"/>
                  <a:ext cx="103025" cy="72375"/>
                </a:xfrm>
                <a:custGeom>
                  <a:avLst/>
                  <a:gdLst/>
                  <a:ahLst/>
                  <a:cxnLst/>
                  <a:rect l="l" t="t" r="r" b="b"/>
                  <a:pathLst>
                    <a:path w="4121" h="2895" extrusionOk="0">
                      <a:moveTo>
                        <a:pt x="1999" y="0"/>
                      </a:moveTo>
                      <a:cubicBezTo>
                        <a:pt x="1688" y="0"/>
                        <a:pt x="1365" y="114"/>
                        <a:pt x="1071" y="382"/>
                      </a:cubicBezTo>
                      <a:cubicBezTo>
                        <a:pt x="0" y="1405"/>
                        <a:pt x="998" y="2894"/>
                        <a:pt x="2123" y="2894"/>
                      </a:cubicBezTo>
                      <a:cubicBezTo>
                        <a:pt x="2435" y="2894"/>
                        <a:pt x="2757" y="2780"/>
                        <a:pt x="3047" y="2510"/>
                      </a:cubicBezTo>
                      <a:cubicBezTo>
                        <a:pt x="4120" y="1508"/>
                        <a:pt x="3134" y="0"/>
                        <a:pt x="19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9" name="Google Shape;3439;p21"/>
                <p:cNvSpPr/>
                <p:nvPr/>
              </p:nvSpPr>
              <p:spPr>
                <a:xfrm>
                  <a:off x="5765450" y="2684250"/>
                  <a:ext cx="103500" cy="73000"/>
                </a:xfrm>
                <a:custGeom>
                  <a:avLst/>
                  <a:gdLst/>
                  <a:ahLst/>
                  <a:cxnLst/>
                  <a:rect l="l" t="t" r="r" b="b"/>
                  <a:pathLst>
                    <a:path w="4140" h="2920" extrusionOk="0">
                      <a:moveTo>
                        <a:pt x="2008" y="1"/>
                      </a:moveTo>
                      <a:cubicBezTo>
                        <a:pt x="1693" y="1"/>
                        <a:pt x="1366" y="118"/>
                        <a:pt x="1069" y="394"/>
                      </a:cubicBezTo>
                      <a:cubicBezTo>
                        <a:pt x="1" y="1416"/>
                        <a:pt x="991" y="2919"/>
                        <a:pt x="2114" y="2919"/>
                      </a:cubicBezTo>
                      <a:cubicBezTo>
                        <a:pt x="2428" y="2919"/>
                        <a:pt x="2752" y="2801"/>
                        <a:pt x="3045" y="2522"/>
                      </a:cubicBezTo>
                      <a:cubicBezTo>
                        <a:pt x="4140" y="1522"/>
                        <a:pt x="3147" y="1"/>
                        <a:pt x="2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0" name="Google Shape;3440;p21"/>
                <p:cNvSpPr/>
                <p:nvPr/>
              </p:nvSpPr>
              <p:spPr>
                <a:xfrm>
                  <a:off x="5719750" y="2719900"/>
                  <a:ext cx="102950" cy="72675"/>
                </a:xfrm>
                <a:custGeom>
                  <a:avLst/>
                  <a:gdLst/>
                  <a:ahLst/>
                  <a:cxnLst/>
                  <a:rect l="l" t="t" r="r" b="b"/>
                  <a:pathLst>
                    <a:path w="4118" h="2907" extrusionOk="0">
                      <a:moveTo>
                        <a:pt x="2005" y="0"/>
                      </a:moveTo>
                      <a:cubicBezTo>
                        <a:pt x="1690" y="0"/>
                        <a:pt x="1366" y="118"/>
                        <a:pt x="1073" y="397"/>
                      </a:cubicBezTo>
                      <a:cubicBezTo>
                        <a:pt x="0" y="1399"/>
                        <a:pt x="1005" y="2906"/>
                        <a:pt x="2133" y="2906"/>
                      </a:cubicBezTo>
                      <a:cubicBezTo>
                        <a:pt x="2443" y="2906"/>
                        <a:pt x="2761" y="2793"/>
                        <a:pt x="3049" y="2525"/>
                      </a:cubicBezTo>
                      <a:cubicBezTo>
                        <a:pt x="4118" y="1504"/>
                        <a:pt x="312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1" name="Google Shape;3441;p21"/>
                <p:cNvSpPr/>
                <p:nvPr/>
              </p:nvSpPr>
              <p:spPr>
                <a:xfrm>
                  <a:off x="5823075" y="2686050"/>
                  <a:ext cx="102850" cy="73075"/>
                </a:xfrm>
                <a:custGeom>
                  <a:avLst/>
                  <a:gdLst/>
                  <a:ahLst/>
                  <a:cxnLst/>
                  <a:rect l="l" t="t" r="r" b="b"/>
                  <a:pathLst>
                    <a:path w="4114" h="2923" extrusionOk="0">
                      <a:moveTo>
                        <a:pt x="2033" y="1"/>
                      </a:moveTo>
                      <a:cubicBezTo>
                        <a:pt x="1712" y="1"/>
                        <a:pt x="1378" y="123"/>
                        <a:pt x="1074" y="414"/>
                      </a:cubicBezTo>
                      <a:cubicBezTo>
                        <a:pt x="1" y="1416"/>
                        <a:pt x="1005" y="2923"/>
                        <a:pt x="2134" y="2923"/>
                      </a:cubicBezTo>
                      <a:cubicBezTo>
                        <a:pt x="2443" y="2923"/>
                        <a:pt x="2762" y="2810"/>
                        <a:pt x="3050" y="2541"/>
                      </a:cubicBezTo>
                      <a:cubicBezTo>
                        <a:pt x="4114" y="1501"/>
                        <a:pt x="3155" y="1"/>
                        <a:pt x="20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2" name="Google Shape;3442;p21"/>
                <p:cNvSpPr/>
                <p:nvPr/>
              </p:nvSpPr>
              <p:spPr>
                <a:xfrm>
                  <a:off x="5750950" y="2720325"/>
                  <a:ext cx="88725" cy="97275"/>
                </a:xfrm>
                <a:custGeom>
                  <a:avLst/>
                  <a:gdLst/>
                  <a:ahLst/>
                  <a:cxnLst/>
                  <a:rect l="l" t="t" r="r" b="b"/>
                  <a:pathLst>
                    <a:path w="3549" h="3891" extrusionOk="0">
                      <a:moveTo>
                        <a:pt x="1741" y="0"/>
                      </a:moveTo>
                      <a:cubicBezTo>
                        <a:pt x="1423" y="0"/>
                        <a:pt x="1094" y="122"/>
                        <a:pt x="798" y="410"/>
                      </a:cubicBezTo>
                      <a:cubicBezTo>
                        <a:pt x="342" y="866"/>
                        <a:pt x="281" y="1383"/>
                        <a:pt x="433" y="1839"/>
                      </a:cubicBezTo>
                      <a:cubicBezTo>
                        <a:pt x="0" y="2796"/>
                        <a:pt x="849" y="3891"/>
                        <a:pt x="1801" y="3891"/>
                      </a:cubicBezTo>
                      <a:cubicBezTo>
                        <a:pt x="2118" y="3891"/>
                        <a:pt x="2447" y="3769"/>
                        <a:pt x="2743" y="3480"/>
                      </a:cubicBezTo>
                      <a:cubicBezTo>
                        <a:pt x="3199" y="3024"/>
                        <a:pt x="3291" y="2508"/>
                        <a:pt x="3139" y="2052"/>
                      </a:cubicBezTo>
                      <a:cubicBezTo>
                        <a:pt x="3549" y="1094"/>
                        <a:pt x="2694" y="0"/>
                        <a:pt x="1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3" name="Google Shape;3443;p21"/>
                <p:cNvSpPr/>
                <p:nvPr/>
              </p:nvSpPr>
              <p:spPr>
                <a:xfrm>
                  <a:off x="5776725" y="2738500"/>
                  <a:ext cx="102850" cy="73075"/>
                </a:xfrm>
                <a:custGeom>
                  <a:avLst/>
                  <a:gdLst/>
                  <a:ahLst/>
                  <a:cxnLst/>
                  <a:rect l="l" t="t" r="r" b="b"/>
                  <a:pathLst>
                    <a:path w="4114" h="2923" extrusionOk="0">
                      <a:moveTo>
                        <a:pt x="2032" y="0"/>
                      </a:moveTo>
                      <a:cubicBezTo>
                        <a:pt x="1712" y="0"/>
                        <a:pt x="1378" y="123"/>
                        <a:pt x="1074" y="413"/>
                      </a:cubicBezTo>
                      <a:cubicBezTo>
                        <a:pt x="1" y="1415"/>
                        <a:pt x="1005" y="2922"/>
                        <a:pt x="2134" y="2922"/>
                      </a:cubicBezTo>
                      <a:cubicBezTo>
                        <a:pt x="2443" y="2922"/>
                        <a:pt x="2762" y="2809"/>
                        <a:pt x="3050" y="2541"/>
                      </a:cubicBezTo>
                      <a:cubicBezTo>
                        <a:pt x="4114" y="1500"/>
                        <a:pt x="3155" y="0"/>
                        <a:pt x="20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4" name="Google Shape;3444;p21"/>
                <p:cNvSpPr/>
                <p:nvPr/>
              </p:nvSpPr>
              <p:spPr>
                <a:xfrm>
                  <a:off x="5863350" y="2719900"/>
                  <a:ext cx="103575" cy="72675"/>
                </a:xfrm>
                <a:custGeom>
                  <a:avLst/>
                  <a:gdLst/>
                  <a:ahLst/>
                  <a:cxnLst/>
                  <a:rect l="l" t="t" r="r" b="b"/>
                  <a:pathLst>
                    <a:path w="4143" h="2907" extrusionOk="0">
                      <a:moveTo>
                        <a:pt x="2021" y="0"/>
                      </a:moveTo>
                      <a:cubicBezTo>
                        <a:pt x="1703" y="0"/>
                        <a:pt x="1373" y="118"/>
                        <a:pt x="1074" y="397"/>
                      </a:cubicBezTo>
                      <a:cubicBezTo>
                        <a:pt x="1" y="1399"/>
                        <a:pt x="1005" y="2906"/>
                        <a:pt x="2134" y="2906"/>
                      </a:cubicBezTo>
                      <a:cubicBezTo>
                        <a:pt x="2443" y="2906"/>
                        <a:pt x="2762" y="2793"/>
                        <a:pt x="3050" y="2525"/>
                      </a:cubicBezTo>
                      <a:cubicBezTo>
                        <a:pt x="4142" y="1504"/>
                        <a:pt x="3157" y="0"/>
                        <a:pt x="2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5" name="Google Shape;3445;p21"/>
                <p:cNvSpPr/>
                <p:nvPr/>
              </p:nvSpPr>
              <p:spPr>
                <a:xfrm>
                  <a:off x="5733575" y="2769725"/>
                  <a:ext cx="104100" cy="73000"/>
                </a:xfrm>
                <a:custGeom>
                  <a:avLst/>
                  <a:gdLst/>
                  <a:ahLst/>
                  <a:cxnLst/>
                  <a:rect l="l" t="t" r="r" b="b"/>
                  <a:pathLst>
                    <a:path w="4164" h="2920" extrusionOk="0">
                      <a:moveTo>
                        <a:pt x="2052" y="1"/>
                      </a:moveTo>
                      <a:cubicBezTo>
                        <a:pt x="1732" y="1"/>
                        <a:pt x="1399" y="122"/>
                        <a:pt x="1098" y="410"/>
                      </a:cubicBezTo>
                      <a:cubicBezTo>
                        <a:pt x="1" y="1412"/>
                        <a:pt x="1019" y="2919"/>
                        <a:pt x="2154" y="2919"/>
                      </a:cubicBezTo>
                      <a:cubicBezTo>
                        <a:pt x="2466" y="2919"/>
                        <a:pt x="2786" y="2806"/>
                        <a:pt x="3074" y="2538"/>
                      </a:cubicBezTo>
                      <a:cubicBezTo>
                        <a:pt x="4164" y="1519"/>
                        <a:pt x="3185" y="1"/>
                        <a:pt x="2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6" name="Google Shape;3446;p21"/>
                <p:cNvSpPr/>
                <p:nvPr/>
              </p:nvSpPr>
              <p:spPr>
                <a:xfrm>
                  <a:off x="5816375" y="2764050"/>
                  <a:ext cx="104100" cy="72975"/>
                </a:xfrm>
                <a:custGeom>
                  <a:avLst/>
                  <a:gdLst/>
                  <a:ahLst/>
                  <a:cxnLst/>
                  <a:rect l="l" t="t" r="r" b="b"/>
                  <a:pathLst>
                    <a:path w="4164" h="2919" extrusionOk="0">
                      <a:moveTo>
                        <a:pt x="2011" y="0"/>
                      </a:moveTo>
                      <a:cubicBezTo>
                        <a:pt x="1694" y="0"/>
                        <a:pt x="1365" y="117"/>
                        <a:pt x="1069" y="394"/>
                      </a:cubicBezTo>
                      <a:cubicBezTo>
                        <a:pt x="0" y="1415"/>
                        <a:pt x="1009" y="2919"/>
                        <a:pt x="2125" y="2919"/>
                      </a:cubicBezTo>
                      <a:cubicBezTo>
                        <a:pt x="2438" y="2919"/>
                        <a:pt x="2759" y="2801"/>
                        <a:pt x="3044" y="2522"/>
                      </a:cubicBezTo>
                      <a:cubicBezTo>
                        <a:pt x="4163" y="1522"/>
                        <a:pt x="3157" y="0"/>
                        <a:pt x="20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7" name="Google Shape;3447;p21"/>
                <p:cNvSpPr/>
                <p:nvPr/>
              </p:nvSpPr>
              <p:spPr>
                <a:xfrm>
                  <a:off x="5812450" y="2776500"/>
                  <a:ext cx="102850" cy="73050"/>
                </a:xfrm>
                <a:custGeom>
                  <a:avLst/>
                  <a:gdLst/>
                  <a:ahLst/>
                  <a:cxnLst/>
                  <a:rect l="l" t="t" r="r" b="b"/>
                  <a:pathLst>
                    <a:path w="4114" h="2922" extrusionOk="0">
                      <a:moveTo>
                        <a:pt x="2020" y="0"/>
                      </a:moveTo>
                      <a:cubicBezTo>
                        <a:pt x="1701" y="0"/>
                        <a:pt x="1371" y="122"/>
                        <a:pt x="1074" y="413"/>
                      </a:cubicBezTo>
                      <a:cubicBezTo>
                        <a:pt x="0" y="1415"/>
                        <a:pt x="1024" y="2922"/>
                        <a:pt x="2145" y="2922"/>
                      </a:cubicBezTo>
                      <a:cubicBezTo>
                        <a:pt x="2453" y="2922"/>
                        <a:pt x="2768" y="2809"/>
                        <a:pt x="3049" y="2540"/>
                      </a:cubicBezTo>
                      <a:cubicBezTo>
                        <a:pt x="4113" y="1500"/>
                        <a:pt x="3136" y="0"/>
                        <a:pt x="20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8" name="Google Shape;3448;p21"/>
                <p:cNvSpPr/>
                <p:nvPr/>
              </p:nvSpPr>
              <p:spPr>
                <a:xfrm>
                  <a:off x="5783575" y="2795875"/>
                  <a:ext cx="102975" cy="72675"/>
                </a:xfrm>
                <a:custGeom>
                  <a:avLst/>
                  <a:gdLst/>
                  <a:ahLst/>
                  <a:cxnLst/>
                  <a:rect l="l" t="t" r="r" b="b"/>
                  <a:pathLst>
                    <a:path w="4119" h="2907" extrusionOk="0">
                      <a:moveTo>
                        <a:pt x="1993" y="1"/>
                      </a:moveTo>
                      <a:cubicBezTo>
                        <a:pt x="1680" y="1"/>
                        <a:pt x="1360" y="118"/>
                        <a:pt x="1074" y="398"/>
                      </a:cubicBezTo>
                      <a:cubicBezTo>
                        <a:pt x="0" y="1399"/>
                        <a:pt x="1005" y="2907"/>
                        <a:pt x="2133" y="2907"/>
                      </a:cubicBezTo>
                      <a:cubicBezTo>
                        <a:pt x="2443" y="2907"/>
                        <a:pt x="2762" y="2793"/>
                        <a:pt x="3049" y="2525"/>
                      </a:cubicBezTo>
                      <a:cubicBezTo>
                        <a:pt x="4118" y="1504"/>
                        <a:pt x="3109"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9" name="Google Shape;3449;p21"/>
                <p:cNvSpPr/>
                <p:nvPr/>
              </p:nvSpPr>
              <p:spPr>
                <a:xfrm>
                  <a:off x="5861150" y="2786075"/>
                  <a:ext cx="103550" cy="72700"/>
                </a:xfrm>
                <a:custGeom>
                  <a:avLst/>
                  <a:gdLst/>
                  <a:ahLst/>
                  <a:cxnLst/>
                  <a:rect l="l" t="t" r="r" b="b"/>
                  <a:pathLst>
                    <a:path w="4142" h="2908" extrusionOk="0">
                      <a:moveTo>
                        <a:pt x="2010" y="1"/>
                      </a:moveTo>
                      <a:cubicBezTo>
                        <a:pt x="1694" y="1"/>
                        <a:pt x="1368" y="118"/>
                        <a:pt x="1071" y="394"/>
                      </a:cubicBezTo>
                      <a:cubicBezTo>
                        <a:pt x="0" y="1418"/>
                        <a:pt x="998" y="2907"/>
                        <a:pt x="2123" y="2907"/>
                      </a:cubicBezTo>
                      <a:cubicBezTo>
                        <a:pt x="2435" y="2907"/>
                        <a:pt x="2757" y="2793"/>
                        <a:pt x="3047" y="2522"/>
                      </a:cubicBezTo>
                      <a:cubicBezTo>
                        <a:pt x="4142" y="1522"/>
                        <a:pt x="3149"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0" name="Google Shape;3450;p21"/>
                <p:cNvSpPr/>
                <p:nvPr/>
              </p:nvSpPr>
              <p:spPr>
                <a:xfrm>
                  <a:off x="5803400" y="2808875"/>
                  <a:ext cx="102950" cy="72675"/>
                </a:xfrm>
                <a:custGeom>
                  <a:avLst/>
                  <a:gdLst/>
                  <a:ahLst/>
                  <a:cxnLst/>
                  <a:rect l="l" t="t" r="r" b="b"/>
                  <a:pathLst>
                    <a:path w="4118" h="2907" extrusionOk="0">
                      <a:moveTo>
                        <a:pt x="2007" y="1"/>
                      </a:moveTo>
                      <a:cubicBezTo>
                        <a:pt x="1693" y="1"/>
                        <a:pt x="1368" y="117"/>
                        <a:pt x="1071" y="394"/>
                      </a:cubicBezTo>
                      <a:cubicBezTo>
                        <a:pt x="0" y="1418"/>
                        <a:pt x="997" y="2907"/>
                        <a:pt x="2123" y="2907"/>
                      </a:cubicBezTo>
                      <a:cubicBezTo>
                        <a:pt x="2435" y="2907"/>
                        <a:pt x="2756" y="2792"/>
                        <a:pt x="3047" y="2522"/>
                      </a:cubicBezTo>
                      <a:cubicBezTo>
                        <a:pt x="4118"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1" name="Google Shape;3451;p21"/>
                <p:cNvSpPr/>
                <p:nvPr/>
              </p:nvSpPr>
              <p:spPr>
                <a:xfrm>
                  <a:off x="5918950" y="2779250"/>
                  <a:ext cx="102900" cy="72975"/>
                </a:xfrm>
                <a:custGeom>
                  <a:avLst/>
                  <a:gdLst/>
                  <a:ahLst/>
                  <a:cxnLst/>
                  <a:rect l="l" t="t" r="r" b="b"/>
                  <a:pathLst>
                    <a:path w="4116" h="2919" extrusionOk="0">
                      <a:moveTo>
                        <a:pt x="2005" y="0"/>
                      </a:moveTo>
                      <a:cubicBezTo>
                        <a:pt x="1691" y="0"/>
                        <a:pt x="1366" y="117"/>
                        <a:pt x="1069" y="394"/>
                      </a:cubicBezTo>
                      <a:cubicBezTo>
                        <a:pt x="0" y="1415"/>
                        <a:pt x="1010" y="2919"/>
                        <a:pt x="2126" y="2919"/>
                      </a:cubicBezTo>
                      <a:cubicBezTo>
                        <a:pt x="2438" y="2919"/>
                        <a:pt x="2759"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2" name="Google Shape;3452;p21"/>
                <p:cNvSpPr/>
                <p:nvPr/>
              </p:nvSpPr>
              <p:spPr>
                <a:xfrm>
                  <a:off x="5898300" y="2799375"/>
                  <a:ext cx="102925" cy="72975"/>
                </a:xfrm>
                <a:custGeom>
                  <a:avLst/>
                  <a:gdLst/>
                  <a:ahLst/>
                  <a:cxnLst/>
                  <a:rect l="l" t="t" r="r" b="b"/>
                  <a:pathLst>
                    <a:path w="4117" h="2919" extrusionOk="0">
                      <a:moveTo>
                        <a:pt x="2025" y="0"/>
                      </a:moveTo>
                      <a:cubicBezTo>
                        <a:pt x="1707" y="0"/>
                        <a:pt x="1376" y="122"/>
                        <a:pt x="1074" y="410"/>
                      </a:cubicBezTo>
                      <a:cubicBezTo>
                        <a:pt x="1" y="1411"/>
                        <a:pt x="1006" y="2919"/>
                        <a:pt x="2134" y="2919"/>
                      </a:cubicBezTo>
                      <a:cubicBezTo>
                        <a:pt x="2444" y="2919"/>
                        <a:pt x="2762" y="2805"/>
                        <a:pt x="3050" y="2537"/>
                      </a:cubicBezTo>
                      <a:cubicBezTo>
                        <a:pt x="4117" y="1518"/>
                        <a:pt x="3151"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3" name="Google Shape;3453;p21"/>
                <p:cNvSpPr/>
                <p:nvPr/>
              </p:nvSpPr>
              <p:spPr>
                <a:xfrm>
                  <a:off x="5773700" y="2844975"/>
                  <a:ext cx="102900" cy="72975"/>
                </a:xfrm>
                <a:custGeom>
                  <a:avLst/>
                  <a:gdLst/>
                  <a:ahLst/>
                  <a:cxnLst/>
                  <a:rect l="l" t="t" r="r" b="b"/>
                  <a:pathLst>
                    <a:path w="4116" h="2919" extrusionOk="0">
                      <a:moveTo>
                        <a:pt x="2012" y="0"/>
                      </a:moveTo>
                      <a:cubicBezTo>
                        <a:pt x="1695" y="0"/>
                        <a:pt x="1368" y="121"/>
                        <a:pt x="1074" y="409"/>
                      </a:cubicBezTo>
                      <a:cubicBezTo>
                        <a:pt x="0" y="1411"/>
                        <a:pt x="1005" y="2919"/>
                        <a:pt x="2133" y="2919"/>
                      </a:cubicBezTo>
                      <a:cubicBezTo>
                        <a:pt x="2443" y="2919"/>
                        <a:pt x="2761" y="2805"/>
                        <a:pt x="3049" y="2537"/>
                      </a:cubicBezTo>
                      <a:cubicBezTo>
                        <a:pt x="4116" y="1518"/>
                        <a:pt x="3131"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4" name="Google Shape;3454;p21"/>
                <p:cNvSpPr/>
                <p:nvPr/>
              </p:nvSpPr>
              <p:spPr>
                <a:xfrm>
                  <a:off x="5855875" y="2847550"/>
                  <a:ext cx="102850" cy="73075"/>
                </a:xfrm>
                <a:custGeom>
                  <a:avLst/>
                  <a:gdLst/>
                  <a:ahLst/>
                  <a:cxnLst/>
                  <a:rect l="l" t="t" r="r" b="b"/>
                  <a:pathLst>
                    <a:path w="4114" h="2923" extrusionOk="0">
                      <a:moveTo>
                        <a:pt x="2000" y="0"/>
                      </a:moveTo>
                      <a:cubicBezTo>
                        <a:pt x="1686" y="0"/>
                        <a:pt x="1362" y="118"/>
                        <a:pt x="1069" y="398"/>
                      </a:cubicBezTo>
                      <a:cubicBezTo>
                        <a:pt x="1" y="1419"/>
                        <a:pt x="991" y="2922"/>
                        <a:pt x="2114" y="2922"/>
                      </a:cubicBezTo>
                      <a:cubicBezTo>
                        <a:pt x="2428" y="2922"/>
                        <a:pt x="2753" y="2804"/>
                        <a:pt x="3045" y="2525"/>
                      </a:cubicBezTo>
                      <a:cubicBezTo>
                        <a:pt x="4114" y="1504"/>
                        <a:pt x="3123" y="0"/>
                        <a:pt x="2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5" name="Google Shape;3455;p21"/>
                <p:cNvSpPr/>
                <p:nvPr/>
              </p:nvSpPr>
              <p:spPr>
                <a:xfrm>
                  <a:off x="5922000" y="2824750"/>
                  <a:ext cx="102850" cy="73075"/>
                </a:xfrm>
                <a:custGeom>
                  <a:avLst/>
                  <a:gdLst/>
                  <a:ahLst/>
                  <a:cxnLst/>
                  <a:rect l="l" t="t" r="r" b="b"/>
                  <a:pathLst>
                    <a:path w="4114" h="2923" extrusionOk="0">
                      <a:moveTo>
                        <a:pt x="2012" y="1"/>
                      </a:moveTo>
                      <a:cubicBezTo>
                        <a:pt x="1696" y="1"/>
                        <a:pt x="1368" y="118"/>
                        <a:pt x="1069" y="398"/>
                      </a:cubicBezTo>
                      <a:cubicBezTo>
                        <a:pt x="0" y="1419"/>
                        <a:pt x="991" y="2922"/>
                        <a:pt x="2113" y="2922"/>
                      </a:cubicBezTo>
                      <a:cubicBezTo>
                        <a:pt x="2427" y="2922"/>
                        <a:pt x="2752" y="2805"/>
                        <a:pt x="3044" y="2525"/>
                      </a:cubicBezTo>
                      <a:cubicBezTo>
                        <a:pt x="4113" y="1504"/>
                        <a:pt x="314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6" name="Google Shape;3456;p21"/>
                <p:cNvSpPr/>
                <p:nvPr/>
              </p:nvSpPr>
              <p:spPr>
                <a:xfrm>
                  <a:off x="5859775" y="2867550"/>
                  <a:ext cx="376600" cy="374575"/>
                </a:xfrm>
                <a:custGeom>
                  <a:avLst/>
                  <a:gdLst/>
                  <a:ahLst/>
                  <a:cxnLst/>
                  <a:rect l="l" t="t" r="r" b="b"/>
                  <a:pathLst>
                    <a:path w="15064" h="14983" extrusionOk="0">
                      <a:moveTo>
                        <a:pt x="11765" y="8382"/>
                      </a:moveTo>
                      <a:lnTo>
                        <a:pt x="11765" y="8382"/>
                      </a:lnTo>
                      <a:cubicBezTo>
                        <a:pt x="11369" y="9081"/>
                        <a:pt x="11734" y="9871"/>
                        <a:pt x="12312" y="10236"/>
                      </a:cubicBezTo>
                      <a:cubicBezTo>
                        <a:pt x="12191" y="10210"/>
                        <a:pt x="12065" y="10194"/>
                        <a:pt x="11937" y="10194"/>
                      </a:cubicBezTo>
                      <a:cubicBezTo>
                        <a:pt x="11615" y="10194"/>
                        <a:pt x="11279" y="10296"/>
                        <a:pt x="10974" y="10601"/>
                      </a:cubicBezTo>
                      <a:cubicBezTo>
                        <a:pt x="10944" y="10601"/>
                        <a:pt x="10944" y="10631"/>
                        <a:pt x="10944" y="10631"/>
                      </a:cubicBezTo>
                      <a:cubicBezTo>
                        <a:pt x="10724" y="10530"/>
                        <a:pt x="10495" y="10466"/>
                        <a:pt x="10266" y="10466"/>
                      </a:cubicBezTo>
                      <a:cubicBezTo>
                        <a:pt x="10085" y="10466"/>
                        <a:pt x="9903" y="10506"/>
                        <a:pt x="9728" y="10601"/>
                      </a:cubicBezTo>
                      <a:cubicBezTo>
                        <a:pt x="9515" y="10327"/>
                        <a:pt x="9303" y="10145"/>
                        <a:pt x="9029" y="10023"/>
                      </a:cubicBezTo>
                      <a:cubicBezTo>
                        <a:pt x="9059" y="9962"/>
                        <a:pt x="9120" y="9962"/>
                        <a:pt x="9151" y="9932"/>
                      </a:cubicBezTo>
                      <a:cubicBezTo>
                        <a:pt x="9363" y="9719"/>
                        <a:pt x="9515" y="9476"/>
                        <a:pt x="9576" y="9233"/>
                      </a:cubicBezTo>
                      <a:cubicBezTo>
                        <a:pt x="9612" y="9236"/>
                        <a:pt x="9649" y="9237"/>
                        <a:pt x="9685" y="9237"/>
                      </a:cubicBezTo>
                      <a:cubicBezTo>
                        <a:pt x="10018" y="9237"/>
                        <a:pt x="10369" y="9112"/>
                        <a:pt x="10670" y="8838"/>
                      </a:cubicBezTo>
                      <a:cubicBezTo>
                        <a:pt x="10731" y="8777"/>
                        <a:pt x="10822" y="8686"/>
                        <a:pt x="10853" y="8625"/>
                      </a:cubicBezTo>
                      <a:cubicBezTo>
                        <a:pt x="10913" y="8631"/>
                        <a:pt x="10974" y="8635"/>
                        <a:pt x="11035" y="8635"/>
                      </a:cubicBezTo>
                      <a:cubicBezTo>
                        <a:pt x="11278" y="8635"/>
                        <a:pt x="11521" y="8576"/>
                        <a:pt x="11765" y="8382"/>
                      </a:cubicBezTo>
                      <a:close/>
                      <a:moveTo>
                        <a:pt x="1978" y="1"/>
                      </a:moveTo>
                      <a:cubicBezTo>
                        <a:pt x="1667" y="1"/>
                        <a:pt x="1348" y="116"/>
                        <a:pt x="1065" y="388"/>
                      </a:cubicBezTo>
                      <a:cubicBezTo>
                        <a:pt x="0" y="1404"/>
                        <a:pt x="979" y="2903"/>
                        <a:pt x="2097" y="2903"/>
                      </a:cubicBezTo>
                      <a:cubicBezTo>
                        <a:pt x="2383" y="2903"/>
                        <a:pt x="2678" y="2805"/>
                        <a:pt x="2950" y="2576"/>
                      </a:cubicBezTo>
                      <a:cubicBezTo>
                        <a:pt x="2950" y="2607"/>
                        <a:pt x="2980" y="2667"/>
                        <a:pt x="3041" y="2728"/>
                      </a:cubicBezTo>
                      <a:cubicBezTo>
                        <a:pt x="2950" y="2759"/>
                        <a:pt x="2889" y="2819"/>
                        <a:pt x="2798" y="2911"/>
                      </a:cubicBezTo>
                      <a:cubicBezTo>
                        <a:pt x="1825" y="3853"/>
                        <a:pt x="2615" y="5221"/>
                        <a:pt x="3649" y="5403"/>
                      </a:cubicBezTo>
                      <a:cubicBezTo>
                        <a:pt x="3558" y="5859"/>
                        <a:pt x="3740" y="6315"/>
                        <a:pt x="4105" y="6680"/>
                      </a:cubicBezTo>
                      <a:cubicBezTo>
                        <a:pt x="4021" y="7492"/>
                        <a:pt x="4762" y="8278"/>
                        <a:pt x="5593" y="8278"/>
                      </a:cubicBezTo>
                      <a:cubicBezTo>
                        <a:pt x="5664" y="8278"/>
                        <a:pt x="5735" y="8272"/>
                        <a:pt x="5807" y="8260"/>
                      </a:cubicBezTo>
                      <a:cubicBezTo>
                        <a:pt x="5837" y="8382"/>
                        <a:pt x="5929" y="8503"/>
                        <a:pt x="5959" y="8595"/>
                      </a:cubicBezTo>
                      <a:cubicBezTo>
                        <a:pt x="5412" y="9111"/>
                        <a:pt x="5412" y="9750"/>
                        <a:pt x="5685" y="10266"/>
                      </a:cubicBezTo>
                      <a:cubicBezTo>
                        <a:pt x="5533" y="10358"/>
                        <a:pt x="5381" y="10418"/>
                        <a:pt x="5229" y="10570"/>
                      </a:cubicBezTo>
                      <a:cubicBezTo>
                        <a:pt x="4161" y="11591"/>
                        <a:pt x="5152" y="13095"/>
                        <a:pt x="6274" y="13095"/>
                      </a:cubicBezTo>
                      <a:cubicBezTo>
                        <a:pt x="6588" y="13095"/>
                        <a:pt x="6913" y="12977"/>
                        <a:pt x="7205" y="12698"/>
                      </a:cubicBezTo>
                      <a:cubicBezTo>
                        <a:pt x="7327" y="12607"/>
                        <a:pt x="7448" y="12485"/>
                        <a:pt x="7509" y="12333"/>
                      </a:cubicBezTo>
                      <a:cubicBezTo>
                        <a:pt x="7631" y="12455"/>
                        <a:pt x="7752" y="12516"/>
                        <a:pt x="7844" y="12607"/>
                      </a:cubicBezTo>
                      <a:cubicBezTo>
                        <a:pt x="6997" y="13595"/>
                        <a:pt x="7952" y="14983"/>
                        <a:pt x="9033" y="14983"/>
                      </a:cubicBezTo>
                      <a:cubicBezTo>
                        <a:pt x="9349" y="14983"/>
                        <a:pt x="9676" y="14864"/>
                        <a:pt x="9971" y="14583"/>
                      </a:cubicBezTo>
                      <a:cubicBezTo>
                        <a:pt x="10225" y="14762"/>
                        <a:pt x="10524" y="14875"/>
                        <a:pt x="10830" y="14875"/>
                      </a:cubicBezTo>
                      <a:cubicBezTo>
                        <a:pt x="11146" y="14875"/>
                        <a:pt x="11471" y="14754"/>
                        <a:pt x="11765" y="14461"/>
                      </a:cubicBezTo>
                      <a:cubicBezTo>
                        <a:pt x="12220" y="14035"/>
                        <a:pt x="12312" y="13519"/>
                        <a:pt x="12160" y="13093"/>
                      </a:cubicBezTo>
                      <a:cubicBezTo>
                        <a:pt x="12403" y="13063"/>
                        <a:pt x="12707" y="12941"/>
                        <a:pt x="12950" y="12698"/>
                      </a:cubicBezTo>
                      <a:cubicBezTo>
                        <a:pt x="13740" y="11938"/>
                        <a:pt x="13376" y="10935"/>
                        <a:pt x="12676" y="10418"/>
                      </a:cubicBezTo>
                      <a:lnTo>
                        <a:pt x="12676" y="10418"/>
                      </a:lnTo>
                      <a:cubicBezTo>
                        <a:pt x="12812" y="10457"/>
                        <a:pt x="12954" y="10480"/>
                        <a:pt x="13098" y="10480"/>
                      </a:cubicBezTo>
                      <a:cubicBezTo>
                        <a:pt x="13406" y="10480"/>
                        <a:pt x="13724" y="10374"/>
                        <a:pt x="14014" y="10084"/>
                      </a:cubicBezTo>
                      <a:cubicBezTo>
                        <a:pt x="15063" y="9084"/>
                        <a:pt x="14100" y="7571"/>
                        <a:pt x="12980" y="7571"/>
                      </a:cubicBezTo>
                      <a:cubicBezTo>
                        <a:pt x="12738" y="7571"/>
                        <a:pt x="12489" y="7642"/>
                        <a:pt x="12251" y="7804"/>
                      </a:cubicBezTo>
                      <a:cubicBezTo>
                        <a:pt x="12758" y="6860"/>
                        <a:pt x="11867" y="5705"/>
                        <a:pt x="10877" y="5705"/>
                      </a:cubicBezTo>
                      <a:cubicBezTo>
                        <a:pt x="10561" y="5705"/>
                        <a:pt x="10235" y="5823"/>
                        <a:pt x="9941" y="6102"/>
                      </a:cubicBezTo>
                      <a:cubicBezTo>
                        <a:pt x="9850" y="6163"/>
                        <a:pt x="9789" y="6254"/>
                        <a:pt x="9758" y="6345"/>
                      </a:cubicBezTo>
                      <a:cubicBezTo>
                        <a:pt x="9684" y="6334"/>
                        <a:pt x="9610" y="6328"/>
                        <a:pt x="9537" y="6328"/>
                      </a:cubicBezTo>
                      <a:cubicBezTo>
                        <a:pt x="9224" y="6328"/>
                        <a:pt x="8924" y="6439"/>
                        <a:pt x="8603" y="6710"/>
                      </a:cubicBezTo>
                      <a:cubicBezTo>
                        <a:pt x="8512" y="6832"/>
                        <a:pt x="8391" y="6984"/>
                        <a:pt x="8299" y="7105"/>
                      </a:cubicBezTo>
                      <a:cubicBezTo>
                        <a:pt x="8021" y="6688"/>
                        <a:pt x="7540" y="6398"/>
                        <a:pt x="7018" y="6398"/>
                      </a:cubicBezTo>
                      <a:cubicBezTo>
                        <a:pt x="6969" y="6398"/>
                        <a:pt x="6920" y="6401"/>
                        <a:pt x="6871" y="6406"/>
                      </a:cubicBezTo>
                      <a:cubicBezTo>
                        <a:pt x="6840" y="6345"/>
                        <a:pt x="6780" y="6254"/>
                        <a:pt x="6749" y="6133"/>
                      </a:cubicBezTo>
                      <a:cubicBezTo>
                        <a:pt x="7053" y="6133"/>
                        <a:pt x="7388" y="6041"/>
                        <a:pt x="7692" y="5768"/>
                      </a:cubicBezTo>
                      <a:cubicBezTo>
                        <a:pt x="8762" y="4744"/>
                        <a:pt x="7765" y="3255"/>
                        <a:pt x="6640" y="3255"/>
                      </a:cubicBezTo>
                      <a:cubicBezTo>
                        <a:pt x="6328" y="3255"/>
                        <a:pt x="6006" y="3370"/>
                        <a:pt x="5716" y="3640"/>
                      </a:cubicBezTo>
                      <a:cubicBezTo>
                        <a:pt x="5533" y="3822"/>
                        <a:pt x="5412" y="4005"/>
                        <a:pt x="5351" y="4248"/>
                      </a:cubicBezTo>
                      <a:cubicBezTo>
                        <a:pt x="5321" y="4248"/>
                        <a:pt x="5260" y="4248"/>
                        <a:pt x="5229" y="4187"/>
                      </a:cubicBezTo>
                      <a:cubicBezTo>
                        <a:pt x="5260" y="3944"/>
                        <a:pt x="5229" y="3640"/>
                        <a:pt x="5077" y="3397"/>
                      </a:cubicBezTo>
                      <a:cubicBezTo>
                        <a:pt x="5169" y="3367"/>
                        <a:pt x="5229" y="3275"/>
                        <a:pt x="5321" y="3215"/>
                      </a:cubicBezTo>
                      <a:cubicBezTo>
                        <a:pt x="6359" y="2225"/>
                        <a:pt x="5384" y="718"/>
                        <a:pt x="4268" y="718"/>
                      </a:cubicBezTo>
                      <a:cubicBezTo>
                        <a:pt x="3979" y="718"/>
                        <a:pt x="3681" y="819"/>
                        <a:pt x="3406" y="1056"/>
                      </a:cubicBezTo>
                      <a:cubicBezTo>
                        <a:pt x="3203" y="467"/>
                        <a:pt x="2606" y="1"/>
                        <a:pt x="19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7" name="Google Shape;3457;p21"/>
                <p:cNvSpPr/>
                <p:nvPr/>
              </p:nvSpPr>
              <p:spPr>
                <a:xfrm>
                  <a:off x="5829925" y="2896275"/>
                  <a:ext cx="103025" cy="72600"/>
                </a:xfrm>
                <a:custGeom>
                  <a:avLst/>
                  <a:gdLst/>
                  <a:ahLst/>
                  <a:cxnLst/>
                  <a:rect l="l" t="t" r="r" b="b"/>
                  <a:pathLst>
                    <a:path w="4121" h="2904" extrusionOk="0">
                      <a:moveTo>
                        <a:pt x="2009" y="0"/>
                      </a:moveTo>
                      <a:cubicBezTo>
                        <a:pt x="1696" y="0"/>
                        <a:pt x="1371" y="117"/>
                        <a:pt x="1074" y="394"/>
                      </a:cubicBezTo>
                      <a:cubicBezTo>
                        <a:pt x="0" y="1396"/>
                        <a:pt x="1005" y="2903"/>
                        <a:pt x="2133" y="2903"/>
                      </a:cubicBezTo>
                      <a:cubicBezTo>
                        <a:pt x="2443" y="2903"/>
                        <a:pt x="2762" y="2790"/>
                        <a:pt x="3050" y="2522"/>
                      </a:cubicBezTo>
                      <a:cubicBezTo>
                        <a:pt x="4121" y="1522"/>
                        <a:pt x="3141" y="0"/>
                        <a:pt x="20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8" name="Google Shape;3458;p21"/>
                <p:cNvSpPr/>
                <p:nvPr/>
              </p:nvSpPr>
              <p:spPr>
                <a:xfrm>
                  <a:off x="5987275" y="2851350"/>
                  <a:ext cx="102925" cy="72775"/>
                </a:xfrm>
                <a:custGeom>
                  <a:avLst/>
                  <a:gdLst/>
                  <a:ahLst/>
                  <a:cxnLst/>
                  <a:rect l="l" t="t" r="r" b="b"/>
                  <a:pathLst>
                    <a:path w="4117" h="2911" extrusionOk="0">
                      <a:moveTo>
                        <a:pt x="2015" y="0"/>
                      </a:moveTo>
                      <a:cubicBezTo>
                        <a:pt x="1699" y="0"/>
                        <a:pt x="1371" y="118"/>
                        <a:pt x="1072" y="397"/>
                      </a:cubicBezTo>
                      <a:cubicBezTo>
                        <a:pt x="1" y="1421"/>
                        <a:pt x="1017" y="2910"/>
                        <a:pt x="2136" y="2910"/>
                      </a:cubicBezTo>
                      <a:cubicBezTo>
                        <a:pt x="2446" y="2910"/>
                        <a:pt x="2764" y="2796"/>
                        <a:pt x="3047" y="2525"/>
                      </a:cubicBezTo>
                      <a:cubicBezTo>
                        <a:pt x="4116" y="1504"/>
                        <a:pt x="3144" y="0"/>
                        <a:pt x="20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9" name="Google Shape;3459;p21"/>
                <p:cNvSpPr/>
                <p:nvPr/>
              </p:nvSpPr>
              <p:spPr>
                <a:xfrm>
                  <a:off x="5940925" y="2883650"/>
                  <a:ext cx="842975" cy="1868000"/>
                </a:xfrm>
                <a:custGeom>
                  <a:avLst/>
                  <a:gdLst/>
                  <a:ahLst/>
                  <a:cxnLst/>
                  <a:rect l="l" t="t" r="r" b="b"/>
                  <a:pathLst>
                    <a:path w="33719" h="74720" extrusionOk="0">
                      <a:moveTo>
                        <a:pt x="91" y="1"/>
                      </a:moveTo>
                      <a:cubicBezTo>
                        <a:pt x="7" y="1"/>
                        <a:pt x="0" y="122"/>
                        <a:pt x="129" y="352"/>
                      </a:cubicBezTo>
                      <a:cubicBezTo>
                        <a:pt x="2470" y="4850"/>
                        <a:pt x="5722" y="9987"/>
                        <a:pt x="8883" y="15276"/>
                      </a:cubicBezTo>
                      <a:cubicBezTo>
                        <a:pt x="12075" y="20534"/>
                        <a:pt x="15236" y="25975"/>
                        <a:pt x="17637" y="30838"/>
                      </a:cubicBezTo>
                      <a:cubicBezTo>
                        <a:pt x="24294" y="44395"/>
                        <a:pt x="29218" y="58985"/>
                        <a:pt x="32957" y="73605"/>
                      </a:cubicBezTo>
                      <a:cubicBezTo>
                        <a:pt x="33140" y="74303"/>
                        <a:pt x="33395" y="74720"/>
                        <a:pt x="33545" y="74720"/>
                      </a:cubicBezTo>
                      <a:cubicBezTo>
                        <a:pt x="33668" y="74720"/>
                        <a:pt x="33719" y="74434"/>
                        <a:pt x="33595" y="73787"/>
                      </a:cubicBezTo>
                      <a:cubicBezTo>
                        <a:pt x="32470" y="67040"/>
                        <a:pt x="30434" y="60261"/>
                        <a:pt x="28124" y="53666"/>
                      </a:cubicBezTo>
                      <a:cubicBezTo>
                        <a:pt x="25631" y="46492"/>
                        <a:pt x="22744" y="39380"/>
                        <a:pt x="19431" y="32541"/>
                      </a:cubicBezTo>
                      <a:cubicBezTo>
                        <a:pt x="16665" y="26857"/>
                        <a:pt x="13686" y="21477"/>
                        <a:pt x="10525" y="16218"/>
                      </a:cubicBezTo>
                      <a:cubicBezTo>
                        <a:pt x="7394" y="10929"/>
                        <a:pt x="4081" y="5762"/>
                        <a:pt x="585" y="473"/>
                      </a:cubicBezTo>
                      <a:cubicBezTo>
                        <a:pt x="377" y="152"/>
                        <a:pt x="185" y="1"/>
                        <a:pt x="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0" name="Google Shape;3460;p21"/>
                <p:cNvSpPr/>
                <p:nvPr/>
              </p:nvSpPr>
              <p:spPr>
                <a:xfrm>
                  <a:off x="5977400" y="2908425"/>
                  <a:ext cx="103575" cy="72675"/>
                </a:xfrm>
                <a:custGeom>
                  <a:avLst/>
                  <a:gdLst/>
                  <a:ahLst/>
                  <a:cxnLst/>
                  <a:rect l="l" t="t" r="r" b="b"/>
                  <a:pathLst>
                    <a:path w="4143" h="2907" extrusionOk="0">
                      <a:moveTo>
                        <a:pt x="2010" y="1"/>
                      </a:moveTo>
                      <a:cubicBezTo>
                        <a:pt x="1695" y="1"/>
                        <a:pt x="1368" y="117"/>
                        <a:pt x="1072" y="394"/>
                      </a:cubicBezTo>
                      <a:cubicBezTo>
                        <a:pt x="1" y="1418"/>
                        <a:pt x="998" y="2907"/>
                        <a:pt x="2123" y="2907"/>
                      </a:cubicBezTo>
                      <a:cubicBezTo>
                        <a:pt x="2435" y="2907"/>
                        <a:pt x="2757" y="2792"/>
                        <a:pt x="3047" y="2522"/>
                      </a:cubicBezTo>
                      <a:cubicBezTo>
                        <a:pt x="4142" y="1522"/>
                        <a:pt x="3150"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1" name="Google Shape;3461;p21"/>
                <p:cNvSpPr/>
                <p:nvPr/>
              </p:nvSpPr>
              <p:spPr>
                <a:xfrm>
                  <a:off x="6031350" y="2889425"/>
                  <a:ext cx="103575" cy="72675"/>
                </a:xfrm>
                <a:custGeom>
                  <a:avLst/>
                  <a:gdLst/>
                  <a:ahLst/>
                  <a:cxnLst/>
                  <a:rect l="l" t="t" r="r" b="b"/>
                  <a:pathLst>
                    <a:path w="4143" h="2907" extrusionOk="0">
                      <a:moveTo>
                        <a:pt x="2011" y="1"/>
                      </a:moveTo>
                      <a:cubicBezTo>
                        <a:pt x="1695" y="1"/>
                        <a:pt x="1368" y="117"/>
                        <a:pt x="1072" y="394"/>
                      </a:cubicBezTo>
                      <a:cubicBezTo>
                        <a:pt x="1" y="1418"/>
                        <a:pt x="998" y="2907"/>
                        <a:pt x="2123" y="2907"/>
                      </a:cubicBezTo>
                      <a:cubicBezTo>
                        <a:pt x="2435" y="2907"/>
                        <a:pt x="2757" y="2792"/>
                        <a:pt x="3047" y="2522"/>
                      </a:cubicBezTo>
                      <a:cubicBezTo>
                        <a:pt x="4142"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2" name="Google Shape;3462;p21"/>
                <p:cNvSpPr/>
                <p:nvPr/>
              </p:nvSpPr>
              <p:spPr>
                <a:xfrm>
                  <a:off x="5882475" y="2942625"/>
                  <a:ext cx="102325" cy="72975"/>
                </a:xfrm>
                <a:custGeom>
                  <a:avLst/>
                  <a:gdLst/>
                  <a:ahLst/>
                  <a:cxnLst/>
                  <a:rect l="l" t="t" r="r" b="b"/>
                  <a:pathLst>
                    <a:path w="4093" h="2919" extrusionOk="0">
                      <a:moveTo>
                        <a:pt x="1977" y="0"/>
                      </a:moveTo>
                      <a:cubicBezTo>
                        <a:pt x="1669" y="0"/>
                        <a:pt x="1353" y="117"/>
                        <a:pt x="1069" y="394"/>
                      </a:cubicBezTo>
                      <a:cubicBezTo>
                        <a:pt x="0" y="1415"/>
                        <a:pt x="991" y="2919"/>
                        <a:pt x="2114" y="2919"/>
                      </a:cubicBezTo>
                      <a:cubicBezTo>
                        <a:pt x="2428" y="2919"/>
                        <a:pt x="2752" y="2801"/>
                        <a:pt x="3045" y="2522"/>
                      </a:cubicBezTo>
                      <a:cubicBezTo>
                        <a:pt x="4092" y="1522"/>
                        <a:pt x="3089" y="0"/>
                        <a:pt x="1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3" name="Google Shape;3463;p21"/>
                <p:cNvSpPr/>
                <p:nvPr/>
              </p:nvSpPr>
              <p:spPr>
                <a:xfrm>
                  <a:off x="6001650" y="2917450"/>
                  <a:ext cx="102975" cy="72700"/>
                </a:xfrm>
                <a:custGeom>
                  <a:avLst/>
                  <a:gdLst/>
                  <a:ahLst/>
                  <a:cxnLst/>
                  <a:rect l="l" t="t" r="r" b="b"/>
                  <a:pathLst>
                    <a:path w="4119" h="2908" extrusionOk="0">
                      <a:moveTo>
                        <a:pt x="2018" y="1"/>
                      </a:moveTo>
                      <a:cubicBezTo>
                        <a:pt x="1702" y="1"/>
                        <a:pt x="1373" y="119"/>
                        <a:pt x="1074" y="398"/>
                      </a:cubicBezTo>
                      <a:cubicBezTo>
                        <a:pt x="1" y="1400"/>
                        <a:pt x="1005" y="2907"/>
                        <a:pt x="2134" y="2907"/>
                      </a:cubicBezTo>
                      <a:cubicBezTo>
                        <a:pt x="2443" y="2907"/>
                        <a:pt x="2762" y="2794"/>
                        <a:pt x="3050" y="2526"/>
                      </a:cubicBezTo>
                      <a:cubicBezTo>
                        <a:pt x="4119" y="1504"/>
                        <a:pt x="3146" y="1"/>
                        <a:pt x="20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4" name="Google Shape;3464;p21"/>
                <p:cNvSpPr/>
                <p:nvPr/>
              </p:nvSpPr>
              <p:spPr>
                <a:xfrm>
                  <a:off x="5914275" y="2960325"/>
                  <a:ext cx="103025" cy="72375"/>
                </a:xfrm>
                <a:custGeom>
                  <a:avLst/>
                  <a:gdLst/>
                  <a:ahLst/>
                  <a:cxnLst/>
                  <a:rect l="l" t="t" r="r" b="b"/>
                  <a:pathLst>
                    <a:path w="4121" h="2895" extrusionOk="0">
                      <a:moveTo>
                        <a:pt x="2010" y="0"/>
                      </a:moveTo>
                      <a:cubicBezTo>
                        <a:pt x="1696" y="0"/>
                        <a:pt x="1371" y="115"/>
                        <a:pt x="1074" y="385"/>
                      </a:cubicBezTo>
                      <a:cubicBezTo>
                        <a:pt x="0" y="1387"/>
                        <a:pt x="1005" y="2894"/>
                        <a:pt x="2133" y="2894"/>
                      </a:cubicBezTo>
                      <a:cubicBezTo>
                        <a:pt x="2443" y="2894"/>
                        <a:pt x="2762" y="2781"/>
                        <a:pt x="3049" y="2513"/>
                      </a:cubicBezTo>
                      <a:cubicBezTo>
                        <a:pt x="4120" y="1489"/>
                        <a:pt x="3142" y="0"/>
                        <a:pt x="2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5" name="Google Shape;3465;p21"/>
                <p:cNvSpPr/>
                <p:nvPr/>
              </p:nvSpPr>
              <p:spPr>
                <a:xfrm>
                  <a:off x="6025325" y="2942625"/>
                  <a:ext cx="104100" cy="72975"/>
                </a:xfrm>
                <a:custGeom>
                  <a:avLst/>
                  <a:gdLst/>
                  <a:ahLst/>
                  <a:cxnLst/>
                  <a:rect l="l" t="t" r="r" b="b"/>
                  <a:pathLst>
                    <a:path w="4164" h="2919" extrusionOk="0">
                      <a:moveTo>
                        <a:pt x="2012" y="0"/>
                      </a:moveTo>
                      <a:cubicBezTo>
                        <a:pt x="1694" y="0"/>
                        <a:pt x="1366" y="117"/>
                        <a:pt x="1070" y="394"/>
                      </a:cubicBezTo>
                      <a:cubicBezTo>
                        <a:pt x="1" y="1415"/>
                        <a:pt x="1010" y="2919"/>
                        <a:pt x="2126" y="2919"/>
                      </a:cubicBezTo>
                      <a:cubicBezTo>
                        <a:pt x="2439" y="2919"/>
                        <a:pt x="2759" y="2801"/>
                        <a:pt x="3045" y="2522"/>
                      </a:cubicBezTo>
                      <a:cubicBezTo>
                        <a:pt x="4164" y="1522"/>
                        <a:pt x="3158"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6" name="Google Shape;3466;p21"/>
                <p:cNvSpPr/>
                <p:nvPr/>
              </p:nvSpPr>
              <p:spPr>
                <a:xfrm>
                  <a:off x="6063450" y="2931525"/>
                  <a:ext cx="102850" cy="72325"/>
                </a:xfrm>
                <a:custGeom>
                  <a:avLst/>
                  <a:gdLst/>
                  <a:ahLst/>
                  <a:cxnLst/>
                  <a:rect l="l" t="t" r="r" b="b"/>
                  <a:pathLst>
                    <a:path w="4114" h="2893" extrusionOk="0">
                      <a:moveTo>
                        <a:pt x="1994" y="0"/>
                      </a:moveTo>
                      <a:cubicBezTo>
                        <a:pt x="1682" y="0"/>
                        <a:pt x="1359" y="113"/>
                        <a:pt x="1064" y="382"/>
                      </a:cubicBezTo>
                      <a:cubicBezTo>
                        <a:pt x="1" y="1398"/>
                        <a:pt x="995" y="2892"/>
                        <a:pt x="2105" y="2892"/>
                      </a:cubicBezTo>
                      <a:cubicBezTo>
                        <a:pt x="2422" y="2892"/>
                        <a:pt x="2749" y="2770"/>
                        <a:pt x="3040" y="2479"/>
                      </a:cubicBezTo>
                      <a:cubicBezTo>
                        <a:pt x="4113" y="1502"/>
                        <a:pt x="3128" y="0"/>
                        <a:pt x="1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7" name="Google Shape;3467;p21"/>
                <p:cNvSpPr/>
                <p:nvPr/>
              </p:nvSpPr>
              <p:spPr>
                <a:xfrm>
                  <a:off x="5908200" y="3005300"/>
                  <a:ext cx="103675" cy="73000"/>
                </a:xfrm>
                <a:custGeom>
                  <a:avLst/>
                  <a:gdLst/>
                  <a:ahLst/>
                  <a:cxnLst/>
                  <a:rect l="l" t="t" r="r" b="b"/>
                  <a:pathLst>
                    <a:path w="4147" h="2920" extrusionOk="0">
                      <a:moveTo>
                        <a:pt x="2040" y="1"/>
                      </a:moveTo>
                      <a:cubicBezTo>
                        <a:pt x="1718" y="1"/>
                        <a:pt x="1382" y="122"/>
                        <a:pt x="1074" y="410"/>
                      </a:cubicBezTo>
                      <a:cubicBezTo>
                        <a:pt x="0" y="1412"/>
                        <a:pt x="1023" y="2919"/>
                        <a:pt x="2160" y="2919"/>
                      </a:cubicBezTo>
                      <a:cubicBezTo>
                        <a:pt x="2472" y="2919"/>
                        <a:pt x="2792" y="2806"/>
                        <a:pt x="3080" y="2537"/>
                      </a:cubicBezTo>
                      <a:cubicBezTo>
                        <a:pt x="4146" y="1518"/>
                        <a:pt x="3180" y="1"/>
                        <a:pt x="20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8" name="Google Shape;3468;p21"/>
                <p:cNvSpPr/>
                <p:nvPr/>
              </p:nvSpPr>
              <p:spPr>
                <a:xfrm>
                  <a:off x="6008550" y="2983650"/>
                  <a:ext cx="102975" cy="72675"/>
                </a:xfrm>
                <a:custGeom>
                  <a:avLst/>
                  <a:gdLst/>
                  <a:ahLst/>
                  <a:cxnLst/>
                  <a:rect l="l" t="t" r="r" b="b"/>
                  <a:pathLst>
                    <a:path w="4119" h="2907" extrusionOk="0">
                      <a:moveTo>
                        <a:pt x="2007" y="1"/>
                      </a:moveTo>
                      <a:cubicBezTo>
                        <a:pt x="1694" y="1"/>
                        <a:pt x="1369" y="117"/>
                        <a:pt x="1072" y="394"/>
                      </a:cubicBezTo>
                      <a:cubicBezTo>
                        <a:pt x="1" y="1418"/>
                        <a:pt x="998" y="2907"/>
                        <a:pt x="2124" y="2907"/>
                      </a:cubicBezTo>
                      <a:cubicBezTo>
                        <a:pt x="2436" y="2907"/>
                        <a:pt x="2757" y="2792"/>
                        <a:pt x="3048" y="2522"/>
                      </a:cubicBezTo>
                      <a:cubicBezTo>
                        <a:pt x="4119"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9" name="Google Shape;3469;p21"/>
                <p:cNvSpPr/>
                <p:nvPr/>
              </p:nvSpPr>
              <p:spPr>
                <a:xfrm>
                  <a:off x="5936300" y="3043300"/>
                  <a:ext cx="103525" cy="72975"/>
                </a:xfrm>
                <a:custGeom>
                  <a:avLst/>
                  <a:gdLst/>
                  <a:ahLst/>
                  <a:cxnLst/>
                  <a:rect l="l" t="t" r="r" b="b"/>
                  <a:pathLst>
                    <a:path w="4141" h="2919" extrusionOk="0">
                      <a:moveTo>
                        <a:pt x="2028" y="0"/>
                      </a:moveTo>
                      <a:cubicBezTo>
                        <a:pt x="1708" y="0"/>
                        <a:pt x="1376" y="122"/>
                        <a:pt x="1074" y="410"/>
                      </a:cubicBezTo>
                      <a:cubicBezTo>
                        <a:pt x="1" y="1411"/>
                        <a:pt x="1005" y="2919"/>
                        <a:pt x="2134" y="2919"/>
                      </a:cubicBezTo>
                      <a:cubicBezTo>
                        <a:pt x="2443" y="2919"/>
                        <a:pt x="2762" y="2805"/>
                        <a:pt x="3050" y="2537"/>
                      </a:cubicBezTo>
                      <a:cubicBezTo>
                        <a:pt x="4140" y="1518"/>
                        <a:pt x="3161" y="0"/>
                        <a:pt x="20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0" name="Google Shape;3470;p21"/>
                <p:cNvSpPr/>
                <p:nvPr/>
              </p:nvSpPr>
              <p:spPr>
                <a:xfrm>
                  <a:off x="5911225" y="3067250"/>
                  <a:ext cx="103050" cy="72600"/>
                </a:xfrm>
                <a:custGeom>
                  <a:avLst/>
                  <a:gdLst/>
                  <a:ahLst/>
                  <a:cxnLst/>
                  <a:rect l="l" t="t" r="r" b="b"/>
                  <a:pathLst>
                    <a:path w="4122" h="2904" extrusionOk="0">
                      <a:moveTo>
                        <a:pt x="1998" y="0"/>
                      </a:moveTo>
                      <a:cubicBezTo>
                        <a:pt x="1686" y="0"/>
                        <a:pt x="1364" y="117"/>
                        <a:pt x="1074" y="394"/>
                      </a:cubicBezTo>
                      <a:cubicBezTo>
                        <a:pt x="1" y="1396"/>
                        <a:pt x="1024" y="2903"/>
                        <a:pt x="2146" y="2903"/>
                      </a:cubicBezTo>
                      <a:cubicBezTo>
                        <a:pt x="2454" y="2903"/>
                        <a:pt x="2769" y="2790"/>
                        <a:pt x="3050" y="2522"/>
                      </a:cubicBezTo>
                      <a:cubicBezTo>
                        <a:pt x="4121" y="1522"/>
                        <a:pt x="3123" y="0"/>
                        <a:pt x="19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1" name="Google Shape;3471;p21"/>
                <p:cNvSpPr/>
                <p:nvPr/>
              </p:nvSpPr>
              <p:spPr>
                <a:xfrm>
                  <a:off x="6056525" y="3017775"/>
                  <a:ext cx="103575" cy="72675"/>
                </a:xfrm>
                <a:custGeom>
                  <a:avLst/>
                  <a:gdLst/>
                  <a:ahLst/>
                  <a:cxnLst/>
                  <a:rect l="l" t="t" r="r" b="b"/>
                  <a:pathLst>
                    <a:path w="4143" h="2907" extrusionOk="0">
                      <a:moveTo>
                        <a:pt x="2041" y="0"/>
                      </a:moveTo>
                      <a:cubicBezTo>
                        <a:pt x="1726" y="0"/>
                        <a:pt x="1397" y="118"/>
                        <a:pt x="1098" y="397"/>
                      </a:cubicBezTo>
                      <a:cubicBezTo>
                        <a:pt x="1" y="1399"/>
                        <a:pt x="1019" y="2906"/>
                        <a:pt x="2154" y="2906"/>
                      </a:cubicBezTo>
                      <a:cubicBezTo>
                        <a:pt x="2466" y="2906"/>
                        <a:pt x="2786" y="2793"/>
                        <a:pt x="3074" y="2525"/>
                      </a:cubicBezTo>
                      <a:cubicBezTo>
                        <a:pt x="4143" y="1504"/>
                        <a:pt x="3170" y="0"/>
                        <a:pt x="20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2" name="Google Shape;3472;p21"/>
                <p:cNvSpPr/>
                <p:nvPr/>
              </p:nvSpPr>
              <p:spPr>
                <a:xfrm>
                  <a:off x="6123300" y="3003325"/>
                  <a:ext cx="102900" cy="72775"/>
                </a:xfrm>
                <a:custGeom>
                  <a:avLst/>
                  <a:gdLst/>
                  <a:ahLst/>
                  <a:cxnLst/>
                  <a:rect l="l" t="t" r="r" b="b"/>
                  <a:pathLst>
                    <a:path w="4116" h="2911" extrusionOk="0">
                      <a:moveTo>
                        <a:pt x="2003" y="1"/>
                      </a:moveTo>
                      <a:cubicBezTo>
                        <a:pt x="1689" y="1"/>
                        <a:pt x="1364" y="118"/>
                        <a:pt x="1072" y="398"/>
                      </a:cubicBezTo>
                      <a:cubicBezTo>
                        <a:pt x="1" y="1421"/>
                        <a:pt x="998" y="2910"/>
                        <a:pt x="2123" y="2910"/>
                      </a:cubicBezTo>
                      <a:cubicBezTo>
                        <a:pt x="2435" y="2910"/>
                        <a:pt x="2757" y="2796"/>
                        <a:pt x="3047" y="2525"/>
                      </a:cubicBezTo>
                      <a:cubicBezTo>
                        <a:pt x="4116" y="1504"/>
                        <a:pt x="3125" y="1"/>
                        <a:pt x="2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3" name="Google Shape;3473;p21"/>
                <p:cNvSpPr/>
                <p:nvPr/>
              </p:nvSpPr>
              <p:spPr>
                <a:xfrm>
                  <a:off x="6143000" y="3008250"/>
                  <a:ext cx="102850" cy="73075"/>
                </a:xfrm>
                <a:custGeom>
                  <a:avLst/>
                  <a:gdLst/>
                  <a:ahLst/>
                  <a:cxnLst/>
                  <a:rect l="l" t="t" r="r" b="b"/>
                  <a:pathLst>
                    <a:path w="4114" h="2923" extrusionOk="0">
                      <a:moveTo>
                        <a:pt x="2032" y="1"/>
                      </a:moveTo>
                      <a:cubicBezTo>
                        <a:pt x="1712" y="1"/>
                        <a:pt x="1378" y="123"/>
                        <a:pt x="1074" y="413"/>
                      </a:cubicBezTo>
                      <a:cubicBezTo>
                        <a:pt x="0" y="1415"/>
                        <a:pt x="1024" y="2923"/>
                        <a:pt x="2146" y="2923"/>
                      </a:cubicBezTo>
                      <a:cubicBezTo>
                        <a:pt x="2453" y="2923"/>
                        <a:pt x="2768" y="2809"/>
                        <a:pt x="3050" y="2541"/>
                      </a:cubicBezTo>
                      <a:cubicBezTo>
                        <a:pt x="4114" y="1501"/>
                        <a:pt x="3154" y="1"/>
                        <a:pt x="20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4" name="Google Shape;3474;p21"/>
                <p:cNvSpPr/>
                <p:nvPr/>
              </p:nvSpPr>
              <p:spPr>
                <a:xfrm>
                  <a:off x="6058700" y="3079400"/>
                  <a:ext cx="103575" cy="72675"/>
                </a:xfrm>
                <a:custGeom>
                  <a:avLst/>
                  <a:gdLst/>
                  <a:ahLst/>
                  <a:cxnLst/>
                  <a:rect l="l" t="t" r="r" b="b"/>
                  <a:pathLst>
                    <a:path w="4143" h="2907" extrusionOk="0">
                      <a:moveTo>
                        <a:pt x="2011" y="1"/>
                      </a:moveTo>
                      <a:cubicBezTo>
                        <a:pt x="1695" y="1"/>
                        <a:pt x="1369" y="117"/>
                        <a:pt x="1072" y="394"/>
                      </a:cubicBezTo>
                      <a:cubicBezTo>
                        <a:pt x="1" y="1418"/>
                        <a:pt x="998" y="2907"/>
                        <a:pt x="2124" y="2907"/>
                      </a:cubicBezTo>
                      <a:cubicBezTo>
                        <a:pt x="2436" y="2907"/>
                        <a:pt x="2757" y="2792"/>
                        <a:pt x="3048" y="2522"/>
                      </a:cubicBezTo>
                      <a:cubicBezTo>
                        <a:pt x="4143"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5" name="Google Shape;3475;p21"/>
                <p:cNvSpPr/>
                <p:nvPr/>
              </p:nvSpPr>
              <p:spPr>
                <a:xfrm>
                  <a:off x="6108800" y="3072925"/>
                  <a:ext cx="102925" cy="73000"/>
                </a:xfrm>
                <a:custGeom>
                  <a:avLst/>
                  <a:gdLst/>
                  <a:ahLst/>
                  <a:cxnLst/>
                  <a:rect l="l" t="t" r="r" b="b"/>
                  <a:pathLst>
                    <a:path w="4117" h="2920" extrusionOk="0">
                      <a:moveTo>
                        <a:pt x="2012" y="1"/>
                      </a:moveTo>
                      <a:cubicBezTo>
                        <a:pt x="1696" y="1"/>
                        <a:pt x="1369" y="122"/>
                        <a:pt x="1074" y="410"/>
                      </a:cubicBezTo>
                      <a:cubicBezTo>
                        <a:pt x="1" y="1412"/>
                        <a:pt x="1024" y="2919"/>
                        <a:pt x="2146" y="2919"/>
                      </a:cubicBezTo>
                      <a:cubicBezTo>
                        <a:pt x="2453" y="2919"/>
                        <a:pt x="2769" y="2806"/>
                        <a:pt x="3050" y="2538"/>
                      </a:cubicBezTo>
                      <a:cubicBezTo>
                        <a:pt x="4116" y="1519"/>
                        <a:pt x="3132"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6" name="Google Shape;3476;p21"/>
                <p:cNvSpPr/>
                <p:nvPr/>
              </p:nvSpPr>
              <p:spPr>
                <a:xfrm>
                  <a:off x="6183275" y="3050125"/>
                  <a:ext cx="103500" cy="73000"/>
                </a:xfrm>
                <a:custGeom>
                  <a:avLst/>
                  <a:gdLst/>
                  <a:ahLst/>
                  <a:cxnLst/>
                  <a:rect l="l" t="t" r="r" b="b"/>
                  <a:pathLst>
                    <a:path w="4140" h="2920" extrusionOk="0">
                      <a:moveTo>
                        <a:pt x="2028" y="1"/>
                      </a:moveTo>
                      <a:cubicBezTo>
                        <a:pt x="1708" y="1"/>
                        <a:pt x="1375" y="122"/>
                        <a:pt x="1074" y="410"/>
                      </a:cubicBezTo>
                      <a:cubicBezTo>
                        <a:pt x="0" y="1412"/>
                        <a:pt x="1005" y="2919"/>
                        <a:pt x="2133" y="2919"/>
                      </a:cubicBezTo>
                      <a:cubicBezTo>
                        <a:pt x="2443" y="2919"/>
                        <a:pt x="2762" y="2806"/>
                        <a:pt x="3050" y="2538"/>
                      </a:cubicBezTo>
                      <a:cubicBezTo>
                        <a:pt x="4140" y="1519"/>
                        <a:pt x="3160" y="1"/>
                        <a:pt x="20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7" name="Google Shape;3477;p21"/>
                <p:cNvSpPr/>
                <p:nvPr/>
              </p:nvSpPr>
              <p:spPr>
                <a:xfrm>
                  <a:off x="6095875" y="3092700"/>
                  <a:ext cx="102925" cy="72975"/>
                </a:xfrm>
                <a:custGeom>
                  <a:avLst/>
                  <a:gdLst/>
                  <a:ahLst/>
                  <a:cxnLst/>
                  <a:rect l="l" t="t" r="r" b="b"/>
                  <a:pathLst>
                    <a:path w="4117" h="2919" extrusionOk="0">
                      <a:moveTo>
                        <a:pt x="2025" y="0"/>
                      </a:moveTo>
                      <a:cubicBezTo>
                        <a:pt x="1707" y="0"/>
                        <a:pt x="1376" y="121"/>
                        <a:pt x="1074" y="409"/>
                      </a:cubicBezTo>
                      <a:cubicBezTo>
                        <a:pt x="1" y="1411"/>
                        <a:pt x="1005" y="2918"/>
                        <a:pt x="2134" y="2918"/>
                      </a:cubicBezTo>
                      <a:cubicBezTo>
                        <a:pt x="2443" y="2918"/>
                        <a:pt x="2762" y="2805"/>
                        <a:pt x="3050" y="2537"/>
                      </a:cubicBezTo>
                      <a:cubicBezTo>
                        <a:pt x="4116" y="1518"/>
                        <a:pt x="3150"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8" name="Google Shape;3478;p21"/>
                <p:cNvSpPr/>
                <p:nvPr/>
              </p:nvSpPr>
              <p:spPr>
                <a:xfrm>
                  <a:off x="6169650" y="3087000"/>
                  <a:ext cx="102975" cy="72675"/>
                </a:xfrm>
                <a:custGeom>
                  <a:avLst/>
                  <a:gdLst/>
                  <a:ahLst/>
                  <a:cxnLst/>
                  <a:rect l="l" t="t" r="r" b="b"/>
                  <a:pathLst>
                    <a:path w="4119" h="2907" extrusionOk="0">
                      <a:moveTo>
                        <a:pt x="2007" y="0"/>
                      </a:moveTo>
                      <a:cubicBezTo>
                        <a:pt x="1694" y="0"/>
                        <a:pt x="1368" y="117"/>
                        <a:pt x="1072" y="394"/>
                      </a:cubicBezTo>
                      <a:cubicBezTo>
                        <a:pt x="1" y="1417"/>
                        <a:pt x="1017" y="2907"/>
                        <a:pt x="2136" y="2907"/>
                      </a:cubicBezTo>
                      <a:cubicBezTo>
                        <a:pt x="2446" y="2907"/>
                        <a:pt x="2764" y="2792"/>
                        <a:pt x="3047" y="2522"/>
                      </a:cubicBezTo>
                      <a:cubicBezTo>
                        <a:pt x="4119" y="1522"/>
                        <a:pt x="3139" y="0"/>
                        <a:pt x="20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9" name="Google Shape;3479;p21"/>
                <p:cNvSpPr/>
                <p:nvPr/>
              </p:nvSpPr>
              <p:spPr>
                <a:xfrm>
                  <a:off x="6140725" y="3123075"/>
                  <a:ext cx="102900" cy="73000"/>
                </a:xfrm>
                <a:custGeom>
                  <a:avLst/>
                  <a:gdLst/>
                  <a:ahLst/>
                  <a:cxnLst/>
                  <a:rect l="l" t="t" r="r" b="b"/>
                  <a:pathLst>
                    <a:path w="4116" h="2920" extrusionOk="0">
                      <a:moveTo>
                        <a:pt x="2012" y="1"/>
                      </a:moveTo>
                      <a:cubicBezTo>
                        <a:pt x="1696" y="1"/>
                        <a:pt x="1368" y="122"/>
                        <a:pt x="1074" y="410"/>
                      </a:cubicBezTo>
                      <a:cubicBezTo>
                        <a:pt x="0" y="1412"/>
                        <a:pt x="1005" y="2919"/>
                        <a:pt x="2133" y="2919"/>
                      </a:cubicBezTo>
                      <a:cubicBezTo>
                        <a:pt x="2443" y="2919"/>
                        <a:pt x="2762" y="2806"/>
                        <a:pt x="3049" y="2538"/>
                      </a:cubicBezTo>
                      <a:cubicBezTo>
                        <a:pt x="4116" y="1519"/>
                        <a:pt x="313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0" name="Google Shape;3480;p21"/>
                <p:cNvSpPr/>
                <p:nvPr/>
              </p:nvSpPr>
              <p:spPr>
                <a:xfrm>
                  <a:off x="6181100" y="3132600"/>
                  <a:ext cx="102925" cy="72975"/>
                </a:xfrm>
                <a:custGeom>
                  <a:avLst/>
                  <a:gdLst/>
                  <a:ahLst/>
                  <a:cxnLst/>
                  <a:rect l="l" t="t" r="r" b="b"/>
                  <a:pathLst>
                    <a:path w="4117" h="2919" extrusionOk="0">
                      <a:moveTo>
                        <a:pt x="2005" y="0"/>
                      </a:moveTo>
                      <a:cubicBezTo>
                        <a:pt x="1692" y="0"/>
                        <a:pt x="1366" y="117"/>
                        <a:pt x="1070" y="394"/>
                      </a:cubicBezTo>
                      <a:cubicBezTo>
                        <a:pt x="1" y="1415"/>
                        <a:pt x="1010" y="2919"/>
                        <a:pt x="2126" y="2919"/>
                      </a:cubicBezTo>
                      <a:cubicBezTo>
                        <a:pt x="2439" y="2919"/>
                        <a:pt x="2760"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1" name="Google Shape;3481;p21"/>
                <p:cNvSpPr/>
                <p:nvPr/>
              </p:nvSpPr>
              <p:spPr>
                <a:xfrm>
                  <a:off x="5980550" y="3217300"/>
                  <a:ext cx="103500" cy="73000"/>
                </a:xfrm>
                <a:custGeom>
                  <a:avLst/>
                  <a:gdLst/>
                  <a:ahLst/>
                  <a:cxnLst/>
                  <a:rect l="l" t="t" r="r" b="b"/>
                  <a:pathLst>
                    <a:path w="4140" h="2920" extrusionOk="0">
                      <a:moveTo>
                        <a:pt x="2048" y="1"/>
                      </a:moveTo>
                      <a:cubicBezTo>
                        <a:pt x="1730" y="1"/>
                        <a:pt x="1399" y="122"/>
                        <a:pt x="1098" y="410"/>
                      </a:cubicBezTo>
                      <a:cubicBezTo>
                        <a:pt x="0" y="1412"/>
                        <a:pt x="1018" y="2919"/>
                        <a:pt x="2154" y="2919"/>
                      </a:cubicBezTo>
                      <a:cubicBezTo>
                        <a:pt x="2465" y="2919"/>
                        <a:pt x="2785" y="2806"/>
                        <a:pt x="3073" y="2538"/>
                      </a:cubicBezTo>
                      <a:cubicBezTo>
                        <a:pt x="4140" y="1519"/>
                        <a:pt x="3174" y="1"/>
                        <a:pt x="20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2" name="Google Shape;3482;p21"/>
                <p:cNvSpPr/>
                <p:nvPr/>
              </p:nvSpPr>
              <p:spPr>
                <a:xfrm>
                  <a:off x="6050300" y="3209575"/>
                  <a:ext cx="239575" cy="127075"/>
                </a:xfrm>
                <a:custGeom>
                  <a:avLst/>
                  <a:gdLst/>
                  <a:ahLst/>
                  <a:cxnLst/>
                  <a:rect l="l" t="t" r="r" b="b"/>
                  <a:pathLst>
                    <a:path w="9583" h="5083" extrusionOk="0">
                      <a:moveTo>
                        <a:pt x="5708" y="1"/>
                      </a:moveTo>
                      <a:cubicBezTo>
                        <a:pt x="5388" y="1"/>
                        <a:pt x="5054" y="123"/>
                        <a:pt x="4751" y="415"/>
                      </a:cubicBezTo>
                      <a:cubicBezTo>
                        <a:pt x="4235" y="902"/>
                        <a:pt x="4235" y="1509"/>
                        <a:pt x="4448" y="1996"/>
                      </a:cubicBezTo>
                      <a:cubicBezTo>
                        <a:pt x="4289" y="1943"/>
                        <a:pt x="4128" y="1912"/>
                        <a:pt x="3965" y="1912"/>
                      </a:cubicBezTo>
                      <a:cubicBezTo>
                        <a:pt x="3658" y="1912"/>
                        <a:pt x="3347" y="2022"/>
                        <a:pt x="3049" y="2300"/>
                      </a:cubicBezTo>
                      <a:cubicBezTo>
                        <a:pt x="2958" y="2391"/>
                        <a:pt x="2928" y="2421"/>
                        <a:pt x="2897" y="2482"/>
                      </a:cubicBezTo>
                      <a:cubicBezTo>
                        <a:pt x="2650" y="2297"/>
                        <a:pt x="2340" y="2174"/>
                        <a:pt x="2016" y="2174"/>
                      </a:cubicBezTo>
                      <a:cubicBezTo>
                        <a:pt x="1701" y="2174"/>
                        <a:pt x="1373" y="2289"/>
                        <a:pt x="1074" y="2573"/>
                      </a:cubicBezTo>
                      <a:cubicBezTo>
                        <a:pt x="0" y="3575"/>
                        <a:pt x="1005" y="5083"/>
                        <a:pt x="2133" y="5083"/>
                      </a:cubicBezTo>
                      <a:cubicBezTo>
                        <a:pt x="2443" y="5083"/>
                        <a:pt x="2761" y="4969"/>
                        <a:pt x="3049" y="4701"/>
                      </a:cubicBezTo>
                      <a:cubicBezTo>
                        <a:pt x="3110" y="4610"/>
                        <a:pt x="3171" y="4579"/>
                        <a:pt x="3201" y="4519"/>
                      </a:cubicBezTo>
                      <a:cubicBezTo>
                        <a:pt x="3448" y="4704"/>
                        <a:pt x="3758" y="4826"/>
                        <a:pt x="4083" y="4826"/>
                      </a:cubicBezTo>
                      <a:cubicBezTo>
                        <a:pt x="4397" y="4826"/>
                        <a:pt x="4726" y="4712"/>
                        <a:pt x="5025" y="4427"/>
                      </a:cubicBezTo>
                      <a:cubicBezTo>
                        <a:pt x="5542" y="3941"/>
                        <a:pt x="5542" y="3333"/>
                        <a:pt x="5329" y="2847"/>
                      </a:cubicBezTo>
                      <a:lnTo>
                        <a:pt x="5329" y="2847"/>
                      </a:lnTo>
                      <a:cubicBezTo>
                        <a:pt x="5466" y="2892"/>
                        <a:pt x="5610" y="2915"/>
                        <a:pt x="5755" y="2915"/>
                      </a:cubicBezTo>
                      <a:cubicBezTo>
                        <a:pt x="5899" y="2915"/>
                        <a:pt x="6043" y="2892"/>
                        <a:pt x="6180" y="2847"/>
                      </a:cubicBezTo>
                      <a:cubicBezTo>
                        <a:pt x="6434" y="3375"/>
                        <a:pt x="6978" y="3765"/>
                        <a:pt x="7561" y="3765"/>
                      </a:cubicBezTo>
                      <a:cubicBezTo>
                        <a:pt x="7883" y="3765"/>
                        <a:pt x="8217" y="3645"/>
                        <a:pt x="8521" y="3364"/>
                      </a:cubicBezTo>
                      <a:cubicBezTo>
                        <a:pt x="9582" y="2383"/>
                        <a:pt x="8571" y="867"/>
                        <a:pt x="7453" y="867"/>
                      </a:cubicBezTo>
                      <a:cubicBezTo>
                        <a:pt x="7323" y="867"/>
                        <a:pt x="7192" y="888"/>
                        <a:pt x="7062" y="932"/>
                      </a:cubicBezTo>
                      <a:cubicBezTo>
                        <a:pt x="6827" y="403"/>
                        <a:pt x="6289" y="1"/>
                        <a:pt x="57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3" name="Google Shape;3483;p21"/>
                <p:cNvSpPr/>
                <p:nvPr/>
              </p:nvSpPr>
              <p:spPr>
                <a:xfrm>
                  <a:off x="6229625" y="3150650"/>
                  <a:ext cx="103500" cy="72775"/>
                </a:xfrm>
                <a:custGeom>
                  <a:avLst/>
                  <a:gdLst/>
                  <a:ahLst/>
                  <a:cxnLst/>
                  <a:rect l="l" t="t" r="r" b="b"/>
                  <a:pathLst>
                    <a:path w="4140" h="2911" extrusionOk="0">
                      <a:moveTo>
                        <a:pt x="2029" y="1"/>
                      </a:moveTo>
                      <a:cubicBezTo>
                        <a:pt x="1708" y="1"/>
                        <a:pt x="1376" y="120"/>
                        <a:pt x="1074" y="401"/>
                      </a:cubicBezTo>
                      <a:cubicBezTo>
                        <a:pt x="1" y="1403"/>
                        <a:pt x="1005" y="2911"/>
                        <a:pt x="2134" y="2911"/>
                      </a:cubicBezTo>
                      <a:cubicBezTo>
                        <a:pt x="2443" y="2911"/>
                        <a:pt x="2762" y="2797"/>
                        <a:pt x="3050" y="2529"/>
                      </a:cubicBezTo>
                      <a:cubicBezTo>
                        <a:pt x="4140" y="1487"/>
                        <a:pt x="3161" y="1"/>
                        <a:pt x="20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4" name="Google Shape;3484;p21"/>
                <p:cNvSpPr/>
                <p:nvPr/>
              </p:nvSpPr>
              <p:spPr>
                <a:xfrm>
                  <a:off x="6063325" y="3227575"/>
                  <a:ext cx="102925" cy="72975"/>
                </a:xfrm>
                <a:custGeom>
                  <a:avLst/>
                  <a:gdLst/>
                  <a:ahLst/>
                  <a:cxnLst/>
                  <a:rect l="l" t="t" r="r" b="b"/>
                  <a:pathLst>
                    <a:path w="4117" h="2919" extrusionOk="0">
                      <a:moveTo>
                        <a:pt x="1993" y="1"/>
                      </a:moveTo>
                      <a:cubicBezTo>
                        <a:pt x="1681" y="1"/>
                        <a:pt x="1359" y="117"/>
                        <a:pt x="1069" y="394"/>
                      </a:cubicBezTo>
                      <a:cubicBezTo>
                        <a:pt x="1" y="1415"/>
                        <a:pt x="1010" y="2919"/>
                        <a:pt x="2126" y="2919"/>
                      </a:cubicBezTo>
                      <a:cubicBezTo>
                        <a:pt x="2438" y="2919"/>
                        <a:pt x="2759" y="2801"/>
                        <a:pt x="3045" y="2522"/>
                      </a:cubicBezTo>
                      <a:cubicBezTo>
                        <a:pt x="4116" y="1522"/>
                        <a:pt x="3118"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5" name="Google Shape;3485;p21"/>
                <p:cNvSpPr/>
                <p:nvPr/>
              </p:nvSpPr>
              <p:spPr>
                <a:xfrm>
                  <a:off x="6162000" y="3214275"/>
                  <a:ext cx="102900" cy="72975"/>
                </a:xfrm>
                <a:custGeom>
                  <a:avLst/>
                  <a:gdLst/>
                  <a:ahLst/>
                  <a:cxnLst/>
                  <a:rect l="l" t="t" r="r" b="b"/>
                  <a:pathLst>
                    <a:path w="4116" h="2919" extrusionOk="0">
                      <a:moveTo>
                        <a:pt x="2024" y="0"/>
                      </a:moveTo>
                      <a:cubicBezTo>
                        <a:pt x="1706" y="0"/>
                        <a:pt x="1375" y="122"/>
                        <a:pt x="1074" y="410"/>
                      </a:cubicBezTo>
                      <a:cubicBezTo>
                        <a:pt x="0" y="1411"/>
                        <a:pt x="1024" y="2919"/>
                        <a:pt x="2145" y="2919"/>
                      </a:cubicBezTo>
                      <a:cubicBezTo>
                        <a:pt x="2453" y="2919"/>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6" name="Google Shape;3486;p21"/>
                <p:cNvSpPr/>
                <p:nvPr/>
              </p:nvSpPr>
              <p:spPr>
                <a:xfrm>
                  <a:off x="6165800" y="3226725"/>
                  <a:ext cx="102975" cy="72700"/>
                </a:xfrm>
                <a:custGeom>
                  <a:avLst/>
                  <a:gdLst/>
                  <a:ahLst/>
                  <a:cxnLst/>
                  <a:rect l="l" t="t" r="r" b="b"/>
                  <a:pathLst>
                    <a:path w="4119" h="2908" extrusionOk="0">
                      <a:moveTo>
                        <a:pt x="2017" y="1"/>
                      </a:moveTo>
                      <a:cubicBezTo>
                        <a:pt x="1701" y="1"/>
                        <a:pt x="1373" y="119"/>
                        <a:pt x="1074" y="398"/>
                      </a:cubicBezTo>
                      <a:cubicBezTo>
                        <a:pt x="0" y="1400"/>
                        <a:pt x="1024" y="2907"/>
                        <a:pt x="2145" y="2907"/>
                      </a:cubicBezTo>
                      <a:cubicBezTo>
                        <a:pt x="2453" y="2907"/>
                        <a:pt x="2768" y="2794"/>
                        <a:pt x="3049" y="2526"/>
                      </a:cubicBezTo>
                      <a:cubicBezTo>
                        <a:pt x="4118" y="1504"/>
                        <a:pt x="3146" y="1"/>
                        <a:pt x="20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7" name="Google Shape;3487;p21"/>
                <p:cNvSpPr/>
                <p:nvPr/>
              </p:nvSpPr>
              <p:spPr>
                <a:xfrm>
                  <a:off x="6224375" y="3211925"/>
                  <a:ext cx="102425" cy="72375"/>
                </a:xfrm>
                <a:custGeom>
                  <a:avLst/>
                  <a:gdLst/>
                  <a:ahLst/>
                  <a:cxnLst/>
                  <a:rect l="l" t="t" r="r" b="b"/>
                  <a:pathLst>
                    <a:path w="4097" h="2895" extrusionOk="0">
                      <a:moveTo>
                        <a:pt x="1996" y="0"/>
                      </a:moveTo>
                      <a:cubicBezTo>
                        <a:pt x="1687" y="0"/>
                        <a:pt x="1366" y="114"/>
                        <a:pt x="1071" y="382"/>
                      </a:cubicBezTo>
                      <a:cubicBezTo>
                        <a:pt x="0" y="1405"/>
                        <a:pt x="998" y="2895"/>
                        <a:pt x="2123" y="2895"/>
                      </a:cubicBezTo>
                      <a:cubicBezTo>
                        <a:pt x="2435" y="2895"/>
                        <a:pt x="2757" y="2780"/>
                        <a:pt x="3047" y="2510"/>
                      </a:cubicBezTo>
                      <a:cubicBezTo>
                        <a:pt x="4097" y="1508"/>
                        <a:pt x="3124" y="0"/>
                        <a:pt x="19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8" name="Google Shape;3488;p21"/>
                <p:cNvSpPr/>
                <p:nvPr/>
              </p:nvSpPr>
              <p:spPr>
                <a:xfrm>
                  <a:off x="6135450" y="3295975"/>
                  <a:ext cx="102975" cy="72675"/>
                </a:xfrm>
                <a:custGeom>
                  <a:avLst/>
                  <a:gdLst/>
                  <a:ahLst/>
                  <a:cxnLst/>
                  <a:rect l="l" t="t" r="r" b="b"/>
                  <a:pathLst>
                    <a:path w="4119" h="2907" extrusionOk="0">
                      <a:moveTo>
                        <a:pt x="1995" y="0"/>
                      </a:moveTo>
                      <a:cubicBezTo>
                        <a:pt x="1684" y="0"/>
                        <a:pt x="1362" y="117"/>
                        <a:pt x="1072" y="394"/>
                      </a:cubicBezTo>
                      <a:cubicBezTo>
                        <a:pt x="1" y="1417"/>
                        <a:pt x="1017" y="2906"/>
                        <a:pt x="2136" y="2906"/>
                      </a:cubicBezTo>
                      <a:cubicBezTo>
                        <a:pt x="2446" y="2906"/>
                        <a:pt x="2764" y="2792"/>
                        <a:pt x="3048" y="2522"/>
                      </a:cubicBezTo>
                      <a:cubicBezTo>
                        <a:pt x="4119" y="1522"/>
                        <a:pt x="3121" y="0"/>
                        <a:pt x="1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489" name="Google Shape;3489;p21"/>
              <p:cNvGrpSpPr/>
              <p:nvPr/>
            </p:nvGrpSpPr>
            <p:grpSpPr>
              <a:xfrm rot="-1202750" flipH="1">
                <a:off x="378679" y="4335148"/>
                <a:ext cx="1260473" cy="645757"/>
                <a:chOff x="4976050" y="4611525"/>
                <a:chExt cx="1664950" cy="852975"/>
              </a:xfrm>
            </p:grpSpPr>
            <p:sp>
              <p:nvSpPr>
                <p:cNvPr id="3490" name="Google Shape;3490;p21"/>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1" name="Google Shape;3491;p21"/>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492" name="Google Shape;3492;p21"/>
              <p:cNvGrpSpPr/>
              <p:nvPr/>
            </p:nvGrpSpPr>
            <p:grpSpPr>
              <a:xfrm>
                <a:off x="-144100" y="4296675"/>
                <a:ext cx="1024075" cy="1011725"/>
                <a:chOff x="2649575" y="3055425"/>
                <a:chExt cx="1024075" cy="1011725"/>
              </a:xfrm>
            </p:grpSpPr>
            <p:sp>
              <p:nvSpPr>
                <p:cNvPr id="3493" name="Google Shape;3493;p21"/>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4" name="Google Shape;3494;p21"/>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5" name="Google Shape;3495;p21"/>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6" name="Google Shape;3496;p21"/>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7" name="Google Shape;3497;p21"/>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8" name="Google Shape;3498;p21"/>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9" name="Google Shape;3499;p21"/>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0" name="Google Shape;3500;p21"/>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1" name="Google Shape;3501;p21"/>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2" name="Google Shape;3502;p21"/>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3" name="Google Shape;3503;p21"/>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4" name="Google Shape;3504;p21"/>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5" name="Google Shape;3505;p21"/>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6" name="Google Shape;3506;p21"/>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7" name="Google Shape;3507;p21"/>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8" name="Google Shape;3508;p21"/>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9" name="Google Shape;3509;p21"/>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0" name="Google Shape;3510;p21"/>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1" name="Google Shape;3511;p21"/>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2" name="Google Shape;3512;p21"/>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3" name="Google Shape;3513;p21"/>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4" name="Google Shape;3514;p21"/>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5" name="Google Shape;3515;p21"/>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6" name="Google Shape;3516;p21"/>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7" name="Google Shape;3517;p21"/>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8" name="Google Shape;3518;p21"/>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519" name="Google Shape;3519;p21"/>
              <p:cNvGrpSpPr/>
              <p:nvPr/>
            </p:nvGrpSpPr>
            <p:grpSpPr>
              <a:xfrm>
                <a:off x="275119" y="3862077"/>
                <a:ext cx="397219" cy="390007"/>
                <a:chOff x="5672100" y="3575250"/>
                <a:chExt cx="1054750" cy="1035325"/>
              </a:xfrm>
            </p:grpSpPr>
            <p:sp>
              <p:nvSpPr>
                <p:cNvPr id="3520" name="Google Shape;3520;p21"/>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1" name="Google Shape;3521;p21"/>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2" name="Google Shape;3522;p21"/>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3" name="Google Shape;3523;p21"/>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4" name="Google Shape;3524;p21"/>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5" name="Google Shape;3525;p21"/>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6" name="Google Shape;3526;p21"/>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7" name="Google Shape;3527;p21"/>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528" name="Google Shape;3528;p21"/>
            <p:cNvGrpSpPr/>
            <p:nvPr/>
          </p:nvGrpSpPr>
          <p:grpSpPr>
            <a:xfrm rot="1067620">
              <a:off x="8313264" y="1726754"/>
              <a:ext cx="180904" cy="237637"/>
              <a:chOff x="4906125" y="1207000"/>
              <a:chExt cx="520550" cy="683800"/>
            </a:xfrm>
          </p:grpSpPr>
          <p:sp>
            <p:nvSpPr>
              <p:cNvPr id="3529" name="Google Shape;3529;p21"/>
              <p:cNvSpPr/>
              <p:nvPr/>
            </p:nvSpPr>
            <p:spPr>
              <a:xfrm>
                <a:off x="4935000" y="1585225"/>
                <a:ext cx="49425" cy="45250"/>
              </a:xfrm>
              <a:custGeom>
                <a:avLst/>
                <a:gdLst/>
                <a:ahLst/>
                <a:cxnLst/>
                <a:rect l="l" t="t" r="r" b="b"/>
                <a:pathLst>
                  <a:path w="1977" h="1810" extrusionOk="0">
                    <a:moveTo>
                      <a:pt x="1182" y="0"/>
                    </a:moveTo>
                    <a:cubicBezTo>
                      <a:pt x="1129" y="0"/>
                      <a:pt x="1083" y="57"/>
                      <a:pt x="1125" y="99"/>
                    </a:cubicBezTo>
                    <a:cubicBezTo>
                      <a:pt x="1217" y="312"/>
                      <a:pt x="1338" y="525"/>
                      <a:pt x="1460" y="738"/>
                    </a:cubicBezTo>
                    <a:cubicBezTo>
                      <a:pt x="1581" y="1011"/>
                      <a:pt x="1764" y="1315"/>
                      <a:pt x="1338" y="1407"/>
                    </a:cubicBezTo>
                    <a:cubicBezTo>
                      <a:pt x="1065" y="1437"/>
                      <a:pt x="852" y="1467"/>
                      <a:pt x="578" y="1498"/>
                    </a:cubicBezTo>
                    <a:cubicBezTo>
                      <a:pt x="518" y="1498"/>
                      <a:pt x="460" y="1494"/>
                      <a:pt x="404" y="1494"/>
                    </a:cubicBezTo>
                    <a:cubicBezTo>
                      <a:pt x="291" y="1494"/>
                      <a:pt x="183" y="1508"/>
                      <a:pt x="62" y="1589"/>
                    </a:cubicBezTo>
                    <a:cubicBezTo>
                      <a:pt x="1" y="1619"/>
                      <a:pt x="1" y="1650"/>
                      <a:pt x="62" y="1710"/>
                    </a:cubicBezTo>
                    <a:cubicBezTo>
                      <a:pt x="168" y="1786"/>
                      <a:pt x="320" y="1809"/>
                      <a:pt x="476" y="1809"/>
                    </a:cubicBezTo>
                    <a:cubicBezTo>
                      <a:pt x="632" y="1809"/>
                      <a:pt x="791" y="1786"/>
                      <a:pt x="913" y="1771"/>
                    </a:cubicBezTo>
                    <a:cubicBezTo>
                      <a:pt x="1186" y="1741"/>
                      <a:pt x="1642" y="1741"/>
                      <a:pt x="1825" y="1498"/>
                    </a:cubicBezTo>
                    <a:cubicBezTo>
                      <a:pt x="1977" y="1346"/>
                      <a:pt x="1916" y="1163"/>
                      <a:pt x="1825" y="1011"/>
                    </a:cubicBezTo>
                    <a:cubicBezTo>
                      <a:pt x="1673" y="677"/>
                      <a:pt x="1490" y="343"/>
                      <a:pt x="1247" y="39"/>
                    </a:cubicBezTo>
                    <a:cubicBezTo>
                      <a:pt x="1229" y="11"/>
                      <a:pt x="1205" y="0"/>
                      <a:pt x="11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0" name="Google Shape;3530;p21"/>
              <p:cNvSpPr/>
              <p:nvPr/>
            </p:nvSpPr>
            <p:spPr>
              <a:xfrm>
                <a:off x="4908400" y="1519450"/>
                <a:ext cx="57025" cy="43300"/>
              </a:xfrm>
              <a:custGeom>
                <a:avLst/>
                <a:gdLst/>
                <a:ahLst/>
                <a:cxnLst/>
                <a:rect l="l" t="t" r="r" b="b"/>
                <a:pathLst>
                  <a:path w="2281" h="1732" extrusionOk="0">
                    <a:moveTo>
                      <a:pt x="1556" y="1"/>
                    </a:moveTo>
                    <a:cubicBezTo>
                      <a:pt x="1404" y="1"/>
                      <a:pt x="1257" y="51"/>
                      <a:pt x="1126" y="116"/>
                    </a:cubicBezTo>
                    <a:cubicBezTo>
                      <a:pt x="761" y="268"/>
                      <a:pt x="305" y="420"/>
                      <a:pt x="31" y="694"/>
                    </a:cubicBezTo>
                    <a:cubicBezTo>
                      <a:pt x="1" y="724"/>
                      <a:pt x="31" y="785"/>
                      <a:pt x="92" y="785"/>
                    </a:cubicBezTo>
                    <a:cubicBezTo>
                      <a:pt x="548" y="724"/>
                      <a:pt x="913" y="390"/>
                      <a:pt x="1338" y="238"/>
                    </a:cubicBezTo>
                    <a:cubicBezTo>
                      <a:pt x="1400" y="219"/>
                      <a:pt x="1453" y="211"/>
                      <a:pt x="1501" y="211"/>
                    </a:cubicBezTo>
                    <a:cubicBezTo>
                      <a:pt x="1762" y="211"/>
                      <a:pt x="1839" y="467"/>
                      <a:pt x="1916" y="724"/>
                    </a:cubicBezTo>
                    <a:cubicBezTo>
                      <a:pt x="1977" y="1028"/>
                      <a:pt x="1977" y="1332"/>
                      <a:pt x="1977" y="1636"/>
                    </a:cubicBezTo>
                    <a:cubicBezTo>
                      <a:pt x="2009" y="1701"/>
                      <a:pt x="2051" y="1732"/>
                      <a:pt x="2082" y="1732"/>
                    </a:cubicBezTo>
                    <a:cubicBezTo>
                      <a:pt x="2109" y="1732"/>
                      <a:pt x="2129" y="1709"/>
                      <a:pt x="2129" y="1667"/>
                    </a:cubicBezTo>
                    <a:cubicBezTo>
                      <a:pt x="2220" y="1241"/>
                      <a:pt x="2281" y="238"/>
                      <a:pt x="1734" y="25"/>
                    </a:cubicBezTo>
                    <a:cubicBezTo>
                      <a:pt x="1674" y="8"/>
                      <a:pt x="1615" y="1"/>
                      <a:pt x="1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1" name="Google Shape;3531;p21"/>
              <p:cNvSpPr/>
              <p:nvPr/>
            </p:nvSpPr>
            <p:spPr>
              <a:xfrm>
                <a:off x="4955525" y="1526100"/>
                <a:ext cx="145925" cy="66900"/>
              </a:xfrm>
              <a:custGeom>
                <a:avLst/>
                <a:gdLst/>
                <a:ahLst/>
                <a:cxnLst/>
                <a:rect l="l" t="t" r="r" b="b"/>
                <a:pathLst>
                  <a:path w="5837" h="2676" extrusionOk="0">
                    <a:moveTo>
                      <a:pt x="4590" y="1"/>
                    </a:moveTo>
                    <a:cubicBezTo>
                      <a:pt x="4463" y="1"/>
                      <a:pt x="4355" y="2"/>
                      <a:pt x="4286" y="2"/>
                    </a:cubicBezTo>
                    <a:cubicBezTo>
                      <a:pt x="3435" y="33"/>
                      <a:pt x="3253" y="154"/>
                      <a:pt x="2463" y="306"/>
                    </a:cubicBezTo>
                    <a:cubicBezTo>
                      <a:pt x="2007" y="367"/>
                      <a:pt x="1520" y="489"/>
                      <a:pt x="1064" y="580"/>
                    </a:cubicBezTo>
                    <a:cubicBezTo>
                      <a:pt x="943" y="610"/>
                      <a:pt x="791" y="610"/>
                      <a:pt x="669" y="671"/>
                    </a:cubicBezTo>
                    <a:cubicBezTo>
                      <a:pt x="548" y="762"/>
                      <a:pt x="426" y="914"/>
                      <a:pt x="396" y="1066"/>
                    </a:cubicBezTo>
                    <a:cubicBezTo>
                      <a:pt x="183" y="1553"/>
                      <a:pt x="1" y="1887"/>
                      <a:pt x="396" y="2282"/>
                    </a:cubicBezTo>
                    <a:cubicBezTo>
                      <a:pt x="597" y="2528"/>
                      <a:pt x="963" y="2676"/>
                      <a:pt x="1324" y="2676"/>
                    </a:cubicBezTo>
                    <a:cubicBezTo>
                      <a:pt x="1454" y="2676"/>
                      <a:pt x="1582" y="2657"/>
                      <a:pt x="1703" y="2616"/>
                    </a:cubicBezTo>
                    <a:cubicBezTo>
                      <a:pt x="1976" y="2556"/>
                      <a:pt x="2189" y="2404"/>
                      <a:pt x="2463" y="2313"/>
                    </a:cubicBezTo>
                    <a:cubicBezTo>
                      <a:pt x="2645" y="2252"/>
                      <a:pt x="2888" y="2252"/>
                      <a:pt x="3101" y="2191"/>
                    </a:cubicBezTo>
                    <a:cubicBezTo>
                      <a:pt x="3587" y="2130"/>
                      <a:pt x="4043" y="1978"/>
                      <a:pt x="4499" y="1796"/>
                    </a:cubicBezTo>
                    <a:cubicBezTo>
                      <a:pt x="4621" y="1735"/>
                      <a:pt x="4712" y="1705"/>
                      <a:pt x="4803" y="1674"/>
                    </a:cubicBezTo>
                    <a:cubicBezTo>
                      <a:pt x="4894" y="1644"/>
                      <a:pt x="5016" y="1553"/>
                      <a:pt x="5077" y="1492"/>
                    </a:cubicBezTo>
                    <a:cubicBezTo>
                      <a:pt x="5320" y="1279"/>
                      <a:pt x="5533" y="1127"/>
                      <a:pt x="5654" y="914"/>
                    </a:cubicBezTo>
                    <a:cubicBezTo>
                      <a:pt x="5806" y="671"/>
                      <a:pt x="5837" y="337"/>
                      <a:pt x="5654" y="154"/>
                    </a:cubicBezTo>
                    <a:cubicBezTo>
                      <a:pt x="5517" y="18"/>
                      <a:pt x="497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2" name="Google Shape;3532;p21"/>
              <p:cNvSpPr/>
              <p:nvPr/>
            </p:nvSpPr>
            <p:spPr>
              <a:xfrm>
                <a:off x="5086000" y="1446175"/>
                <a:ext cx="340675" cy="99100"/>
              </a:xfrm>
              <a:custGeom>
                <a:avLst/>
                <a:gdLst/>
                <a:ahLst/>
                <a:cxnLst/>
                <a:rect l="l" t="t" r="r" b="b"/>
                <a:pathLst>
                  <a:path w="13627" h="3964" extrusionOk="0">
                    <a:moveTo>
                      <a:pt x="13021" y="0"/>
                    </a:moveTo>
                    <a:cubicBezTo>
                      <a:pt x="12991" y="0"/>
                      <a:pt x="12960" y="3"/>
                      <a:pt x="12928" y="8"/>
                    </a:cubicBezTo>
                    <a:cubicBezTo>
                      <a:pt x="10800" y="342"/>
                      <a:pt x="8703" y="981"/>
                      <a:pt x="6666" y="1528"/>
                    </a:cubicBezTo>
                    <a:cubicBezTo>
                      <a:pt x="4569" y="2044"/>
                      <a:pt x="2472" y="2622"/>
                      <a:pt x="435" y="3260"/>
                    </a:cubicBezTo>
                    <a:cubicBezTo>
                      <a:pt x="1" y="3405"/>
                      <a:pt x="118" y="3964"/>
                      <a:pt x="524" y="3964"/>
                    </a:cubicBezTo>
                    <a:cubicBezTo>
                      <a:pt x="545" y="3964"/>
                      <a:pt x="566" y="3962"/>
                      <a:pt x="587" y="3959"/>
                    </a:cubicBezTo>
                    <a:cubicBezTo>
                      <a:pt x="2715" y="3564"/>
                      <a:pt x="4812" y="3108"/>
                      <a:pt x="6879" y="2592"/>
                    </a:cubicBezTo>
                    <a:cubicBezTo>
                      <a:pt x="8976" y="2044"/>
                      <a:pt x="11104" y="1649"/>
                      <a:pt x="13110" y="889"/>
                    </a:cubicBezTo>
                    <a:cubicBezTo>
                      <a:pt x="13627" y="689"/>
                      <a:pt x="13520" y="0"/>
                      <a:pt x="13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3" name="Google Shape;3533;p21"/>
              <p:cNvSpPr/>
              <p:nvPr/>
            </p:nvSpPr>
            <p:spPr>
              <a:xfrm>
                <a:off x="4906125" y="1545675"/>
                <a:ext cx="59300" cy="62000"/>
              </a:xfrm>
              <a:custGeom>
                <a:avLst/>
                <a:gdLst/>
                <a:ahLst/>
                <a:cxnLst/>
                <a:rect l="l" t="t" r="r" b="b"/>
                <a:pathLst>
                  <a:path w="2372" h="2480" extrusionOk="0">
                    <a:moveTo>
                      <a:pt x="1340" y="0"/>
                    </a:moveTo>
                    <a:cubicBezTo>
                      <a:pt x="979" y="0"/>
                      <a:pt x="662" y="263"/>
                      <a:pt x="487" y="587"/>
                    </a:cubicBezTo>
                    <a:cubicBezTo>
                      <a:pt x="457" y="648"/>
                      <a:pt x="396" y="709"/>
                      <a:pt x="396" y="770"/>
                    </a:cubicBezTo>
                    <a:cubicBezTo>
                      <a:pt x="244" y="861"/>
                      <a:pt x="153" y="1013"/>
                      <a:pt x="62" y="1165"/>
                    </a:cubicBezTo>
                    <a:cubicBezTo>
                      <a:pt x="1" y="1317"/>
                      <a:pt x="1" y="1408"/>
                      <a:pt x="31" y="1560"/>
                    </a:cubicBezTo>
                    <a:cubicBezTo>
                      <a:pt x="31" y="1621"/>
                      <a:pt x="62" y="1651"/>
                      <a:pt x="62" y="1681"/>
                    </a:cubicBezTo>
                    <a:cubicBezTo>
                      <a:pt x="92" y="1712"/>
                      <a:pt x="92" y="1773"/>
                      <a:pt x="153" y="1803"/>
                    </a:cubicBezTo>
                    <a:cubicBezTo>
                      <a:pt x="220" y="1916"/>
                      <a:pt x="355" y="1978"/>
                      <a:pt x="494" y="1978"/>
                    </a:cubicBezTo>
                    <a:cubicBezTo>
                      <a:pt x="543" y="1978"/>
                      <a:pt x="592" y="1971"/>
                      <a:pt x="639" y="1955"/>
                    </a:cubicBezTo>
                    <a:cubicBezTo>
                      <a:pt x="639" y="1955"/>
                      <a:pt x="670" y="1955"/>
                      <a:pt x="670" y="1925"/>
                    </a:cubicBezTo>
                    <a:lnTo>
                      <a:pt x="821" y="2077"/>
                    </a:lnTo>
                    <a:cubicBezTo>
                      <a:pt x="821" y="2137"/>
                      <a:pt x="821" y="2168"/>
                      <a:pt x="913" y="2259"/>
                    </a:cubicBezTo>
                    <a:cubicBezTo>
                      <a:pt x="1019" y="2411"/>
                      <a:pt x="1186" y="2479"/>
                      <a:pt x="1361" y="2479"/>
                    </a:cubicBezTo>
                    <a:cubicBezTo>
                      <a:pt x="1536" y="2479"/>
                      <a:pt x="1718" y="2411"/>
                      <a:pt x="1855" y="2289"/>
                    </a:cubicBezTo>
                    <a:cubicBezTo>
                      <a:pt x="2189" y="2016"/>
                      <a:pt x="2372" y="1621"/>
                      <a:pt x="2220" y="1074"/>
                    </a:cubicBezTo>
                    <a:cubicBezTo>
                      <a:pt x="2129" y="648"/>
                      <a:pt x="2037" y="162"/>
                      <a:pt x="1581" y="40"/>
                    </a:cubicBezTo>
                    <a:cubicBezTo>
                      <a:pt x="1500" y="13"/>
                      <a:pt x="1419" y="0"/>
                      <a:pt x="1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4" name="Google Shape;3534;p21"/>
              <p:cNvSpPr/>
              <p:nvPr/>
            </p:nvSpPr>
            <p:spPr>
              <a:xfrm>
                <a:off x="5005675" y="1564700"/>
                <a:ext cx="110225" cy="326100"/>
              </a:xfrm>
              <a:custGeom>
                <a:avLst/>
                <a:gdLst/>
                <a:ahLst/>
                <a:cxnLst/>
                <a:rect l="l" t="t" r="r" b="b"/>
                <a:pathLst>
                  <a:path w="4409" h="13044" extrusionOk="0">
                    <a:moveTo>
                      <a:pt x="797" y="1"/>
                    </a:moveTo>
                    <a:cubicBezTo>
                      <a:pt x="690" y="1"/>
                      <a:pt x="585" y="75"/>
                      <a:pt x="487" y="252"/>
                    </a:cubicBezTo>
                    <a:cubicBezTo>
                      <a:pt x="1" y="1164"/>
                      <a:pt x="213" y="2714"/>
                      <a:pt x="335" y="3626"/>
                    </a:cubicBezTo>
                    <a:cubicBezTo>
                      <a:pt x="578" y="5024"/>
                      <a:pt x="761" y="6392"/>
                      <a:pt x="943" y="7760"/>
                    </a:cubicBezTo>
                    <a:cubicBezTo>
                      <a:pt x="1247" y="9674"/>
                      <a:pt x="1672" y="11620"/>
                      <a:pt x="2979" y="13018"/>
                    </a:cubicBezTo>
                    <a:cubicBezTo>
                      <a:pt x="3082" y="13035"/>
                      <a:pt x="3180" y="13044"/>
                      <a:pt x="3272" y="13044"/>
                    </a:cubicBezTo>
                    <a:cubicBezTo>
                      <a:pt x="3995" y="13044"/>
                      <a:pt x="4381" y="12509"/>
                      <a:pt x="4408" y="11377"/>
                    </a:cubicBezTo>
                    <a:cubicBezTo>
                      <a:pt x="4408" y="10617"/>
                      <a:pt x="4286" y="9857"/>
                      <a:pt x="4074" y="9097"/>
                    </a:cubicBezTo>
                    <a:cubicBezTo>
                      <a:pt x="3314" y="6635"/>
                      <a:pt x="2584" y="4142"/>
                      <a:pt x="1824" y="1680"/>
                    </a:cubicBezTo>
                    <a:cubicBezTo>
                      <a:pt x="1679" y="1170"/>
                      <a:pt x="1222" y="1"/>
                      <a:pt x="797" y="1"/>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5" name="Google Shape;3535;p21"/>
              <p:cNvSpPr/>
              <p:nvPr/>
            </p:nvSpPr>
            <p:spPr>
              <a:xfrm>
                <a:off x="5030750" y="1553500"/>
                <a:ext cx="256875" cy="268375"/>
              </a:xfrm>
              <a:custGeom>
                <a:avLst/>
                <a:gdLst/>
                <a:ahLst/>
                <a:cxnLst/>
                <a:rect l="l" t="t" r="r" b="b"/>
                <a:pathLst>
                  <a:path w="10275" h="10735" extrusionOk="0">
                    <a:moveTo>
                      <a:pt x="1707" y="0"/>
                    </a:moveTo>
                    <a:cubicBezTo>
                      <a:pt x="1442" y="0"/>
                      <a:pt x="1176" y="13"/>
                      <a:pt x="913" y="31"/>
                    </a:cubicBezTo>
                    <a:cubicBezTo>
                      <a:pt x="1" y="153"/>
                      <a:pt x="517" y="548"/>
                      <a:pt x="973" y="1004"/>
                    </a:cubicBezTo>
                    <a:cubicBezTo>
                      <a:pt x="2341" y="2463"/>
                      <a:pt x="3435" y="4226"/>
                      <a:pt x="4651" y="5806"/>
                    </a:cubicBezTo>
                    <a:cubicBezTo>
                      <a:pt x="5290" y="6779"/>
                      <a:pt x="5989" y="7660"/>
                      <a:pt x="6657" y="8603"/>
                    </a:cubicBezTo>
                    <a:cubicBezTo>
                      <a:pt x="7326" y="9454"/>
                      <a:pt x="8025" y="10366"/>
                      <a:pt x="9089" y="10670"/>
                    </a:cubicBezTo>
                    <a:cubicBezTo>
                      <a:pt x="9202" y="10712"/>
                      <a:pt x="9315" y="10735"/>
                      <a:pt x="9428" y="10735"/>
                    </a:cubicBezTo>
                    <a:cubicBezTo>
                      <a:pt x="9558" y="10735"/>
                      <a:pt x="9688" y="10704"/>
                      <a:pt x="9819" y="10639"/>
                    </a:cubicBezTo>
                    <a:cubicBezTo>
                      <a:pt x="10001" y="10518"/>
                      <a:pt x="10122" y="10305"/>
                      <a:pt x="10153" y="10062"/>
                    </a:cubicBezTo>
                    <a:cubicBezTo>
                      <a:pt x="10274" y="9606"/>
                      <a:pt x="10214" y="9150"/>
                      <a:pt x="10122" y="8694"/>
                    </a:cubicBezTo>
                    <a:cubicBezTo>
                      <a:pt x="9819" y="7235"/>
                      <a:pt x="9059" y="5897"/>
                      <a:pt x="8147" y="4712"/>
                    </a:cubicBezTo>
                    <a:cubicBezTo>
                      <a:pt x="7235" y="3527"/>
                      <a:pt x="6141" y="2524"/>
                      <a:pt x="5016" y="1460"/>
                    </a:cubicBezTo>
                    <a:cubicBezTo>
                      <a:pt x="4560" y="1004"/>
                      <a:pt x="4074" y="578"/>
                      <a:pt x="3496" y="305"/>
                    </a:cubicBezTo>
                    <a:cubicBezTo>
                      <a:pt x="2942" y="70"/>
                      <a:pt x="2328" y="0"/>
                      <a:pt x="1707"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6" name="Google Shape;3536;p21"/>
              <p:cNvSpPr/>
              <p:nvPr/>
            </p:nvSpPr>
            <p:spPr>
              <a:xfrm>
                <a:off x="5032275" y="1649825"/>
                <a:ext cx="49425" cy="214975"/>
              </a:xfrm>
              <a:custGeom>
                <a:avLst/>
                <a:gdLst/>
                <a:ahLst/>
                <a:cxnLst/>
                <a:rect l="l" t="t" r="r" b="b"/>
                <a:pathLst>
                  <a:path w="1977" h="8599" extrusionOk="0">
                    <a:moveTo>
                      <a:pt x="95" y="0"/>
                    </a:moveTo>
                    <a:cubicBezTo>
                      <a:pt x="61" y="0"/>
                      <a:pt x="31" y="23"/>
                      <a:pt x="31" y="69"/>
                    </a:cubicBezTo>
                    <a:cubicBezTo>
                      <a:pt x="0" y="707"/>
                      <a:pt x="213" y="1406"/>
                      <a:pt x="335" y="2044"/>
                    </a:cubicBezTo>
                    <a:cubicBezTo>
                      <a:pt x="456" y="2774"/>
                      <a:pt x="608" y="3534"/>
                      <a:pt x="760" y="4233"/>
                    </a:cubicBezTo>
                    <a:cubicBezTo>
                      <a:pt x="1064" y="5692"/>
                      <a:pt x="1399" y="7090"/>
                      <a:pt x="1824" y="8488"/>
                    </a:cubicBezTo>
                    <a:cubicBezTo>
                      <a:pt x="1857" y="8570"/>
                      <a:pt x="1898" y="8599"/>
                      <a:pt x="1930" y="8599"/>
                    </a:cubicBezTo>
                    <a:cubicBezTo>
                      <a:pt x="1957" y="8599"/>
                      <a:pt x="1976" y="8577"/>
                      <a:pt x="1976" y="8549"/>
                    </a:cubicBezTo>
                    <a:cubicBezTo>
                      <a:pt x="1642" y="7121"/>
                      <a:pt x="1277" y="5722"/>
                      <a:pt x="973" y="4324"/>
                    </a:cubicBezTo>
                    <a:cubicBezTo>
                      <a:pt x="821" y="3595"/>
                      <a:pt x="730" y="2926"/>
                      <a:pt x="548" y="2196"/>
                    </a:cubicBezTo>
                    <a:cubicBezTo>
                      <a:pt x="456" y="1497"/>
                      <a:pt x="396" y="707"/>
                      <a:pt x="183" y="69"/>
                    </a:cubicBezTo>
                    <a:cubicBezTo>
                      <a:pt x="168" y="23"/>
                      <a:pt x="130"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7" name="Google Shape;3537;p21"/>
              <p:cNvSpPr/>
              <p:nvPr/>
            </p:nvSpPr>
            <p:spPr>
              <a:xfrm>
                <a:off x="5042150" y="1642425"/>
                <a:ext cx="58550" cy="198250"/>
              </a:xfrm>
              <a:custGeom>
                <a:avLst/>
                <a:gdLst/>
                <a:ahLst/>
                <a:cxnLst/>
                <a:rect l="l" t="t" r="r" b="b"/>
                <a:pathLst>
                  <a:path w="2342" h="7930" extrusionOk="0">
                    <a:moveTo>
                      <a:pt x="244" y="1"/>
                    </a:moveTo>
                    <a:cubicBezTo>
                      <a:pt x="181" y="1"/>
                      <a:pt x="111" y="52"/>
                      <a:pt x="92" y="91"/>
                    </a:cubicBezTo>
                    <a:cubicBezTo>
                      <a:pt x="1" y="669"/>
                      <a:pt x="365" y="1277"/>
                      <a:pt x="578" y="1763"/>
                    </a:cubicBezTo>
                    <a:cubicBezTo>
                      <a:pt x="852" y="2401"/>
                      <a:pt x="1004" y="3070"/>
                      <a:pt x="1125" y="3739"/>
                    </a:cubicBezTo>
                    <a:cubicBezTo>
                      <a:pt x="1308" y="5106"/>
                      <a:pt x="1824" y="6413"/>
                      <a:pt x="2037" y="7781"/>
                    </a:cubicBezTo>
                    <a:cubicBezTo>
                      <a:pt x="2052" y="7884"/>
                      <a:pt x="2123" y="7930"/>
                      <a:pt x="2192" y="7930"/>
                    </a:cubicBezTo>
                    <a:cubicBezTo>
                      <a:pt x="2267" y="7930"/>
                      <a:pt x="2341" y="7876"/>
                      <a:pt x="2341" y="7781"/>
                    </a:cubicBezTo>
                    <a:cubicBezTo>
                      <a:pt x="2159" y="6413"/>
                      <a:pt x="1642" y="5076"/>
                      <a:pt x="1460" y="3708"/>
                    </a:cubicBezTo>
                    <a:cubicBezTo>
                      <a:pt x="1399" y="3100"/>
                      <a:pt x="1277" y="2523"/>
                      <a:pt x="1034" y="1945"/>
                    </a:cubicBezTo>
                    <a:cubicBezTo>
                      <a:pt x="882" y="1611"/>
                      <a:pt x="730" y="1277"/>
                      <a:pt x="578" y="881"/>
                    </a:cubicBezTo>
                    <a:cubicBezTo>
                      <a:pt x="457" y="638"/>
                      <a:pt x="426" y="334"/>
                      <a:pt x="335" y="61"/>
                    </a:cubicBezTo>
                    <a:cubicBezTo>
                      <a:pt x="313" y="17"/>
                      <a:pt x="27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8" name="Google Shape;3538;p21"/>
              <p:cNvSpPr/>
              <p:nvPr/>
            </p:nvSpPr>
            <p:spPr>
              <a:xfrm>
                <a:off x="5116750" y="1617900"/>
                <a:ext cx="126750" cy="159950"/>
              </a:xfrm>
              <a:custGeom>
                <a:avLst/>
                <a:gdLst/>
                <a:ahLst/>
                <a:cxnLst/>
                <a:rect l="l" t="t" r="r" b="b"/>
                <a:pathLst>
                  <a:path w="5070" h="6398" extrusionOk="0">
                    <a:moveTo>
                      <a:pt x="142" y="1"/>
                    </a:moveTo>
                    <a:cubicBezTo>
                      <a:pt x="80" y="1"/>
                      <a:pt x="1" y="60"/>
                      <a:pt x="26" y="160"/>
                    </a:cubicBezTo>
                    <a:cubicBezTo>
                      <a:pt x="147" y="434"/>
                      <a:pt x="330" y="586"/>
                      <a:pt x="543" y="768"/>
                    </a:cubicBezTo>
                    <a:cubicBezTo>
                      <a:pt x="755" y="1042"/>
                      <a:pt x="998" y="1285"/>
                      <a:pt x="1181" y="1558"/>
                    </a:cubicBezTo>
                    <a:cubicBezTo>
                      <a:pt x="1606" y="2106"/>
                      <a:pt x="1971" y="2653"/>
                      <a:pt x="2305" y="3230"/>
                    </a:cubicBezTo>
                    <a:cubicBezTo>
                      <a:pt x="3035" y="4324"/>
                      <a:pt x="3734" y="5449"/>
                      <a:pt x="4676" y="6361"/>
                    </a:cubicBezTo>
                    <a:cubicBezTo>
                      <a:pt x="4715" y="6387"/>
                      <a:pt x="4757" y="6398"/>
                      <a:pt x="4797" y="6398"/>
                    </a:cubicBezTo>
                    <a:cubicBezTo>
                      <a:pt x="4944" y="6398"/>
                      <a:pt x="5070" y="6250"/>
                      <a:pt x="4950" y="6179"/>
                    </a:cubicBezTo>
                    <a:cubicBezTo>
                      <a:pt x="3947" y="5176"/>
                      <a:pt x="3278" y="3990"/>
                      <a:pt x="2518" y="2805"/>
                    </a:cubicBezTo>
                    <a:cubicBezTo>
                      <a:pt x="2154" y="2288"/>
                      <a:pt x="1850" y="1802"/>
                      <a:pt x="1485" y="1285"/>
                    </a:cubicBezTo>
                    <a:cubicBezTo>
                      <a:pt x="1181" y="890"/>
                      <a:pt x="725" y="160"/>
                      <a:pt x="178" y="8"/>
                    </a:cubicBezTo>
                    <a:cubicBezTo>
                      <a:pt x="167" y="3"/>
                      <a:pt x="155"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9" name="Google Shape;3539;p21"/>
              <p:cNvSpPr/>
              <p:nvPr/>
            </p:nvSpPr>
            <p:spPr>
              <a:xfrm>
                <a:off x="5074825" y="1568200"/>
                <a:ext cx="182575" cy="182725"/>
              </a:xfrm>
              <a:custGeom>
                <a:avLst/>
                <a:gdLst/>
                <a:ahLst/>
                <a:cxnLst/>
                <a:rect l="l" t="t" r="r" b="b"/>
                <a:pathLst>
                  <a:path w="7303" h="7309" extrusionOk="0">
                    <a:moveTo>
                      <a:pt x="515" y="0"/>
                    </a:moveTo>
                    <a:cubicBezTo>
                      <a:pt x="415" y="0"/>
                      <a:pt x="315" y="7"/>
                      <a:pt x="213" y="21"/>
                    </a:cubicBezTo>
                    <a:cubicBezTo>
                      <a:pt x="1" y="51"/>
                      <a:pt x="31" y="416"/>
                      <a:pt x="274" y="416"/>
                    </a:cubicBezTo>
                    <a:cubicBezTo>
                      <a:pt x="1065" y="446"/>
                      <a:pt x="1703" y="659"/>
                      <a:pt x="2372" y="1176"/>
                    </a:cubicBezTo>
                    <a:cubicBezTo>
                      <a:pt x="3010" y="1662"/>
                      <a:pt x="3527" y="2270"/>
                      <a:pt x="4074" y="2878"/>
                    </a:cubicBezTo>
                    <a:cubicBezTo>
                      <a:pt x="5198" y="4215"/>
                      <a:pt x="6201" y="5644"/>
                      <a:pt x="7022" y="7194"/>
                    </a:cubicBezTo>
                    <a:cubicBezTo>
                      <a:pt x="7057" y="7276"/>
                      <a:pt x="7111" y="7308"/>
                      <a:pt x="7159" y="7308"/>
                    </a:cubicBezTo>
                    <a:cubicBezTo>
                      <a:pt x="7237" y="7308"/>
                      <a:pt x="7303" y="7227"/>
                      <a:pt x="7265" y="7133"/>
                    </a:cubicBezTo>
                    <a:cubicBezTo>
                      <a:pt x="6414" y="5370"/>
                      <a:pt x="5350" y="3790"/>
                      <a:pt x="4074" y="2331"/>
                    </a:cubicBezTo>
                    <a:cubicBezTo>
                      <a:pt x="3220" y="1392"/>
                      <a:pt x="1967"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0" name="Google Shape;3540;p21"/>
              <p:cNvSpPr/>
              <p:nvPr/>
            </p:nvSpPr>
            <p:spPr>
              <a:xfrm>
                <a:off x="5241250" y="1759425"/>
                <a:ext cx="11425" cy="12950"/>
              </a:xfrm>
              <a:custGeom>
                <a:avLst/>
                <a:gdLst/>
                <a:ahLst/>
                <a:cxnLst/>
                <a:rect l="l" t="t" r="r" b="b"/>
                <a:pathLst>
                  <a:path w="457" h="518" extrusionOk="0">
                    <a:moveTo>
                      <a:pt x="183" y="1"/>
                    </a:moveTo>
                    <a:cubicBezTo>
                      <a:pt x="152" y="1"/>
                      <a:pt x="61" y="62"/>
                      <a:pt x="31" y="122"/>
                    </a:cubicBezTo>
                    <a:cubicBezTo>
                      <a:pt x="0" y="214"/>
                      <a:pt x="0" y="274"/>
                      <a:pt x="31" y="366"/>
                    </a:cubicBezTo>
                    <a:lnTo>
                      <a:pt x="31" y="396"/>
                    </a:lnTo>
                    <a:cubicBezTo>
                      <a:pt x="61" y="457"/>
                      <a:pt x="183" y="518"/>
                      <a:pt x="274" y="518"/>
                    </a:cubicBezTo>
                    <a:cubicBezTo>
                      <a:pt x="365" y="457"/>
                      <a:pt x="456" y="396"/>
                      <a:pt x="456" y="274"/>
                    </a:cubicBezTo>
                    <a:lnTo>
                      <a:pt x="456" y="244"/>
                    </a:lnTo>
                    <a:cubicBezTo>
                      <a:pt x="456" y="153"/>
                      <a:pt x="395" y="92"/>
                      <a:pt x="335" y="62"/>
                    </a:cubicBezTo>
                    <a:cubicBezTo>
                      <a:pt x="304" y="1"/>
                      <a:pt x="213"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1" name="Google Shape;3541;p21"/>
              <p:cNvSpPr/>
              <p:nvPr/>
            </p:nvSpPr>
            <p:spPr>
              <a:xfrm>
                <a:off x="5223975" y="1731250"/>
                <a:ext cx="12725" cy="11575"/>
              </a:xfrm>
              <a:custGeom>
                <a:avLst/>
                <a:gdLst/>
                <a:ahLst/>
                <a:cxnLst/>
                <a:rect l="l" t="t" r="r" b="b"/>
                <a:pathLst>
                  <a:path w="509" h="463" extrusionOk="0">
                    <a:moveTo>
                      <a:pt x="253" y="1"/>
                    </a:moveTo>
                    <a:cubicBezTo>
                      <a:pt x="186" y="1"/>
                      <a:pt x="133" y="26"/>
                      <a:pt x="114" y="64"/>
                    </a:cubicBezTo>
                    <a:lnTo>
                      <a:pt x="114" y="125"/>
                    </a:lnTo>
                    <a:cubicBezTo>
                      <a:pt x="0" y="267"/>
                      <a:pt x="179" y="462"/>
                      <a:pt x="302" y="462"/>
                    </a:cubicBezTo>
                    <a:cubicBezTo>
                      <a:pt x="310" y="462"/>
                      <a:pt x="319" y="461"/>
                      <a:pt x="327" y="459"/>
                    </a:cubicBezTo>
                    <a:cubicBezTo>
                      <a:pt x="418" y="429"/>
                      <a:pt x="479" y="368"/>
                      <a:pt x="479" y="307"/>
                    </a:cubicBezTo>
                    <a:cubicBezTo>
                      <a:pt x="509" y="216"/>
                      <a:pt x="448" y="125"/>
                      <a:pt x="387" y="34"/>
                    </a:cubicBezTo>
                    <a:cubicBezTo>
                      <a:pt x="341" y="10"/>
                      <a:pt x="294" y="1"/>
                      <a:pt x="25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2" name="Google Shape;3542;p21"/>
              <p:cNvSpPr/>
              <p:nvPr/>
            </p:nvSpPr>
            <p:spPr>
              <a:xfrm>
                <a:off x="5210375" y="1704850"/>
                <a:ext cx="6750" cy="6600"/>
              </a:xfrm>
              <a:custGeom>
                <a:avLst/>
                <a:gdLst/>
                <a:ahLst/>
                <a:cxnLst/>
                <a:rect l="l" t="t" r="r" b="b"/>
                <a:pathLst>
                  <a:path w="270" h="264" extrusionOk="0">
                    <a:moveTo>
                      <a:pt x="139" y="0"/>
                    </a:moveTo>
                    <a:cubicBezTo>
                      <a:pt x="73" y="0"/>
                      <a:pt x="1" y="66"/>
                      <a:pt x="19" y="178"/>
                    </a:cubicBezTo>
                    <a:cubicBezTo>
                      <a:pt x="31" y="237"/>
                      <a:pt x="75" y="264"/>
                      <a:pt x="121" y="264"/>
                    </a:cubicBezTo>
                    <a:cubicBezTo>
                      <a:pt x="193" y="264"/>
                      <a:pt x="269" y="198"/>
                      <a:pt x="232" y="87"/>
                    </a:cubicBezTo>
                    <a:cubicBezTo>
                      <a:pt x="220" y="27"/>
                      <a:pt x="181" y="0"/>
                      <a:pt x="13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3" name="Google Shape;3543;p21"/>
              <p:cNvSpPr/>
              <p:nvPr/>
            </p:nvSpPr>
            <p:spPr>
              <a:xfrm>
                <a:off x="5177425" y="1667500"/>
                <a:ext cx="15975" cy="15600"/>
              </a:xfrm>
              <a:custGeom>
                <a:avLst/>
                <a:gdLst/>
                <a:ahLst/>
                <a:cxnLst/>
                <a:rect l="l" t="t" r="r" b="b"/>
                <a:pathLst>
                  <a:path w="639" h="624" extrusionOk="0">
                    <a:moveTo>
                      <a:pt x="334" y="0"/>
                    </a:moveTo>
                    <a:cubicBezTo>
                      <a:pt x="274" y="0"/>
                      <a:pt x="182" y="0"/>
                      <a:pt x="122" y="30"/>
                    </a:cubicBezTo>
                    <a:cubicBezTo>
                      <a:pt x="30" y="61"/>
                      <a:pt x="0" y="152"/>
                      <a:pt x="0" y="243"/>
                    </a:cubicBezTo>
                    <a:lnTo>
                      <a:pt x="0" y="304"/>
                    </a:lnTo>
                    <a:cubicBezTo>
                      <a:pt x="0" y="426"/>
                      <a:pt x="30" y="547"/>
                      <a:pt x="152" y="578"/>
                    </a:cubicBezTo>
                    <a:cubicBezTo>
                      <a:pt x="213" y="608"/>
                      <a:pt x="281" y="623"/>
                      <a:pt x="342" y="623"/>
                    </a:cubicBezTo>
                    <a:cubicBezTo>
                      <a:pt x="403" y="623"/>
                      <a:pt x="456" y="608"/>
                      <a:pt x="486" y="578"/>
                    </a:cubicBezTo>
                    <a:cubicBezTo>
                      <a:pt x="578" y="486"/>
                      <a:pt x="638" y="395"/>
                      <a:pt x="608" y="274"/>
                    </a:cubicBezTo>
                    <a:cubicBezTo>
                      <a:pt x="608" y="182"/>
                      <a:pt x="578" y="152"/>
                      <a:pt x="517" y="122"/>
                    </a:cubicBezTo>
                    <a:cubicBezTo>
                      <a:pt x="547" y="91"/>
                      <a:pt x="456" y="0"/>
                      <a:pt x="42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4" name="Google Shape;3544;p21"/>
              <p:cNvSpPr/>
              <p:nvPr/>
            </p:nvSpPr>
            <p:spPr>
              <a:xfrm>
                <a:off x="5138100" y="1626200"/>
                <a:ext cx="17075" cy="14000"/>
              </a:xfrm>
              <a:custGeom>
                <a:avLst/>
                <a:gdLst/>
                <a:ahLst/>
                <a:cxnLst/>
                <a:rect l="l" t="t" r="r" b="b"/>
                <a:pathLst>
                  <a:path w="683" h="560" extrusionOk="0">
                    <a:moveTo>
                      <a:pt x="339" y="1"/>
                    </a:moveTo>
                    <a:cubicBezTo>
                      <a:pt x="169" y="1"/>
                      <a:pt x="1" y="123"/>
                      <a:pt x="53" y="315"/>
                    </a:cubicBezTo>
                    <a:cubicBezTo>
                      <a:pt x="106" y="485"/>
                      <a:pt x="238" y="559"/>
                      <a:pt x="363" y="559"/>
                    </a:cubicBezTo>
                    <a:cubicBezTo>
                      <a:pt x="528" y="559"/>
                      <a:pt x="683" y="431"/>
                      <a:pt x="631" y="223"/>
                    </a:cubicBezTo>
                    <a:cubicBezTo>
                      <a:pt x="592" y="68"/>
                      <a:pt x="465" y="1"/>
                      <a:pt x="33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5" name="Google Shape;3545;p21"/>
              <p:cNvSpPr/>
              <p:nvPr/>
            </p:nvSpPr>
            <p:spPr>
              <a:xfrm>
                <a:off x="5079400" y="1815600"/>
                <a:ext cx="9125" cy="11500"/>
              </a:xfrm>
              <a:custGeom>
                <a:avLst/>
                <a:gdLst/>
                <a:ahLst/>
                <a:cxnLst/>
                <a:rect l="l" t="t" r="r" b="b"/>
                <a:pathLst>
                  <a:path w="365" h="460" extrusionOk="0">
                    <a:moveTo>
                      <a:pt x="117" y="0"/>
                    </a:moveTo>
                    <a:cubicBezTo>
                      <a:pt x="58" y="0"/>
                      <a:pt x="0" y="26"/>
                      <a:pt x="0" y="64"/>
                    </a:cubicBezTo>
                    <a:lnTo>
                      <a:pt x="0" y="216"/>
                    </a:lnTo>
                    <a:lnTo>
                      <a:pt x="0" y="338"/>
                    </a:lnTo>
                    <a:cubicBezTo>
                      <a:pt x="0" y="429"/>
                      <a:pt x="122" y="459"/>
                      <a:pt x="213" y="459"/>
                    </a:cubicBezTo>
                    <a:cubicBezTo>
                      <a:pt x="274" y="429"/>
                      <a:pt x="365" y="338"/>
                      <a:pt x="304" y="277"/>
                    </a:cubicBezTo>
                    <a:cubicBezTo>
                      <a:pt x="304" y="246"/>
                      <a:pt x="274" y="186"/>
                      <a:pt x="274" y="155"/>
                    </a:cubicBezTo>
                    <a:cubicBezTo>
                      <a:pt x="274" y="125"/>
                      <a:pt x="243" y="94"/>
                      <a:pt x="213" y="34"/>
                    </a:cubicBezTo>
                    <a:cubicBezTo>
                      <a:pt x="190" y="10"/>
                      <a:pt x="153" y="0"/>
                      <a:pt x="117"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6" name="Google Shape;3546;p21"/>
              <p:cNvSpPr/>
              <p:nvPr/>
            </p:nvSpPr>
            <p:spPr>
              <a:xfrm>
                <a:off x="5071025" y="1784500"/>
                <a:ext cx="8400" cy="7175"/>
              </a:xfrm>
              <a:custGeom>
                <a:avLst/>
                <a:gdLst/>
                <a:ahLst/>
                <a:cxnLst/>
                <a:rect l="l" t="t" r="r" b="b"/>
                <a:pathLst>
                  <a:path w="336" h="287" extrusionOk="0">
                    <a:moveTo>
                      <a:pt x="183" y="1"/>
                    </a:moveTo>
                    <a:cubicBezTo>
                      <a:pt x="153" y="1"/>
                      <a:pt x="122" y="1"/>
                      <a:pt x="92" y="31"/>
                    </a:cubicBezTo>
                    <a:lnTo>
                      <a:pt x="31" y="62"/>
                    </a:lnTo>
                    <a:cubicBezTo>
                      <a:pt x="1" y="123"/>
                      <a:pt x="1" y="183"/>
                      <a:pt x="31" y="214"/>
                    </a:cubicBezTo>
                    <a:cubicBezTo>
                      <a:pt x="76" y="258"/>
                      <a:pt x="104" y="286"/>
                      <a:pt x="140" y="286"/>
                    </a:cubicBezTo>
                    <a:cubicBezTo>
                      <a:pt x="153" y="286"/>
                      <a:pt x="167" y="283"/>
                      <a:pt x="183" y="275"/>
                    </a:cubicBezTo>
                    <a:cubicBezTo>
                      <a:pt x="244" y="275"/>
                      <a:pt x="274" y="214"/>
                      <a:pt x="305" y="153"/>
                    </a:cubicBezTo>
                    <a:cubicBezTo>
                      <a:pt x="335" y="153"/>
                      <a:pt x="305" y="62"/>
                      <a:pt x="274" y="31"/>
                    </a:cubicBezTo>
                    <a:cubicBezTo>
                      <a:pt x="244" y="31"/>
                      <a:pt x="244" y="3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7" name="Google Shape;3547;p21"/>
              <p:cNvSpPr/>
              <p:nvPr/>
            </p:nvSpPr>
            <p:spPr>
              <a:xfrm>
                <a:off x="5055075" y="1744425"/>
                <a:ext cx="12950" cy="14475"/>
              </a:xfrm>
              <a:custGeom>
                <a:avLst/>
                <a:gdLst/>
                <a:ahLst/>
                <a:cxnLst/>
                <a:rect l="l" t="t" r="r" b="b"/>
                <a:pathLst>
                  <a:path w="518" h="579" extrusionOk="0">
                    <a:moveTo>
                      <a:pt x="247" y="1"/>
                    </a:moveTo>
                    <a:cubicBezTo>
                      <a:pt x="183" y="1"/>
                      <a:pt x="116" y="41"/>
                      <a:pt x="61" y="115"/>
                    </a:cubicBezTo>
                    <a:cubicBezTo>
                      <a:pt x="0" y="206"/>
                      <a:pt x="31" y="297"/>
                      <a:pt x="31" y="388"/>
                    </a:cubicBezTo>
                    <a:cubicBezTo>
                      <a:pt x="56" y="515"/>
                      <a:pt x="166" y="578"/>
                      <a:pt x="272" y="578"/>
                    </a:cubicBezTo>
                    <a:cubicBezTo>
                      <a:pt x="293" y="578"/>
                      <a:pt x="314" y="576"/>
                      <a:pt x="335" y="571"/>
                    </a:cubicBezTo>
                    <a:cubicBezTo>
                      <a:pt x="456" y="571"/>
                      <a:pt x="517" y="419"/>
                      <a:pt x="517" y="267"/>
                    </a:cubicBezTo>
                    <a:cubicBezTo>
                      <a:pt x="487" y="145"/>
                      <a:pt x="456" y="84"/>
                      <a:pt x="365" y="54"/>
                    </a:cubicBezTo>
                    <a:cubicBezTo>
                      <a:pt x="329" y="18"/>
                      <a:pt x="288" y="1"/>
                      <a:pt x="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8" name="Google Shape;3548;p21"/>
              <p:cNvSpPr/>
              <p:nvPr/>
            </p:nvSpPr>
            <p:spPr>
              <a:xfrm>
                <a:off x="5046725" y="1700900"/>
                <a:ext cx="13700" cy="16150"/>
              </a:xfrm>
              <a:custGeom>
                <a:avLst/>
                <a:gdLst/>
                <a:ahLst/>
                <a:cxnLst/>
                <a:rect l="l" t="t" r="r" b="b"/>
                <a:pathLst>
                  <a:path w="548" h="646" extrusionOk="0">
                    <a:moveTo>
                      <a:pt x="223" y="0"/>
                    </a:moveTo>
                    <a:cubicBezTo>
                      <a:pt x="151" y="0"/>
                      <a:pt x="80" y="34"/>
                      <a:pt x="61" y="93"/>
                    </a:cubicBezTo>
                    <a:cubicBezTo>
                      <a:pt x="30" y="184"/>
                      <a:pt x="0" y="214"/>
                      <a:pt x="30" y="305"/>
                    </a:cubicBezTo>
                    <a:cubicBezTo>
                      <a:pt x="30" y="336"/>
                      <a:pt x="30" y="366"/>
                      <a:pt x="61" y="457"/>
                    </a:cubicBezTo>
                    <a:cubicBezTo>
                      <a:pt x="87" y="563"/>
                      <a:pt x="182" y="646"/>
                      <a:pt x="307" y="646"/>
                    </a:cubicBezTo>
                    <a:cubicBezTo>
                      <a:pt x="325" y="646"/>
                      <a:pt x="345" y="644"/>
                      <a:pt x="365" y="640"/>
                    </a:cubicBezTo>
                    <a:cubicBezTo>
                      <a:pt x="486" y="609"/>
                      <a:pt x="547" y="488"/>
                      <a:pt x="517" y="336"/>
                    </a:cubicBezTo>
                    <a:cubicBezTo>
                      <a:pt x="517" y="305"/>
                      <a:pt x="486" y="275"/>
                      <a:pt x="486" y="184"/>
                    </a:cubicBezTo>
                    <a:cubicBezTo>
                      <a:pt x="456" y="123"/>
                      <a:pt x="395" y="62"/>
                      <a:pt x="334" y="32"/>
                    </a:cubicBezTo>
                    <a:cubicBezTo>
                      <a:pt x="302" y="10"/>
                      <a:pt x="262" y="0"/>
                      <a:pt x="223"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9" name="Google Shape;3549;p21"/>
              <p:cNvSpPr/>
              <p:nvPr/>
            </p:nvSpPr>
            <p:spPr>
              <a:xfrm>
                <a:off x="5096100" y="1610500"/>
                <a:ext cx="16750" cy="14450"/>
              </a:xfrm>
              <a:custGeom>
                <a:avLst/>
                <a:gdLst/>
                <a:ahLst/>
                <a:cxnLst/>
                <a:rect l="l" t="t" r="r" b="b"/>
                <a:pathLst>
                  <a:path w="670" h="578" extrusionOk="0">
                    <a:moveTo>
                      <a:pt x="183" y="0"/>
                    </a:moveTo>
                    <a:cubicBezTo>
                      <a:pt x="62" y="0"/>
                      <a:pt x="1" y="152"/>
                      <a:pt x="31" y="274"/>
                    </a:cubicBezTo>
                    <a:cubicBezTo>
                      <a:pt x="62" y="335"/>
                      <a:pt x="92" y="426"/>
                      <a:pt x="183" y="456"/>
                    </a:cubicBezTo>
                    <a:cubicBezTo>
                      <a:pt x="214" y="487"/>
                      <a:pt x="244" y="487"/>
                      <a:pt x="274" y="547"/>
                    </a:cubicBezTo>
                    <a:cubicBezTo>
                      <a:pt x="315" y="568"/>
                      <a:pt x="359" y="578"/>
                      <a:pt x="403" y="578"/>
                    </a:cubicBezTo>
                    <a:cubicBezTo>
                      <a:pt x="490" y="578"/>
                      <a:pt x="578" y="537"/>
                      <a:pt x="639" y="456"/>
                    </a:cubicBezTo>
                    <a:cubicBezTo>
                      <a:pt x="669" y="335"/>
                      <a:pt x="639" y="183"/>
                      <a:pt x="517" y="122"/>
                    </a:cubicBezTo>
                    <a:cubicBezTo>
                      <a:pt x="487" y="92"/>
                      <a:pt x="426" y="92"/>
                      <a:pt x="396" y="31"/>
                    </a:cubicBezTo>
                    <a:cubicBezTo>
                      <a:pt x="335" y="0"/>
                      <a:pt x="244" y="0"/>
                      <a:pt x="1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0" name="Google Shape;3550;p21"/>
              <p:cNvSpPr/>
              <p:nvPr/>
            </p:nvSpPr>
            <p:spPr>
              <a:xfrm>
                <a:off x="5080300" y="1590075"/>
                <a:ext cx="17225" cy="13725"/>
              </a:xfrm>
              <a:custGeom>
                <a:avLst/>
                <a:gdLst/>
                <a:ahLst/>
                <a:cxnLst/>
                <a:rect l="l" t="t" r="r" b="b"/>
                <a:pathLst>
                  <a:path w="689" h="549" extrusionOk="0">
                    <a:moveTo>
                      <a:pt x="364" y="0"/>
                    </a:moveTo>
                    <a:cubicBezTo>
                      <a:pt x="187" y="0"/>
                      <a:pt x="1" y="143"/>
                      <a:pt x="55" y="361"/>
                    </a:cubicBezTo>
                    <a:cubicBezTo>
                      <a:pt x="103" y="492"/>
                      <a:pt x="216" y="549"/>
                      <a:pt x="330" y="549"/>
                    </a:cubicBezTo>
                    <a:cubicBezTo>
                      <a:pt x="507" y="549"/>
                      <a:pt x="688" y="413"/>
                      <a:pt x="633" y="209"/>
                    </a:cubicBezTo>
                    <a:cubicBezTo>
                      <a:pt x="596" y="64"/>
                      <a:pt x="482" y="0"/>
                      <a:pt x="3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1" name="Google Shape;3551;p21"/>
              <p:cNvSpPr/>
              <p:nvPr/>
            </p:nvSpPr>
            <p:spPr>
              <a:xfrm>
                <a:off x="5027725" y="1677750"/>
                <a:ext cx="7025" cy="23775"/>
              </a:xfrm>
              <a:custGeom>
                <a:avLst/>
                <a:gdLst/>
                <a:ahLst/>
                <a:cxnLst/>
                <a:rect l="l" t="t" r="r" b="b"/>
                <a:pathLst>
                  <a:path w="281" h="951" extrusionOk="0">
                    <a:moveTo>
                      <a:pt x="46" y="0"/>
                    </a:moveTo>
                    <a:cubicBezTo>
                      <a:pt x="23" y="0"/>
                      <a:pt x="0" y="16"/>
                      <a:pt x="0" y="46"/>
                    </a:cubicBezTo>
                    <a:cubicBezTo>
                      <a:pt x="0" y="320"/>
                      <a:pt x="61" y="623"/>
                      <a:pt x="91" y="897"/>
                    </a:cubicBezTo>
                    <a:cubicBezTo>
                      <a:pt x="91" y="933"/>
                      <a:pt x="124" y="950"/>
                      <a:pt x="161" y="950"/>
                    </a:cubicBezTo>
                    <a:cubicBezTo>
                      <a:pt x="217" y="950"/>
                      <a:pt x="280" y="910"/>
                      <a:pt x="243" y="836"/>
                    </a:cubicBezTo>
                    <a:cubicBezTo>
                      <a:pt x="213" y="593"/>
                      <a:pt x="182" y="320"/>
                      <a:pt x="91" y="46"/>
                    </a:cubicBezTo>
                    <a:cubicBezTo>
                      <a:pt x="91" y="16"/>
                      <a:pt x="69" y="0"/>
                      <a:pt x="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2" name="Google Shape;3552;p21"/>
              <p:cNvSpPr/>
              <p:nvPr/>
            </p:nvSpPr>
            <p:spPr>
              <a:xfrm>
                <a:off x="5017700" y="1643650"/>
                <a:ext cx="12025" cy="10675"/>
              </a:xfrm>
              <a:custGeom>
                <a:avLst/>
                <a:gdLst/>
                <a:ahLst/>
                <a:cxnLst/>
                <a:rect l="l" t="t" r="r" b="b"/>
                <a:pathLst>
                  <a:path w="481" h="427" extrusionOk="0">
                    <a:moveTo>
                      <a:pt x="262" y="1"/>
                    </a:moveTo>
                    <a:cubicBezTo>
                      <a:pt x="134" y="1"/>
                      <a:pt x="1" y="106"/>
                      <a:pt x="36"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3" name="Google Shape;3553;p21"/>
              <p:cNvSpPr/>
              <p:nvPr/>
            </p:nvSpPr>
            <p:spPr>
              <a:xfrm>
                <a:off x="5016950" y="1604600"/>
                <a:ext cx="16275" cy="13650"/>
              </a:xfrm>
              <a:custGeom>
                <a:avLst/>
                <a:gdLst/>
                <a:ahLst/>
                <a:cxnLst/>
                <a:rect l="l" t="t" r="r" b="b"/>
                <a:pathLst>
                  <a:path w="651" h="546" extrusionOk="0">
                    <a:moveTo>
                      <a:pt x="338" y="1"/>
                    </a:moveTo>
                    <a:cubicBezTo>
                      <a:pt x="171" y="1"/>
                      <a:pt x="1" y="128"/>
                      <a:pt x="36" y="358"/>
                    </a:cubicBezTo>
                    <a:cubicBezTo>
                      <a:pt x="84" y="489"/>
                      <a:pt x="192" y="545"/>
                      <a:pt x="302" y="545"/>
                    </a:cubicBezTo>
                    <a:cubicBezTo>
                      <a:pt x="474" y="545"/>
                      <a:pt x="650" y="409"/>
                      <a:pt x="613" y="206"/>
                    </a:cubicBezTo>
                    <a:cubicBezTo>
                      <a:pt x="575" y="66"/>
                      <a:pt x="458" y="1"/>
                      <a:pt x="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4" name="Google Shape;3554;p21"/>
              <p:cNvSpPr/>
              <p:nvPr/>
            </p:nvSpPr>
            <p:spPr>
              <a:xfrm>
                <a:off x="4909925" y="1225900"/>
                <a:ext cx="122675" cy="322100"/>
              </a:xfrm>
              <a:custGeom>
                <a:avLst/>
                <a:gdLst/>
                <a:ahLst/>
                <a:cxnLst/>
                <a:rect l="l" t="t" r="r" b="b"/>
                <a:pathLst>
                  <a:path w="4907" h="12884" extrusionOk="0">
                    <a:moveTo>
                      <a:pt x="1360" y="0"/>
                    </a:moveTo>
                    <a:cubicBezTo>
                      <a:pt x="1124" y="0"/>
                      <a:pt x="876" y="105"/>
                      <a:pt x="609" y="308"/>
                    </a:cubicBezTo>
                    <a:cubicBezTo>
                      <a:pt x="1" y="2101"/>
                      <a:pt x="548" y="4077"/>
                      <a:pt x="1125" y="5901"/>
                    </a:cubicBezTo>
                    <a:cubicBezTo>
                      <a:pt x="1551" y="7208"/>
                      <a:pt x="2007" y="8545"/>
                      <a:pt x="2463" y="9792"/>
                    </a:cubicBezTo>
                    <a:cubicBezTo>
                      <a:pt x="2797" y="10673"/>
                      <a:pt x="3253" y="12193"/>
                      <a:pt x="4135" y="12770"/>
                    </a:cubicBezTo>
                    <a:cubicBezTo>
                      <a:pt x="4246" y="12849"/>
                      <a:pt x="4339" y="12883"/>
                      <a:pt x="4415" y="12883"/>
                    </a:cubicBezTo>
                    <a:cubicBezTo>
                      <a:pt x="4907" y="12883"/>
                      <a:pt x="4756" y="11468"/>
                      <a:pt x="4651" y="10916"/>
                    </a:cubicBezTo>
                    <a:cubicBezTo>
                      <a:pt x="4195" y="8363"/>
                      <a:pt x="3739" y="5840"/>
                      <a:pt x="3284" y="3317"/>
                    </a:cubicBezTo>
                    <a:cubicBezTo>
                      <a:pt x="3132" y="2557"/>
                      <a:pt x="2919" y="1828"/>
                      <a:pt x="2584" y="1129"/>
                    </a:cubicBezTo>
                    <a:cubicBezTo>
                      <a:pt x="2190" y="360"/>
                      <a:pt x="1796" y="0"/>
                      <a:pt x="1360"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5" name="Google Shape;3555;p21"/>
              <p:cNvSpPr/>
              <p:nvPr/>
            </p:nvSpPr>
            <p:spPr>
              <a:xfrm>
                <a:off x="5033750" y="1207000"/>
                <a:ext cx="134575" cy="337975"/>
              </a:xfrm>
              <a:custGeom>
                <a:avLst/>
                <a:gdLst/>
                <a:ahLst/>
                <a:cxnLst/>
                <a:rect l="l" t="t" r="r" b="b"/>
                <a:pathLst>
                  <a:path w="5383" h="13519" extrusionOk="0">
                    <a:moveTo>
                      <a:pt x="3863" y="0"/>
                    </a:moveTo>
                    <a:cubicBezTo>
                      <a:pt x="3619" y="0"/>
                      <a:pt x="3407" y="152"/>
                      <a:pt x="3194" y="304"/>
                    </a:cubicBezTo>
                    <a:cubicBezTo>
                      <a:pt x="2404" y="1064"/>
                      <a:pt x="2191" y="2189"/>
                      <a:pt x="1978" y="3253"/>
                    </a:cubicBezTo>
                    <a:cubicBezTo>
                      <a:pt x="1765" y="4408"/>
                      <a:pt x="1583" y="5532"/>
                      <a:pt x="1431" y="6596"/>
                    </a:cubicBezTo>
                    <a:cubicBezTo>
                      <a:pt x="1066" y="8572"/>
                      <a:pt x="853" y="10669"/>
                      <a:pt x="306" y="12584"/>
                    </a:cubicBezTo>
                    <a:cubicBezTo>
                      <a:pt x="183" y="13052"/>
                      <a:pt x="0" y="13519"/>
                      <a:pt x="370" y="13519"/>
                    </a:cubicBezTo>
                    <a:cubicBezTo>
                      <a:pt x="458" y="13519"/>
                      <a:pt x="575" y="13493"/>
                      <a:pt x="732" y="13435"/>
                    </a:cubicBezTo>
                    <a:cubicBezTo>
                      <a:pt x="1522" y="13192"/>
                      <a:pt x="2373" y="12766"/>
                      <a:pt x="2890" y="12067"/>
                    </a:cubicBezTo>
                    <a:cubicBezTo>
                      <a:pt x="3285" y="11581"/>
                      <a:pt x="3498" y="10973"/>
                      <a:pt x="3741" y="10365"/>
                    </a:cubicBezTo>
                    <a:cubicBezTo>
                      <a:pt x="4227" y="8967"/>
                      <a:pt x="4714" y="7569"/>
                      <a:pt x="5018" y="6079"/>
                    </a:cubicBezTo>
                    <a:cubicBezTo>
                      <a:pt x="5291" y="4590"/>
                      <a:pt x="5382" y="3040"/>
                      <a:pt x="4987" y="1581"/>
                    </a:cubicBezTo>
                    <a:cubicBezTo>
                      <a:pt x="4866" y="1125"/>
                      <a:pt x="4714" y="669"/>
                      <a:pt x="4410" y="335"/>
                    </a:cubicBezTo>
                    <a:cubicBezTo>
                      <a:pt x="4258" y="183"/>
                      <a:pt x="4075" y="31"/>
                      <a:pt x="3863"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6" name="Google Shape;3556;p21"/>
              <p:cNvSpPr/>
              <p:nvPr/>
            </p:nvSpPr>
            <p:spPr>
              <a:xfrm>
                <a:off x="4933875" y="1256000"/>
                <a:ext cx="59675" cy="211300"/>
              </a:xfrm>
              <a:custGeom>
                <a:avLst/>
                <a:gdLst/>
                <a:ahLst/>
                <a:cxnLst/>
                <a:rect l="l" t="t" r="r" b="b"/>
                <a:pathLst>
                  <a:path w="2387" h="8452" extrusionOk="0">
                    <a:moveTo>
                      <a:pt x="50" y="1"/>
                    </a:moveTo>
                    <a:cubicBezTo>
                      <a:pt x="23" y="1"/>
                      <a:pt x="0" y="16"/>
                      <a:pt x="15" y="46"/>
                    </a:cubicBezTo>
                    <a:cubicBezTo>
                      <a:pt x="289" y="1505"/>
                      <a:pt x="623" y="2934"/>
                      <a:pt x="1019" y="4332"/>
                    </a:cubicBezTo>
                    <a:cubicBezTo>
                      <a:pt x="1201" y="5031"/>
                      <a:pt x="1383" y="5700"/>
                      <a:pt x="1566" y="6429"/>
                    </a:cubicBezTo>
                    <a:cubicBezTo>
                      <a:pt x="1778" y="7068"/>
                      <a:pt x="1930" y="7828"/>
                      <a:pt x="2234" y="8405"/>
                    </a:cubicBezTo>
                    <a:cubicBezTo>
                      <a:pt x="2246" y="8439"/>
                      <a:pt x="2269" y="8452"/>
                      <a:pt x="2294" y="8452"/>
                    </a:cubicBezTo>
                    <a:cubicBezTo>
                      <a:pt x="2338" y="8452"/>
                      <a:pt x="2386" y="8413"/>
                      <a:pt x="2386" y="8375"/>
                    </a:cubicBezTo>
                    <a:cubicBezTo>
                      <a:pt x="2295" y="7676"/>
                      <a:pt x="1961" y="6977"/>
                      <a:pt x="1718" y="6308"/>
                    </a:cubicBezTo>
                    <a:cubicBezTo>
                      <a:pt x="1505" y="5639"/>
                      <a:pt x="1292" y="4940"/>
                      <a:pt x="1110" y="4241"/>
                    </a:cubicBezTo>
                    <a:cubicBezTo>
                      <a:pt x="745" y="2873"/>
                      <a:pt x="411" y="1445"/>
                      <a:pt x="107" y="46"/>
                    </a:cubicBezTo>
                    <a:cubicBezTo>
                      <a:pt x="107" y="16"/>
                      <a:pt x="76" y="1"/>
                      <a:pt x="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7" name="Google Shape;3557;p21"/>
              <p:cNvSpPr/>
              <p:nvPr/>
            </p:nvSpPr>
            <p:spPr>
              <a:xfrm>
                <a:off x="4958000" y="1269700"/>
                <a:ext cx="51500" cy="198825"/>
              </a:xfrm>
              <a:custGeom>
                <a:avLst/>
                <a:gdLst/>
                <a:ahLst/>
                <a:cxnLst/>
                <a:rect l="l" t="t" r="r" b="b"/>
                <a:pathLst>
                  <a:path w="2060" h="7953" extrusionOk="0">
                    <a:moveTo>
                      <a:pt x="163" y="1"/>
                    </a:moveTo>
                    <a:cubicBezTo>
                      <a:pt x="71" y="1"/>
                      <a:pt x="0" y="48"/>
                      <a:pt x="54" y="137"/>
                    </a:cubicBezTo>
                    <a:cubicBezTo>
                      <a:pt x="509" y="1474"/>
                      <a:pt x="601" y="2842"/>
                      <a:pt x="1057" y="4179"/>
                    </a:cubicBezTo>
                    <a:cubicBezTo>
                      <a:pt x="1300" y="4848"/>
                      <a:pt x="1452" y="5456"/>
                      <a:pt x="1482" y="6185"/>
                    </a:cubicBezTo>
                    <a:cubicBezTo>
                      <a:pt x="1513" y="6733"/>
                      <a:pt x="1482" y="7432"/>
                      <a:pt x="1816" y="7888"/>
                    </a:cubicBezTo>
                    <a:cubicBezTo>
                      <a:pt x="1845" y="7930"/>
                      <a:pt x="1899" y="7953"/>
                      <a:pt x="1949" y="7953"/>
                    </a:cubicBezTo>
                    <a:cubicBezTo>
                      <a:pt x="2007" y="7953"/>
                      <a:pt x="2060" y="7922"/>
                      <a:pt x="2060" y="7857"/>
                    </a:cubicBezTo>
                    <a:cubicBezTo>
                      <a:pt x="2060" y="7553"/>
                      <a:pt x="1938" y="7280"/>
                      <a:pt x="1908" y="6976"/>
                    </a:cubicBezTo>
                    <a:cubicBezTo>
                      <a:pt x="1877" y="6611"/>
                      <a:pt x="1877" y="6216"/>
                      <a:pt x="1816" y="5851"/>
                    </a:cubicBezTo>
                    <a:cubicBezTo>
                      <a:pt x="1786" y="5243"/>
                      <a:pt x="1604" y="4666"/>
                      <a:pt x="1421" y="4088"/>
                    </a:cubicBezTo>
                    <a:cubicBezTo>
                      <a:pt x="965" y="2781"/>
                      <a:pt x="813" y="1413"/>
                      <a:pt x="357" y="76"/>
                    </a:cubicBezTo>
                    <a:cubicBezTo>
                      <a:pt x="307" y="25"/>
                      <a:pt x="229"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8" name="Google Shape;3558;p21"/>
              <p:cNvSpPr/>
              <p:nvPr/>
            </p:nvSpPr>
            <p:spPr>
              <a:xfrm>
                <a:off x="5078625" y="1261925"/>
                <a:ext cx="41925" cy="195725"/>
              </a:xfrm>
              <a:custGeom>
                <a:avLst/>
                <a:gdLst/>
                <a:ahLst/>
                <a:cxnLst/>
                <a:rect l="l" t="t" r="r" b="b"/>
                <a:pathLst>
                  <a:path w="1677" h="7829" extrusionOk="0">
                    <a:moveTo>
                      <a:pt x="1536" y="1"/>
                    </a:moveTo>
                    <a:cubicBezTo>
                      <a:pt x="1476" y="1"/>
                      <a:pt x="1408" y="34"/>
                      <a:pt x="1368" y="113"/>
                    </a:cubicBezTo>
                    <a:cubicBezTo>
                      <a:pt x="943" y="1360"/>
                      <a:pt x="791" y="2667"/>
                      <a:pt x="700" y="3943"/>
                    </a:cubicBezTo>
                    <a:cubicBezTo>
                      <a:pt x="609" y="4642"/>
                      <a:pt x="548" y="5311"/>
                      <a:pt x="426" y="5949"/>
                    </a:cubicBezTo>
                    <a:cubicBezTo>
                      <a:pt x="335" y="6314"/>
                      <a:pt x="274" y="6648"/>
                      <a:pt x="183" y="6952"/>
                    </a:cubicBezTo>
                    <a:cubicBezTo>
                      <a:pt x="122" y="7226"/>
                      <a:pt x="1" y="7439"/>
                      <a:pt x="1" y="7743"/>
                    </a:cubicBezTo>
                    <a:cubicBezTo>
                      <a:pt x="1" y="7796"/>
                      <a:pt x="52" y="7828"/>
                      <a:pt x="101" y="7828"/>
                    </a:cubicBezTo>
                    <a:cubicBezTo>
                      <a:pt x="136" y="7828"/>
                      <a:pt x="170" y="7811"/>
                      <a:pt x="183" y="7773"/>
                    </a:cubicBezTo>
                    <a:cubicBezTo>
                      <a:pt x="609" y="7439"/>
                      <a:pt x="700" y="6557"/>
                      <a:pt x="761" y="6041"/>
                    </a:cubicBezTo>
                    <a:cubicBezTo>
                      <a:pt x="882" y="5433"/>
                      <a:pt x="943" y="4825"/>
                      <a:pt x="1004" y="4217"/>
                    </a:cubicBezTo>
                    <a:cubicBezTo>
                      <a:pt x="1095" y="2849"/>
                      <a:pt x="1216" y="1481"/>
                      <a:pt x="1642" y="144"/>
                    </a:cubicBezTo>
                    <a:cubicBezTo>
                      <a:pt x="1676" y="58"/>
                      <a:pt x="161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9" name="Google Shape;3559;p21"/>
              <p:cNvSpPr/>
              <p:nvPr/>
            </p:nvSpPr>
            <p:spPr>
              <a:xfrm>
                <a:off x="5061075" y="1279375"/>
                <a:ext cx="85975" cy="240375"/>
              </a:xfrm>
              <a:custGeom>
                <a:avLst/>
                <a:gdLst/>
                <a:ahLst/>
                <a:cxnLst/>
                <a:rect l="l" t="t" r="r" b="b"/>
                <a:pathLst>
                  <a:path w="3439" h="9615" extrusionOk="0">
                    <a:moveTo>
                      <a:pt x="3260" y="0"/>
                    </a:moveTo>
                    <a:cubicBezTo>
                      <a:pt x="3195" y="0"/>
                      <a:pt x="3134" y="38"/>
                      <a:pt x="3134" y="114"/>
                    </a:cubicBezTo>
                    <a:cubicBezTo>
                      <a:pt x="3104" y="1847"/>
                      <a:pt x="2861" y="3610"/>
                      <a:pt x="2466" y="5312"/>
                    </a:cubicBezTo>
                    <a:cubicBezTo>
                      <a:pt x="2253" y="6102"/>
                      <a:pt x="2040" y="6893"/>
                      <a:pt x="1706" y="7622"/>
                    </a:cubicBezTo>
                    <a:cubicBezTo>
                      <a:pt x="1341" y="8352"/>
                      <a:pt x="885" y="8868"/>
                      <a:pt x="186" y="9264"/>
                    </a:cubicBezTo>
                    <a:cubicBezTo>
                      <a:pt x="0" y="9370"/>
                      <a:pt x="69" y="9615"/>
                      <a:pt x="251" y="9615"/>
                    </a:cubicBezTo>
                    <a:cubicBezTo>
                      <a:pt x="278" y="9615"/>
                      <a:pt x="307" y="9609"/>
                      <a:pt x="338" y="9598"/>
                    </a:cubicBezTo>
                    <a:cubicBezTo>
                      <a:pt x="1858" y="9112"/>
                      <a:pt x="2344" y="7166"/>
                      <a:pt x="2709" y="5798"/>
                    </a:cubicBezTo>
                    <a:cubicBezTo>
                      <a:pt x="3195" y="3944"/>
                      <a:pt x="3438" y="2029"/>
                      <a:pt x="3408" y="114"/>
                    </a:cubicBezTo>
                    <a:cubicBezTo>
                      <a:pt x="3393" y="38"/>
                      <a:pt x="3324" y="0"/>
                      <a:pt x="3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0" name="Google Shape;3560;p21"/>
              <p:cNvSpPr/>
              <p:nvPr/>
            </p:nvSpPr>
            <p:spPr>
              <a:xfrm>
                <a:off x="5123450" y="1263225"/>
                <a:ext cx="11425" cy="12175"/>
              </a:xfrm>
              <a:custGeom>
                <a:avLst/>
                <a:gdLst/>
                <a:ahLst/>
                <a:cxnLst/>
                <a:rect l="l" t="t" r="r" b="b"/>
                <a:pathLst>
                  <a:path w="457" h="487" extrusionOk="0">
                    <a:moveTo>
                      <a:pt x="183" y="1"/>
                    </a:moveTo>
                    <a:cubicBezTo>
                      <a:pt x="62" y="31"/>
                      <a:pt x="1" y="92"/>
                      <a:pt x="1" y="213"/>
                    </a:cubicBezTo>
                    <a:lnTo>
                      <a:pt x="1" y="244"/>
                    </a:lnTo>
                    <a:cubicBezTo>
                      <a:pt x="1" y="335"/>
                      <a:pt x="31" y="396"/>
                      <a:pt x="92" y="457"/>
                    </a:cubicBezTo>
                    <a:cubicBezTo>
                      <a:pt x="153" y="487"/>
                      <a:pt x="214" y="487"/>
                      <a:pt x="244" y="487"/>
                    </a:cubicBezTo>
                    <a:cubicBezTo>
                      <a:pt x="305" y="487"/>
                      <a:pt x="366" y="457"/>
                      <a:pt x="396" y="365"/>
                    </a:cubicBezTo>
                    <a:cubicBezTo>
                      <a:pt x="457" y="274"/>
                      <a:pt x="457" y="213"/>
                      <a:pt x="396" y="153"/>
                    </a:cubicBezTo>
                    <a:lnTo>
                      <a:pt x="396" y="92"/>
                    </a:lnTo>
                    <a:cubicBezTo>
                      <a:pt x="366" y="31"/>
                      <a:pt x="244"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1" name="Google Shape;3561;p21"/>
              <p:cNvSpPr/>
              <p:nvPr/>
            </p:nvSpPr>
            <p:spPr>
              <a:xfrm>
                <a:off x="5120425" y="1295825"/>
                <a:ext cx="13525" cy="11900"/>
              </a:xfrm>
              <a:custGeom>
                <a:avLst/>
                <a:gdLst/>
                <a:ahLst/>
                <a:cxnLst/>
                <a:rect l="l" t="t" r="r" b="b"/>
                <a:pathLst>
                  <a:path w="541" h="476" extrusionOk="0">
                    <a:moveTo>
                      <a:pt x="210" y="1"/>
                    </a:moveTo>
                    <a:cubicBezTo>
                      <a:pt x="201" y="1"/>
                      <a:pt x="192" y="2"/>
                      <a:pt x="183" y="4"/>
                    </a:cubicBezTo>
                    <a:cubicBezTo>
                      <a:pt x="122" y="64"/>
                      <a:pt x="31" y="95"/>
                      <a:pt x="31" y="156"/>
                    </a:cubicBezTo>
                    <a:cubicBezTo>
                      <a:pt x="0" y="277"/>
                      <a:pt x="31" y="399"/>
                      <a:pt x="152" y="429"/>
                    </a:cubicBezTo>
                    <a:cubicBezTo>
                      <a:pt x="197" y="463"/>
                      <a:pt x="242" y="476"/>
                      <a:pt x="282" y="476"/>
                    </a:cubicBezTo>
                    <a:cubicBezTo>
                      <a:pt x="351" y="476"/>
                      <a:pt x="407" y="437"/>
                      <a:pt x="426" y="399"/>
                    </a:cubicBezTo>
                    <a:lnTo>
                      <a:pt x="426" y="368"/>
                    </a:lnTo>
                    <a:cubicBezTo>
                      <a:pt x="540" y="225"/>
                      <a:pt x="358" y="1"/>
                      <a:pt x="210"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2" name="Google Shape;3562;p21"/>
              <p:cNvSpPr/>
              <p:nvPr/>
            </p:nvSpPr>
            <p:spPr>
              <a:xfrm>
                <a:off x="5120750" y="1332975"/>
                <a:ext cx="6975" cy="5850"/>
              </a:xfrm>
              <a:custGeom>
                <a:avLst/>
                <a:gdLst/>
                <a:ahLst/>
                <a:cxnLst/>
                <a:rect l="l" t="t" r="r" b="b"/>
                <a:pathLst>
                  <a:path w="279" h="234" extrusionOk="0">
                    <a:moveTo>
                      <a:pt x="142" y="1"/>
                    </a:moveTo>
                    <a:cubicBezTo>
                      <a:pt x="71" y="1"/>
                      <a:pt x="1" y="55"/>
                      <a:pt x="18" y="159"/>
                    </a:cubicBezTo>
                    <a:cubicBezTo>
                      <a:pt x="43" y="210"/>
                      <a:pt x="95" y="234"/>
                      <a:pt x="145" y="234"/>
                    </a:cubicBezTo>
                    <a:cubicBezTo>
                      <a:pt x="214" y="234"/>
                      <a:pt x="279" y="187"/>
                      <a:pt x="261" y="98"/>
                    </a:cubicBezTo>
                    <a:cubicBezTo>
                      <a:pt x="248" y="32"/>
                      <a:pt x="195" y="1"/>
                      <a:pt x="142"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3" name="Google Shape;3563;p21"/>
              <p:cNvSpPr/>
              <p:nvPr/>
            </p:nvSpPr>
            <p:spPr>
              <a:xfrm>
                <a:off x="5105975" y="1370375"/>
                <a:ext cx="16750" cy="15975"/>
              </a:xfrm>
              <a:custGeom>
                <a:avLst/>
                <a:gdLst/>
                <a:ahLst/>
                <a:cxnLst/>
                <a:rect l="l" t="t" r="r" b="b"/>
                <a:pathLst>
                  <a:path w="670" h="639" extrusionOk="0">
                    <a:moveTo>
                      <a:pt x="396" y="0"/>
                    </a:moveTo>
                    <a:cubicBezTo>
                      <a:pt x="274" y="0"/>
                      <a:pt x="153" y="31"/>
                      <a:pt x="92" y="122"/>
                    </a:cubicBezTo>
                    <a:cubicBezTo>
                      <a:pt x="1" y="183"/>
                      <a:pt x="1" y="335"/>
                      <a:pt x="62" y="456"/>
                    </a:cubicBezTo>
                    <a:cubicBezTo>
                      <a:pt x="62" y="487"/>
                      <a:pt x="92" y="487"/>
                      <a:pt x="92" y="517"/>
                    </a:cubicBezTo>
                    <a:cubicBezTo>
                      <a:pt x="122" y="608"/>
                      <a:pt x="214" y="639"/>
                      <a:pt x="274" y="639"/>
                    </a:cubicBezTo>
                    <a:cubicBezTo>
                      <a:pt x="366" y="639"/>
                      <a:pt x="426" y="639"/>
                      <a:pt x="518" y="578"/>
                    </a:cubicBezTo>
                    <a:cubicBezTo>
                      <a:pt x="548" y="578"/>
                      <a:pt x="548" y="517"/>
                      <a:pt x="578" y="517"/>
                    </a:cubicBezTo>
                    <a:cubicBezTo>
                      <a:pt x="609" y="487"/>
                      <a:pt x="670" y="456"/>
                      <a:pt x="670" y="365"/>
                    </a:cubicBezTo>
                    <a:lnTo>
                      <a:pt x="670" y="213"/>
                    </a:lnTo>
                    <a:cubicBezTo>
                      <a:pt x="609" y="122"/>
                      <a:pt x="518" y="0"/>
                      <a:pt x="39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4" name="Google Shape;3564;p21"/>
              <p:cNvSpPr/>
              <p:nvPr/>
            </p:nvSpPr>
            <p:spPr>
              <a:xfrm>
                <a:off x="5091000" y="1424850"/>
                <a:ext cx="16300" cy="13975"/>
              </a:xfrm>
              <a:custGeom>
                <a:avLst/>
                <a:gdLst/>
                <a:ahLst/>
                <a:cxnLst/>
                <a:rect l="l" t="t" r="r" b="b"/>
                <a:pathLst>
                  <a:path w="652" h="559" extrusionOk="0">
                    <a:moveTo>
                      <a:pt x="332" y="0"/>
                    </a:moveTo>
                    <a:cubicBezTo>
                      <a:pt x="168" y="0"/>
                      <a:pt x="0" y="122"/>
                      <a:pt x="53" y="314"/>
                    </a:cubicBezTo>
                    <a:cubicBezTo>
                      <a:pt x="79" y="484"/>
                      <a:pt x="202" y="559"/>
                      <a:pt x="325" y="559"/>
                    </a:cubicBezTo>
                    <a:cubicBezTo>
                      <a:pt x="488" y="559"/>
                      <a:pt x="652" y="430"/>
                      <a:pt x="600" y="223"/>
                    </a:cubicBezTo>
                    <a:cubicBezTo>
                      <a:pt x="574" y="67"/>
                      <a:pt x="454" y="0"/>
                      <a:pt x="33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5" name="Google Shape;3565;p21"/>
              <p:cNvSpPr/>
              <p:nvPr/>
            </p:nvSpPr>
            <p:spPr>
              <a:xfrm>
                <a:off x="4953250" y="1287550"/>
                <a:ext cx="7625" cy="11475"/>
              </a:xfrm>
              <a:custGeom>
                <a:avLst/>
                <a:gdLst/>
                <a:ahLst/>
                <a:cxnLst/>
                <a:rect l="l" t="t" r="r" b="b"/>
                <a:pathLst>
                  <a:path w="305" h="459" extrusionOk="0">
                    <a:moveTo>
                      <a:pt x="122" y="0"/>
                    </a:moveTo>
                    <a:cubicBezTo>
                      <a:pt x="31" y="31"/>
                      <a:pt x="0" y="122"/>
                      <a:pt x="0" y="183"/>
                    </a:cubicBezTo>
                    <a:cubicBezTo>
                      <a:pt x="0" y="243"/>
                      <a:pt x="31" y="274"/>
                      <a:pt x="31" y="304"/>
                    </a:cubicBezTo>
                    <a:cubicBezTo>
                      <a:pt x="31" y="335"/>
                      <a:pt x="92" y="395"/>
                      <a:pt x="122" y="426"/>
                    </a:cubicBezTo>
                    <a:cubicBezTo>
                      <a:pt x="134" y="449"/>
                      <a:pt x="163" y="459"/>
                      <a:pt x="195" y="459"/>
                    </a:cubicBezTo>
                    <a:cubicBezTo>
                      <a:pt x="246" y="459"/>
                      <a:pt x="304" y="433"/>
                      <a:pt x="304" y="395"/>
                    </a:cubicBezTo>
                    <a:lnTo>
                      <a:pt x="304" y="243"/>
                    </a:lnTo>
                    <a:lnTo>
                      <a:pt x="304" y="122"/>
                    </a:lnTo>
                    <a:cubicBezTo>
                      <a:pt x="304" y="31"/>
                      <a:pt x="183" y="0"/>
                      <a:pt x="1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6" name="Google Shape;3566;p21"/>
              <p:cNvSpPr/>
              <p:nvPr/>
            </p:nvSpPr>
            <p:spPr>
              <a:xfrm>
                <a:off x="4961600" y="1323375"/>
                <a:ext cx="9150" cy="6750"/>
              </a:xfrm>
              <a:custGeom>
                <a:avLst/>
                <a:gdLst/>
                <a:ahLst/>
                <a:cxnLst/>
                <a:rect l="l" t="t" r="r" b="b"/>
                <a:pathLst>
                  <a:path w="366" h="270" extrusionOk="0">
                    <a:moveTo>
                      <a:pt x="222" y="0"/>
                    </a:moveTo>
                    <a:cubicBezTo>
                      <a:pt x="203" y="0"/>
                      <a:pt x="181" y="7"/>
                      <a:pt x="153" y="26"/>
                    </a:cubicBezTo>
                    <a:cubicBezTo>
                      <a:pt x="122" y="26"/>
                      <a:pt x="92" y="57"/>
                      <a:pt x="61" y="117"/>
                    </a:cubicBezTo>
                    <a:cubicBezTo>
                      <a:pt x="1" y="117"/>
                      <a:pt x="1" y="209"/>
                      <a:pt x="92" y="239"/>
                    </a:cubicBezTo>
                    <a:cubicBezTo>
                      <a:pt x="122" y="239"/>
                      <a:pt x="122" y="239"/>
                      <a:pt x="153" y="269"/>
                    </a:cubicBezTo>
                    <a:cubicBezTo>
                      <a:pt x="213" y="269"/>
                      <a:pt x="244" y="269"/>
                      <a:pt x="274" y="239"/>
                    </a:cubicBezTo>
                    <a:lnTo>
                      <a:pt x="305" y="209"/>
                    </a:lnTo>
                    <a:cubicBezTo>
                      <a:pt x="365" y="178"/>
                      <a:pt x="365" y="87"/>
                      <a:pt x="305" y="57"/>
                    </a:cubicBezTo>
                    <a:cubicBezTo>
                      <a:pt x="284" y="36"/>
                      <a:pt x="263" y="0"/>
                      <a:pt x="2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7" name="Google Shape;3567;p21"/>
              <p:cNvSpPr/>
              <p:nvPr/>
            </p:nvSpPr>
            <p:spPr>
              <a:xfrm>
                <a:off x="4961600" y="1357725"/>
                <a:ext cx="13700" cy="14550"/>
              </a:xfrm>
              <a:custGeom>
                <a:avLst/>
                <a:gdLst/>
                <a:ahLst/>
                <a:cxnLst/>
                <a:rect l="l" t="t" r="r" b="b"/>
                <a:pathLst>
                  <a:path w="548" h="582" extrusionOk="0">
                    <a:moveTo>
                      <a:pt x="279" y="1"/>
                    </a:moveTo>
                    <a:cubicBezTo>
                      <a:pt x="255" y="1"/>
                      <a:pt x="233" y="7"/>
                      <a:pt x="213" y="20"/>
                    </a:cubicBezTo>
                    <a:cubicBezTo>
                      <a:pt x="92" y="50"/>
                      <a:pt x="1" y="202"/>
                      <a:pt x="1" y="324"/>
                    </a:cubicBezTo>
                    <a:cubicBezTo>
                      <a:pt x="61" y="415"/>
                      <a:pt x="92" y="506"/>
                      <a:pt x="153" y="537"/>
                    </a:cubicBezTo>
                    <a:cubicBezTo>
                      <a:pt x="195" y="569"/>
                      <a:pt x="237" y="582"/>
                      <a:pt x="277" y="582"/>
                    </a:cubicBezTo>
                    <a:cubicBezTo>
                      <a:pt x="352" y="582"/>
                      <a:pt x="417" y="535"/>
                      <a:pt x="457" y="476"/>
                    </a:cubicBezTo>
                    <a:cubicBezTo>
                      <a:pt x="548" y="385"/>
                      <a:pt x="517" y="263"/>
                      <a:pt x="517" y="202"/>
                    </a:cubicBezTo>
                    <a:cubicBezTo>
                      <a:pt x="470" y="83"/>
                      <a:pt x="365" y="1"/>
                      <a:pt x="27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8" name="Google Shape;3568;p21"/>
              <p:cNvSpPr/>
              <p:nvPr/>
            </p:nvSpPr>
            <p:spPr>
              <a:xfrm>
                <a:off x="4974525" y="1398375"/>
                <a:ext cx="12950" cy="16650"/>
              </a:xfrm>
              <a:custGeom>
                <a:avLst/>
                <a:gdLst/>
                <a:ahLst/>
                <a:cxnLst/>
                <a:rect l="l" t="t" r="r" b="b"/>
                <a:pathLst>
                  <a:path w="518" h="666" extrusionOk="0">
                    <a:moveTo>
                      <a:pt x="199" y="0"/>
                    </a:moveTo>
                    <a:cubicBezTo>
                      <a:pt x="184" y="0"/>
                      <a:pt x="168" y="2"/>
                      <a:pt x="152" y="5"/>
                    </a:cubicBezTo>
                    <a:cubicBezTo>
                      <a:pt x="61" y="66"/>
                      <a:pt x="0" y="218"/>
                      <a:pt x="0" y="309"/>
                    </a:cubicBezTo>
                    <a:cubicBezTo>
                      <a:pt x="0" y="370"/>
                      <a:pt x="31" y="400"/>
                      <a:pt x="31" y="461"/>
                    </a:cubicBezTo>
                    <a:cubicBezTo>
                      <a:pt x="61" y="552"/>
                      <a:pt x="92" y="583"/>
                      <a:pt x="183" y="613"/>
                    </a:cubicBezTo>
                    <a:cubicBezTo>
                      <a:pt x="207" y="649"/>
                      <a:pt x="245" y="666"/>
                      <a:pt x="286" y="666"/>
                    </a:cubicBezTo>
                    <a:cubicBezTo>
                      <a:pt x="349" y="666"/>
                      <a:pt x="420" y="626"/>
                      <a:pt x="456" y="552"/>
                    </a:cubicBezTo>
                    <a:cubicBezTo>
                      <a:pt x="487" y="461"/>
                      <a:pt x="517" y="431"/>
                      <a:pt x="487" y="370"/>
                    </a:cubicBezTo>
                    <a:cubicBezTo>
                      <a:pt x="487" y="309"/>
                      <a:pt x="487" y="279"/>
                      <a:pt x="456" y="218"/>
                    </a:cubicBezTo>
                    <a:cubicBezTo>
                      <a:pt x="402" y="109"/>
                      <a:pt x="323" y="0"/>
                      <a:pt x="19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9" name="Google Shape;3569;p21"/>
              <p:cNvSpPr/>
              <p:nvPr/>
            </p:nvSpPr>
            <p:spPr>
              <a:xfrm>
                <a:off x="5061900" y="1457750"/>
                <a:ext cx="15225" cy="15425"/>
              </a:xfrm>
              <a:custGeom>
                <a:avLst/>
                <a:gdLst/>
                <a:ahLst/>
                <a:cxnLst/>
                <a:rect l="l" t="t" r="r" b="b"/>
                <a:pathLst>
                  <a:path w="609" h="617" extrusionOk="0">
                    <a:moveTo>
                      <a:pt x="457" y="1"/>
                    </a:moveTo>
                    <a:cubicBezTo>
                      <a:pt x="305" y="1"/>
                      <a:pt x="183" y="31"/>
                      <a:pt x="92" y="122"/>
                    </a:cubicBezTo>
                    <a:cubicBezTo>
                      <a:pt x="62" y="153"/>
                      <a:pt x="62" y="183"/>
                      <a:pt x="31" y="214"/>
                    </a:cubicBezTo>
                    <a:cubicBezTo>
                      <a:pt x="1" y="305"/>
                      <a:pt x="1" y="366"/>
                      <a:pt x="1" y="457"/>
                    </a:cubicBezTo>
                    <a:cubicBezTo>
                      <a:pt x="1" y="558"/>
                      <a:pt x="105" y="617"/>
                      <a:pt x="193" y="617"/>
                    </a:cubicBezTo>
                    <a:cubicBezTo>
                      <a:pt x="211" y="617"/>
                      <a:pt x="228" y="614"/>
                      <a:pt x="244" y="609"/>
                    </a:cubicBezTo>
                    <a:cubicBezTo>
                      <a:pt x="335" y="578"/>
                      <a:pt x="396" y="518"/>
                      <a:pt x="457" y="457"/>
                    </a:cubicBezTo>
                    <a:cubicBezTo>
                      <a:pt x="487" y="426"/>
                      <a:pt x="487" y="366"/>
                      <a:pt x="518" y="335"/>
                    </a:cubicBezTo>
                    <a:cubicBezTo>
                      <a:pt x="609" y="214"/>
                      <a:pt x="548" y="62"/>
                      <a:pt x="4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0" name="Google Shape;3570;p21"/>
              <p:cNvSpPr/>
              <p:nvPr/>
            </p:nvSpPr>
            <p:spPr>
              <a:xfrm>
                <a:off x="5055675" y="1484450"/>
                <a:ext cx="16750" cy="14275"/>
              </a:xfrm>
              <a:custGeom>
                <a:avLst/>
                <a:gdLst/>
                <a:ahLst/>
                <a:cxnLst/>
                <a:rect l="l" t="t" r="r" b="b"/>
                <a:pathLst>
                  <a:path w="670" h="571" extrusionOk="0">
                    <a:moveTo>
                      <a:pt x="368" y="0"/>
                    </a:moveTo>
                    <a:cubicBezTo>
                      <a:pt x="194" y="0"/>
                      <a:pt x="1" y="143"/>
                      <a:pt x="37" y="361"/>
                    </a:cubicBezTo>
                    <a:cubicBezTo>
                      <a:pt x="74" y="507"/>
                      <a:pt x="188" y="571"/>
                      <a:pt x="306" y="571"/>
                    </a:cubicBezTo>
                    <a:cubicBezTo>
                      <a:pt x="483" y="571"/>
                      <a:pt x="669" y="428"/>
                      <a:pt x="615" y="209"/>
                    </a:cubicBezTo>
                    <a:cubicBezTo>
                      <a:pt x="590" y="64"/>
                      <a:pt x="483" y="0"/>
                      <a:pt x="3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1" name="Google Shape;3571;p21"/>
              <p:cNvSpPr/>
              <p:nvPr/>
            </p:nvSpPr>
            <p:spPr>
              <a:xfrm>
                <a:off x="4964200" y="1422625"/>
                <a:ext cx="10350" cy="23800"/>
              </a:xfrm>
              <a:custGeom>
                <a:avLst/>
                <a:gdLst/>
                <a:ahLst/>
                <a:cxnLst/>
                <a:rect l="l" t="t" r="r" b="b"/>
                <a:pathLst>
                  <a:path w="414" h="952" extrusionOk="0">
                    <a:moveTo>
                      <a:pt x="95" y="0"/>
                    </a:moveTo>
                    <a:cubicBezTo>
                      <a:pt x="47" y="0"/>
                      <a:pt x="0" y="44"/>
                      <a:pt x="18" y="99"/>
                    </a:cubicBezTo>
                    <a:cubicBezTo>
                      <a:pt x="109" y="372"/>
                      <a:pt x="170" y="646"/>
                      <a:pt x="292" y="920"/>
                    </a:cubicBezTo>
                    <a:cubicBezTo>
                      <a:pt x="303" y="941"/>
                      <a:pt x="321" y="951"/>
                      <a:pt x="340" y="951"/>
                    </a:cubicBezTo>
                    <a:cubicBezTo>
                      <a:pt x="375" y="951"/>
                      <a:pt x="413" y="918"/>
                      <a:pt x="413" y="859"/>
                    </a:cubicBezTo>
                    <a:cubicBezTo>
                      <a:pt x="353" y="616"/>
                      <a:pt x="261" y="342"/>
                      <a:pt x="170" y="68"/>
                    </a:cubicBezTo>
                    <a:cubicBezTo>
                      <a:pt x="158" y="20"/>
                      <a:pt x="126" y="0"/>
                      <a:pt x="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2" name="Google Shape;3572;p21"/>
              <p:cNvSpPr/>
              <p:nvPr/>
            </p:nvSpPr>
            <p:spPr>
              <a:xfrm>
                <a:off x="4975900" y="1468875"/>
                <a:ext cx="12025" cy="10675"/>
              </a:xfrm>
              <a:custGeom>
                <a:avLst/>
                <a:gdLst/>
                <a:ahLst/>
                <a:cxnLst/>
                <a:rect l="l" t="t" r="r" b="b"/>
                <a:pathLst>
                  <a:path w="481" h="427" extrusionOk="0">
                    <a:moveTo>
                      <a:pt x="262" y="1"/>
                    </a:moveTo>
                    <a:cubicBezTo>
                      <a:pt x="134" y="1"/>
                      <a:pt x="1" y="106"/>
                      <a:pt x="37"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3" name="Google Shape;3573;p21"/>
              <p:cNvSpPr/>
              <p:nvPr/>
            </p:nvSpPr>
            <p:spPr>
              <a:xfrm>
                <a:off x="4992175" y="1500950"/>
                <a:ext cx="16425" cy="13950"/>
              </a:xfrm>
              <a:custGeom>
                <a:avLst/>
                <a:gdLst/>
                <a:ahLst/>
                <a:cxnLst/>
                <a:rect l="l" t="t" r="r" b="b"/>
                <a:pathLst>
                  <a:path w="657" h="558" extrusionOk="0">
                    <a:moveTo>
                      <a:pt x="346" y="0"/>
                    </a:moveTo>
                    <a:cubicBezTo>
                      <a:pt x="178" y="0"/>
                      <a:pt x="1" y="138"/>
                      <a:pt x="54" y="370"/>
                    </a:cubicBezTo>
                    <a:cubicBezTo>
                      <a:pt x="90" y="501"/>
                      <a:pt x="196" y="557"/>
                      <a:pt x="306" y="557"/>
                    </a:cubicBezTo>
                    <a:cubicBezTo>
                      <a:pt x="476" y="557"/>
                      <a:pt x="657" y="422"/>
                      <a:pt x="601" y="218"/>
                    </a:cubicBezTo>
                    <a:cubicBezTo>
                      <a:pt x="576" y="68"/>
                      <a:pt x="46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574" name="Google Shape;3574;p21"/>
            <p:cNvGrpSpPr/>
            <p:nvPr/>
          </p:nvGrpSpPr>
          <p:grpSpPr>
            <a:xfrm>
              <a:off x="8388584" y="1200146"/>
              <a:ext cx="297026" cy="390176"/>
              <a:chOff x="4906125" y="1207000"/>
              <a:chExt cx="520550" cy="683800"/>
            </a:xfrm>
          </p:grpSpPr>
          <p:sp>
            <p:nvSpPr>
              <p:cNvPr id="3575" name="Google Shape;3575;p21"/>
              <p:cNvSpPr/>
              <p:nvPr/>
            </p:nvSpPr>
            <p:spPr>
              <a:xfrm>
                <a:off x="4935000" y="1585225"/>
                <a:ext cx="49425" cy="45250"/>
              </a:xfrm>
              <a:custGeom>
                <a:avLst/>
                <a:gdLst/>
                <a:ahLst/>
                <a:cxnLst/>
                <a:rect l="l" t="t" r="r" b="b"/>
                <a:pathLst>
                  <a:path w="1977" h="1810" extrusionOk="0">
                    <a:moveTo>
                      <a:pt x="1182" y="0"/>
                    </a:moveTo>
                    <a:cubicBezTo>
                      <a:pt x="1129" y="0"/>
                      <a:pt x="1083" y="57"/>
                      <a:pt x="1125" y="99"/>
                    </a:cubicBezTo>
                    <a:cubicBezTo>
                      <a:pt x="1217" y="312"/>
                      <a:pt x="1338" y="525"/>
                      <a:pt x="1460" y="738"/>
                    </a:cubicBezTo>
                    <a:cubicBezTo>
                      <a:pt x="1581" y="1011"/>
                      <a:pt x="1764" y="1315"/>
                      <a:pt x="1338" y="1407"/>
                    </a:cubicBezTo>
                    <a:cubicBezTo>
                      <a:pt x="1065" y="1437"/>
                      <a:pt x="852" y="1467"/>
                      <a:pt x="578" y="1498"/>
                    </a:cubicBezTo>
                    <a:cubicBezTo>
                      <a:pt x="518" y="1498"/>
                      <a:pt x="460" y="1494"/>
                      <a:pt x="404" y="1494"/>
                    </a:cubicBezTo>
                    <a:cubicBezTo>
                      <a:pt x="291" y="1494"/>
                      <a:pt x="183" y="1508"/>
                      <a:pt x="62" y="1589"/>
                    </a:cubicBezTo>
                    <a:cubicBezTo>
                      <a:pt x="1" y="1619"/>
                      <a:pt x="1" y="1650"/>
                      <a:pt x="62" y="1710"/>
                    </a:cubicBezTo>
                    <a:cubicBezTo>
                      <a:pt x="168" y="1786"/>
                      <a:pt x="320" y="1809"/>
                      <a:pt x="476" y="1809"/>
                    </a:cubicBezTo>
                    <a:cubicBezTo>
                      <a:pt x="632" y="1809"/>
                      <a:pt x="791" y="1786"/>
                      <a:pt x="913" y="1771"/>
                    </a:cubicBezTo>
                    <a:cubicBezTo>
                      <a:pt x="1186" y="1741"/>
                      <a:pt x="1642" y="1741"/>
                      <a:pt x="1825" y="1498"/>
                    </a:cubicBezTo>
                    <a:cubicBezTo>
                      <a:pt x="1977" y="1346"/>
                      <a:pt x="1916" y="1163"/>
                      <a:pt x="1825" y="1011"/>
                    </a:cubicBezTo>
                    <a:cubicBezTo>
                      <a:pt x="1673" y="677"/>
                      <a:pt x="1490" y="343"/>
                      <a:pt x="1247" y="39"/>
                    </a:cubicBezTo>
                    <a:cubicBezTo>
                      <a:pt x="1229" y="11"/>
                      <a:pt x="1205" y="0"/>
                      <a:pt x="11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6" name="Google Shape;3576;p21"/>
              <p:cNvSpPr/>
              <p:nvPr/>
            </p:nvSpPr>
            <p:spPr>
              <a:xfrm>
                <a:off x="4908400" y="1519450"/>
                <a:ext cx="57025" cy="43300"/>
              </a:xfrm>
              <a:custGeom>
                <a:avLst/>
                <a:gdLst/>
                <a:ahLst/>
                <a:cxnLst/>
                <a:rect l="l" t="t" r="r" b="b"/>
                <a:pathLst>
                  <a:path w="2281" h="1732" extrusionOk="0">
                    <a:moveTo>
                      <a:pt x="1556" y="1"/>
                    </a:moveTo>
                    <a:cubicBezTo>
                      <a:pt x="1404" y="1"/>
                      <a:pt x="1257" y="51"/>
                      <a:pt x="1126" y="116"/>
                    </a:cubicBezTo>
                    <a:cubicBezTo>
                      <a:pt x="761" y="268"/>
                      <a:pt x="305" y="420"/>
                      <a:pt x="31" y="694"/>
                    </a:cubicBezTo>
                    <a:cubicBezTo>
                      <a:pt x="1" y="724"/>
                      <a:pt x="31" y="785"/>
                      <a:pt x="92" y="785"/>
                    </a:cubicBezTo>
                    <a:cubicBezTo>
                      <a:pt x="548" y="724"/>
                      <a:pt x="913" y="390"/>
                      <a:pt x="1338" y="238"/>
                    </a:cubicBezTo>
                    <a:cubicBezTo>
                      <a:pt x="1400" y="219"/>
                      <a:pt x="1453" y="211"/>
                      <a:pt x="1501" y="211"/>
                    </a:cubicBezTo>
                    <a:cubicBezTo>
                      <a:pt x="1762" y="211"/>
                      <a:pt x="1839" y="467"/>
                      <a:pt x="1916" y="724"/>
                    </a:cubicBezTo>
                    <a:cubicBezTo>
                      <a:pt x="1977" y="1028"/>
                      <a:pt x="1977" y="1332"/>
                      <a:pt x="1977" y="1636"/>
                    </a:cubicBezTo>
                    <a:cubicBezTo>
                      <a:pt x="2009" y="1701"/>
                      <a:pt x="2051" y="1732"/>
                      <a:pt x="2082" y="1732"/>
                    </a:cubicBezTo>
                    <a:cubicBezTo>
                      <a:pt x="2109" y="1732"/>
                      <a:pt x="2129" y="1709"/>
                      <a:pt x="2129" y="1667"/>
                    </a:cubicBezTo>
                    <a:cubicBezTo>
                      <a:pt x="2220" y="1241"/>
                      <a:pt x="2281" y="238"/>
                      <a:pt x="1734" y="25"/>
                    </a:cubicBezTo>
                    <a:cubicBezTo>
                      <a:pt x="1674" y="8"/>
                      <a:pt x="1615" y="1"/>
                      <a:pt x="1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7" name="Google Shape;3577;p21"/>
              <p:cNvSpPr/>
              <p:nvPr/>
            </p:nvSpPr>
            <p:spPr>
              <a:xfrm>
                <a:off x="4955525" y="1526100"/>
                <a:ext cx="145925" cy="66900"/>
              </a:xfrm>
              <a:custGeom>
                <a:avLst/>
                <a:gdLst/>
                <a:ahLst/>
                <a:cxnLst/>
                <a:rect l="l" t="t" r="r" b="b"/>
                <a:pathLst>
                  <a:path w="5837" h="2676" extrusionOk="0">
                    <a:moveTo>
                      <a:pt x="4590" y="1"/>
                    </a:moveTo>
                    <a:cubicBezTo>
                      <a:pt x="4463" y="1"/>
                      <a:pt x="4355" y="2"/>
                      <a:pt x="4286" y="2"/>
                    </a:cubicBezTo>
                    <a:cubicBezTo>
                      <a:pt x="3435" y="33"/>
                      <a:pt x="3253" y="154"/>
                      <a:pt x="2463" y="306"/>
                    </a:cubicBezTo>
                    <a:cubicBezTo>
                      <a:pt x="2007" y="367"/>
                      <a:pt x="1520" y="489"/>
                      <a:pt x="1064" y="580"/>
                    </a:cubicBezTo>
                    <a:cubicBezTo>
                      <a:pt x="943" y="610"/>
                      <a:pt x="791" y="610"/>
                      <a:pt x="669" y="671"/>
                    </a:cubicBezTo>
                    <a:cubicBezTo>
                      <a:pt x="548" y="762"/>
                      <a:pt x="426" y="914"/>
                      <a:pt x="396" y="1066"/>
                    </a:cubicBezTo>
                    <a:cubicBezTo>
                      <a:pt x="183" y="1553"/>
                      <a:pt x="1" y="1887"/>
                      <a:pt x="396" y="2282"/>
                    </a:cubicBezTo>
                    <a:cubicBezTo>
                      <a:pt x="597" y="2528"/>
                      <a:pt x="963" y="2676"/>
                      <a:pt x="1324" y="2676"/>
                    </a:cubicBezTo>
                    <a:cubicBezTo>
                      <a:pt x="1454" y="2676"/>
                      <a:pt x="1582" y="2657"/>
                      <a:pt x="1703" y="2616"/>
                    </a:cubicBezTo>
                    <a:cubicBezTo>
                      <a:pt x="1976" y="2556"/>
                      <a:pt x="2189" y="2404"/>
                      <a:pt x="2463" y="2313"/>
                    </a:cubicBezTo>
                    <a:cubicBezTo>
                      <a:pt x="2645" y="2252"/>
                      <a:pt x="2888" y="2252"/>
                      <a:pt x="3101" y="2191"/>
                    </a:cubicBezTo>
                    <a:cubicBezTo>
                      <a:pt x="3587" y="2130"/>
                      <a:pt x="4043" y="1978"/>
                      <a:pt x="4499" y="1796"/>
                    </a:cubicBezTo>
                    <a:cubicBezTo>
                      <a:pt x="4621" y="1735"/>
                      <a:pt x="4712" y="1705"/>
                      <a:pt x="4803" y="1674"/>
                    </a:cubicBezTo>
                    <a:cubicBezTo>
                      <a:pt x="4894" y="1644"/>
                      <a:pt x="5016" y="1553"/>
                      <a:pt x="5077" y="1492"/>
                    </a:cubicBezTo>
                    <a:cubicBezTo>
                      <a:pt x="5320" y="1279"/>
                      <a:pt x="5533" y="1127"/>
                      <a:pt x="5654" y="914"/>
                    </a:cubicBezTo>
                    <a:cubicBezTo>
                      <a:pt x="5806" y="671"/>
                      <a:pt x="5837" y="337"/>
                      <a:pt x="5654" y="154"/>
                    </a:cubicBezTo>
                    <a:cubicBezTo>
                      <a:pt x="5517" y="18"/>
                      <a:pt x="497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8" name="Google Shape;3578;p21"/>
              <p:cNvSpPr/>
              <p:nvPr/>
            </p:nvSpPr>
            <p:spPr>
              <a:xfrm>
                <a:off x="5086000" y="1446175"/>
                <a:ext cx="340675" cy="99100"/>
              </a:xfrm>
              <a:custGeom>
                <a:avLst/>
                <a:gdLst/>
                <a:ahLst/>
                <a:cxnLst/>
                <a:rect l="l" t="t" r="r" b="b"/>
                <a:pathLst>
                  <a:path w="13627" h="3964" extrusionOk="0">
                    <a:moveTo>
                      <a:pt x="13021" y="0"/>
                    </a:moveTo>
                    <a:cubicBezTo>
                      <a:pt x="12991" y="0"/>
                      <a:pt x="12960" y="3"/>
                      <a:pt x="12928" y="8"/>
                    </a:cubicBezTo>
                    <a:cubicBezTo>
                      <a:pt x="10800" y="342"/>
                      <a:pt x="8703" y="981"/>
                      <a:pt x="6666" y="1528"/>
                    </a:cubicBezTo>
                    <a:cubicBezTo>
                      <a:pt x="4569" y="2044"/>
                      <a:pt x="2472" y="2622"/>
                      <a:pt x="435" y="3260"/>
                    </a:cubicBezTo>
                    <a:cubicBezTo>
                      <a:pt x="1" y="3405"/>
                      <a:pt x="118" y="3964"/>
                      <a:pt x="524" y="3964"/>
                    </a:cubicBezTo>
                    <a:cubicBezTo>
                      <a:pt x="545" y="3964"/>
                      <a:pt x="566" y="3962"/>
                      <a:pt x="587" y="3959"/>
                    </a:cubicBezTo>
                    <a:cubicBezTo>
                      <a:pt x="2715" y="3564"/>
                      <a:pt x="4812" y="3108"/>
                      <a:pt x="6879" y="2592"/>
                    </a:cubicBezTo>
                    <a:cubicBezTo>
                      <a:pt x="8976" y="2044"/>
                      <a:pt x="11104" y="1649"/>
                      <a:pt x="13110" y="889"/>
                    </a:cubicBezTo>
                    <a:cubicBezTo>
                      <a:pt x="13627" y="689"/>
                      <a:pt x="13520" y="0"/>
                      <a:pt x="13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9" name="Google Shape;3579;p21"/>
              <p:cNvSpPr/>
              <p:nvPr/>
            </p:nvSpPr>
            <p:spPr>
              <a:xfrm>
                <a:off x="4906125" y="1545675"/>
                <a:ext cx="59300" cy="62000"/>
              </a:xfrm>
              <a:custGeom>
                <a:avLst/>
                <a:gdLst/>
                <a:ahLst/>
                <a:cxnLst/>
                <a:rect l="l" t="t" r="r" b="b"/>
                <a:pathLst>
                  <a:path w="2372" h="2480" extrusionOk="0">
                    <a:moveTo>
                      <a:pt x="1340" y="0"/>
                    </a:moveTo>
                    <a:cubicBezTo>
                      <a:pt x="979" y="0"/>
                      <a:pt x="662" y="263"/>
                      <a:pt x="487" y="587"/>
                    </a:cubicBezTo>
                    <a:cubicBezTo>
                      <a:pt x="457" y="648"/>
                      <a:pt x="396" y="709"/>
                      <a:pt x="396" y="770"/>
                    </a:cubicBezTo>
                    <a:cubicBezTo>
                      <a:pt x="244" y="861"/>
                      <a:pt x="153" y="1013"/>
                      <a:pt x="62" y="1165"/>
                    </a:cubicBezTo>
                    <a:cubicBezTo>
                      <a:pt x="1" y="1317"/>
                      <a:pt x="1" y="1408"/>
                      <a:pt x="31" y="1560"/>
                    </a:cubicBezTo>
                    <a:cubicBezTo>
                      <a:pt x="31" y="1621"/>
                      <a:pt x="62" y="1651"/>
                      <a:pt x="62" y="1681"/>
                    </a:cubicBezTo>
                    <a:cubicBezTo>
                      <a:pt x="92" y="1712"/>
                      <a:pt x="92" y="1773"/>
                      <a:pt x="153" y="1803"/>
                    </a:cubicBezTo>
                    <a:cubicBezTo>
                      <a:pt x="220" y="1916"/>
                      <a:pt x="355" y="1978"/>
                      <a:pt x="494" y="1978"/>
                    </a:cubicBezTo>
                    <a:cubicBezTo>
                      <a:pt x="543" y="1978"/>
                      <a:pt x="592" y="1971"/>
                      <a:pt x="639" y="1955"/>
                    </a:cubicBezTo>
                    <a:cubicBezTo>
                      <a:pt x="639" y="1955"/>
                      <a:pt x="670" y="1955"/>
                      <a:pt x="670" y="1925"/>
                    </a:cubicBezTo>
                    <a:lnTo>
                      <a:pt x="821" y="2077"/>
                    </a:lnTo>
                    <a:cubicBezTo>
                      <a:pt x="821" y="2137"/>
                      <a:pt x="821" y="2168"/>
                      <a:pt x="913" y="2259"/>
                    </a:cubicBezTo>
                    <a:cubicBezTo>
                      <a:pt x="1019" y="2411"/>
                      <a:pt x="1186" y="2479"/>
                      <a:pt x="1361" y="2479"/>
                    </a:cubicBezTo>
                    <a:cubicBezTo>
                      <a:pt x="1536" y="2479"/>
                      <a:pt x="1718" y="2411"/>
                      <a:pt x="1855" y="2289"/>
                    </a:cubicBezTo>
                    <a:cubicBezTo>
                      <a:pt x="2189" y="2016"/>
                      <a:pt x="2372" y="1621"/>
                      <a:pt x="2220" y="1074"/>
                    </a:cubicBezTo>
                    <a:cubicBezTo>
                      <a:pt x="2129" y="648"/>
                      <a:pt x="2037" y="162"/>
                      <a:pt x="1581" y="40"/>
                    </a:cubicBezTo>
                    <a:cubicBezTo>
                      <a:pt x="1500" y="13"/>
                      <a:pt x="1419" y="0"/>
                      <a:pt x="1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0" name="Google Shape;3580;p21"/>
              <p:cNvSpPr/>
              <p:nvPr/>
            </p:nvSpPr>
            <p:spPr>
              <a:xfrm>
                <a:off x="5005675" y="1564700"/>
                <a:ext cx="110225" cy="326100"/>
              </a:xfrm>
              <a:custGeom>
                <a:avLst/>
                <a:gdLst/>
                <a:ahLst/>
                <a:cxnLst/>
                <a:rect l="l" t="t" r="r" b="b"/>
                <a:pathLst>
                  <a:path w="4409" h="13044" extrusionOk="0">
                    <a:moveTo>
                      <a:pt x="797" y="1"/>
                    </a:moveTo>
                    <a:cubicBezTo>
                      <a:pt x="690" y="1"/>
                      <a:pt x="585" y="75"/>
                      <a:pt x="487" y="252"/>
                    </a:cubicBezTo>
                    <a:cubicBezTo>
                      <a:pt x="1" y="1164"/>
                      <a:pt x="213" y="2714"/>
                      <a:pt x="335" y="3626"/>
                    </a:cubicBezTo>
                    <a:cubicBezTo>
                      <a:pt x="578" y="5024"/>
                      <a:pt x="761" y="6392"/>
                      <a:pt x="943" y="7760"/>
                    </a:cubicBezTo>
                    <a:cubicBezTo>
                      <a:pt x="1247" y="9674"/>
                      <a:pt x="1672" y="11620"/>
                      <a:pt x="2979" y="13018"/>
                    </a:cubicBezTo>
                    <a:cubicBezTo>
                      <a:pt x="3082" y="13035"/>
                      <a:pt x="3180" y="13044"/>
                      <a:pt x="3272" y="13044"/>
                    </a:cubicBezTo>
                    <a:cubicBezTo>
                      <a:pt x="3995" y="13044"/>
                      <a:pt x="4381" y="12509"/>
                      <a:pt x="4408" y="11377"/>
                    </a:cubicBezTo>
                    <a:cubicBezTo>
                      <a:pt x="4408" y="10617"/>
                      <a:pt x="4286" y="9857"/>
                      <a:pt x="4074" y="9097"/>
                    </a:cubicBezTo>
                    <a:cubicBezTo>
                      <a:pt x="3314" y="6635"/>
                      <a:pt x="2584" y="4142"/>
                      <a:pt x="1824" y="1680"/>
                    </a:cubicBezTo>
                    <a:cubicBezTo>
                      <a:pt x="1679" y="1170"/>
                      <a:pt x="1222" y="1"/>
                      <a:pt x="7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1" name="Google Shape;3581;p21"/>
              <p:cNvSpPr/>
              <p:nvPr/>
            </p:nvSpPr>
            <p:spPr>
              <a:xfrm>
                <a:off x="5030750" y="1553500"/>
                <a:ext cx="256875" cy="268375"/>
              </a:xfrm>
              <a:custGeom>
                <a:avLst/>
                <a:gdLst/>
                <a:ahLst/>
                <a:cxnLst/>
                <a:rect l="l" t="t" r="r" b="b"/>
                <a:pathLst>
                  <a:path w="10275" h="10735" extrusionOk="0">
                    <a:moveTo>
                      <a:pt x="1707" y="0"/>
                    </a:moveTo>
                    <a:cubicBezTo>
                      <a:pt x="1442" y="0"/>
                      <a:pt x="1176" y="13"/>
                      <a:pt x="913" y="31"/>
                    </a:cubicBezTo>
                    <a:cubicBezTo>
                      <a:pt x="1" y="153"/>
                      <a:pt x="517" y="548"/>
                      <a:pt x="973" y="1004"/>
                    </a:cubicBezTo>
                    <a:cubicBezTo>
                      <a:pt x="2341" y="2463"/>
                      <a:pt x="3435" y="4226"/>
                      <a:pt x="4651" y="5806"/>
                    </a:cubicBezTo>
                    <a:cubicBezTo>
                      <a:pt x="5290" y="6779"/>
                      <a:pt x="5989" y="7660"/>
                      <a:pt x="6657" y="8603"/>
                    </a:cubicBezTo>
                    <a:cubicBezTo>
                      <a:pt x="7326" y="9454"/>
                      <a:pt x="8025" y="10366"/>
                      <a:pt x="9089" y="10670"/>
                    </a:cubicBezTo>
                    <a:cubicBezTo>
                      <a:pt x="9202" y="10712"/>
                      <a:pt x="9315" y="10735"/>
                      <a:pt x="9428" y="10735"/>
                    </a:cubicBezTo>
                    <a:cubicBezTo>
                      <a:pt x="9558" y="10735"/>
                      <a:pt x="9688" y="10704"/>
                      <a:pt x="9819" y="10639"/>
                    </a:cubicBezTo>
                    <a:cubicBezTo>
                      <a:pt x="10001" y="10518"/>
                      <a:pt x="10122" y="10305"/>
                      <a:pt x="10153" y="10062"/>
                    </a:cubicBezTo>
                    <a:cubicBezTo>
                      <a:pt x="10274" y="9606"/>
                      <a:pt x="10214" y="9150"/>
                      <a:pt x="10122" y="8694"/>
                    </a:cubicBezTo>
                    <a:cubicBezTo>
                      <a:pt x="9819" y="7235"/>
                      <a:pt x="9059" y="5897"/>
                      <a:pt x="8147" y="4712"/>
                    </a:cubicBezTo>
                    <a:cubicBezTo>
                      <a:pt x="7235" y="3527"/>
                      <a:pt x="6141" y="2524"/>
                      <a:pt x="5016" y="1460"/>
                    </a:cubicBezTo>
                    <a:cubicBezTo>
                      <a:pt x="4560" y="1004"/>
                      <a:pt x="4074" y="578"/>
                      <a:pt x="3496" y="305"/>
                    </a:cubicBezTo>
                    <a:cubicBezTo>
                      <a:pt x="2942" y="70"/>
                      <a:pt x="2328" y="0"/>
                      <a:pt x="1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2" name="Google Shape;3582;p21"/>
              <p:cNvSpPr/>
              <p:nvPr/>
            </p:nvSpPr>
            <p:spPr>
              <a:xfrm>
                <a:off x="5032275" y="1649825"/>
                <a:ext cx="49425" cy="214975"/>
              </a:xfrm>
              <a:custGeom>
                <a:avLst/>
                <a:gdLst/>
                <a:ahLst/>
                <a:cxnLst/>
                <a:rect l="l" t="t" r="r" b="b"/>
                <a:pathLst>
                  <a:path w="1977" h="8599" extrusionOk="0">
                    <a:moveTo>
                      <a:pt x="95" y="0"/>
                    </a:moveTo>
                    <a:cubicBezTo>
                      <a:pt x="61" y="0"/>
                      <a:pt x="31" y="23"/>
                      <a:pt x="31" y="69"/>
                    </a:cubicBezTo>
                    <a:cubicBezTo>
                      <a:pt x="0" y="707"/>
                      <a:pt x="213" y="1406"/>
                      <a:pt x="335" y="2044"/>
                    </a:cubicBezTo>
                    <a:cubicBezTo>
                      <a:pt x="456" y="2774"/>
                      <a:pt x="608" y="3534"/>
                      <a:pt x="760" y="4233"/>
                    </a:cubicBezTo>
                    <a:cubicBezTo>
                      <a:pt x="1064" y="5692"/>
                      <a:pt x="1399" y="7090"/>
                      <a:pt x="1824" y="8488"/>
                    </a:cubicBezTo>
                    <a:cubicBezTo>
                      <a:pt x="1857" y="8570"/>
                      <a:pt x="1898" y="8599"/>
                      <a:pt x="1930" y="8599"/>
                    </a:cubicBezTo>
                    <a:cubicBezTo>
                      <a:pt x="1957" y="8599"/>
                      <a:pt x="1976" y="8577"/>
                      <a:pt x="1976" y="8549"/>
                    </a:cubicBezTo>
                    <a:cubicBezTo>
                      <a:pt x="1642" y="7121"/>
                      <a:pt x="1277" y="5722"/>
                      <a:pt x="973" y="4324"/>
                    </a:cubicBezTo>
                    <a:cubicBezTo>
                      <a:pt x="821" y="3595"/>
                      <a:pt x="730" y="2926"/>
                      <a:pt x="548" y="2196"/>
                    </a:cubicBezTo>
                    <a:cubicBezTo>
                      <a:pt x="456" y="1497"/>
                      <a:pt x="396" y="707"/>
                      <a:pt x="183" y="69"/>
                    </a:cubicBezTo>
                    <a:cubicBezTo>
                      <a:pt x="168" y="23"/>
                      <a:pt x="130"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3" name="Google Shape;3583;p21"/>
              <p:cNvSpPr/>
              <p:nvPr/>
            </p:nvSpPr>
            <p:spPr>
              <a:xfrm>
                <a:off x="5042150" y="1642425"/>
                <a:ext cx="58550" cy="198250"/>
              </a:xfrm>
              <a:custGeom>
                <a:avLst/>
                <a:gdLst/>
                <a:ahLst/>
                <a:cxnLst/>
                <a:rect l="l" t="t" r="r" b="b"/>
                <a:pathLst>
                  <a:path w="2342" h="7930" extrusionOk="0">
                    <a:moveTo>
                      <a:pt x="244" y="1"/>
                    </a:moveTo>
                    <a:cubicBezTo>
                      <a:pt x="181" y="1"/>
                      <a:pt x="111" y="52"/>
                      <a:pt x="92" y="91"/>
                    </a:cubicBezTo>
                    <a:cubicBezTo>
                      <a:pt x="1" y="669"/>
                      <a:pt x="365" y="1277"/>
                      <a:pt x="578" y="1763"/>
                    </a:cubicBezTo>
                    <a:cubicBezTo>
                      <a:pt x="852" y="2401"/>
                      <a:pt x="1004" y="3070"/>
                      <a:pt x="1125" y="3739"/>
                    </a:cubicBezTo>
                    <a:cubicBezTo>
                      <a:pt x="1308" y="5106"/>
                      <a:pt x="1824" y="6413"/>
                      <a:pt x="2037" y="7781"/>
                    </a:cubicBezTo>
                    <a:cubicBezTo>
                      <a:pt x="2052" y="7884"/>
                      <a:pt x="2123" y="7930"/>
                      <a:pt x="2192" y="7930"/>
                    </a:cubicBezTo>
                    <a:cubicBezTo>
                      <a:pt x="2267" y="7930"/>
                      <a:pt x="2341" y="7876"/>
                      <a:pt x="2341" y="7781"/>
                    </a:cubicBezTo>
                    <a:cubicBezTo>
                      <a:pt x="2159" y="6413"/>
                      <a:pt x="1642" y="5076"/>
                      <a:pt x="1460" y="3708"/>
                    </a:cubicBezTo>
                    <a:cubicBezTo>
                      <a:pt x="1399" y="3100"/>
                      <a:pt x="1277" y="2523"/>
                      <a:pt x="1034" y="1945"/>
                    </a:cubicBezTo>
                    <a:cubicBezTo>
                      <a:pt x="882" y="1611"/>
                      <a:pt x="730" y="1277"/>
                      <a:pt x="578" y="881"/>
                    </a:cubicBezTo>
                    <a:cubicBezTo>
                      <a:pt x="457" y="638"/>
                      <a:pt x="426" y="334"/>
                      <a:pt x="335" y="61"/>
                    </a:cubicBezTo>
                    <a:cubicBezTo>
                      <a:pt x="313" y="17"/>
                      <a:pt x="27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4" name="Google Shape;3584;p21"/>
              <p:cNvSpPr/>
              <p:nvPr/>
            </p:nvSpPr>
            <p:spPr>
              <a:xfrm>
                <a:off x="5116750" y="1617900"/>
                <a:ext cx="126750" cy="159950"/>
              </a:xfrm>
              <a:custGeom>
                <a:avLst/>
                <a:gdLst/>
                <a:ahLst/>
                <a:cxnLst/>
                <a:rect l="l" t="t" r="r" b="b"/>
                <a:pathLst>
                  <a:path w="5070" h="6398" extrusionOk="0">
                    <a:moveTo>
                      <a:pt x="142" y="1"/>
                    </a:moveTo>
                    <a:cubicBezTo>
                      <a:pt x="80" y="1"/>
                      <a:pt x="1" y="60"/>
                      <a:pt x="26" y="160"/>
                    </a:cubicBezTo>
                    <a:cubicBezTo>
                      <a:pt x="147" y="434"/>
                      <a:pt x="330" y="586"/>
                      <a:pt x="543" y="768"/>
                    </a:cubicBezTo>
                    <a:cubicBezTo>
                      <a:pt x="755" y="1042"/>
                      <a:pt x="998" y="1285"/>
                      <a:pt x="1181" y="1558"/>
                    </a:cubicBezTo>
                    <a:cubicBezTo>
                      <a:pt x="1606" y="2106"/>
                      <a:pt x="1971" y="2653"/>
                      <a:pt x="2305" y="3230"/>
                    </a:cubicBezTo>
                    <a:cubicBezTo>
                      <a:pt x="3035" y="4324"/>
                      <a:pt x="3734" y="5449"/>
                      <a:pt x="4676" y="6361"/>
                    </a:cubicBezTo>
                    <a:cubicBezTo>
                      <a:pt x="4715" y="6387"/>
                      <a:pt x="4757" y="6398"/>
                      <a:pt x="4797" y="6398"/>
                    </a:cubicBezTo>
                    <a:cubicBezTo>
                      <a:pt x="4944" y="6398"/>
                      <a:pt x="5070" y="6250"/>
                      <a:pt x="4950" y="6179"/>
                    </a:cubicBezTo>
                    <a:cubicBezTo>
                      <a:pt x="3947" y="5176"/>
                      <a:pt x="3278" y="3990"/>
                      <a:pt x="2518" y="2805"/>
                    </a:cubicBezTo>
                    <a:cubicBezTo>
                      <a:pt x="2154" y="2288"/>
                      <a:pt x="1850" y="1802"/>
                      <a:pt x="1485" y="1285"/>
                    </a:cubicBezTo>
                    <a:cubicBezTo>
                      <a:pt x="1181" y="890"/>
                      <a:pt x="725" y="160"/>
                      <a:pt x="178" y="8"/>
                    </a:cubicBezTo>
                    <a:cubicBezTo>
                      <a:pt x="167" y="3"/>
                      <a:pt x="155"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5" name="Google Shape;3585;p21"/>
              <p:cNvSpPr/>
              <p:nvPr/>
            </p:nvSpPr>
            <p:spPr>
              <a:xfrm>
                <a:off x="5074825" y="1568200"/>
                <a:ext cx="182575" cy="182725"/>
              </a:xfrm>
              <a:custGeom>
                <a:avLst/>
                <a:gdLst/>
                <a:ahLst/>
                <a:cxnLst/>
                <a:rect l="l" t="t" r="r" b="b"/>
                <a:pathLst>
                  <a:path w="7303" h="7309" extrusionOk="0">
                    <a:moveTo>
                      <a:pt x="515" y="0"/>
                    </a:moveTo>
                    <a:cubicBezTo>
                      <a:pt x="415" y="0"/>
                      <a:pt x="315" y="7"/>
                      <a:pt x="213" y="21"/>
                    </a:cubicBezTo>
                    <a:cubicBezTo>
                      <a:pt x="1" y="51"/>
                      <a:pt x="31" y="416"/>
                      <a:pt x="274" y="416"/>
                    </a:cubicBezTo>
                    <a:cubicBezTo>
                      <a:pt x="1065" y="446"/>
                      <a:pt x="1703" y="659"/>
                      <a:pt x="2372" y="1176"/>
                    </a:cubicBezTo>
                    <a:cubicBezTo>
                      <a:pt x="3010" y="1662"/>
                      <a:pt x="3527" y="2270"/>
                      <a:pt x="4074" y="2878"/>
                    </a:cubicBezTo>
                    <a:cubicBezTo>
                      <a:pt x="5198" y="4215"/>
                      <a:pt x="6201" y="5644"/>
                      <a:pt x="7022" y="7194"/>
                    </a:cubicBezTo>
                    <a:cubicBezTo>
                      <a:pt x="7057" y="7276"/>
                      <a:pt x="7111" y="7308"/>
                      <a:pt x="7159" y="7308"/>
                    </a:cubicBezTo>
                    <a:cubicBezTo>
                      <a:pt x="7237" y="7308"/>
                      <a:pt x="7303" y="7227"/>
                      <a:pt x="7265" y="7133"/>
                    </a:cubicBezTo>
                    <a:cubicBezTo>
                      <a:pt x="6414" y="5370"/>
                      <a:pt x="5350" y="3790"/>
                      <a:pt x="4074" y="2331"/>
                    </a:cubicBezTo>
                    <a:cubicBezTo>
                      <a:pt x="3220" y="1392"/>
                      <a:pt x="1967"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6" name="Google Shape;3586;p21"/>
              <p:cNvSpPr/>
              <p:nvPr/>
            </p:nvSpPr>
            <p:spPr>
              <a:xfrm>
                <a:off x="5241250" y="1759425"/>
                <a:ext cx="11425" cy="12950"/>
              </a:xfrm>
              <a:custGeom>
                <a:avLst/>
                <a:gdLst/>
                <a:ahLst/>
                <a:cxnLst/>
                <a:rect l="l" t="t" r="r" b="b"/>
                <a:pathLst>
                  <a:path w="457" h="518" extrusionOk="0">
                    <a:moveTo>
                      <a:pt x="183" y="1"/>
                    </a:moveTo>
                    <a:cubicBezTo>
                      <a:pt x="152" y="1"/>
                      <a:pt x="61" y="62"/>
                      <a:pt x="31" y="122"/>
                    </a:cubicBezTo>
                    <a:cubicBezTo>
                      <a:pt x="0" y="214"/>
                      <a:pt x="0" y="274"/>
                      <a:pt x="31" y="366"/>
                    </a:cubicBezTo>
                    <a:lnTo>
                      <a:pt x="31" y="396"/>
                    </a:lnTo>
                    <a:cubicBezTo>
                      <a:pt x="61" y="457"/>
                      <a:pt x="183" y="518"/>
                      <a:pt x="274" y="518"/>
                    </a:cubicBezTo>
                    <a:cubicBezTo>
                      <a:pt x="365" y="457"/>
                      <a:pt x="456" y="396"/>
                      <a:pt x="456" y="274"/>
                    </a:cubicBezTo>
                    <a:lnTo>
                      <a:pt x="456" y="244"/>
                    </a:lnTo>
                    <a:cubicBezTo>
                      <a:pt x="456" y="153"/>
                      <a:pt x="395" y="92"/>
                      <a:pt x="335" y="62"/>
                    </a:cubicBezTo>
                    <a:cubicBezTo>
                      <a:pt x="304" y="1"/>
                      <a:pt x="213"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7" name="Google Shape;3587;p21"/>
              <p:cNvSpPr/>
              <p:nvPr/>
            </p:nvSpPr>
            <p:spPr>
              <a:xfrm>
                <a:off x="5223975" y="1731250"/>
                <a:ext cx="12725" cy="11575"/>
              </a:xfrm>
              <a:custGeom>
                <a:avLst/>
                <a:gdLst/>
                <a:ahLst/>
                <a:cxnLst/>
                <a:rect l="l" t="t" r="r" b="b"/>
                <a:pathLst>
                  <a:path w="509" h="463" extrusionOk="0">
                    <a:moveTo>
                      <a:pt x="253" y="1"/>
                    </a:moveTo>
                    <a:cubicBezTo>
                      <a:pt x="186" y="1"/>
                      <a:pt x="133" y="26"/>
                      <a:pt x="114" y="64"/>
                    </a:cubicBezTo>
                    <a:lnTo>
                      <a:pt x="114" y="125"/>
                    </a:lnTo>
                    <a:cubicBezTo>
                      <a:pt x="0" y="267"/>
                      <a:pt x="179" y="462"/>
                      <a:pt x="302" y="462"/>
                    </a:cubicBezTo>
                    <a:cubicBezTo>
                      <a:pt x="310" y="462"/>
                      <a:pt x="319" y="461"/>
                      <a:pt x="327" y="459"/>
                    </a:cubicBezTo>
                    <a:cubicBezTo>
                      <a:pt x="418" y="429"/>
                      <a:pt x="479" y="368"/>
                      <a:pt x="479" y="307"/>
                    </a:cubicBezTo>
                    <a:cubicBezTo>
                      <a:pt x="509" y="216"/>
                      <a:pt x="448" y="125"/>
                      <a:pt x="387" y="34"/>
                    </a:cubicBezTo>
                    <a:cubicBezTo>
                      <a:pt x="341" y="10"/>
                      <a:pt x="294" y="1"/>
                      <a:pt x="25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8" name="Google Shape;3588;p21"/>
              <p:cNvSpPr/>
              <p:nvPr/>
            </p:nvSpPr>
            <p:spPr>
              <a:xfrm>
                <a:off x="5210375" y="1704850"/>
                <a:ext cx="6750" cy="6600"/>
              </a:xfrm>
              <a:custGeom>
                <a:avLst/>
                <a:gdLst/>
                <a:ahLst/>
                <a:cxnLst/>
                <a:rect l="l" t="t" r="r" b="b"/>
                <a:pathLst>
                  <a:path w="270" h="264" extrusionOk="0">
                    <a:moveTo>
                      <a:pt x="139" y="0"/>
                    </a:moveTo>
                    <a:cubicBezTo>
                      <a:pt x="73" y="0"/>
                      <a:pt x="1" y="66"/>
                      <a:pt x="19" y="178"/>
                    </a:cubicBezTo>
                    <a:cubicBezTo>
                      <a:pt x="31" y="237"/>
                      <a:pt x="75" y="264"/>
                      <a:pt x="121" y="264"/>
                    </a:cubicBezTo>
                    <a:cubicBezTo>
                      <a:pt x="193" y="264"/>
                      <a:pt x="269" y="198"/>
                      <a:pt x="232" y="87"/>
                    </a:cubicBezTo>
                    <a:cubicBezTo>
                      <a:pt x="220" y="27"/>
                      <a:pt x="181" y="0"/>
                      <a:pt x="13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9" name="Google Shape;3589;p21"/>
              <p:cNvSpPr/>
              <p:nvPr/>
            </p:nvSpPr>
            <p:spPr>
              <a:xfrm>
                <a:off x="5177425" y="1667500"/>
                <a:ext cx="15975" cy="15600"/>
              </a:xfrm>
              <a:custGeom>
                <a:avLst/>
                <a:gdLst/>
                <a:ahLst/>
                <a:cxnLst/>
                <a:rect l="l" t="t" r="r" b="b"/>
                <a:pathLst>
                  <a:path w="639" h="624" extrusionOk="0">
                    <a:moveTo>
                      <a:pt x="334" y="0"/>
                    </a:moveTo>
                    <a:cubicBezTo>
                      <a:pt x="274" y="0"/>
                      <a:pt x="182" y="0"/>
                      <a:pt x="122" y="30"/>
                    </a:cubicBezTo>
                    <a:cubicBezTo>
                      <a:pt x="30" y="61"/>
                      <a:pt x="0" y="152"/>
                      <a:pt x="0" y="243"/>
                    </a:cubicBezTo>
                    <a:lnTo>
                      <a:pt x="0" y="304"/>
                    </a:lnTo>
                    <a:cubicBezTo>
                      <a:pt x="0" y="426"/>
                      <a:pt x="30" y="547"/>
                      <a:pt x="152" y="578"/>
                    </a:cubicBezTo>
                    <a:cubicBezTo>
                      <a:pt x="213" y="608"/>
                      <a:pt x="281" y="623"/>
                      <a:pt x="342" y="623"/>
                    </a:cubicBezTo>
                    <a:cubicBezTo>
                      <a:pt x="403" y="623"/>
                      <a:pt x="456" y="608"/>
                      <a:pt x="486" y="578"/>
                    </a:cubicBezTo>
                    <a:cubicBezTo>
                      <a:pt x="578" y="486"/>
                      <a:pt x="638" y="395"/>
                      <a:pt x="608" y="274"/>
                    </a:cubicBezTo>
                    <a:cubicBezTo>
                      <a:pt x="608" y="182"/>
                      <a:pt x="578" y="152"/>
                      <a:pt x="517" y="122"/>
                    </a:cubicBezTo>
                    <a:cubicBezTo>
                      <a:pt x="547" y="91"/>
                      <a:pt x="456" y="0"/>
                      <a:pt x="42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0" name="Google Shape;3590;p21"/>
              <p:cNvSpPr/>
              <p:nvPr/>
            </p:nvSpPr>
            <p:spPr>
              <a:xfrm>
                <a:off x="5138100" y="1626200"/>
                <a:ext cx="17075" cy="14000"/>
              </a:xfrm>
              <a:custGeom>
                <a:avLst/>
                <a:gdLst/>
                <a:ahLst/>
                <a:cxnLst/>
                <a:rect l="l" t="t" r="r" b="b"/>
                <a:pathLst>
                  <a:path w="683" h="560" extrusionOk="0">
                    <a:moveTo>
                      <a:pt x="339" y="1"/>
                    </a:moveTo>
                    <a:cubicBezTo>
                      <a:pt x="169" y="1"/>
                      <a:pt x="1" y="123"/>
                      <a:pt x="53" y="315"/>
                    </a:cubicBezTo>
                    <a:cubicBezTo>
                      <a:pt x="106" y="485"/>
                      <a:pt x="238" y="559"/>
                      <a:pt x="363" y="559"/>
                    </a:cubicBezTo>
                    <a:cubicBezTo>
                      <a:pt x="528" y="559"/>
                      <a:pt x="683" y="431"/>
                      <a:pt x="631" y="223"/>
                    </a:cubicBezTo>
                    <a:cubicBezTo>
                      <a:pt x="592" y="68"/>
                      <a:pt x="465" y="1"/>
                      <a:pt x="33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1" name="Google Shape;3591;p21"/>
              <p:cNvSpPr/>
              <p:nvPr/>
            </p:nvSpPr>
            <p:spPr>
              <a:xfrm>
                <a:off x="5079400" y="1815600"/>
                <a:ext cx="9125" cy="11500"/>
              </a:xfrm>
              <a:custGeom>
                <a:avLst/>
                <a:gdLst/>
                <a:ahLst/>
                <a:cxnLst/>
                <a:rect l="l" t="t" r="r" b="b"/>
                <a:pathLst>
                  <a:path w="365" h="460" extrusionOk="0">
                    <a:moveTo>
                      <a:pt x="117" y="0"/>
                    </a:moveTo>
                    <a:cubicBezTo>
                      <a:pt x="58" y="0"/>
                      <a:pt x="0" y="26"/>
                      <a:pt x="0" y="64"/>
                    </a:cubicBezTo>
                    <a:lnTo>
                      <a:pt x="0" y="216"/>
                    </a:lnTo>
                    <a:lnTo>
                      <a:pt x="0" y="338"/>
                    </a:lnTo>
                    <a:cubicBezTo>
                      <a:pt x="0" y="429"/>
                      <a:pt x="122" y="459"/>
                      <a:pt x="213" y="459"/>
                    </a:cubicBezTo>
                    <a:cubicBezTo>
                      <a:pt x="274" y="429"/>
                      <a:pt x="365" y="338"/>
                      <a:pt x="304" y="277"/>
                    </a:cubicBezTo>
                    <a:cubicBezTo>
                      <a:pt x="304" y="246"/>
                      <a:pt x="274" y="186"/>
                      <a:pt x="274" y="155"/>
                    </a:cubicBezTo>
                    <a:cubicBezTo>
                      <a:pt x="274" y="125"/>
                      <a:pt x="243" y="94"/>
                      <a:pt x="213" y="34"/>
                    </a:cubicBezTo>
                    <a:cubicBezTo>
                      <a:pt x="190" y="10"/>
                      <a:pt x="153" y="0"/>
                      <a:pt x="117"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2" name="Google Shape;3592;p21"/>
              <p:cNvSpPr/>
              <p:nvPr/>
            </p:nvSpPr>
            <p:spPr>
              <a:xfrm>
                <a:off x="5071025" y="1784500"/>
                <a:ext cx="8400" cy="7175"/>
              </a:xfrm>
              <a:custGeom>
                <a:avLst/>
                <a:gdLst/>
                <a:ahLst/>
                <a:cxnLst/>
                <a:rect l="l" t="t" r="r" b="b"/>
                <a:pathLst>
                  <a:path w="336" h="287" extrusionOk="0">
                    <a:moveTo>
                      <a:pt x="183" y="1"/>
                    </a:moveTo>
                    <a:cubicBezTo>
                      <a:pt x="153" y="1"/>
                      <a:pt x="122" y="1"/>
                      <a:pt x="92" y="31"/>
                    </a:cubicBezTo>
                    <a:lnTo>
                      <a:pt x="31" y="62"/>
                    </a:lnTo>
                    <a:cubicBezTo>
                      <a:pt x="1" y="123"/>
                      <a:pt x="1" y="183"/>
                      <a:pt x="31" y="214"/>
                    </a:cubicBezTo>
                    <a:cubicBezTo>
                      <a:pt x="76" y="258"/>
                      <a:pt x="104" y="286"/>
                      <a:pt x="140" y="286"/>
                    </a:cubicBezTo>
                    <a:cubicBezTo>
                      <a:pt x="153" y="286"/>
                      <a:pt x="167" y="283"/>
                      <a:pt x="183" y="275"/>
                    </a:cubicBezTo>
                    <a:cubicBezTo>
                      <a:pt x="244" y="275"/>
                      <a:pt x="274" y="214"/>
                      <a:pt x="305" y="153"/>
                    </a:cubicBezTo>
                    <a:cubicBezTo>
                      <a:pt x="335" y="153"/>
                      <a:pt x="305" y="62"/>
                      <a:pt x="274" y="31"/>
                    </a:cubicBezTo>
                    <a:cubicBezTo>
                      <a:pt x="244" y="31"/>
                      <a:pt x="244" y="3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3" name="Google Shape;3593;p21"/>
              <p:cNvSpPr/>
              <p:nvPr/>
            </p:nvSpPr>
            <p:spPr>
              <a:xfrm>
                <a:off x="5055075" y="1744425"/>
                <a:ext cx="12950" cy="14475"/>
              </a:xfrm>
              <a:custGeom>
                <a:avLst/>
                <a:gdLst/>
                <a:ahLst/>
                <a:cxnLst/>
                <a:rect l="l" t="t" r="r" b="b"/>
                <a:pathLst>
                  <a:path w="518" h="579" extrusionOk="0">
                    <a:moveTo>
                      <a:pt x="247" y="1"/>
                    </a:moveTo>
                    <a:cubicBezTo>
                      <a:pt x="183" y="1"/>
                      <a:pt x="116" y="41"/>
                      <a:pt x="61" y="115"/>
                    </a:cubicBezTo>
                    <a:cubicBezTo>
                      <a:pt x="0" y="206"/>
                      <a:pt x="31" y="297"/>
                      <a:pt x="31" y="388"/>
                    </a:cubicBezTo>
                    <a:cubicBezTo>
                      <a:pt x="56" y="515"/>
                      <a:pt x="166" y="578"/>
                      <a:pt x="272" y="578"/>
                    </a:cubicBezTo>
                    <a:cubicBezTo>
                      <a:pt x="293" y="578"/>
                      <a:pt x="314" y="576"/>
                      <a:pt x="335" y="571"/>
                    </a:cubicBezTo>
                    <a:cubicBezTo>
                      <a:pt x="456" y="571"/>
                      <a:pt x="517" y="419"/>
                      <a:pt x="517" y="267"/>
                    </a:cubicBezTo>
                    <a:cubicBezTo>
                      <a:pt x="487" y="145"/>
                      <a:pt x="456" y="84"/>
                      <a:pt x="365" y="54"/>
                    </a:cubicBezTo>
                    <a:cubicBezTo>
                      <a:pt x="329" y="18"/>
                      <a:pt x="288" y="1"/>
                      <a:pt x="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4" name="Google Shape;3594;p21"/>
              <p:cNvSpPr/>
              <p:nvPr/>
            </p:nvSpPr>
            <p:spPr>
              <a:xfrm>
                <a:off x="5046725" y="1700900"/>
                <a:ext cx="13700" cy="16150"/>
              </a:xfrm>
              <a:custGeom>
                <a:avLst/>
                <a:gdLst/>
                <a:ahLst/>
                <a:cxnLst/>
                <a:rect l="l" t="t" r="r" b="b"/>
                <a:pathLst>
                  <a:path w="548" h="646" extrusionOk="0">
                    <a:moveTo>
                      <a:pt x="223" y="0"/>
                    </a:moveTo>
                    <a:cubicBezTo>
                      <a:pt x="151" y="0"/>
                      <a:pt x="80" y="34"/>
                      <a:pt x="61" y="93"/>
                    </a:cubicBezTo>
                    <a:cubicBezTo>
                      <a:pt x="30" y="184"/>
                      <a:pt x="0" y="214"/>
                      <a:pt x="30" y="305"/>
                    </a:cubicBezTo>
                    <a:cubicBezTo>
                      <a:pt x="30" y="336"/>
                      <a:pt x="30" y="366"/>
                      <a:pt x="61" y="457"/>
                    </a:cubicBezTo>
                    <a:cubicBezTo>
                      <a:pt x="87" y="563"/>
                      <a:pt x="182" y="646"/>
                      <a:pt x="307" y="646"/>
                    </a:cubicBezTo>
                    <a:cubicBezTo>
                      <a:pt x="325" y="646"/>
                      <a:pt x="345" y="644"/>
                      <a:pt x="365" y="640"/>
                    </a:cubicBezTo>
                    <a:cubicBezTo>
                      <a:pt x="486" y="609"/>
                      <a:pt x="547" y="488"/>
                      <a:pt x="517" y="336"/>
                    </a:cubicBezTo>
                    <a:cubicBezTo>
                      <a:pt x="517" y="305"/>
                      <a:pt x="486" y="275"/>
                      <a:pt x="486" y="184"/>
                    </a:cubicBezTo>
                    <a:cubicBezTo>
                      <a:pt x="456" y="123"/>
                      <a:pt x="395" y="62"/>
                      <a:pt x="334" y="32"/>
                    </a:cubicBezTo>
                    <a:cubicBezTo>
                      <a:pt x="302" y="10"/>
                      <a:pt x="262" y="0"/>
                      <a:pt x="223"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5" name="Google Shape;3595;p21"/>
              <p:cNvSpPr/>
              <p:nvPr/>
            </p:nvSpPr>
            <p:spPr>
              <a:xfrm>
                <a:off x="5096100" y="1610500"/>
                <a:ext cx="16750" cy="14450"/>
              </a:xfrm>
              <a:custGeom>
                <a:avLst/>
                <a:gdLst/>
                <a:ahLst/>
                <a:cxnLst/>
                <a:rect l="l" t="t" r="r" b="b"/>
                <a:pathLst>
                  <a:path w="670" h="578" extrusionOk="0">
                    <a:moveTo>
                      <a:pt x="183" y="0"/>
                    </a:moveTo>
                    <a:cubicBezTo>
                      <a:pt x="62" y="0"/>
                      <a:pt x="1" y="152"/>
                      <a:pt x="31" y="274"/>
                    </a:cubicBezTo>
                    <a:cubicBezTo>
                      <a:pt x="62" y="335"/>
                      <a:pt x="92" y="426"/>
                      <a:pt x="183" y="456"/>
                    </a:cubicBezTo>
                    <a:cubicBezTo>
                      <a:pt x="214" y="487"/>
                      <a:pt x="244" y="487"/>
                      <a:pt x="274" y="547"/>
                    </a:cubicBezTo>
                    <a:cubicBezTo>
                      <a:pt x="315" y="568"/>
                      <a:pt x="359" y="578"/>
                      <a:pt x="403" y="578"/>
                    </a:cubicBezTo>
                    <a:cubicBezTo>
                      <a:pt x="490" y="578"/>
                      <a:pt x="578" y="537"/>
                      <a:pt x="639" y="456"/>
                    </a:cubicBezTo>
                    <a:cubicBezTo>
                      <a:pt x="669" y="335"/>
                      <a:pt x="639" y="183"/>
                      <a:pt x="517" y="122"/>
                    </a:cubicBezTo>
                    <a:cubicBezTo>
                      <a:pt x="487" y="92"/>
                      <a:pt x="426" y="92"/>
                      <a:pt x="396" y="31"/>
                    </a:cubicBezTo>
                    <a:cubicBezTo>
                      <a:pt x="335" y="0"/>
                      <a:pt x="244" y="0"/>
                      <a:pt x="1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6" name="Google Shape;3596;p21"/>
              <p:cNvSpPr/>
              <p:nvPr/>
            </p:nvSpPr>
            <p:spPr>
              <a:xfrm>
                <a:off x="5080300" y="1590075"/>
                <a:ext cx="17225" cy="13725"/>
              </a:xfrm>
              <a:custGeom>
                <a:avLst/>
                <a:gdLst/>
                <a:ahLst/>
                <a:cxnLst/>
                <a:rect l="l" t="t" r="r" b="b"/>
                <a:pathLst>
                  <a:path w="689" h="549" extrusionOk="0">
                    <a:moveTo>
                      <a:pt x="364" y="0"/>
                    </a:moveTo>
                    <a:cubicBezTo>
                      <a:pt x="187" y="0"/>
                      <a:pt x="1" y="143"/>
                      <a:pt x="55" y="361"/>
                    </a:cubicBezTo>
                    <a:cubicBezTo>
                      <a:pt x="103" y="492"/>
                      <a:pt x="216" y="549"/>
                      <a:pt x="330" y="549"/>
                    </a:cubicBezTo>
                    <a:cubicBezTo>
                      <a:pt x="507" y="549"/>
                      <a:pt x="688" y="413"/>
                      <a:pt x="633" y="209"/>
                    </a:cubicBezTo>
                    <a:cubicBezTo>
                      <a:pt x="596" y="64"/>
                      <a:pt x="482" y="0"/>
                      <a:pt x="3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7" name="Google Shape;3597;p21"/>
              <p:cNvSpPr/>
              <p:nvPr/>
            </p:nvSpPr>
            <p:spPr>
              <a:xfrm>
                <a:off x="5027725" y="1677750"/>
                <a:ext cx="7025" cy="23775"/>
              </a:xfrm>
              <a:custGeom>
                <a:avLst/>
                <a:gdLst/>
                <a:ahLst/>
                <a:cxnLst/>
                <a:rect l="l" t="t" r="r" b="b"/>
                <a:pathLst>
                  <a:path w="281" h="951" extrusionOk="0">
                    <a:moveTo>
                      <a:pt x="46" y="0"/>
                    </a:moveTo>
                    <a:cubicBezTo>
                      <a:pt x="23" y="0"/>
                      <a:pt x="0" y="16"/>
                      <a:pt x="0" y="46"/>
                    </a:cubicBezTo>
                    <a:cubicBezTo>
                      <a:pt x="0" y="320"/>
                      <a:pt x="61" y="623"/>
                      <a:pt x="91" y="897"/>
                    </a:cubicBezTo>
                    <a:cubicBezTo>
                      <a:pt x="91" y="933"/>
                      <a:pt x="124" y="950"/>
                      <a:pt x="161" y="950"/>
                    </a:cubicBezTo>
                    <a:cubicBezTo>
                      <a:pt x="217" y="950"/>
                      <a:pt x="280" y="910"/>
                      <a:pt x="243" y="836"/>
                    </a:cubicBezTo>
                    <a:cubicBezTo>
                      <a:pt x="213" y="593"/>
                      <a:pt x="182" y="320"/>
                      <a:pt x="91" y="46"/>
                    </a:cubicBezTo>
                    <a:cubicBezTo>
                      <a:pt x="91" y="16"/>
                      <a:pt x="69" y="0"/>
                      <a:pt x="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8" name="Google Shape;3598;p21"/>
              <p:cNvSpPr/>
              <p:nvPr/>
            </p:nvSpPr>
            <p:spPr>
              <a:xfrm>
                <a:off x="5017700" y="1643650"/>
                <a:ext cx="12025" cy="10675"/>
              </a:xfrm>
              <a:custGeom>
                <a:avLst/>
                <a:gdLst/>
                <a:ahLst/>
                <a:cxnLst/>
                <a:rect l="l" t="t" r="r" b="b"/>
                <a:pathLst>
                  <a:path w="481" h="427" extrusionOk="0">
                    <a:moveTo>
                      <a:pt x="262" y="1"/>
                    </a:moveTo>
                    <a:cubicBezTo>
                      <a:pt x="134" y="1"/>
                      <a:pt x="1" y="106"/>
                      <a:pt x="36"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9" name="Google Shape;3599;p21"/>
              <p:cNvSpPr/>
              <p:nvPr/>
            </p:nvSpPr>
            <p:spPr>
              <a:xfrm>
                <a:off x="5016950" y="1604600"/>
                <a:ext cx="16275" cy="13650"/>
              </a:xfrm>
              <a:custGeom>
                <a:avLst/>
                <a:gdLst/>
                <a:ahLst/>
                <a:cxnLst/>
                <a:rect l="l" t="t" r="r" b="b"/>
                <a:pathLst>
                  <a:path w="651" h="546" extrusionOk="0">
                    <a:moveTo>
                      <a:pt x="338" y="1"/>
                    </a:moveTo>
                    <a:cubicBezTo>
                      <a:pt x="171" y="1"/>
                      <a:pt x="1" y="128"/>
                      <a:pt x="36" y="358"/>
                    </a:cubicBezTo>
                    <a:cubicBezTo>
                      <a:pt x="84" y="489"/>
                      <a:pt x="192" y="545"/>
                      <a:pt x="302" y="545"/>
                    </a:cubicBezTo>
                    <a:cubicBezTo>
                      <a:pt x="474" y="545"/>
                      <a:pt x="650" y="409"/>
                      <a:pt x="613" y="206"/>
                    </a:cubicBezTo>
                    <a:cubicBezTo>
                      <a:pt x="575" y="66"/>
                      <a:pt x="458" y="1"/>
                      <a:pt x="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0" name="Google Shape;3600;p21"/>
              <p:cNvSpPr/>
              <p:nvPr/>
            </p:nvSpPr>
            <p:spPr>
              <a:xfrm>
                <a:off x="4909925" y="1225900"/>
                <a:ext cx="122675" cy="322100"/>
              </a:xfrm>
              <a:custGeom>
                <a:avLst/>
                <a:gdLst/>
                <a:ahLst/>
                <a:cxnLst/>
                <a:rect l="l" t="t" r="r" b="b"/>
                <a:pathLst>
                  <a:path w="4907" h="12884" extrusionOk="0">
                    <a:moveTo>
                      <a:pt x="1360" y="0"/>
                    </a:moveTo>
                    <a:cubicBezTo>
                      <a:pt x="1124" y="0"/>
                      <a:pt x="876" y="105"/>
                      <a:pt x="609" y="308"/>
                    </a:cubicBezTo>
                    <a:cubicBezTo>
                      <a:pt x="1" y="2101"/>
                      <a:pt x="548" y="4077"/>
                      <a:pt x="1125" y="5901"/>
                    </a:cubicBezTo>
                    <a:cubicBezTo>
                      <a:pt x="1551" y="7208"/>
                      <a:pt x="2007" y="8545"/>
                      <a:pt x="2463" y="9792"/>
                    </a:cubicBezTo>
                    <a:cubicBezTo>
                      <a:pt x="2797" y="10673"/>
                      <a:pt x="3253" y="12193"/>
                      <a:pt x="4135" y="12770"/>
                    </a:cubicBezTo>
                    <a:cubicBezTo>
                      <a:pt x="4246" y="12849"/>
                      <a:pt x="4339" y="12883"/>
                      <a:pt x="4415" y="12883"/>
                    </a:cubicBezTo>
                    <a:cubicBezTo>
                      <a:pt x="4907" y="12883"/>
                      <a:pt x="4756" y="11468"/>
                      <a:pt x="4651" y="10916"/>
                    </a:cubicBezTo>
                    <a:cubicBezTo>
                      <a:pt x="4195" y="8363"/>
                      <a:pt x="3739" y="5840"/>
                      <a:pt x="3284" y="3317"/>
                    </a:cubicBezTo>
                    <a:cubicBezTo>
                      <a:pt x="3132" y="2557"/>
                      <a:pt x="2919" y="1828"/>
                      <a:pt x="2584" y="1129"/>
                    </a:cubicBezTo>
                    <a:cubicBezTo>
                      <a:pt x="2190" y="360"/>
                      <a:pt x="1796" y="0"/>
                      <a:pt x="13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1" name="Google Shape;3601;p21"/>
              <p:cNvSpPr/>
              <p:nvPr/>
            </p:nvSpPr>
            <p:spPr>
              <a:xfrm>
                <a:off x="5033750" y="1207000"/>
                <a:ext cx="134575" cy="337975"/>
              </a:xfrm>
              <a:custGeom>
                <a:avLst/>
                <a:gdLst/>
                <a:ahLst/>
                <a:cxnLst/>
                <a:rect l="l" t="t" r="r" b="b"/>
                <a:pathLst>
                  <a:path w="5383" h="13519" extrusionOk="0">
                    <a:moveTo>
                      <a:pt x="3863" y="0"/>
                    </a:moveTo>
                    <a:cubicBezTo>
                      <a:pt x="3619" y="0"/>
                      <a:pt x="3407" y="152"/>
                      <a:pt x="3194" y="304"/>
                    </a:cubicBezTo>
                    <a:cubicBezTo>
                      <a:pt x="2404" y="1064"/>
                      <a:pt x="2191" y="2189"/>
                      <a:pt x="1978" y="3253"/>
                    </a:cubicBezTo>
                    <a:cubicBezTo>
                      <a:pt x="1765" y="4408"/>
                      <a:pt x="1583" y="5532"/>
                      <a:pt x="1431" y="6596"/>
                    </a:cubicBezTo>
                    <a:cubicBezTo>
                      <a:pt x="1066" y="8572"/>
                      <a:pt x="853" y="10669"/>
                      <a:pt x="306" y="12584"/>
                    </a:cubicBezTo>
                    <a:cubicBezTo>
                      <a:pt x="183" y="13052"/>
                      <a:pt x="0" y="13519"/>
                      <a:pt x="370" y="13519"/>
                    </a:cubicBezTo>
                    <a:cubicBezTo>
                      <a:pt x="458" y="13519"/>
                      <a:pt x="575" y="13493"/>
                      <a:pt x="732" y="13435"/>
                    </a:cubicBezTo>
                    <a:cubicBezTo>
                      <a:pt x="1522" y="13192"/>
                      <a:pt x="2373" y="12766"/>
                      <a:pt x="2890" y="12067"/>
                    </a:cubicBezTo>
                    <a:cubicBezTo>
                      <a:pt x="3285" y="11581"/>
                      <a:pt x="3498" y="10973"/>
                      <a:pt x="3741" y="10365"/>
                    </a:cubicBezTo>
                    <a:cubicBezTo>
                      <a:pt x="4227" y="8967"/>
                      <a:pt x="4714" y="7569"/>
                      <a:pt x="5018" y="6079"/>
                    </a:cubicBezTo>
                    <a:cubicBezTo>
                      <a:pt x="5291" y="4590"/>
                      <a:pt x="5382" y="3040"/>
                      <a:pt x="4987" y="1581"/>
                    </a:cubicBezTo>
                    <a:cubicBezTo>
                      <a:pt x="4866" y="1125"/>
                      <a:pt x="4714" y="669"/>
                      <a:pt x="4410" y="335"/>
                    </a:cubicBezTo>
                    <a:cubicBezTo>
                      <a:pt x="4258" y="183"/>
                      <a:pt x="4075" y="31"/>
                      <a:pt x="38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2" name="Google Shape;3602;p21"/>
              <p:cNvSpPr/>
              <p:nvPr/>
            </p:nvSpPr>
            <p:spPr>
              <a:xfrm>
                <a:off x="4933875" y="1256000"/>
                <a:ext cx="59675" cy="211300"/>
              </a:xfrm>
              <a:custGeom>
                <a:avLst/>
                <a:gdLst/>
                <a:ahLst/>
                <a:cxnLst/>
                <a:rect l="l" t="t" r="r" b="b"/>
                <a:pathLst>
                  <a:path w="2387" h="8452" extrusionOk="0">
                    <a:moveTo>
                      <a:pt x="50" y="1"/>
                    </a:moveTo>
                    <a:cubicBezTo>
                      <a:pt x="23" y="1"/>
                      <a:pt x="0" y="16"/>
                      <a:pt x="15" y="46"/>
                    </a:cubicBezTo>
                    <a:cubicBezTo>
                      <a:pt x="289" y="1505"/>
                      <a:pt x="623" y="2934"/>
                      <a:pt x="1019" y="4332"/>
                    </a:cubicBezTo>
                    <a:cubicBezTo>
                      <a:pt x="1201" y="5031"/>
                      <a:pt x="1383" y="5700"/>
                      <a:pt x="1566" y="6429"/>
                    </a:cubicBezTo>
                    <a:cubicBezTo>
                      <a:pt x="1778" y="7068"/>
                      <a:pt x="1930" y="7828"/>
                      <a:pt x="2234" y="8405"/>
                    </a:cubicBezTo>
                    <a:cubicBezTo>
                      <a:pt x="2246" y="8439"/>
                      <a:pt x="2269" y="8452"/>
                      <a:pt x="2294" y="8452"/>
                    </a:cubicBezTo>
                    <a:cubicBezTo>
                      <a:pt x="2338" y="8452"/>
                      <a:pt x="2386" y="8413"/>
                      <a:pt x="2386" y="8375"/>
                    </a:cubicBezTo>
                    <a:cubicBezTo>
                      <a:pt x="2295" y="7676"/>
                      <a:pt x="1961" y="6977"/>
                      <a:pt x="1718" y="6308"/>
                    </a:cubicBezTo>
                    <a:cubicBezTo>
                      <a:pt x="1505" y="5639"/>
                      <a:pt x="1292" y="4940"/>
                      <a:pt x="1110" y="4241"/>
                    </a:cubicBezTo>
                    <a:cubicBezTo>
                      <a:pt x="745" y="2873"/>
                      <a:pt x="411" y="1445"/>
                      <a:pt x="107" y="46"/>
                    </a:cubicBezTo>
                    <a:cubicBezTo>
                      <a:pt x="107" y="16"/>
                      <a:pt x="76" y="1"/>
                      <a:pt x="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3" name="Google Shape;3603;p21"/>
              <p:cNvSpPr/>
              <p:nvPr/>
            </p:nvSpPr>
            <p:spPr>
              <a:xfrm>
                <a:off x="4958000" y="1269700"/>
                <a:ext cx="51500" cy="198825"/>
              </a:xfrm>
              <a:custGeom>
                <a:avLst/>
                <a:gdLst/>
                <a:ahLst/>
                <a:cxnLst/>
                <a:rect l="l" t="t" r="r" b="b"/>
                <a:pathLst>
                  <a:path w="2060" h="7953" extrusionOk="0">
                    <a:moveTo>
                      <a:pt x="163" y="1"/>
                    </a:moveTo>
                    <a:cubicBezTo>
                      <a:pt x="71" y="1"/>
                      <a:pt x="0" y="48"/>
                      <a:pt x="54" y="137"/>
                    </a:cubicBezTo>
                    <a:cubicBezTo>
                      <a:pt x="509" y="1474"/>
                      <a:pt x="601" y="2842"/>
                      <a:pt x="1057" y="4179"/>
                    </a:cubicBezTo>
                    <a:cubicBezTo>
                      <a:pt x="1300" y="4848"/>
                      <a:pt x="1452" y="5456"/>
                      <a:pt x="1482" y="6185"/>
                    </a:cubicBezTo>
                    <a:cubicBezTo>
                      <a:pt x="1513" y="6733"/>
                      <a:pt x="1482" y="7432"/>
                      <a:pt x="1816" y="7888"/>
                    </a:cubicBezTo>
                    <a:cubicBezTo>
                      <a:pt x="1845" y="7930"/>
                      <a:pt x="1899" y="7953"/>
                      <a:pt x="1949" y="7953"/>
                    </a:cubicBezTo>
                    <a:cubicBezTo>
                      <a:pt x="2007" y="7953"/>
                      <a:pt x="2060" y="7922"/>
                      <a:pt x="2060" y="7857"/>
                    </a:cubicBezTo>
                    <a:cubicBezTo>
                      <a:pt x="2060" y="7553"/>
                      <a:pt x="1938" y="7280"/>
                      <a:pt x="1908" y="6976"/>
                    </a:cubicBezTo>
                    <a:cubicBezTo>
                      <a:pt x="1877" y="6611"/>
                      <a:pt x="1877" y="6216"/>
                      <a:pt x="1816" y="5851"/>
                    </a:cubicBezTo>
                    <a:cubicBezTo>
                      <a:pt x="1786" y="5243"/>
                      <a:pt x="1604" y="4666"/>
                      <a:pt x="1421" y="4088"/>
                    </a:cubicBezTo>
                    <a:cubicBezTo>
                      <a:pt x="965" y="2781"/>
                      <a:pt x="813" y="1413"/>
                      <a:pt x="357" y="76"/>
                    </a:cubicBezTo>
                    <a:cubicBezTo>
                      <a:pt x="307" y="25"/>
                      <a:pt x="229"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4" name="Google Shape;3604;p21"/>
              <p:cNvSpPr/>
              <p:nvPr/>
            </p:nvSpPr>
            <p:spPr>
              <a:xfrm>
                <a:off x="5078625" y="1261925"/>
                <a:ext cx="41925" cy="195725"/>
              </a:xfrm>
              <a:custGeom>
                <a:avLst/>
                <a:gdLst/>
                <a:ahLst/>
                <a:cxnLst/>
                <a:rect l="l" t="t" r="r" b="b"/>
                <a:pathLst>
                  <a:path w="1677" h="7829" extrusionOk="0">
                    <a:moveTo>
                      <a:pt x="1536" y="1"/>
                    </a:moveTo>
                    <a:cubicBezTo>
                      <a:pt x="1476" y="1"/>
                      <a:pt x="1408" y="34"/>
                      <a:pt x="1368" y="113"/>
                    </a:cubicBezTo>
                    <a:cubicBezTo>
                      <a:pt x="943" y="1360"/>
                      <a:pt x="791" y="2667"/>
                      <a:pt x="700" y="3943"/>
                    </a:cubicBezTo>
                    <a:cubicBezTo>
                      <a:pt x="609" y="4642"/>
                      <a:pt x="548" y="5311"/>
                      <a:pt x="426" y="5949"/>
                    </a:cubicBezTo>
                    <a:cubicBezTo>
                      <a:pt x="335" y="6314"/>
                      <a:pt x="274" y="6648"/>
                      <a:pt x="183" y="6952"/>
                    </a:cubicBezTo>
                    <a:cubicBezTo>
                      <a:pt x="122" y="7226"/>
                      <a:pt x="1" y="7439"/>
                      <a:pt x="1" y="7743"/>
                    </a:cubicBezTo>
                    <a:cubicBezTo>
                      <a:pt x="1" y="7796"/>
                      <a:pt x="52" y="7828"/>
                      <a:pt x="101" y="7828"/>
                    </a:cubicBezTo>
                    <a:cubicBezTo>
                      <a:pt x="136" y="7828"/>
                      <a:pt x="170" y="7811"/>
                      <a:pt x="183" y="7773"/>
                    </a:cubicBezTo>
                    <a:cubicBezTo>
                      <a:pt x="609" y="7439"/>
                      <a:pt x="700" y="6557"/>
                      <a:pt x="761" y="6041"/>
                    </a:cubicBezTo>
                    <a:cubicBezTo>
                      <a:pt x="882" y="5433"/>
                      <a:pt x="943" y="4825"/>
                      <a:pt x="1004" y="4217"/>
                    </a:cubicBezTo>
                    <a:cubicBezTo>
                      <a:pt x="1095" y="2849"/>
                      <a:pt x="1216" y="1481"/>
                      <a:pt x="1642" y="144"/>
                    </a:cubicBezTo>
                    <a:cubicBezTo>
                      <a:pt x="1676" y="58"/>
                      <a:pt x="161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5" name="Google Shape;3605;p21"/>
              <p:cNvSpPr/>
              <p:nvPr/>
            </p:nvSpPr>
            <p:spPr>
              <a:xfrm>
                <a:off x="5061075" y="1279375"/>
                <a:ext cx="85975" cy="240375"/>
              </a:xfrm>
              <a:custGeom>
                <a:avLst/>
                <a:gdLst/>
                <a:ahLst/>
                <a:cxnLst/>
                <a:rect l="l" t="t" r="r" b="b"/>
                <a:pathLst>
                  <a:path w="3439" h="9615" extrusionOk="0">
                    <a:moveTo>
                      <a:pt x="3260" y="0"/>
                    </a:moveTo>
                    <a:cubicBezTo>
                      <a:pt x="3195" y="0"/>
                      <a:pt x="3134" y="38"/>
                      <a:pt x="3134" y="114"/>
                    </a:cubicBezTo>
                    <a:cubicBezTo>
                      <a:pt x="3104" y="1847"/>
                      <a:pt x="2861" y="3610"/>
                      <a:pt x="2466" y="5312"/>
                    </a:cubicBezTo>
                    <a:cubicBezTo>
                      <a:pt x="2253" y="6102"/>
                      <a:pt x="2040" y="6893"/>
                      <a:pt x="1706" y="7622"/>
                    </a:cubicBezTo>
                    <a:cubicBezTo>
                      <a:pt x="1341" y="8352"/>
                      <a:pt x="885" y="8868"/>
                      <a:pt x="186" y="9264"/>
                    </a:cubicBezTo>
                    <a:cubicBezTo>
                      <a:pt x="0" y="9370"/>
                      <a:pt x="69" y="9615"/>
                      <a:pt x="251" y="9615"/>
                    </a:cubicBezTo>
                    <a:cubicBezTo>
                      <a:pt x="278" y="9615"/>
                      <a:pt x="307" y="9609"/>
                      <a:pt x="338" y="9598"/>
                    </a:cubicBezTo>
                    <a:cubicBezTo>
                      <a:pt x="1858" y="9112"/>
                      <a:pt x="2344" y="7166"/>
                      <a:pt x="2709" y="5798"/>
                    </a:cubicBezTo>
                    <a:cubicBezTo>
                      <a:pt x="3195" y="3944"/>
                      <a:pt x="3438" y="2029"/>
                      <a:pt x="3408" y="114"/>
                    </a:cubicBezTo>
                    <a:cubicBezTo>
                      <a:pt x="3393" y="38"/>
                      <a:pt x="3324" y="0"/>
                      <a:pt x="3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6" name="Google Shape;3606;p21"/>
              <p:cNvSpPr/>
              <p:nvPr/>
            </p:nvSpPr>
            <p:spPr>
              <a:xfrm>
                <a:off x="5123450" y="1263225"/>
                <a:ext cx="11425" cy="12175"/>
              </a:xfrm>
              <a:custGeom>
                <a:avLst/>
                <a:gdLst/>
                <a:ahLst/>
                <a:cxnLst/>
                <a:rect l="l" t="t" r="r" b="b"/>
                <a:pathLst>
                  <a:path w="457" h="487" extrusionOk="0">
                    <a:moveTo>
                      <a:pt x="183" y="1"/>
                    </a:moveTo>
                    <a:cubicBezTo>
                      <a:pt x="62" y="31"/>
                      <a:pt x="1" y="92"/>
                      <a:pt x="1" y="213"/>
                    </a:cubicBezTo>
                    <a:lnTo>
                      <a:pt x="1" y="244"/>
                    </a:lnTo>
                    <a:cubicBezTo>
                      <a:pt x="1" y="335"/>
                      <a:pt x="31" y="396"/>
                      <a:pt x="92" y="457"/>
                    </a:cubicBezTo>
                    <a:cubicBezTo>
                      <a:pt x="153" y="487"/>
                      <a:pt x="214" y="487"/>
                      <a:pt x="244" y="487"/>
                    </a:cubicBezTo>
                    <a:cubicBezTo>
                      <a:pt x="305" y="487"/>
                      <a:pt x="366" y="457"/>
                      <a:pt x="396" y="365"/>
                    </a:cubicBezTo>
                    <a:cubicBezTo>
                      <a:pt x="457" y="274"/>
                      <a:pt x="457" y="213"/>
                      <a:pt x="396" y="153"/>
                    </a:cubicBezTo>
                    <a:lnTo>
                      <a:pt x="396" y="92"/>
                    </a:lnTo>
                    <a:cubicBezTo>
                      <a:pt x="366" y="31"/>
                      <a:pt x="244"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7" name="Google Shape;3607;p21"/>
              <p:cNvSpPr/>
              <p:nvPr/>
            </p:nvSpPr>
            <p:spPr>
              <a:xfrm>
                <a:off x="5120425" y="1295825"/>
                <a:ext cx="13525" cy="11900"/>
              </a:xfrm>
              <a:custGeom>
                <a:avLst/>
                <a:gdLst/>
                <a:ahLst/>
                <a:cxnLst/>
                <a:rect l="l" t="t" r="r" b="b"/>
                <a:pathLst>
                  <a:path w="541" h="476" extrusionOk="0">
                    <a:moveTo>
                      <a:pt x="210" y="1"/>
                    </a:moveTo>
                    <a:cubicBezTo>
                      <a:pt x="201" y="1"/>
                      <a:pt x="192" y="2"/>
                      <a:pt x="183" y="4"/>
                    </a:cubicBezTo>
                    <a:cubicBezTo>
                      <a:pt x="122" y="64"/>
                      <a:pt x="31" y="95"/>
                      <a:pt x="31" y="156"/>
                    </a:cubicBezTo>
                    <a:cubicBezTo>
                      <a:pt x="0" y="277"/>
                      <a:pt x="31" y="399"/>
                      <a:pt x="152" y="429"/>
                    </a:cubicBezTo>
                    <a:cubicBezTo>
                      <a:pt x="197" y="463"/>
                      <a:pt x="242" y="476"/>
                      <a:pt x="282" y="476"/>
                    </a:cubicBezTo>
                    <a:cubicBezTo>
                      <a:pt x="351" y="476"/>
                      <a:pt x="407" y="437"/>
                      <a:pt x="426" y="399"/>
                    </a:cubicBezTo>
                    <a:lnTo>
                      <a:pt x="426" y="368"/>
                    </a:lnTo>
                    <a:cubicBezTo>
                      <a:pt x="540" y="225"/>
                      <a:pt x="358" y="1"/>
                      <a:pt x="210"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8" name="Google Shape;3608;p21"/>
              <p:cNvSpPr/>
              <p:nvPr/>
            </p:nvSpPr>
            <p:spPr>
              <a:xfrm>
                <a:off x="5120750" y="1332975"/>
                <a:ext cx="6975" cy="5850"/>
              </a:xfrm>
              <a:custGeom>
                <a:avLst/>
                <a:gdLst/>
                <a:ahLst/>
                <a:cxnLst/>
                <a:rect l="l" t="t" r="r" b="b"/>
                <a:pathLst>
                  <a:path w="279" h="234" extrusionOk="0">
                    <a:moveTo>
                      <a:pt x="142" y="1"/>
                    </a:moveTo>
                    <a:cubicBezTo>
                      <a:pt x="71" y="1"/>
                      <a:pt x="1" y="55"/>
                      <a:pt x="18" y="159"/>
                    </a:cubicBezTo>
                    <a:cubicBezTo>
                      <a:pt x="43" y="210"/>
                      <a:pt x="95" y="234"/>
                      <a:pt x="145" y="234"/>
                    </a:cubicBezTo>
                    <a:cubicBezTo>
                      <a:pt x="214" y="234"/>
                      <a:pt x="279" y="187"/>
                      <a:pt x="261" y="98"/>
                    </a:cubicBezTo>
                    <a:cubicBezTo>
                      <a:pt x="248" y="32"/>
                      <a:pt x="195" y="1"/>
                      <a:pt x="142"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9" name="Google Shape;3609;p21"/>
              <p:cNvSpPr/>
              <p:nvPr/>
            </p:nvSpPr>
            <p:spPr>
              <a:xfrm>
                <a:off x="5105975" y="1370375"/>
                <a:ext cx="16750" cy="15975"/>
              </a:xfrm>
              <a:custGeom>
                <a:avLst/>
                <a:gdLst/>
                <a:ahLst/>
                <a:cxnLst/>
                <a:rect l="l" t="t" r="r" b="b"/>
                <a:pathLst>
                  <a:path w="670" h="639" extrusionOk="0">
                    <a:moveTo>
                      <a:pt x="396" y="0"/>
                    </a:moveTo>
                    <a:cubicBezTo>
                      <a:pt x="274" y="0"/>
                      <a:pt x="153" y="31"/>
                      <a:pt x="92" y="122"/>
                    </a:cubicBezTo>
                    <a:cubicBezTo>
                      <a:pt x="1" y="183"/>
                      <a:pt x="1" y="335"/>
                      <a:pt x="62" y="456"/>
                    </a:cubicBezTo>
                    <a:cubicBezTo>
                      <a:pt x="62" y="487"/>
                      <a:pt x="92" y="487"/>
                      <a:pt x="92" y="517"/>
                    </a:cubicBezTo>
                    <a:cubicBezTo>
                      <a:pt x="122" y="608"/>
                      <a:pt x="214" y="639"/>
                      <a:pt x="274" y="639"/>
                    </a:cubicBezTo>
                    <a:cubicBezTo>
                      <a:pt x="366" y="639"/>
                      <a:pt x="426" y="639"/>
                      <a:pt x="518" y="578"/>
                    </a:cubicBezTo>
                    <a:cubicBezTo>
                      <a:pt x="548" y="578"/>
                      <a:pt x="548" y="517"/>
                      <a:pt x="578" y="517"/>
                    </a:cubicBezTo>
                    <a:cubicBezTo>
                      <a:pt x="609" y="487"/>
                      <a:pt x="670" y="456"/>
                      <a:pt x="670" y="365"/>
                    </a:cubicBezTo>
                    <a:lnTo>
                      <a:pt x="670" y="213"/>
                    </a:lnTo>
                    <a:cubicBezTo>
                      <a:pt x="609" y="122"/>
                      <a:pt x="518" y="0"/>
                      <a:pt x="39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0" name="Google Shape;3610;p21"/>
              <p:cNvSpPr/>
              <p:nvPr/>
            </p:nvSpPr>
            <p:spPr>
              <a:xfrm>
                <a:off x="5091000" y="1424850"/>
                <a:ext cx="16300" cy="13975"/>
              </a:xfrm>
              <a:custGeom>
                <a:avLst/>
                <a:gdLst/>
                <a:ahLst/>
                <a:cxnLst/>
                <a:rect l="l" t="t" r="r" b="b"/>
                <a:pathLst>
                  <a:path w="652" h="559" extrusionOk="0">
                    <a:moveTo>
                      <a:pt x="332" y="0"/>
                    </a:moveTo>
                    <a:cubicBezTo>
                      <a:pt x="168" y="0"/>
                      <a:pt x="0" y="122"/>
                      <a:pt x="53" y="314"/>
                    </a:cubicBezTo>
                    <a:cubicBezTo>
                      <a:pt x="79" y="484"/>
                      <a:pt x="202" y="559"/>
                      <a:pt x="325" y="559"/>
                    </a:cubicBezTo>
                    <a:cubicBezTo>
                      <a:pt x="488" y="559"/>
                      <a:pt x="652" y="430"/>
                      <a:pt x="600" y="223"/>
                    </a:cubicBezTo>
                    <a:cubicBezTo>
                      <a:pt x="574" y="67"/>
                      <a:pt x="454" y="0"/>
                      <a:pt x="33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1" name="Google Shape;3611;p21"/>
              <p:cNvSpPr/>
              <p:nvPr/>
            </p:nvSpPr>
            <p:spPr>
              <a:xfrm>
                <a:off x="4953250" y="1287550"/>
                <a:ext cx="7625" cy="11475"/>
              </a:xfrm>
              <a:custGeom>
                <a:avLst/>
                <a:gdLst/>
                <a:ahLst/>
                <a:cxnLst/>
                <a:rect l="l" t="t" r="r" b="b"/>
                <a:pathLst>
                  <a:path w="305" h="459" extrusionOk="0">
                    <a:moveTo>
                      <a:pt x="122" y="0"/>
                    </a:moveTo>
                    <a:cubicBezTo>
                      <a:pt x="31" y="31"/>
                      <a:pt x="0" y="122"/>
                      <a:pt x="0" y="183"/>
                    </a:cubicBezTo>
                    <a:cubicBezTo>
                      <a:pt x="0" y="243"/>
                      <a:pt x="31" y="274"/>
                      <a:pt x="31" y="304"/>
                    </a:cubicBezTo>
                    <a:cubicBezTo>
                      <a:pt x="31" y="335"/>
                      <a:pt x="92" y="395"/>
                      <a:pt x="122" y="426"/>
                    </a:cubicBezTo>
                    <a:cubicBezTo>
                      <a:pt x="134" y="449"/>
                      <a:pt x="163" y="459"/>
                      <a:pt x="195" y="459"/>
                    </a:cubicBezTo>
                    <a:cubicBezTo>
                      <a:pt x="246" y="459"/>
                      <a:pt x="304" y="433"/>
                      <a:pt x="304" y="395"/>
                    </a:cubicBezTo>
                    <a:lnTo>
                      <a:pt x="304" y="243"/>
                    </a:lnTo>
                    <a:lnTo>
                      <a:pt x="304" y="122"/>
                    </a:lnTo>
                    <a:cubicBezTo>
                      <a:pt x="304" y="31"/>
                      <a:pt x="183" y="0"/>
                      <a:pt x="1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2" name="Google Shape;3612;p21"/>
              <p:cNvSpPr/>
              <p:nvPr/>
            </p:nvSpPr>
            <p:spPr>
              <a:xfrm>
                <a:off x="4961600" y="1323375"/>
                <a:ext cx="9150" cy="6750"/>
              </a:xfrm>
              <a:custGeom>
                <a:avLst/>
                <a:gdLst/>
                <a:ahLst/>
                <a:cxnLst/>
                <a:rect l="l" t="t" r="r" b="b"/>
                <a:pathLst>
                  <a:path w="366" h="270" extrusionOk="0">
                    <a:moveTo>
                      <a:pt x="222" y="0"/>
                    </a:moveTo>
                    <a:cubicBezTo>
                      <a:pt x="203" y="0"/>
                      <a:pt x="181" y="7"/>
                      <a:pt x="153" y="26"/>
                    </a:cubicBezTo>
                    <a:cubicBezTo>
                      <a:pt x="122" y="26"/>
                      <a:pt x="92" y="57"/>
                      <a:pt x="61" y="117"/>
                    </a:cubicBezTo>
                    <a:cubicBezTo>
                      <a:pt x="1" y="117"/>
                      <a:pt x="1" y="209"/>
                      <a:pt x="92" y="239"/>
                    </a:cubicBezTo>
                    <a:cubicBezTo>
                      <a:pt x="122" y="239"/>
                      <a:pt x="122" y="239"/>
                      <a:pt x="153" y="269"/>
                    </a:cubicBezTo>
                    <a:cubicBezTo>
                      <a:pt x="213" y="269"/>
                      <a:pt x="244" y="269"/>
                      <a:pt x="274" y="239"/>
                    </a:cubicBezTo>
                    <a:lnTo>
                      <a:pt x="305" y="209"/>
                    </a:lnTo>
                    <a:cubicBezTo>
                      <a:pt x="365" y="178"/>
                      <a:pt x="365" y="87"/>
                      <a:pt x="305" y="57"/>
                    </a:cubicBezTo>
                    <a:cubicBezTo>
                      <a:pt x="284" y="36"/>
                      <a:pt x="263" y="0"/>
                      <a:pt x="2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3" name="Google Shape;3613;p21"/>
              <p:cNvSpPr/>
              <p:nvPr/>
            </p:nvSpPr>
            <p:spPr>
              <a:xfrm>
                <a:off x="4961600" y="1357725"/>
                <a:ext cx="13700" cy="14550"/>
              </a:xfrm>
              <a:custGeom>
                <a:avLst/>
                <a:gdLst/>
                <a:ahLst/>
                <a:cxnLst/>
                <a:rect l="l" t="t" r="r" b="b"/>
                <a:pathLst>
                  <a:path w="548" h="582" extrusionOk="0">
                    <a:moveTo>
                      <a:pt x="279" y="1"/>
                    </a:moveTo>
                    <a:cubicBezTo>
                      <a:pt x="255" y="1"/>
                      <a:pt x="233" y="7"/>
                      <a:pt x="213" y="20"/>
                    </a:cubicBezTo>
                    <a:cubicBezTo>
                      <a:pt x="92" y="50"/>
                      <a:pt x="1" y="202"/>
                      <a:pt x="1" y="324"/>
                    </a:cubicBezTo>
                    <a:cubicBezTo>
                      <a:pt x="61" y="415"/>
                      <a:pt x="92" y="506"/>
                      <a:pt x="153" y="537"/>
                    </a:cubicBezTo>
                    <a:cubicBezTo>
                      <a:pt x="195" y="569"/>
                      <a:pt x="237" y="582"/>
                      <a:pt x="277" y="582"/>
                    </a:cubicBezTo>
                    <a:cubicBezTo>
                      <a:pt x="352" y="582"/>
                      <a:pt x="417" y="535"/>
                      <a:pt x="457" y="476"/>
                    </a:cubicBezTo>
                    <a:cubicBezTo>
                      <a:pt x="548" y="385"/>
                      <a:pt x="517" y="263"/>
                      <a:pt x="517" y="202"/>
                    </a:cubicBezTo>
                    <a:cubicBezTo>
                      <a:pt x="470" y="83"/>
                      <a:pt x="365" y="1"/>
                      <a:pt x="27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4" name="Google Shape;3614;p21"/>
              <p:cNvSpPr/>
              <p:nvPr/>
            </p:nvSpPr>
            <p:spPr>
              <a:xfrm>
                <a:off x="4974525" y="1398375"/>
                <a:ext cx="12950" cy="16650"/>
              </a:xfrm>
              <a:custGeom>
                <a:avLst/>
                <a:gdLst/>
                <a:ahLst/>
                <a:cxnLst/>
                <a:rect l="l" t="t" r="r" b="b"/>
                <a:pathLst>
                  <a:path w="518" h="666" extrusionOk="0">
                    <a:moveTo>
                      <a:pt x="199" y="0"/>
                    </a:moveTo>
                    <a:cubicBezTo>
                      <a:pt x="184" y="0"/>
                      <a:pt x="168" y="2"/>
                      <a:pt x="152" y="5"/>
                    </a:cubicBezTo>
                    <a:cubicBezTo>
                      <a:pt x="61" y="66"/>
                      <a:pt x="0" y="218"/>
                      <a:pt x="0" y="309"/>
                    </a:cubicBezTo>
                    <a:cubicBezTo>
                      <a:pt x="0" y="370"/>
                      <a:pt x="31" y="400"/>
                      <a:pt x="31" y="461"/>
                    </a:cubicBezTo>
                    <a:cubicBezTo>
                      <a:pt x="61" y="552"/>
                      <a:pt x="92" y="583"/>
                      <a:pt x="183" y="613"/>
                    </a:cubicBezTo>
                    <a:cubicBezTo>
                      <a:pt x="207" y="649"/>
                      <a:pt x="245" y="666"/>
                      <a:pt x="286" y="666"/>
                    </a:cubicBezTo>
                    <a:cubicBezTo>
                      <a:pt x="349" y="666"/>
                      <a:pt x="420" y="626"/>
                      <a:pt x="456" y="552"/>
                    </a:cubicBezTo>
                    <a:cubicBezTo>
                      <a:pt x="487" y="461"/>
                      <a:pt x="517" y="431"/>
                      <a:pt x="487" y="370"/>
                    </a:cubicBezTo>
                    <a:cubicBezTo>
                      <a:pt x="487" y="309"/>
                      <a:pt x="487" y="279"/>
                      <a:pt x="456" y="218"/>
                    </a:cubicBezTo>
                    <a:cubicBezTo>
                      <a:pt x="402" y="109"/>
                      <a:pt x="323" y="0"/>
                      <a:pt x="19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5" name="Google Shape;3615;p21"/>
              <p:cNvSpPr/>
              <p:nvPr/>
            </p:nvSpPr>
            <p:spPr>
              <a:xfrm>
                <a:off x="5061900" y="1457750"/>
                <a:ext cx="15225" cy="15425"/>
              </a:xfrm>
              <a:custGeom>
                <a:avLst/>
                <a:gdLst/>
                <a:ahLst/>
                <a:cxnLst/>
                <a:rect l="l" t="t" r="r" b="b"/>
                <a:pathLst>
                  <a:path w="609" h="617" extrusionOk="0">
                    <a:moveTo>
                      <a:pt x="457" y="1"/>
                    </a:moveTo>
                    <a:cubicBezTo>
                      <a:pt x="305" y="1"/>
                      <a:pt x="183" y="31"/>
                      <a:pt x="92" y="122"/>
                    </a:cubicBezTo>
                    <a:cubicBezTo>
                      <a:pt x="62" y="153"/>
                      <a:pt x="62" y="183"/>
                      <a:pt x="31" y="214"/>
                    </a:cubicBezTo>
                    <a:cubicBezTo>
                      <a:pt x="1" y="305"/>
                      <a:pt x="1" y="366"/>
                      <a:pt x="1" y="457"/>
                    </a:cubicBezTo>
                    <a:cubicBezTo>
                      <a:pt x="1" y="558"/>
                      <a:pt x="105" y="617"/>
                      <a:pt x="193" y="617"/>
                    </a:cubicBezTo>
                    <a:cubicBezTo>
                      <a:pt x="211" y="617"/>
                      <a:pt x="228" y="614"/>
                      <a:pt x="244" y="609"/>
                    </a:cubicBezTo>
                    <a:cubicBezTo>
                      <a:pt x="335" y="578"/>
                      <a:pt x="396" y="518"/>
                      <a:pt x="457" y="457"/>
                    </a:cubicBezTo>
                    <a:cubicBezTo>
                      <a:pt x="487" y="426"/>
                      <a:pt x="487" y="366"/>
                      <a:pt x="518" y="335"/>
                    </a:cubicBezTo>
                    <a:cubicBezTo>
                      <a:pt x="609" y="214"/>
                      <a:pt x="548" y="62"/>
                      <a:pt x="4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6" name="Google Shape;3616;p21"/>
              <p:cNvSpPr/>
              <p:nvPr/>
            </p:nvSpPr>
            <p:spPr>
              <a:xfrm>
                <a:off x="5055675" y="1484450"/>
                <a:ext cx="16750" cy="14275"/>
              </a:xfrm>
              <a:custGeom>
                <a:avLst/>
                <a:gdLst/>
                <a:ahLst/>
                <a:cxnLst/>
                <a:rect l="l" t="t" r="r" b="b"/>
                <a:pathLst>
                  <a:path w="670" h="571" extrusionOk="0">
                    <a:moveTo>
                      <a:pt x="368" y="0"/>
                    </a:moveTo>
                    <a:cubicBezTo>
                      <a:pt x="194" y="0"/>
                      <a:pt x="1" y="143"/>
                      <a:pt x="37" y="361"/>
                    </a:cubicBezTo>
                    <a:cubicBezTo>
                      <a:pt x="74" y="507"/>
                      <a:pt x="188" y="571"/>
                      <a:pt x="306" y="571"/>
                    </a:cubicBezTo>
                    <a:cubicBezTo>
                      <a:pt x="483" y="571"/>
                      <a:pt x="669" y="428"/>
                      <a:pt x="615" y="209"/>
                    </a:cubicBezTo>
                    <a:cubicBezTo>
                      <a:pt x="590" y="64"/>
                      <a:pt x="483" y="0"/>
                      <a:pt x="3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7" name="Google Shape;3617;p21"/>
              <p:cNvSpPr/>
              <p:nvPr/>
            </p:nvSpPr>
            <p:spPr>
              <a:xfrm>
                <a:off x="4964200" y="1422625"/>
                <a:ext cx="10350" cy="23800"/>
              </a:xfrm>
              <a:custGeom>
                <a:avLst/>
                <a:gdLst/>
                <a:ahLst/>
                <a:cxnLst/>
                <a:rect l="l" t="t" r="r" b="b"/>
                <a:pathLst>
                  <a:path w="414" h="952" extrusionOk="0">
                    <a:moveTo>
                      <a:pt x="95" y="0"/>
                    </a:moveTo>
                    <a:cubicBezTo>
                      <a:pt x="47" y="0"/>
                      <a:pt x="0" y="44"/>
                      <a:pt x="18" y="99"/>
                    </a:cubicBezTo>
                    <a:cubicBezTo>
                      <a:pt x="109" y="372"/>
                      <a:pt x="170" y="646"/>
                      <a:pt x="292" y="920"/>
                    </a:cubicBezTo>
                    <a:cubicBezTo>
                      <a:pt x="303" y="941"/>
                      <a:pt x="321" y="951"/>
                      <a:pt x="340" y="951"/>
                    </a:cubicBezTo>
                    <a:cubicBezTo>
                      <a:pt x="375" y="951"/>
                      <a:pt x="413" y="918"/>
                      <a:pt x="413" y="859"/>
                    </a:cubicBezTo>
                    <a:cubicBezTo>
                      <a:pt x="353" y="616"/>
                      <a:pt x="261" y="342"/>
                      <a:pt x="170" y="68"/>
                    </a:cubicBezTo>
                    <a:cubicBezTo>
                      <a:pt x="158" y="20"/>
                      <a:pt x="126" y="0"/>
                      <a:pt x="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8" name="Google Shape;3618;p21"/>
              <p:cNvSpPr/>
              <p:nvPr/>
            </p:nvSpPr>
            <p:spPr>
              <a:xfrm>
                <a:off x="4975900" y="1468875"/>
                <a:ext cx="12025" cy="10675"/>
              </a:xfrm>
              <a:custGeom>
                <a:avLst/>
                <a:gdLst/>
                <a:ahLst/>
                <a:cxnLst/>
                <a:rect l="l" t="t" r="r" b="b"/>
                <a:pathLst>
                  <a:path w="481" h="427" extrusionOk="0">
                    <a:moveTo>
                      <a:pt x="262" y="1"/>
                    </a:moveTo>
                    <a:cubicBezTo>
                      <a:pt x="134" y="1"/>
                      <a:pt x="1" y="106"/>
                      <a:pt x="37"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9" name="Google Shape;3619;p21"/>
              <p:cNvSpPr/>
              <p:nvPr/>
            </p:nvSpPr>
            <p:spPr>
              <a:xfrm>
                <a:off x="4992175" y="1500950"/>
                <a:ext cx="16425" cy="13950"/>
              </a:xfrm>
              <a:custGeom>
                <a:avLst/>
                <a:gdLst/>
                <a:ahLst/>
                <a:cxnLst/>
                <a:rect l="l" t="t" r="r" b="b"/>
                <a:pathLst>
                  <a:path w="657" h="558" extrusionOk="0">
                    <a:moveTo>
                      <a:pt x="346" y="0"/>
                    </a:moveTo>
                    <a:cubicBezTo>
                      <a:pt x="178" y="0"/>
                      <a:pt x="1" y="138"/>
                      <a:pt x="54" y="370"/>
                    </a:cubicBezTo>
                    <a:cubicBezTo>
                      <a:pt x="90" y="501"/>
                      <a:pt x="196" y="557"/>
                      <a:pt x="306" y="557"/>
                    </a:cubicBezTo>
                    <a:cubicBezTo>
                      <a:pt x="476" y="557"/>
                      <a:pt x="657" y="422"/>
                      <a:pt x="601" y="218"/>
                    </a:cubicBezTo>
                    <a:cubicBezTo>
                      <a:pt x="576" y="68"/>
                      <a:pt x="46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20" name="Google Shape;3620;p21"/>
            <p:cNvGrpSpPr/>
            <p:nvPr/>
          </p:nvGrpSpPr>
          <p:grpSpPr>
            <a:xfrm rot="-1031996" flipH="1">
              <a:off x="8290386" y="4431907"/>
              <a:ext cx="988287" cy="895065"/>
              <a:chOff x="4048900" y="1919750"/>
              <a:chExt cx="1060775" cy="960715"/>
            </a:xfrm>
          </p:grpSpPr>
          <p:sp>
            <p:nvSpPr>
              <p:cNvPr id="3621" name="Google Shape;3621;p21"/>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2" name="Google Shape;3622;p21"/>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3" name="Google Shape;3623;p21"/>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4" name="Google Shape;3624;p21"/>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5" name="Google Shape;3625;p21"/>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6" name="Google Shape;3626;p21"/>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7" name="Google Shape;3627;p21"/>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8" name="Google Shape;3628;p21"/>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9" name="Google Shape;3629;p21"/>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0" name="Google Shape;3630;p21"/>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1" name="Google Shape;3631;p21"/>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2" name="Google Shape;3632;p21"/>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3" name="Google Shape;3633;p21"/>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4" name="Google Shape;3634;p21"/>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5" name="Google Shape;3635;p21"/>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6" name="Google Shape;3636;p21"/>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7" name="Google Shape;3637;p21"/>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8" name="Google Shape;3638;p21"/>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9" name="Google Shape;3639;p21"/>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0" name="Google Shape;3640;p21"/>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1" name="Google Shape;3641;p21"/>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2" name="Google Shape;3642;p21"/>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3" name="Google Shape;3643;p21"/>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44" name="Google Shape;3644;p21"/>
            <p:cNvGrpSpPr/>
            <p:nvPr/>
          </p:nvGrpSpPr>
          <p:grpSpPr>
            <a:xfrm flipH="1">
              <a:off x="7833533" y="2906400"/>
              <a:ext cx="959275" cy="2148325"/>
              <a:chOff x="6907275" y="5188300"/>
              <a:chExt cx="959275" cy="2148325"/>
            </a:xfrm>
          </p:grpSpPr>
          <p:sp>
            <p:nvSpPr>
              <p:cNvPr id="3645" name="Google Shape;3645;p21"/>
              <p:cNvSpPr/>
              <p:nvPr/>
            </p:nvSpPr>
            <p:spPr>
              <a:xfrm>
                <a:off x="6907275" y="518830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6" name="Google Shape;3646;p21"/>
              <p:cNvSpPr/>
              <p:nvPr/>
            </p:nvSpPr>
            <p:spPr>
              <a:xfrm>
                <a:off x="7590850" y="708880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47" name="Google Shape;3647;p21"/>
            <p:cNvSpPr/>
            <p:nvPr/>
          </p:nvSpPr>
          <p:spPr>
            <a:xfrm>
              <a:off x="7507879" y="108017"/>
              <a:ext cx="1324153" cy="65320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8" name="Google Shape;3648;p21"/>
            <p:cNvSpPr/>
            <p:nvPr/>
          </p:nvSpPr>
          <p:spPr>
            <a:xfrm>
              <a:off x="84201" y="717002"/>
              <a:ext cx="1029326" cy="572687"/>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9" name="Google Shape;3649;p21"/>
            <p:cNvSpPr/>
            <p:nvPr/>
          </p:nvSpPr>
          <p:spPr>
            <a:xfrm>
              <a:off x="-218825" y="238943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50" name="Google Shape;3650;p21"/>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651" name="Google Shape;3651;p21"/>
          <p:cNvSpPr txBox="1">
            <a:spLocks noGrp="1"/>
          </p:cNvSpPr>
          <p:nvPr>
            <p:ph type="title" idx="2"/>
          </p:nvPr>
        </p:nvSpPr>
        <p:spPr>
          <a:xfrm>
            <a:off x="3890200" y="1600200"/>
            <a:ext cx="4411600" cy="422000"/>
          </a:xfrm>
          <a:prstGeom prst="rect">
            <a:avLst/>
          </a:prstGeom>
        </p:spPr>
        <p:txBody>
          <a:bodyPr spcFirstLastPara="1" wrap="square" lIns="0" tIns="182875" rIns="0" bIns="0" anchor="ctr" anchorCtr="0">
            <a:noAutofit/>
          </a:bodyPr>
          <a:lstStyle>
            <a:lvl1pPr lvl="0" algn="ctr" rtl="0">
              <a:spcBef>
                <a:spcPts val="0"/>
              </a:spcBef>
              <a:spcAft>
                <a:spcPts val="0"/>
              </a:spcAft>
              <a:buSzPts val="2000"/>
              <a:buNone/>
              <a:defRPr sz="2667"/>
            </a:lvl1pPr>
            <a:lvl2pPr lvl="1" algn="ctr" rtl="0">
              <a:spcBef>
                <a:spcPts val="0"/>
              </a:spcBef>
              <a:spcAft>
                <a:spcPts val="0"/>
              </a:spcAft>
              <a:buClr>
                <a:schemeClr val="dk1"/>
              </a:buClr>
              <a:buSzPts val="2000"/>
              <a:buNone/>
              <a:defRPr sz="2667">
                <a:solidFill>
                  <a:schemeClr val="dk1"/>
                </a:solidFill>
              </a:defRPr>
            </a:lvl2pPr>
            <a:lvl3pPr lvl="2" algn="ctr" rtl="0">
              <a:spcBef>
                <a:spcPts val="0"/>
              </a:spcBef>
              <a:spcAft>
                <a:spcPts val="0"/>
              </a:spcAft>
              <a:buClr>
                <a:schemeClr val="dk1"/>
              </a:buClr>
              <a:buSzPts val="2000"/>
              <a:buNone/>
              <a:defRPr sz="2667">
                <a:solidFill>
                  <a:schemeClr val="dk1"/>
                </a:solidFill>
              </a:defRPr>
            </a:lvl3pPr>
            <a:lvl4pPr lvl="3" algn="ctr" rtl="0">
              <a:spcBef>
                <a:spcPts val="0"/>
              </a:spcBef>
              <a:spcAft>
                <a:spcPts val="0"/>
              </a:spcAft>
              <a:buClr>
                <a:schemeClr val="dk1"/>
              </a:buClr>
              <a:buSzPts val="2000"/>
              <a:buNone/>
              <a:defRPr sz="2667">
                <a:solidFill>
                  <a:schemeClr val="dk1"/>
                </a:solidFill>
              </a:defRPr>
            </a:lvl4pPr>
            <a:lvl5pPr lvl="4" algn="ctr" rtl="0">
              <a:spcBef>
                <a:spcPts val="0"/>
              </a:spcBef>
              <a:spcAft>
                <a:spcPts val="0"/>
              </a:spcAft>
              <a:buClr>
                <a:schemeClr val="dk1"/>
              </a:buClr>
              <a:buSzPts val="2000"/>
              <a:buNone/>
              <a:defRPr sz="2667">
                <a:solidFill>
                  <a:schemeClr val="dk1"/>
                </a:solidFill>
              </a:defRPr>
            </a:lvl5pPr>
            <a:lvl6pPr lvl="5" algn="ctr" rtl="0">
              <a:spcBef>
                <a:spcPts val="0"/>
              </a:spcBef>
              <a:spcAft>
                <a:spcPts val="0"/>
              </a:spcAft>
              <a:buClr>
                <a:schemeClr val="dk1"/>
              </a:buClr>
              <a:buSzPts val="2000"/>
              <a:buNone/>
              <a:defRPr sz="2667">
                <a:solidFill>
                  <a:schemeClr val="dk1"/>
                </a:solidFill>
              </a:defRPr>
            </a:lvl6pPr>
            <a:lvl7pPr lvl="6" algn="ctr" rtl="0">
              <a:spcBef>
                <a:spcPts val="0"/>
              </a:spcBef>
              <a:spcAft>
                <a:spcPts val="0"/>
              </a:spcAft>
              <a:buClr>
                <a:schemeClr val="dk1"/>
              </a:buClr>
              <a:buSzPts val="2000"/>
              <a:buNone/>
              <a:defRPr sz="2667">
                <a:solidFill>
                  <a:schemeClr val="dk1"/>
                </a:solidFill>
              </a:defRPr>
            </a:lvl7pPr>
            <a:lvl8pPr lvl="7" algn="ctr" rtl="0">
              <a:spcBef>
                <a:spcPts val="0"/>
              </a:spcBef>
              <a:spcAft>
                <a:spcPts val="0"/>
              </a:spcAft>
              <a:buClr>
                <a:schemeClr val="dk1"/>
              </a:buClr>
              <a:buSzPts val="2000"/>
              <a:buNone/>
              <a:defRPr sz="2667">
                <a:solidFill>
                  <a:schemeClr val="dk1"/>
                </a:solidFill>
              </a:defRPr>
            </a:lvl8pPr>
            <a:lvl9pPr lvl="8" algn="ctr" rtl="0">
              <a:spcBef>
                <a:spcPts val="0"/>
              </a:spcBef>
              <a:spcAft>
                <a:spcPts val="0"/>
              </a:spcAft>
              <a:buClr>
                <a:schemeClr val="dk1"/>
              </a:buClr>
              <a:buSzPts val="2000"/>
              <a:buNone/>
              <a:defRPr sz="2667">
                <a:solidFill>
                  <a:schemeClr val="dk1"/>
                </a:solidFill>
              </a:defRPr>
            </a:lvl9pPr>
          </a:lstStyle>
          <a:p>
            <a:endParaRPr/>
          </a:p>
        </p:txBody>
      </p:sp>
      <p:grpSp>
        <p:nvGrpSpPr>
          <p:cNvPr id="3652" name="Google Shape;3652;p21"/>
          <p:cNvGrpSpPr/>
          <p:nvPr/>
        </p:nvGrpSpPr>
        <p:grpSpPr>
          <a:xfrm rot="-1342695">
            <a:off x="10859790" y="5002883"/>
            <a:ext cx="1275309" cy="1833253"/>
            <a:chOff x="-281361" y="3012568"/>
            <a:chExt cx="1154935" cy="1660217"/>
          </a:xfrm>
        </p:grpSpPr>
        <p:sp>
          <p:nvSpPr>
            <p:cNvPr id="3653" name="Google Shape;3653;p21"/>
            <p:cNvSpPr/>
            <p:nvPr/>
          </p:nvSpPr>
          <p:spPr>
            <a:xfrm rot="-549552">
              <a:off x="328027" y="3679692"/>
              <a:ext cx="393741" cy="284703"/>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654" name="Google Shape;3654;p21"/>
            <p:cNvGrpSpPr/>
            <p:nvPr/>
          </p:nvGrpSpPr>
          <p:grpSpPr>
            <a:xfrm rot="-730137">
              <a:off x="-131395" y="3085674"/>
              <a:ext cx="855002" cy="1514006"/>
              <a:chOff x="207725" y="2276150"/>
              <a:chExt cx="1299425" cy="2300975"/>
            </a:xfrm>
          </p:grpSpPr>
          <p:sp>
            <p:nvSpPr>
              <p:cNvPr id="3655" name="Google Shape;3655;p21"/>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6" name="Google Shape;3656;p21"/>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7" name="Google Shape;3657;p21"/>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8" name="Google Shape;3658;p21"/>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9" name="Google Shape;3659;p21"/>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0" name="Google Shape;3660;p21"/>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1" name="Google Shape;3661;p21"/>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2" name="Google Shape;3662;p21"/>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3" name="Google Shape;3663;p21"/>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4" name="Google Shape;3664;p21"/>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5" name="Google Shape;3665;p21"/>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6" name="Google Shape;3666;p21"/>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7" name="Google Shape;3667;p21"/>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668" name="Google Shape;3668;p21"/>
          <p:cNvGrpSpPr/>
          <p:nvPr/>
        </p:nvGrpSpPr>
        <p:grpSpPr>
          <a:xfrm>
            <a:off x="11723733" y="4512217"/>
            <a:ext cx="770600" cy="2434267"/>
            <a:chOff x="5612500" y="3325575"/>
            <a:chExt cx="577950" cy="1825700"/>
          </a:xfrm>
        </p:grpSpPr>
        <p:sp>
          <p:nvSpPr>
            <p:cNvPr id="3669" name="Google Shape;3669;p21"/>
            <p:cNvSpPr/>
            <p:nvPr/>
          </p:nvSpPr>
          <p:spPr>
            <a:xfrm>
              <a:off x="5659200" y="3452725"/>
              <a:ext cx="289400" cy="1698550"/>
            </a:xfrm>
            <a:custGeom>
              <a:avLst/>
              <a:gdLst/>
              <a:ahLst/>
              <a:cxnLst/>
              <a:rect l="l" t="t" r="r" b="b"/>
              <a:pathLst>
                <a:path w="11576" h="67942" extrusionOk="0">
                  <a:moveTo>
                    <a:pt x="5479" y="1"/>
                  </a:moveTo>
                  <a:cubicBezTo>
                    <a:pt x="5431" y="1"/>
                    <a:pt x="5400" y="79"/>
                    <a:pt x="5472" y="175"/>
                  </a:cubicBezTo>
                  <a:cubicBezTo>
                    <a:pt x="10408" y="10649"/>
                    <a:pt x="11376" y="22891"/>
                    <a:pt x="8207" y="34066"/>
                  </a:cubicBezTo>
                  <a:cubicBezTo>
                    <a:pt x="6539" y="40137"/>
                    <a:pt x="3370" y="45641"/>
                    <a:pt x="1502" y="51745"/>
                  </a:cubicBezTo>
                  <a:cubicBezTo>
                    <a:pt x="535" y="54981"/>
                    <a:pt x="1" y="58316"/>
                    <a:pt x="201" y="61719"/>
                  </a:cubicBezTo>
                  <a:cubicBezTo>
                    <a:pt x="234" y="62253"/>
                    <a:pt x="301" y="62753"/>
                    <a:pt x="368" y="63253"/>
                  </a:cubicBezTo>
                  <a:cubicBezTo>
                    <a:pt x="468" y="63754"/>
                    <a:pt x="535" y="64321"/>
                    <a:pt x="701" y="64754"/>
                  </a:cubicBezTo>
                  <a:cubicBezTo>
                    <a:pt x="968" y="65755"/>
                    <a:pt x="1369" y="66689"/>
                    <a:pt x="1969" y="67423"/>
                  </a:cubicBezTo>
                  <a:cubicBezTo>
                    <a:pt x="2231" y="67786"/>
                    <a:pt x="2494" y="67942"/>
                    <a:pt x="2697" y="67942"/>
                  </a:cubicBezTo>
                  <a:cubicBezTo>
                    <a:pt x="2830" y="67942"/>
                    <a:pt x="2937" y="67875"/>
                    <a:pt x="3003" y="67757"/>
                  </a:cubicBezTo>
                  <a:cubicBezTo>
                    <a:pt x="3070" y="67590"/>
                    <a:pt x="3137" y="67390"/>
                    <a:pt x="3137" y="67089"/>
                  </a:cubicBezTo>
                  <a:cubicBezTo>
                    <a:pt x="3036" y="66923"/>
                    <a:pt x="2970" y="66656"/>
                    <a:pt x="2836" y="66255"/>
                  </a:cubicBezTo>
                  <a:cubicBezTo>
                    <a:pt x="1736" y="63554"/>
                    <a:pt x="1535" y="60551"/>
                    <a:pt x="1836" y="57649"/>
                  </a:cubicBezTo>
                  <a:cubicBezTo>
                    <a:pt x="2136" y="54681"/>
                    <a:pt x="2903" y="51812"/>
                    <a:pt x="3970" y="48976"/>
                  </a:cubicBezTo>
                  <a:cubicBezTo>
                    <a:pt x="5005" y="46141"/>
                    <a:pt x="6205" y="43372"/>
                    <a:pt x="7340" y="40504"/>
                  </a:cubicBezTo>
                  <a:cubicBezTo>
                    <a:pt x="8474" y="37668"/>
                    <a:pt x="9408" y="34666"/>
                    <a:pt x="10042" y="31664"/>
                  </a:cubicBezTo>
                  <a:cubicBezTo>
                    <a:pt x="11176" y="26460"/>
                    <a:pt x="11576" y="20690"/>
                    <a:pt x="10909" y="15119"/>
                  </a:cubicBezTo>
                  <a:cubicBezTo>
                    <a:pt x="10242" y="9515"/>
                    <a:pt x="8340" y="4144"/>
                    <a:pt x="5538" y="41"/>
                  </a:cubicBezTo>
                  <a:cubicBezTo>
                    <a:pt x="5519" y="13"/>
                    <a:pt x="5498" y="1"/>
                    <a:pt x="54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0" name="Google Shape;3670;p21"/>
            <p:cNvSpPr/>
            <p:nvPr/>
          </p:nvSpPr>
          <p:spPr>
            <a:xfrm>
              <a:off x="5714250" y="3325575"/>
              <a:ext cx="120950" cy="196575"/>
            </a:xfrm>
            <a:custGeom>
              <a:avLst/>
              <a:gdLst/>
              <a:ahLst/>
              <a:cxnLst/>
              <a:rect l="l" t="t" r="r" b="b"/>
              <a:pathLst>
                <a:path w="4838" h="7863" extrusionOk="0">
                  <a:moveTo>
                    <a:pt x="2295" y="1"/>
                  </a:moveTo>
                  <a:cubicBezTo>
                    <a:pt x="1488" y="1"/>
                    <a:pt x="694" y="568"/>
                    <a:pt x="367" y="1358"/>
                  </a:cubicBezTo>
                  <a:cubicBezTo>
                    <a:pt x="1" y="2292"/>
                    <a:pt x="301" y="3426"/>
                    <a:pt x="968" y="4227"/>
                  </a:cubicBezTo>
                  <a:cubicBezTo>
                    <a:pt x="1502" y="4927"/>
                    <a:pt x="2302" y="5394"/>
                    <a:pt x="3036" y="5895"/>
                  </a:cubicBezTo>
                  <a:cubicBezTo>
                    <a:pt x="3803" y="6395"/>
                    <a:pt x="4504" y="7029"/>
                    <a:pt x="4837" y="7863"/>
                  </a:cubicBezTo>
                  <a:cubicBezTo>
                    <a:pt x="4537" y="5895"/>
                    <a:pt x="4504" y="4527"/>
                    <a:pt x="4437" y="3093"/>
                  </a:cubicBezTo>
                  <a:cubicBezTo>
                    <a:pt x="4337" y="2526"/>
                    <a:pt x="4304" y="1892"/>
                    <a:pt x="4037" y="1358"/>
                  </a:cubicBezTo>
                  <a:cubicBezTo>
                    <a:pt x="3803" y="791"/>
                    <a:pt x="3370" y="291"/>
                    <a:pt x="2836" y="90"/>
                  </a:cubicBezTo>
                  <a:cubicBezTo>
                    <a:pt x="2658" y="29"/>
                    <a:pt x="2477" y="1"/>
                    <a:pt x="2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1" name="Google Shape;3671;p21"/>
            <p:cNvSpPr/>
            <p:nvPr/>
          </p:nvSpPr>
          <p:spPr>
            <a:xfrm>
              <a:off x="5896875" y="3533175"/>
              <a:ext cx="140675" cy="291700"/>
            </a:xfrm>
            <a:custGeom>
              <a:avLst/>
              <a:gdLst/>
              <a:ahLst/>
              <a:cxnLst/>
              <a:rect l="l" t="t" r="r" b="b"/>
              <a:pathLst>
                <a:path w="5627" h="11668" extrusionOk="0">
                  <a:moveTo>
                    <a:pt x="5597" y="1"/>
                  </a:moveTo>
                  <a:cubicBezTo>
                    <a:pt x="5578" y="1"/>
                    <a:pt x="5544" y="20"/>
                    <a:pt x="5505" y="59"/>
                  </a:cubicBezTo>
                  <a:cubicBezTo>
                    <a:pt x="3837" y="1227"/>
                    <a:pt x="2436" y="2794"/>
                    <a:pt x="1502" y="4629"/>
                  </a:cubicBezTo>
                  <a:cubicBezTo>
                    <a:pt x="535" y="6464"/>
                    <a:pt x="1" y="8565"/>
                    <a:pt x="34" y="10633"/>
                  </a:cubicBezTo>
                  <a:cubicBezTo>
                    <a:pt x="34" y="11334"/>
                    <a:pt x="268" y="11667"/>
                    <a:pt x="434" y="11667"/>
                  </a:cubicBezTo>
                  <a:cubicBezTo>
                    <a:pt x="635" y="11634"/>
                    <a:pt x="735" y="11300"/>
                    <a:pt x="701" y="10633"/>
                  </a:cubicBezTo>
                  <a:cubicBezTo>
                    <a:pt x="568" y="8665"/>
                    <a:pt x="1002" y="6630"/>
                    <a:pt x="1835" y="4829"/>
                  </a:cubicBezTo>
                  <a:cubicBezTo>
                    <a:pt x="2669" y="2994"/>
                    <a:pt x="3904" y="1327"/>
                    <a:pt x="5538" y="126"/>
                  </a:cubicBezTo>
                  <a:cubicBezTo>
                    <a:pt x="5619" y="45"/>
                    <a:pt x="5626" y="1"/>
                    <a:pt x="5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2" name="Google Shape;3672;p21"/>
            <p:cNvSpPr/>
            <p:nvPr/>
          </p:nvSpPr>
          <p:spPr>
            <a:xfrm>
              <a:off x="5985275" y="3457050"/>
              <a:ext cx="115950" cy="120975"/>
            </a:xfrm>
            <a:custGeom>
              <a:avLst/>
              <a:gdLst/>
              <a:ahLst/>
              <a:cxnLst/>
              <a:rect l="l" t="t" r="r" b="b"/>
              <a:pathLst>
                <a:path w="4638" h="4839" extrusionOk="0">
                  <a:moveTo>
                    <a:pt x="3430" y="1"/>
                  </a:moveTo>
                  <a:cubicBezTo>
                    <a:pt x="2946" y="1"/>
                    <a:pt x="2479" y="402"/>
                    <a:pt x="2136" y="802"/>
                  </a:cubicBezTo>
                  <a:cubicBezTo>
                    <a:pt x="1268" y="1803"/>
                    <a:pt x="668" y="3671"/>
                    <a:pt x="1" y="4839"/>
                  </a:cubicBezTo>
                  <a:cubicBezTo>
                    <a:pt x="1135" y="4839"/>
                    <a:pt x="2469" y="3971"/>
                    <a:pt x="3370" y="3438"/>
                  </a:cubicBezTo>
                  <a:cubicBezTo>
                    <a:pt x="4270" y="2937"/>
                    <a:pt x="4637" y="2003"/>
                    <a:pt x="4437" y="1003"/>
                  </a:cubicBezTo>
                  <a:cubicBezTo>
                    <a:pt x="4337" y="602"/>
                    <a:pt x="4104" y="169"/>
                    <a:pt x="3670" y="35"/>
                  </a:cubicBezTo>
                  <a:cubicBezTo>
                    <a:pt x="3590" y="12"/>
                    <a:pt x="3509" y="1"/>
                    <a:pt x="34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3" name="Google Shape;3673;p21"/>
            <p:cNvSpPr/>
            <p:nvPr/>
          </p:nvSpPr>
          <p:spPr>
            <a:xfrm>
              <a:off x="5754925" y="3677025"/>
              <a:ext cx="169250" cy="219250"/>
            </a:xfrm>
            <a:custGeom>
              <a:avLst/>
              <a:gdLst/>
              <a:ahLst/>
              <a:cxnLst/>
              <a:rect l="l" t="t" r="r" b="b"/>
              <a:pathLst>
                <a:path w="6770" h="8770" extrusionOk="0">
                  <a:moveTo>
                    <a:pt x="49" y="0"/>
                  </a:moveTo>
                  <a:cubicBezTo>
                    <a:pt x="0" y="0"/>
                    <a:pt x="5" y="63"/>
                    <a:pt x="75" y="109"/>
                  </a:cubicBezTo>
                  <a:cubicBezTo>
                    <a:pt x="1509" y="1010"/>
                    <a:pt x="2677" y="2277"/>
                    <a:pt x="3577" y="3612"/>
                  </a:cubicBezTo>
                  <a:cubicBezTo>
                    <a:pt x="4511" y="5013"/>
                    <a:pt x="5312" y="6514"/>
                    <a:pt x="5846" y="8048"/>
                  </a:cubicBezTo>
                  <a:cubicBezTo>
                    <a:pt x="6026" y="8544"/>
                    <a:pt x="6274" y="8769"/>
                    <a:pt x="6449" y="8769"/>
                  </a:cubicBezTo>
                  <a:cubicBezTo>
                    <a:pt x="6663" y="8769"/>
                    <a:pt x="6769" y="8435"/>
                    <a:pt x="6513" y="7848"/>
                  </a:cubicBezTo>
                  <a:cubicBezTo>
                    <a:pt x="5846" y="6247"/>
                    <a:pt x="5012" y="4746"/>
                    <a:pt x="3911" y="3412"/>
                  </a:cubicBezTo>
                  <a:cubicBezTo>
                    <a:pt x="2877" y="2077"/>
                    <a:pt x="1643" y="876"/>
                    <a:pt x="141" y="43"/>
                  </a:cubicBezTo>
                  <a:cubicBezTo>
                    <a:pt x="101" y="12"/>
                    <a:pt x="70" y="0"/>
                    <a:pt x="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4" name="Google Shape;3674;p21"/>
            <p:cNvSpPr/>
            <p:nvPr/>
          </p:nvSpPr>
          <p:spPr>
            <a:xfrm>
              <a:off x="5693400" y="3603800"/>
              <a:ext cx="121775" cy="119325"/>
            </a:xfrm>
            <a:custGeom>
              <a:avLst/>
              <a:gdLst/>
              <a:ahLst/>
              <a:cxnLst/>
              <a:rect l="l" t="t" r="r" b="b"/>
              <a:pathLst>
                <a:path w="4871" h="4773" extrusionOk="0">
                  <a:moveTo>
                    <a:pt x="1540" y="1"/>
                  </a:moveTo>
                  <a:cubicBezTo>
                    <a:pt x="1516" y="1"/>
                    <a:pt x="1492" y="1"/>
                    <a:pt x="1468" y="3"/>
                  </a:cubicBezTo>
                  <a:cubicBezTo>
                    <a:pt x="634" y="69"/>
                    <a:pt x="1" y="1003"/>
                    <a:pt x="167" y="1837"/>
                  </a:cubicBezTo>
                  <a:cubicBezTo>
                    <a:pt x="334" y="2671"/>
                    <a:pt x="1035" y="3338"/>
                    <a:pt x="1835" y="3639"/>
                  </a:cubicBezTo>
                  <a:cubicBezTo>
                    <a:pt x="2636" y="3972"/>
                    <a:pt x="4037" y="4773"/>
                    <a:pt x="4871" y="4773"/>
                  </a:cubicBezTo>
                  <a:cubicBezTo>
                    <a:pt x="4504" y="4339"/>
                    <a:pt x="3770" y="3005"/>
                    <a:pt x="3603" y="2471"/>
                  </a:cubicBezTo>
                  <a:cubicBezTo>
                    <a:pt x="3436" y="1937"/>
                    <a:pt x="3236" y="1337"/>
                    <a:pt x="2903" y="837"/>
                  </a:cubicBezTo>
                  <a:cubicBezTo>
                    <a:pt x="2583" y="357"/>
                    <a:pt x="2080" y="1"/>
                    <a:pt x="15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5" name="Google Shape;3675;p21"/>
            <p:cNvSpPr/>
            <p:nvPr/>
          </p:nvSpPr>
          <p:spPr>
            <a:xfrm>
              <a:off x="5906450" y="3881700"/>
              <a:ext cx="178225" cy="202375"/>
            </a:xfrm>
            <a:custGeom>
              <a:avLst/>
              <a:gdLst/>
              <a:ahLst/>
              <a:cxnLst/>
              <a:rect l="l" t="t" r="r" b="b"/>
              <a:pathLst>
                <a:path w="7129" h="8095" extrusionOk="0">
                  <a:moveTo>
                    <a:pt x="7080" y="0"/>
                  </a:moveTo>
                  <a:cubicBezTo>
                    <a:pt x="7059" y="0"/>
                    <a:pt x="7029" y="8"/>
                    <a:pt x="6990" y="28"/>
                  </a:cubicBezTo>
                  <a:cubicBezTo>
                    <a:pt x="4154" y="1696"/>
                    <a:pt x="1786" y="4164"/>
                    <a:pt x="285" y="7166"/>
                  </a:cubicBezTo>
                  <a:cubicBezTo>
                    <a:pt x="0" y="7754"/>
                    <a:pt x="93" y="8094"/>
                    <a:pt x="312" y="8094"/>
                  </a:cubicBezTo>
                  <a:cubicBezTo>
                    <a:pt x="478" y="8094"/>
                    <a:pt x="717" y="7898"/>
                    <a:pt x="919" y="7467"/>
                  </a:cubicBezTo>
                  <a:cubicBezTo>
                    <a:pt x="2186" y="4531"/>
                    <a:pt x="4321" y="1963"/>
                    <a:pt x="7023" y="95"/>
                  </a:cubicBezTo>
                  <a:cubicBezTo>
                    <a:pt x="7117" y="48"/>
                    <a:pt x="7128" y="0"/>
                    <a:pt x="70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6" name="Google Shape;3676;p21"/>
            <p:cNvSpPr/>
            <p:nvPr/>
          </p:nvSpPr>
          <p:spPr>
            <a:xfrm>
              <a:off x="5796800" y="3928475"/>
              <a:ext cx="101775" cy="298350"/>
            </a:xfrm>
            <a:custGeom>
              <a:avLst/>
              <a:gdLst/>
              <a:ahLst/>
              <a:cxnLst/>
              <a:rect l="l" t="t" r="r" b="b"/>
              <a:pathLst>
                <a:path w="4071" h="11934" extrusionOk="0">
                  <a:moveTo>
                    <a:pt x="118" y="0"/>
                  </a:moveTo>
                  <a:cubicBezTo>
                    <a:pt x="93" y="0"/>
                    <a:pt x="68" y="42"/>
                    <a:pt x="68" y="125"/>
                  </a:cubicBezTo>
                  <a:cubicBezTo>
                    <a:pt x="1" y="1092"/>
                    <a:pt x="168" y="2026"/>
                    <a:pt x="401" y="2994"/>
                  </a:cubicBezTo>
                  <a:cubicBezTo>
                    <a:pt x="701" y="3928"/>
                    <a:pt x="1068" y="4795"/>
                    <a:pt x="1502" y="5662"/>
                  </a:cubicBezTo>
                  <a:cubicBezTo>
                    <a:pt x="2303" y="7397"/>
                    <a:pt x="3170" y="9132"/>
                    <a:pt x="3303" y="10966"/>
                  </a:cubicBezTo>
                  <a:cubicBezTo>
                    <a:pt x="3337" y="11567"/>
                    <a:pt x="3470" y="11867"/>
                    <a:pt x="3670" y="11934"/>
                  </a:cubicBezTo>
                  <a:cubicBezTo>
                    <a:pt x="3737" y="11934"/>
                    <a:pt x="3837" y="11833"/>
                    <a:pt x="3904" y="11667"/>
                  </a:cubicBezTo>
                  <a:cubicBezTo>
                    <a:pt x="4004" y="11500"/>
                    <a:pt x="4071" y="11266"/>
                    <a:pt x="4004" y="10933"/>
                  </a:cubicBezTo>
                  <a:cubicBezTo>
                    <a:pt x="3870" y="9932"/>
                    <a:pt x="3570" y="8965"/>
                    <a:pt x="3170" y="8097"/>
                  </a:cubicBezTo>
                  <a:cubicBezTo>
                    <a:pt x="2803" y="7197"/>
                    <a:pt x="2336" y="6330"/>
                    <a:pt x="1869" y="5496"/>
                  </a:cubicBezTo>
                  <a:cubicBezTo>
                    <a:pt x="1402" y="4662"/>
                    <a:pt x="1002" y="3794"/>
                    <a:pt x="668" y="2927"/>
                  </a:cubicBezTo>
                  <a:cubicBezTo>
                    <a:pt x="334" y="2026"/>
                    <a:pt x="134" y="1092"/>
                    <a:pt x="168" y="125"/>
                  </a:cubicBezTo>
                  <a:cubicBezTo>
                    <a:pt x="168" y="42"/>
                    <a:pt x="143" y="0"/>
                    <a:pt x="1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7" name="Google Shape;3677;p21"/>
            <p:cNvSpPr/>
            <p:nvPr/>
          </p:nvSpPr>
          <p:spPr>
            <a:xfrm>
              <a:off x="5819325" y="4099175"/>
              <a:ext cx="331575" cy="331150"/>
            </a:xfrm>
            <a:custGeom>
              <a:avLst/>
              <a:gdLst/>
              <a:ahLst/>
              <a:cxnLst/>
              <a:rect l="l" t="t" r="r" b="b"/>
              <a:pathLst>
                <a:path w="13263" h="13246" extrusionOk="0">
                  <a:moveTo>
                    <a:pt x="13239" y="1"/>
                  </a:moveTo>
                  <a:cubicBezTo>
                    <a:pt x="13218" y="1"/>
                    <a:pt x="13171" y="44"/>
                    <a:pt x="13110" y="135"/>
                  </a:cubicBezTo>
                  <a:cubicBezTo>
                    <a:pt x="10308" y="5139"/>
                    <a:pt x="6172" y="9442"/>
                    <a:pt x="1235" y="12177"/>
                  </a:cubicBezTo>
                  <a:cubicBezTo>
                    <a:pt x="401" y="12644"/>
                    <a:pt x="1" y="13011"/>
                    <a:pt x="101" y="13178"/>
                  </a:cubicBezTo>
                  <a:cubicBezTo>
                    <a:pt x="142" y="13220"/>
                    <a:pt x="223" y="13245"/>
                    <a:pt x="340" y="13245"/>
                  </a:cubicBezTo>
                  <a:cubicBezTo>
                    <a:pt x="597" y="13245"/>
                    <a:pt x="1028" y="13122"/>
                    <a:pt x="1602" y="12778"/>
                  </a:cubicBezTo>
                  <a:cubicBezTo>
                    <a:pt x="4104" y="11277"/>
                    <a:pt x="6338" y="9375"/>
                    <a:pt x="8273" y="7274"/>
                  </a:cubicBezTo>
                  <a:cubicBezTo>
                    <a:pt x="10175" y="5139"/>
                    <a:pt x="11842" y="2704"/>
                    <a:pt x="13177" y="169"/>
                  </a:cubicBezTo>
                  <a:cubicBezTo>
                    <a:pt x="13249" y="60"/>
                    <a:pt x="13262" y="1"/>
                    <a:pt x="132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8" name="Google Shape;3678;p21"/>
            <p:cNvSpPr/>
            <p:nvPr/>
          </p:nvSpPr>
          <p:spPr>
            <a:xfrm>
              <a:off x="5692575" y="4168225"/>
              <a:ext cx="110100" cy="363875"/>
            </a:xfrm>
            <a:custGeom>
              <a:avLst/>
              <a:gdLst/>
              <a:ahLst/>
              <a:cxnLst/>
              <a:rect l="l" t="t" r="r" b="b"/>
              <a:pathLst>
                <a:path w="4404" h="14555" extrusionOk="0">
                  <a:moveTo>
                    <a:pt x="442" y="0"/>
                  </a:moveTo>
                  <a:cubicBezTo>
                    <a:pt x="417" y="0"/>
                    <a:pt x="384" y="59"/>
                    <a:pt x="367" y="175"/>
                  </a:cubicBezTo>
                  <a:cubicBezTo>
                    <a:pt x="0" y="2444"/>
                    <a:pt x="401" y="4845"/>
                    <a:pt x="1134" y="7047"/>
                  </a:cubicBezTo>
                  <a:cubicBezTo>
                    <a:pt x="1835" y="9248"/>
                    <a:pt x="2736" y="11383"/>
                    <a:pt x="3503" y="13552"/>
                  </a:cubicBezTo>
                  <a:cubicBezTo>
                    <a:pt x="3725" y="14249"/>
                    <a:pt x="4007" y="14555"/>
                    <a:pt x="4177" y="14555"/>
                  </a:cubicBezTo>
                  <a:cubicBezTo>
                    <a:pt x="4186" y="14555"/>
                    <a:pt x="4195" y="14554"/>
                    <a:pt x="4203" y="14552"/>
                  </a:cubicBezTo>
                  <a:cubicBezTo>
                    <a:pt x="4370" y="14452"/>
                    <a:pt x="4403" y="14019"/>
                    <a:pt x="4137" y="13251"/>
                  </a:cubicBezTo>
                  <a:cubicBezTo>
                    <a:pt x="3303" y="11083"/>
                    <a:pt x="2302" y="9015"/>
                    <a:pt x="1501" y="6880"/>
                  </a:cubicBezTo>
                  <a:cubicBezTo>
                    <a:pt x="734" y="4745"/>
                    <a:pt x="200" y="2444"/>
                    <a:pt x="467" y="175"/>
                  </a:cubicBezTo>
                  <a:cubicBezTo>
                    <a:pt x="484" y="59"/>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9" name="Google Shape;3679;p21"/>
            <p:cNvSpPr/>
            <p:nvPr/>
          </p:nvSpPr>
          <p:spPr>
            <a:xfrm>
              <a:off x="5680900" y="4615725"/>
              <a:ext cx="271925" cy="264550"/>
            </a:xfrm>
            <a:custGeom>
              <a:avLst/>
              <a:gdLst/>
              <a:ahLst/>
              <a:cxnLst/>
              <a:rect l="l" t="t" r="r" b="b"/>
              <a:pathLst>
                <a:path w="10877" h="10582" extrusionOk="0">
                  <a:moveTo>
                    <a:pt x="10856" y="0"/>
                  </a:moveTo>
                  <a:cubicBezTo>
                    <a:pt x="10838" y="0"/>
                    <a:pt x="10806" y="42"/>
                    <a:pt x="10775" y="121"/>
                  </a:cubicBezTo>
                  <a:cubicBezTo>
                    <a:pt x="10274" y="1156"/>
                    <a:pt x="9507" y="2023"/>
                    <a:pt x="8673" y="2823"/>
                  </a:cubicBezTo>
                  <a:cubicBezTo>
                    <a:pt x="7806" y="3557"/>
                    <a:pt x="6838" y="4224"/>
                    <a:pt x="5871" y="4825"/>
                  </a:cubicBezTo>
                  <a:cubicBezTo>
                    <a:pt x="4937" y="5459"/>
                    <a:pt x="3936" y="6026"/>
                    <a:pt x="2969" y="6793"/>
                  </a:cubicBezTo>
                  <a:cubicBezTo>
                    <a:pt x="2035" y="7493"/>
                    <a:pt x="1168" y="8327"/>
                    <a:pt x="467" y="9328"/>
                  </a:cubicBezTo>
                  <a:cubicBezTo>
                    <a:pt x="0" y="10029"/>
                    <a:pt x="34" y="10496"/>
                    <a:pt x="200" y="10562"/>
                  </a:cubicBezTo>
                  <a:cubicBezTo>
                    <a:pt x="230" y="10575"/>
                    <a:pt x="260" y="10581"/>
                    <a:pt x="290" y="10581"/>
                  </a:cubicBezTo>
                  <a:cubicBezTo>
                    <a:pt x="503" y="10581"/>
                    <a:pt x="751" y="10278"/>
                    <a:pt x="1101" y="9695"/>
                  </a:cubicBezTo>
                  <a:cubicBezTo>
                    <a:pt x="1668" y="8728"/>
                    <a:pt x="2469" y="7960"/>
                    <a:pt x="3336" y="7193"/>
                  </a:cubicBezTo>
                  <a:cubicBezTo>
                    <a:pt x="4203" y="6493"/>
                    <a:pt x="5171" y="5826"/>
                    <a:pt x="6138" y="5158"/>
                  </a:cubicBezTo>
                  <a:cubicBezTo>
                    <a:pt x="7072" y="4491"/>
                    <a:pt x="8006" y="3791"/>
                    <a:pt x="8840" y="2990"/>
                  </a:cubicBezTo>
                  <a:cubicBezTo>
                    <a:pt x="9674" y="2190"/>
                    <a:pt x="10408" y="1222"/>
                    <a:pt x="10841" y="155"/>
                  </a:cubicBezTo>
                  <a:cubicBezTo>
                    <a:pt x="10876" y="50"/>
                    <a:pt x="10875" y="0"/>
                    <a:pt x="108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0" name="Google Shape;3680;p21"/>
            <p:cNvSpPr/>
            <p:nvPr/>
          </p:nvSpPr>
          <p:spPr>
            <a:xfrm>
              <a:off x="5642525" y="4488425"/>
              <a:ext cx="67575" cy="311300"/>
            </a:xfrm>
            <a:custGeom>
              <a:avLst/>
              <a:gdLst/>
              <a:ahLst/>
              <a:cxnLst/>
              <a:rect l="l" t="t" r="r" b="b"/>
              <a:pathLst>
                <a:path w="2703" h="12452" extrusionOk="0">
                  <a:moveTo>
                    <a:pt x="521" y="0"/>
                  </a:moveTo>
                  <a:cubicBezTo>
                    <a:pt x="505" y="0"/>
                    <a:pt x="483" y="35"/>
                    <a:pt x="468" y="110"/>
                  </a:cubicBezTo>
                  <a:cubicBezTo>
                    <a:pt x="68" y="1044"/>
                    <a:pt x="1" y="2045"/>
                    <a:pt x="34" y="2979"/>
                  </a:cubicBezTo>
                  <a:cubicBezTo>
                    <a:pt x="68" y="3979"/>
                    <a:pt x="234" y="4947"/>
                    <a:pt x="501" y="5914"/>
                  </a:cubicBezTo>
                  <a:cubicBezTo>
                    <a:pt x="1002" y="7782"/>
                    <a:pt x="1702" y="9617"/>
                    <a:pt x="1902" y="11485"/>
                  </a:cubicBezTo>
                  <a:cubicBezTo>
                    <a:pt x="2002" y="12118"/>
                    <a:pt x="2169" y="12452"/>
                    <a:pt x="2336" y="12452"/>
                  </a:cubicBezTo>
                  <a:cubicBezTo>
                    <a:pt x="2503" y="12452"/>
                    <a:pt x="2703" y="12085"/>
                    <a:pt x="2569" y="11418"/>
                  </a:cubicBezTo>
                  <a:cubicBezTo>
                    <a:pt x="2236" y="9416"/>
                    <a:pt x="1469" y="7615"/>
                    <a:pt x="868" y="5781"/>
                  </a:cubicBezTo>
                  <a:cubicBezTo>
                    <a:pt x="568" y="4880"/>
                    <a:pt x="368" y="3946"/>
                    <a:pt x="234" y="2979"/>
                  </a:cubicBezTo>
                  <a:cubicBezTo>
                    <a:pt x="168" y="2045"/>
                    <a:pt x="201" y="1077"/>
                    <a:pt x="535" y="143"/>
                  </a:cubicBezTo>
                  <a:cubicBezTo>
                    <a:pt x="553" y="51"/>
                    <a:pt x="541" y="0"/>
                    <a:pt x="5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1" name="Google Shape;3681;p21"/>
            <p:cNvSpPr/>
            <p:nvPr/>
          </p:nvSpPr>
          <p:spPr>
            <a:xfrm>
              <a:off x="5612500" y="4389600"/>
              <a:ext cx="83425" cy="141600"/>
            </a:xfrm>
            <a:custGeom>
              <a:avLst/>
              <a:gdLst/>
              <a:ahLst/>
              <a:cxnLst/>
              <a:rect l="l" t="t" r="r" b="b"/>
              <a:pathLst>
                <a:path w="3337" h="5664" extrusionOk="0">
                  <a:moveTo>
                    <a:pt x="2138" y="0"/>
                  </a:moveTo>
                  <a:cubicBezTo>
                    <a:pt x="1864" y="0"/>
                    <a:pt x="1600" y="98"/>
                    <a:pt x="1369" y="260"/>
                  </a:cubicBezTo>
                  <a:cubicBezTo>
                    <a:pt x="1035" y="527"/>
                    <a:pt x="835" y="860"/>
                    <a:pt x="668" y="1227"/>
                  </a:cubicBezTo>
                  <a:cubicBezTo>
                    <a:pt x="1" y="2695"/>
                    <a:pt x="335" y="4496"/>
                    <a:pt x="1402" y="5664"/>
                  </a:cubicBezTo>
                  <a:cubicBezTo>
                    <a:pt x="1869" y="4830"/>
                    <a:pt x="2336" y="4230"/>
                    <a:pt x="2703" y="3596"/>
                  </a:cubicBezTo>
                  <a:cubicBezTo>
                    <a:pt x="3070" y="2995"/>
                    <a:pt x="3337" y="2228"/>
                    <a:pt x="3270" y="1461"/>
                  </a:cubicBezTo>
                  <a:cubicBezTo>
                    <a:pt x="3270" y="894"/>
                    <a:pt x="3036" y="260"/>
                    <a:pt x="2503" y="60"/>
                  </a:cubicBezTo>
                  <a:cubicBezTo>
                    <a:pt x="2380" y="19"/>
                    <a:pt x="2258" y="0"/>
                    <a:pt x="21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2" name="Google Shape;3682;p21"/>
            <p:cNvSpPr/>
            <p:nvPr/>
          </p:nvSpPr>
          <p:spPr>
            <a:xfrm>
              <a:off x="5665050" y="4108275"/>
              <a:ext cx="85075" cy="131050"/>
            </a:xfrm>
            <a:custGeom>
              <a:avLst/>
              <a:gdLst/>
              <a:ahLst/>
              <a:cxnLst/>
              <a:rect l="l" t="t" r="r" b="b"/>
              <a:pathLst>
                <a:path w="3403" h="5242" extrusionOk="0">
                  <a:moveTo>
                    <a:pt x="1960" y="1"/>
                  </a:moveTo>
                  <a:cubicBezTo>
                    <a:pt x="1573" y="1"/>
                    <a:pt x="1243" y="164"/>
                    <a:pt x="968" y="438"/>
                  </a:cubicBezTo>
                  <a:cubicBezTo>
                    <a:pt x="668" y="739"/>
                    <a:pt x="501" y="1106"/>
                    <a:pt x="401" y="1473"/>
                  </a:cubicBezTo>
                  <a:cubicBezTo>
                    <a:pt x="0" y="2807"/>
                    <a:pt x="467" y="4341"/>
                    <a:pt x="1502" y="5242"/>
                  </a:cubicBezTo>
                  <a:cubicBezTo>
                    <a:pt x="2135" y="4441"/>
                    <a:pt x="2536" y="3908"/>
                    <a:pt x="2836" y="3307"/>
                  </a:cubicBezTo>
                  <a:cubicBezTo>
                    <a:pt x="3136" y="2740"/>
                    <a:pt x="3403" y="2073"/>
                    <a:pt x="3303" y="1406"/>
                  </a:cubicBezTo>
                  <a:cubicBezTo>
                    <a:pt x="3236" y="739"/>
                    <a:pt x="2736" y="72"/>
                    <a:pt x="2069" y="5"/>
                  </a:cubicBezTo>
                  <a:cubicBezTo>
                    <a:pt x="2032" y="2"/>
                    <a:pt x="1996" y="1"/>
                    <a:pt x="19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3" name="Google Shape;3683;p21"/>
            <p:cNvSpPr/>
            <p:nvPr/>
          </p:nvSpPr>
          <p:spPr>
            <a:xfrm>
              <a:off x="6093700" y="4082350"/>
              <a:ext cx="96750" cy="116125"/>
            </a:xfrm>
            <a:custGeom>
              <a:avLst/>
              <a:gdLst/>
              <a:ahLst/>
              <a:cxnLst/>
              <a:rect l="l" t="t" r="r" b="b"/>
              <a:pathLst>
                <a:path w="3870" h="4645" extrusionOk="0">
                  <a:moveTo>
                    <a:pt x="2389" y="1"/>
                  </a:moveTo>
                  <a:cubicBezTo>
                    <a:pt x="1772" y="1"/>
                    <a:pt x="1172" y="385"/>
                    <a:pt x="801" y="942"/>
                  </a:cubicBezTo>
                  <a:cubicBezTo>
                    <a:pt x="33" y="1976"/>
                    <a:pt x="0" y="3343"/>
                    <a:pt x="0" y="4644"/>
                  </a:cubicBezTo>
                  <a:cubicBezTo>
                    <a:pt x="1268" y="4478"/>
                    <a:pt x="2035" y="4211"/>
                    <a:pt x="2635" y="3710"/>
                  </a:cubicBezTo>
                  <a:cubicBezTo>
                    <a:pt x="3302" y="3277"/>
                    <a:pt x="3803" y="2543"/>
                    <a:pt x="3836" y="1776"/>
                  </a:cubicBezTo>
                  <a:cubicBezTo>
                    <a:pt x="3870" y="975"/>
                    <a:pt x="3336" y="141"/>
                    <a:pt x="2535" y="8"/>
                  </a:cubicBezTo>
                  <a:cubicBezTo>
                    <a:pt x="2487" y="3"/>
                    <a:pt x="2438" y="1"/>
                    <a:pt x="23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4" name="Google Shape;3684;p21"/>
            <p:cNvSpPr/>
            <p:nvPr/>
          </p:nvSpPr>
          <p:spPr>
            <a:xfrm>
              <a:off x="5892725" y="4552825"/>
              <a:ext cx="113425" cy="141825"/>
            </a:xfrm>
            <a:custGeom>
              <a:avLst/>
              <a:gdLst/>
              <a:ahLst/>
              <a:cxnLst/>
              <a:rect l="l" t="t" r="r" b="b"/>
              <a:pathLst>
                <a:path w="4537" h="5673" extrusionOk="0">
                  <a:moveTo>
                    <a:pt x="2665" y="1"/>
                  </a:moveTo>
                  <a:cubicBezTo>
                    <a:pt x="2202" y="1"/>
                    <a:pt x="1751" y="235"/>
                    <a:pt x="1368" y="536"/>
                  </a:cubicBezTo>
                  <a:cubicBezTo>
                    <a:pt x="667" y="1136"/>
                    <a:pt x="300" y="2004"/>
                    <a:pt x="133" y="2904"/>
                  </a:cubicBezTo>
                  <a:cubicBezTo>
                    <a:pt x="0" y="3838"/>
                    <a:pt x="33" y="4739"/>
                    <a:pt x="67" y="5673"/>
                  </a:cubicBezTo>
                  <a:cubicBezTo>
                    <a:pt x="1701" y="5406"/>
                    <a:pt x="2702" y="5006"/>
                    <a:pt x="3402" y="4239"/>
                  </a:cubicBezTo>
                  <a:cubicBezTo>
                    <a:pt x="4170" y="3505"/>
                    <a:pt x="4537" y="2404"/>
                    <a:pt x="4303" y="1403"/>
                  </a:cubicBezTo>
                  <a:cubicBezTo>
                    <a:pt x="4136" y="803"/>
                    <a:pt x="3636" y="169"/>
                    <a:pt x="2969" y="36"/>
                  </a:cubicBezTo>
                  <a:cubicBezTo>
                    <a:pt x="2867" y="12"/>
                    <a:pt x="2766" y="1"/>
                    <a:pt x="26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5" name="Google Shape;3685;p21"/>
            <p:cNvSpPr/>
            <p:nvPr/>
          </p:nvSpPr>
          <p:spPr>
            <a:xfrm>
              <a:off x="5744275" y="3868300"/>
              <a:ext cx="87575" cy="143375"/>
            </a:xfrm>
            <a:custGeom>
              <a:avLst/>
              <a:gdLst/>
              <a:ahLst/>
              <a:cxnLst/>
              <a:rect l="l" t="t" r="r" b="b"/>
              <a:pathLst>
                <a:path w="3503" h="5735" extrusionOk="0">
                  <a:moveTo>
                    <a:pt x="2204" y="1"/>
                  </a:moveTo>
                  <a:cubicBezTo>
                    <a:pt x="1810" y="1"/>
                    <a:pt x="1401" y="157"/>
                    <a:pt x="1101" y="397"/>
                  </a:cubicBezTo>
                  <a:cubicBezTo>
                    <a:pt x="267" y="1064"/>
                    <a:pt x="0" y="2265"/>
                    <a:pt x="334" y="3333"/>
                  </a:cubicBezTo>
                  <a:cubicBezTo>
                    <a:pt x="634" y="4333"/>
                    <a:pt x="1468" y="5101"/>
                    <a:pt x="2769" y="5734"/>
                  </a:cubicBezTo>
                  <a:cubicBezTo>
                    <a:pt x="2969" y="4667"/>
                    <a:pt x="3136" y="3600"/>
                    <a:pt x="3336" y="2532"/>
                  </a:cubicBezTo>
                  <a:cubicBezTo>
                    <a:pt x="3436" y="2098"/>
                    <a:pt x="3503" y="1698"/>
                    <a:pt x="3470" y="1331"/>
                  </a:cubicBezTo>
                  <a:cubicBezTo>
                    <a:pt x="3436" y="898"/>
                    <a:pt x="3269" y="497"/>
                    <a:pt x="2936" y="230"/>
                  </a:cubicBezTo>
                  <a:cubicBezTo>
                    <a:pt x="2722" y="70"/>
                    <a:pt x="2466" y="1"/>
                    <a:pt x="22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6" name="Google Shape;3686;p21"/>
            <p:cNvSpPr/>
            <p:nvPr/>
          </p:nvSpPr>
          <p:spPr>
            <a:xfrm>
              <a:off x="6004450" y="3842450"/>
              <a:ext cx="148475" cy="104500"/>
            </a:xfrm>
            <a:custGeom>
              <a:avLst/>
              <a:gdLst/>
              <a:ahLst/>
              <a:cxnLst/>
              <a:rect l="l" t="t" r="r" b="b"/>
              <a:pathLst>
                <a:path w="5939" h="4180" extrusionOk="0">
                  <a:moveTo>
                    <a:pt x="3665" y="1"/>
                  </a:moveTo>
                  <a:cubicBezTo>
                    <a:pt x="3263" y="1"/>
                    <a:pt x="2861" y="93"/>
                    <a:pt x="2503" y="264"/>
                  </a:cubicBezTo>
                  <a:cubicBezTo>
                    <a:pt x="1769" y="597"/>
                    <a:pt x="1235" y="1231"/>
                    <a:pt x="835" y="1898"/>
                  </a:cubicBezTo>
                  <a:cubicBezTo>
                    <a:pt x="435" y="2565"/>
                    <a:pt x="201" y="3366"/>
                    <a:pt x="1" y="4100"/>
                  </a:cubicBezTo>
                  <a:cubicBezTo>
                    <a:pt x="478" y="4155"/>
                    <a:pt x="905" y="4180"/>
                    <a:pt x="1309" y="4180"/>
                  </a:cubicBezTo>
                  <a:cubicBezTo>
                    <a:pt x="1639" y="4180"/>
                    <a:pt x="1954" y="4163"/>
                    <a:pt x="2269" y="4133"/>
                  </a:cubicBezTo>
                  <a:cubicBezTo>
                    <a:pt x="3003" y="4100"/>
                    <a:pt x="3704" y="4033"/>
                    <a:pt x="4371" y="3766"/>
                  </a:cubicBezTo>
                  <a:cubicBezTo>
                    <a:pt x="5038" y="3533"/>
                    <a:pt x="5605" y="2966"/>
                    <a:pt x="5772" y="2265"/>
                  </a:cubicBezTo>
                  <a:cubicBezTo>
                    <a:pt x="5938" y="1465"/>
                    <a:pt x="5505" y="631"/>
                    <a:pt x="4771" y="264"/>
                  </a:cubicBezTo>
                  <a:cubicBezTo>
                    <a:pt x="4429" y="85"/>
                    <a:pt x="4047" y="1"/>
                    <a:pt x="36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094030885"/>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3687"/>
        <p:cNvGrpSpPr/>
        <p:nvPr/>
      </p:nvGrpSpPr>
      <p:grpSpPr>
        <a:xfrm>
          <a:off x="0" y="0"/>
          <a:ext cx="0" cy="0"/>
          <a:chOff x="0" y="0"/>
          <a:chExt cx="0" cy="0"/>
        </a:xfrm>
      </p:grpSpPr>
      <p:grpSp>
        <p:nvGrpSpPr>
          <p:cNvPr id="3688" name="Google Shape;3688;p22"/>
          <p:cNvGrpSpPr/>
          <p:nvPr/>
        </p:nvGrpSpPr>
        <p:grpSpPr>
          <a:xfrm>
            <a:off x="-350900" y="194230"/>
            <a:ext cx="12578515" cy="6715785"/>
            <a:chOff x="-263175" y="145672"/>
            <a:chExt cx="9433886" cy="5036839"/>
          </a:xfrm>
        </p:grpSpPr>
        <p:sp>
          <p:nvSpPr>
            <p:cNvPr id="3689" name="Google Shape;3689;p22"/>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0" name="Google Shape;3690;p22"/>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1" name="Google Shape;3691;p22"/>
            <p:cNvSpPr/>
            <p:nvPr/>
          </p:nvSpPr>
          <p:spPr>
            <a:xfrm>
              <a:off x="1104874" y="14567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2" name="Google Shape;3692;p22"/>
            <p:cNvSpPr/>
            <p:nvPr/>
          </p:nvSpPr>
          <p:spPr>
            <a:xfrm>
              <a:off x="-263175" y="9758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3" name="Google Shape;3693;p22"/>
            <p:cNvSpPr/>
            <p:nvPr/>
          </p:nvSpPr>
          <p:spPr>
            <a:xfrm>
              <a:off x="8119601" y="211092"/>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94" name="Google Shape;3694;p22"/>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695" name="Google Shape;3695;p22"/>
          <p:cNvSpPr txBox="1">
            <a:spLocks noGrp="1"/>
          </p:cNvSpPr>
          <p:nvPr>
            <p:ph type="body" idx="1"/>
          </p:nvPr>
        </p:nvSpPr>
        <p:spPr>
          <a:xfrm>
            <a:off x="960000" y="1536633"/>
            <a:ext cx="5097600" cy="8484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1600"/>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a:p>
        </p:txBody>
      </p:sp>
    </p:spTree>
    <p:extLst>
      <p:ext uri="{BB962C8B-B14F-4D97-AF65-F5344CB8AC3E}">
        <p14:creationId xmlns:p14="http://schemas.microsoft.com/office/powerpoint/2010/main" val="4000720780"/>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3696"/>
        <p:cNvGrpSpPr/>
        <p:nvPr/>
      </p:nvGrpSpPr>
      <p:grpSpPr>
        <a:xfrm>
          <a:off x="0" y="0"/>
          <a:ext cx="0" cy="0"/>
          <a:chOff x="0" y="0"/>
          <a:chExt cx="0" cy="0"/>
        </a:xfrm>
      </p:grpSpPr>
      <p:grpSp>
        <p:nvGrpSpPr>
          <p:cNvPr id="3697" name="Google Shape;3697;p23"/>
          <p:cNvGrpSpPr/>
          <p:nvPr/>
        </p:nvGrpSpPr>
        <p:grpSpPr>
          <a:xfrm>
            <a:off x="-87266" y="5806527"/>
            <a:ext cx="12314881" cy="1103488"/>
            <a:chOff x="-65450" y="4354895"/>
            <a:chExt cx="9236161" cy="827616"/>
          </a:xfrm>
        </p:grpSpPr>
        <p:sp>
          <p:nvSpPr>
            <p:cNvPr id="3698" name="Google Shape;3698;p23"/>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9" name="Google Shape;3699;p23"/>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700" name="Google Shape;3700;p23"/>
          <p:cNvGrpSpPr/>
          <p:nvPr/>
        </p:nvGrpSpPr>
        <p:grpSpPr>
          <a:xfrm>
            <a:off x="-270387" y="144023"/>
            <a:ext cx="12920123" cy="7059111"/>
            <a:chOff x="-202790" y="108017"/>
            <a:chExt cx="9690092" cy="5294333"/>
          </a:xfrm>
        </p:grpSpPr>
        <p:grpSp>
          <p:nvGrpSpPr>
            <p:cNvPr id="3701" name="Google Shape;3701;p23"/>
            <p:cNvGrpSpPr/>
            <p:nvPr/>
          </p:nvGrpSpPr>
          <p:grpSpPr>
            <a:xfrm rot="-284619">
              <a:off x="8566373" y="2688813"/>
              <a:ext cx="468712" cy="2019851"/>
              <a:chOff x="4856975" y="3196900"/>
              <a:chExt cx="468700" cy="2019800"/>
            </a:xfrm>
          </p:grpSpPr>
          <p:sp>
            <p:nvSpPr>
              <p:cNvPr id="3702" name="Google Shape;3702;p23"/>
              <p:cNvSpPr/>
              <p:nvPr/>
            </p:nvSpPr>
            <p:spPr>
              <a:xfrm>
                <a:off x="5010425" y="3748125"/>
                <a:ext cx="153450" cy="1468575"/>
              </a:xfrm>
              <a:custGeom>
                <a:avLst/>
                <a:gdLst/>
                <a:ahLst/>
                <a:cxnLst/>
                <a:rect l="l" t="t" r="r" b="b"/>
                <a:pathLst>
                  <a:path w="6138" h="58743" extrusionOk="0">
                    <a:moveTo>
                      <a:pt x="5804" y="1"/>
                    </a:moveTo>
                    <a:cubicBezTo>
                      <a:pt x="5771" y="1"/>
                      <a:pt x="5738" y="34"/>
                      <a:pt x="5738" y="67"/>
                    </a:cubicBezTo>
                    <a:cubicBezTo>
                      <a:pt x="5771" y="5004"/>
                      <a:pt x="5637" y="9908"/>
                      <a:pt x="5304" y="14811"/>
                    </a:cubicBezTo>
                    <a:cubicBezTo>
                      <a:pt x="5004" y="19681"/>
                      <a:pt x="4570" y="24551"/>
                      <a:pt x="3936" y="29422"/>
                    </a:cubicBezTo>
                    <a:cubicBezTo>
                      <a:pt x="3302" y="34258"/>
                      <a:pt x="2469" y="39095"/>
                      <a:pt x="1801" y="43999"/>
                    </a:cubicBezTo>
                    <a:cubicBezTo>
                      <a:pt x="1134" y="48835"/>
                      <a:pt x="434" y="53706"/>
                      <a:pt x="0" y="58609"/>
                    </a:cubicBezTo>
                    <a:cubicBezTo>
                      <a:pt x="0" y="58676"/>
                      <a:pt x="0" y="58676"/>
                      <a:pt x="134" y="58743"/>
                    </a:cubicBezTo>
                    <a:cubicBezTo>
                      <a:pt x="167" y="58743"/>
                      <a:pt x="234" y="58743"/>
                      <a:pt x="234" y="58709"/>
                    </a:cubicBezTo>
                    <a:cubicBezTo>
                      <a:pt x="1401" y="53906"/>
                      <a:pt x="2335" y="49069"/>
                      <a:pt x="3169" y="44232"/>
                    </a:cubicBezTo>
                    <a:cubicBezTo>
                      <a:pt x="4070" y="39395"/>
                      <a:pt x="4570" y="34525"/>
                      <a:pt x="5070" y="29588"/>
                    </a:cubicBezTo>
                    <a:cubicBezTo>
                      <a:pt x="5504" y="24685"/>
                      <a:pt x="5838" y="19748"/>
                      <a:pt x="6004" y="14844"/>
                    </a:cubicBezTo>
                    <a:cubicBezTo>
                      <a:pt x="6138" y="9908"/>
                      <a:pt x="6104" y="5004"/>
                      <a:pt x="5904" y="67"/>
                    </a:cubicBezTo>
                    <a:cubicBezTo>
                      <a:pt x="5904" y="34"/>
                      <a:pt x="5838" y="1"/>
                      <a:pt x="58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3" name="Google Shape;3703;p23"/>
              <p:cNvSpPr/>
              <p:nvPr/>
            </p:nvSpPr>
            <p:spPr>
              <a:xfrm>
                <a:off x="4946200" y="3756125"/>
                <a:ext cx="76750" cy="1459225"/>
              </a:xfrm>
              <a:custGeom>
                <a:avLst/>
                <a:gdLst/>
                <a:ahLst/>
                <a:cxnLst/>
                <a:rect l="l" t="t" r="r" b="b"/>
                <a:pathLst>
                  <a:path w="3070" h="58369" extrusionOk="0">
                    <a:moveTo>
                      <a:pt x="31" y="0"/>
                    </a:moveTo>
                    <a:cubicBezTo>
                      <a:pt x="21" y="0"/>
                      <a:pt x="27" y="12"/>
                      <a:pt x="31" y="27"/>
                    </a:cubicBezTo>
                    <a:lnTo>
                      <a:pt x="31" y="27"/>
                    </a:lnTo>
                    <a:cubicBezTo>
                      <a:pt x="42" y="19"/>
                      <a:pt x="55" y="14"/>
                      <a:pt x="67" y="14"/>
                    </a:cubicBezTo>
                    <a:cubicBezTo>
                      <a:pt x="48" y="4"/>
                      <a:pt x="37" y="0"/>
                      <a:pt x="31" y="0"/>
                    </a:cubicBezTo>
                    <a:close/>
                    <a:moveTo>
                      <a:pt x="31" y="27"/>
                    </a:moveTo>
                    <a:cubicBezTo>
                      <a:pt x="13" y="40"/>
                      <a:pt x="1" y="60"/>
                      <a:pt x="1" y="81"/>
                    </a:cubicBezTo>
                    <a:cubicBezTo>
                      <a:pt x="301" y="4918"/>
                      <a:pt x="568" y="9821"/>
                      <a:pt x="801" y="14658"/>
                    </a:cubicBezTo>
                    <a:cubicBezTo>
                      <a:pt x="1001" y="19495"/>
                      <a:pt x="1201" y="24365"/>
                      <a:pt x="1368" y="29202"/>
                    </a:cubicBezTo>
                    <a:cubicBezTo>
                      <a:pt x="1502" y="34038"/>
                      <a:pt x="1535" y="38909"/>
                      <a:pt x="1735" y="43745"/>
                    </a:cubicBezTo>
                    <a:cubicBezTo>
                      <a:pt x="1935" y="48582"/>
                      <a:pt x="2169" y="53419"/>
                      <a:pt x="2569" y="58289"/>
                    </a:cubicBezTo>
                    <a:cubicBezTo>
                      <a:pt x="2569" y="58289"/>
                      <a:pt x="2569" y="58356"/>
                      <a:pt x="2636" y="58356"/>
                    </a:cubicBezTo>
                    <a:cubicBezTo>
                      <a:pt x="2645" y="58365"/>
                      <a:pt x="2654" y="58369"/>
                      <a:pt x="2662" y="58369"/>
                    </a:cubicBezTo>
                    <a:cubicBezTo>
                      <a:pt x="2685" y="58369"/>
                      <a:pt x="2703" y="58338"/>
                      <a:pt x="2703" y="58289"/>
                    </a:cubicBezTo>
                    <a:cubicBezTo>
                      <a:pt x="3036" y="53419"/>
                      <a:pt x="3069" y="48582"/>
                      <a:pt x="3036" y="43712"/>
                    </a:cubicBezTo>
                    <a:cubicBezTo>
                      <a:pt x="3003" y="38842"/>
                      <a:pt x="2669" y="33938"/>
                      <a:pt x="2369" y="29102"/>
                    </a:cubicBezTo>
                    <a:cubicBezTo>
                      <a:pt x="2069" y="24265"/>
                      <a:pt x="1735" y="19395"/>
                      <a:pt x="1368" y="14558"/>
                    </a:cubicBezTo>
                    <a:cubicBezTo>
                      <a:pt x="968" y="9721"/>
                      <a:pt x="534" y="4884"/>
                      <a:pt x="34" y="47"/>
                    </a:cubicBezTo>
                    <a:cubicBezTo>
                      <a:pt x="34" y="40"/>
                      <a:pt x="33" y="33"/>
                      <a:pt x="31" y="2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4" name="Google Shape;3704;p23"/>
              <p:cNvSpPr/>
              <p:nvPr/>
            </p:nvSpPr>
            <p:spPr>
              <a:xfrm>
                <a:off x="4856975" y="3311450"/>
                <a:ext cx="196825" cy="531925"/>
              </a:xfrm>
              <a:custGeom>
                <a:avLst/>
                <a:gdLst/>
                <a:ahLst/>
                <a:cxnLst/>
                <a:rect l="l" t="t" r="r" b="b"/>
                <a:pathLst>
                  <a:path w="7873" h="21277" extrusionOk="0">
                    <a:moveTo>
                      <a:pt x="3597" y="1"/>
                    </a:moveTo>
                    <a:cubicBezTo>
                      <a:pt x="2665" y="1"/>
                      <a:pt x="1733" y="482"/>
                      <a:pt x="1268" y="1489"/>
                    </a:cubicBezTo>
                    <a:cubicBezTo>
                      <a:pt x="401" y="3357"/>
                      <a:pt x="100" y="5659"/>
                      <a:pt x="67" y="7761"/>
                    </a:cubicBezTo>
                    <a:cubicBezTo>
                      <a:pt x="0" y="11163"/>
                      <a:pt x="401" y="14599"/>
                      <a:pt x="1235" y="17935"/>
                    </a:cubicBezTo>
                    <a:cubicBezTo>
                      <a:pt x="1435" y="18702"/>
                      <a:pt x="1635" y="19502"/>
                      <a:pt x="2135" y="20169"/>
                    </a:cubicBezTo>
                    <a:cubicBezTo>
                      <a:pt x="2574" y="20796"/>
                      <a:pt x="3308" y="21276"/>
                      <a:pt x="4087" y="21276"/>
                    </a:cubicBezTo>
                    <a:cubicBezTo>
                      <a:pt x="4137" y="21276"/>
                      <a:pt x="4187" y="21274"/>
                      <a:pt x="4237" y="21270"/>
                    </a:cubicBezTo>
                    <a:cubicBezTo>
                      <a:pt x="5704" y="21137"/>
                      <a:pt x="6438" y="19436"/>
                      <a:pt x="6739" y="17968"/>
                    </a:cubicBezTo>
                    <a:cubicBezTo>
                      <a:pt x="7873" y="12664"/>
                      <a:pt x="7639" y="7093"/>
                      <a:pt x="6138" y="1856"/>
                    </a:cubicBezTo>
                    <a:cubicBezTo>
                      <a:pt x="6127" y="1867"/>
                      <a:pt x="6120" y="1871"/>
                      <a:pt x="6115" y="1871"/>
                    </a:cubicBezTo>
                    <a:cubicBezTo>
                      <a:pt x="6105" y="1871"/>
                      <a:pt x="6105" y="1856"/>
                      <a:pt x="6105" y="1856"/>
                    </a:cubicBezTo>
                    <a:cubicBezTo>
                      <a:pt x="5747" y="641"/>
                      <a:pt x="4672" y="1"/>
                      <a:pt x="35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5" name="Google Shape;3705;p23"/>
              <p:cNvSpPr/>
              <p:nvPr/>
            </p:nvSpPr>
            <p:spPr>
              <a:xfrm>
                <a:off x="4891175" y="3462925"/>
                <a:ext cx="49975" cy="363750"/>
              </a:xfrm>
              <a:custGeom>
                <a:avLst/>
                <a:gdLst/>
                <a:ahLst/>
                <a:cxnLst/>
                <a:rect l="l" t="t" r="r" b="b"/>
                <a:pathLst>
                  <a:path w="1999" h="14550" extrusionOk="0">
                    <a:moveTo>
                      <a:pt x="446" y="0"/>
                    </a:moveTo>
                    <a:cubicBezTo>
                      <a:pt x="417" y="0"/>
                      <a:pt x="384" y="67"/>
                      <a:pt x="367" y="200"/>
                    </a:cubicBezTo>
                    <a:cubicBezTo>
                      <a:pt x="0" y="4537"/>
                      <a:pt x="167" y="9107"/>
                      <a:pt x="1134" y="13377"/>
                    </a:cubicBezTo>
                    <a:cubicBezTo>
                      <a:pt x="1340" y="14166"/>
                      <a:pt x="1590" y="14549"/>
                      <a:pt x="1757" y="14549"/>
                    </a:cubicBezTo>
                    <a:cubicBezTo>
                      <a:pt x="1915" y="14549"/>
                      <a:pt x="1999" y="14208"/>
                      <a:pt x="1901" y="13543"/>
                    </a:cubicBezTo>
                    <a:cubicBezTo>
                      <a:pt x="1601" y="11542"/>
                      <a:pt x="1201" y="9240"/>
                      <a:pt x="901" y="6939"/>
                    </a:cubicBezTo>
                    <a:cubicBezTo>
                      <a:pt x="600" y="4637"/>
                      <a:pt x="434" y="2269"/>
                      <a:pt x="500" y="200"/>
                    </a:cubicBezTo>
                    <a:cubicBezTo>
                      <a:pt x="500" y="67"/>
                      <a:pt x="475" y="0"/>
                      <a:pt x="4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6" name="Google Shape;3706;p23"/>
              <p:cNvSpPr/>
              <p:nvPr/>
            </p:nvSpPr>
            <p:spPr>
              <a:xfrm>
                <a:off x="4931200" y="3483550"/>
                <a:ext cx="53400" cy="348200"/>
              </a:xfrm>
              <a:custGeom>
                <a:avLst/>
                <a:gdLst/>
                <a:ahLst/>
                <a:cxnLst/>
                <a:rect l="l" t="t" r="r" b="b"/>
                <a:pathLst>
                  <a:path w="2136" h="13928" extrusionOk="0">
                    <a:moveTo>
                      <a:pt x="934" y="1"/>
                    </a:moveTo>
                    <a:cubicBezTo>
                      <a:pt x="918" y="1"/>
                      <a:pt x="901" y="59"/>
                      <a:pt x="901" y="176"/>
                    </a:cubicBezTo>
                    <a:cubicBezTo>
                      <a:pt x="300" y="4279"/>
                      <a:pt x="0" y="8615"/>
                      <a:pt x="400" y="12752"/>
                    </a:cubicBezTo>
                    <a:cubicBezTo>
                      <a:pt x="472" y="13560"/>
                      <a:pt x="662" y="13928"/>
                      <a:pt x="825" y="13928"/>
                    </a:cubicBezTo>
                    <a:cubicBezTo>
                      <a:pt x="891" y="13928"/>
                      <a:pt x="953" y="13868"/>
                      <a:pt x="1001" y="13752"/>
                    </a:cubicBezTo>
                    <a:cubicBezTo>
                      <a:pt x="1045" y="13815"/>
                      <a:pt x="1097" y="13846"/>
                      <a:pt x="1151" y="13846"/>
                    </a:cubicBezTo>
                    <a:cubicBezTo>
                      <a:pt x="1300" y="13846"/>
                      <a:pt x="1470" y="13608"/>
                      <a:pt x="1568" y="13119"/>
                    </a:cubicBezTo>
                    <a:cubicBezTo>
                      <a:pt x="2135" y="9783"/>
                      <a:pt x="1935" y="5513"/>
                      <a:pt x="2002" y="2144"/>
                    </a:cubicBezTo>
                    <a:cubicBezTo>
                      <a:pt x="2002" y="2023"/>
                      <a:pt x="1975" y="1965"/>
                      <a:pt x="1949" y="1965"/>
                    </a:cubicBezTo>
                    <a:cubicBezTo>
                      <a:pt x="1925" y="1965"/>
                      <a:pt x="1902" y="2015"/>
                      <a:pt x="1902" y="2111"/>
                    </a:cubicBezTo>
                    <a:cubicBezTo>
                      <a:pt x="1635" y="4979"/>
                      <a:pt x="1268" y="7948"/>
                      <a:pt x="1001" y="10817"/>
                    </a:cubicBezTo>
                    <a:cubicBezTo>
                      <a:pt x="968" y="9449"/>
                      <a:pt x="867" y="8048"/>
                      <a:pt x="834" y="6614"/>
                    </a:cubicBezTo>
                    <a:cubicBezTo>
                      <a:pt x="767" y="4412"/>
                      <a:pt x="767" y="2144"/>
                      <a:pt x="968" y="176"/>
                    </a:cubicBezTo>
                    <a:cubicBezTo>
                      <a:pt x="968" y="59"/>
                      <a:pt x="951" y="1"/>
                      <a:pt x="9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7" name="Google Shape;3707;p23"/>
              <p:cNvSpPr/>
              <p:nvPr/>
            </p:nvSpPr>
            <p:spPr>
              <a:xfrm>
                <a:off x="4971975" y="3634675"/>
                <a:ext cx="31800" cy="211750"/>
              </a:xfrm>
              <a:custGeom>
                <a:avLst/>
                <a:gdLst/>
                <a:ahLst/>
                <a:cxnLst/>
                <a:rect l="l" t="t" r="r" b="b"/>
                <a:pathLst>
                  <a:path w="1272" h="8470" extrusionOk="0">
                    <a:moveTo>
                      <a:pt x="1070" y="0"/>
                    </a:moveTo>
                    <a:cubicBezTo>
                      <a:pt x="1047" y="0"/>
                      <a:pt x="1019" y="29"/>
                      <a:pt x="1004" y="102"/>
                    </a:cubicBezTo>
                    <a:cubicBezTo>
                      <a:pt x="704" y="2604"/>
                      <a:pt x="271" y="5206"/>
                      <a:pt x="37" y="7707"/>
                    </a:cubicBezTo>
                    <a:cubicBezTo>
                      <a:pt x="0" y="8206"/>
                      <a:pt x="157" y="8470"/>
                      <a:pt x="334" y="8470"/>
                    </a:cubicBezTo>
                    <a:cubicBezTo>
                      <a:pt x="476" y="8470"/>
                      <a:pt x="630" y="8298"/>
                      <a:pt x="704" y="7941"/>
                    </a:cubicBezTo>
                    <a:cubicBezTo>
                      <a:pt x="1271" y="5606"/>
                      <a:pt x="1038" y="2537"/>
                      <a:pt x="1104" y="102"/>
                    </a:cubicBezTo>
                    <a:cubicBezTo>
                      <a:pt x="1123" y="46"/>
                      <a:pt x="1100" y="0"/>
                      <a:pt x="1070" y="0"/>
                    </a:cubicBezTo>
                    <a:close/>
                  </a:path>
                </a:pathLst>
              </a:custGeom>
              <a:solidFill>
                <a:srgbClr val="FF9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8" name="Google Shape;3708;p23"/>
              <p:cNvSpPr/>
              <p:nvPr/>
            </p:nvSpPr>
            <p:spPr>
              <a:xfrm>
                <a:off x="4858650" y="3692300"/>
                <a:ext cx="192650" cy="181775"/>
              </a:xfrm>
              <a:custGeom>
                <a:avLst/>
                <a:gdLst/>
                <a:ahLst/>
                <a:cxnLst/>
                <a:rect l="l" t="t" r="r" b="b"/>
                <a:pathLst>
                  <a:path w="7706" h="7271" extrusionOk="0">
                    <a:moveTo>
                      <a:pt x="3861" y="1"/>
                    </a:moveTo>
                    <a:cubicBezTo>
                      <a:pt x="3471" y="1"/>
                      <a:pt x="3148" y="459"/>
                      <a:pt x="3002" y="866"/>
                    </a:cubicBezTo>
                    <a:cubicBezTo>
                      <a:pt x="2669" y="1900"/>
                      <a:pt x="2702" y="3067"/>
                      <a:pt x="3169" y="4068"/>
                    </a:cubicBezTo>
                    <a:cubicBezTo>
                      <a:pt x="2669" y="3301"/>
                      <a:pt x="2068" y="2701"/>
                      <a:pt x="1368" y="2133"/>
                    </a:cubicBezTo>
                    <a:cubicBezTo>
                      <a:pt x="1187" y="1978"/>
                      <a:pt x="946" y="1823"/>
                      <a:pt x="692" y="1823"/>
                    </a:cubicBezTo>
                    <a:cubicBezTo>
                      <a:pt x="618" y="1823"/>
                      <a:pt x="542" y="1837"/>
                      <a:pt x="467" y="1867"/>
                    </a:cubicBezTo>
                    <a:cubicBezTo>
                      <a:pt x="167" y="1933"/>
                      <a:pt x="0" y="2267"/>
                      <a:pt x="0" y="2567"/>
                    </a:cubicBezTo>
                    <a:cubicBezTo>
                      <a:pt x="0" y="2901"/>
                      <a:pt x="167" y="3201"/>
                      <a:pt x="300" y="3434"/>
                    </a:cubicBezTo>
                    <a:cubicBezTo>
                      <a:pt x="1134" y="4969"/>
                      <a:pt x="2335" y="6303"/>
                      <a:pt x="3836" y="7270"/>
                    </a:cubicBezTo>
                    <a:cubicBezTo>
                      <a:pt x="6138" y="6470"/>
                      <a:pt x="7672" y="4235"/>
                      <a:pt x="7706" y="1867"/>
                    </a:cubicBezTo>
                    <a:cubicBezTo>
                      <a:pt x="7706" y="1466"/>
                      <a:pt x="7572" y="933"/>
                      <a:pt x="7172" y="899"/>
                    </a:cubicBezTo>
                    <a:cubicBezTo>
                      <a:pt x="7150" y="897"/>
                      <a:pt x="7128" y="896"/>
                      <a:pt x="7106" y="896"/>
                    </a:cubicBezTo>
                    <a:cubicBezTo>
                      <a:pt x="6837" y="896"/>
                      <a:pt x="6626" y="1081"/>
                      <a:pt x="6471" y="1266"/>
                    </a:cubicBezTo>
                    <a:cubicBezTo>
                      <a:pt x="5738" y="2067"/>
                      <a:pt x="5237" y="3067"/>
                      <a:pt x="5004" y="4102"/>
                    </a:cubicBezTo>
                    <a:cubicBezTo>
                      <a:pt x="5037" y="2967"/>
                      <a:pt x="4870" y="1867"/>
                      <a:pt x="4570" y="766"/>
                    </a:cubicBezTo>
                    <a:cubicBezTo>
                      <a:pt x="4470" y="466"/>
                      <a:pt x="4337" y="132"/>
                      <a:pt x="4036" y="32"/>
                    </a:cubicBezTo>
                    <a:cubicBezTo>
                      <a:pt x="3977" y="11"/>
                      <a:pt x="3918" y="1"/>
                      <a:pt x="38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9" name="Google Shape;3709;p23"/>
              <p:cNvSpPr/>
              <p:nvPr/>
            </p:nvSpPr>
            <p:spPr>
              <a:xfrm>
                <a:off x="4906175" y="3233950"/>
                <a:ext cx="46525" cy="98875"/>
              </a:xfrm>
              <a:custGeom>
                <a:avLst/>
                <a:gdLst/>
                <a:ahLst/>
                <a:cxnLst/>
                <a:rect l="l" t="t" r="r" b="b"/>
                <a:pathLst>
                  <a:path w="1861" h="3955" extrusionOk="0">
                    <a:moveTo>
                      <a:pt x="528" y="1"/>
                    </a:moveTo>
                    <a:cubicBezTo>
                      <a:pt x="288" y="1"/>
                      <a:pt x="67" y="134"/>
                      <a:pt x="67" y="420"/>
                    </a:cubicBezTo>
                    <a:cubicBezTo>
                      <a:pt x="0" y="920"/>
                      <a:pt x="167" y="1420"/>
                      <a:pt x="301" y="1921"/>
                    </a:cubicBezTo>
                    <a:cubicBezTo>
                      <a:pt x="401" y="2421"/>
                      <a:pt x="501" y="2922"/>
                      <a:pt x="601" y="3455"/>
                    </a:cubicBezTo>
                    <a:cubicBezTo>
                      <a:pt x="660" y="3798"/>
                      <a:pt x="933" y="3954"/>
                      <a:pt x="1201" y="3954"/>
                    </a:cubicBezTo>
                    <a:cubicBezTo>
                      <a:pt x="1534" y="3954"/>
                      <a:pt x="1861" y="3713"/>
                      <a:pt x="1768" y="3288"/>
                    </a:cubicBezTo>
                    <a:cubicBezTo>
                      <a:pt x="1635" y="2788"/>
                      <a:pt x="1568" y="2288"/>
                      <a:pt x="1435" y="1787"/>
                    </a:cubicBezTo>
                    <a:cubicBezTo>
                      <a:pt x="1301" y="1287"/>
                      <a:pt x="1268" y="753"/>
                      <a:pt x="1068" y="286"/>
                    </a:cubicBezTo>
                    <a:cubicBezTo>
                      <a:pt x="960" y="101"/>
                      <a:pt x="736" y="1"/>
                      <a:pt x="52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0" name="Google Shape;3710;p23"/>
              <p:cNvSpPr/>
              <p:nvPr/>
            </p:nvSpPr>
            <p:spPr>
              <a:xfrm>
                <a:off x="4900325" y="3226275"/>
                <a:ext cx="59250" cy="113250"/>
              </a:xfrm>
              <a:custGeom>
                <a:avLst/>
                <a:gdLst/>
                <a:ahLst/>
                <a:cxnLst/>
                <a:rect l="l" t="t" r="r" b="b"/>
                <a:pathLst>
                  <a:path w="2370" h="4530" extrusionOk="0">
                    <a:moveTo>
                      <a:pt x="735" y="560"/>
                    </a:moveTo>
                    <a:cubicBezTo>
                      <a:pt x="868" y="560"/>
                      <a:pt x="1002" y="593"/>
                      <a:pt x="1002" y="727"/>
                    </a:cubicBezTo>
                    <a:cubicBezTo>
                      <a:pt x="1168" y="960"/>
                      <a:pt x="1202" y="1361"/>
                      <a:pt x="1269" y="1727"/>
                    </a:cubicBezTo>
                    <a:cubicBezTo>
                      <a:pt x="1335" y="1861"/>
                      <a:pt x="1335" y="2028"/>
                      <a:pt x="1369" y="2128"/>
                    </a:cubicBezTo>
                    <a:lnTo>
                      <a:pt x="1702" y="3629"/>
                    </a:lnTo>
                    <a:cubicBezTo>
                      <a:pt x="1736" y="3829"/>
                      <a:pt x="1702" y="3862"/>
                      <a:pt x="1669" y="3896"/>
                    </a:cubicBezTo>
                    <a:cubicBezTo>
                      <a:pt x="1600" y="3919"/>
                      <a:pt x="1499" y="3958"/>
                      <a:pt x="1399" y="3958"/>
                    </a:cubicBezTo>
                    <a:cubicBezTo>
                      <a:pt x="1355" y="3958"/>
                      <a:pt x="1310" y="3950"/>
                      <a:pt x="1269" y="3929"/>
                    </a:cubicBezTo>
                    <a:cubicBezTo>
                      <a:pt x="1168" y="3896"/>
                      <a:pt x="1135" y="3829"/>
                      <a:pt x="1068" y="3696"/>
                    </a:cubicBezTo>
                    <a:lnTo>
                      <a:pt x="768" y="2161"/>
                    </a:lnTo>
                    <a:cubicBezTo>
                      <a:pt x="735" y="2061"/>
                      <a:pt x="735" y="1928"/>
                      <a:pt x="701" y="1828"/>
                    </a:cubicBezTo>
                    <a:cubicBezTo>
                      <a:pt x="635" y="1427"/>
                      <a:pt x="535" y="1094"/>
                      <a:pt x="535" y="727"/>
                    </a:cubicBezTo>
                    <a:cubicBezTo>
                      <a:pt x="535" y="660"/>
                      <a:pt x="535" y="593"/>
                      <a:pt x="668" y="560"/>
                    </a:cubicBezTo>
                    <a:close/>
                    <a:moveTo>
                      <a:pt x="777" y="0"/>
                    </a:moveTo>
                    <a:cubicBezTo>
                      <a:pt x="708" y="0"/>
                      <a:pt x="638" y="9"/>
                      <a:pt x="568" y="26"/>
                    </a:cubicBezTo>
                    <a:cubicBezTo>
                      <a:pt x="234" y="60"/>
                      <a:pt x="1" y="360"/>
                      <a:pt x="1" y="693"/>
                    </a:cubicBezTo>
                    <a:cubicBezTo>
                      <a:pt x="1" y="1094"/>
                      <a:pt x="68" y="1527"/>
                      <a:pt x="168" y="1928"/>
                    </a:cubicBezTo>
                    <a:cubicBezTo>
                      <a:pt x="201" y="2061"/>
                      <a:pt x="201" y="2128"/>
                      <a:pt x="234" y="2261"/>
                    </a:cubicBezTo>
                    <a:lnTo>
                      <a:pt x="535" y="3796"/>
                    </a:lnTo>
                    <a:cubicBezTo>
                      <a:pt x="635" y="4129"/>
                      <a:pt x="835" y="4396"/>
                      <a:pt x="1135" y="4463"/>
                    </a:cubicBezTo>
                    <a:cubicBezTo>
                      <a:pt x="1202" y="4529"/>
                      <a:pt x="1335" y="4529"/>
                      <a:pt x="1402" y="4529"/>
                    </a:cubicBezTo>
                    <a:cubicBezTo>
                      <a:pt x="1669" y="4529"/>
                      <a:pt x="1869" y="4429"/>
                      <a:pt x="2069" y="4329"/>
                    </a:cubicBezTo>
                    <a:cubicBezTo>
                      <a:pt x="2303" y="4129"/>
                      <a:pt x="2369" y="3862"/>
                      <a:pt x="2303" y="3562"/>
                    </a:cubicBezTo>
                    <a:lnTo>
                      <a:pt x="1969" y="2061"/>
                    </a:lnTo>
                    <a:cubicBezTo>
                      <a:pt x="1902" y="1894"/>
                      <a:pt x="1902" y="1761"/>
                      <a:pt x="1869" y="1627"/>
                    </a:cubicBezTo>
                    <a:cubicBezTo>
                      <a:pt x="1802" y="1227"/>
                      <a:pt x="1702" y="860"/>
                      <a:pt x="1535" y="460"/>
                    </a:cubicBezTo>
                    <a:cubicBezTo>
                      <a:pt x="1398" y="185"/>
                      <a:pt x="1101" y="0"/>
                      <a:pt x="77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1" name="Google Shape;3711;p23"/>
              <p:cNvSpPr/>
              <p:nvPr/>
            </p:nvSpPr>
            <p:spPr>
              <a:xfrm>
                <a:off x="5108825" y="3284050"/>
                <a:ext cx="216850" cy="524725"/>
              </a:xfrm>
              <a:custGeom>
                <a:avLst/>
                <a:gdLst/>
                <a:ahLst/>
                <a:cxnLst/>
                <a:rect l="l" t="t" r="r" b="b"/>
                <a:pathLst>
                  <a:path w="8674" h="20989" extrusionOk="0">
                    <a:moveTo>
                      <a:pt x="5745" y="1"/>
                    </a:moveTo>
                    <a:cubicBezTo>
                      <a:pt x="4999" y="1"/>
                      <a:pt x="4244" y="316"/>
                      <a:pt x="3703" y="1018"/>
                    </a:cubicBezTo>
                    <a:cubicBezTo>
                      <a:pt x="2469" y="2685"/>
                      <a:pt x="1668" y="4787"/>
                      <a:pt x="1168" y="6888"/>
                    </a:cubicBezTo>
                    <a:cubicBezTo>
                      <a:pt x="367" y="10224"/>
                      <a:pt x="0" y="13627"/>
                      <a:pt x="67" y="17062"/>
                    </a:cubicBezTo>
                    <a:cubicBezTo>
                      <a:pt x="134" y="17896"/>
                      <a:pt x="167" y="18730"/>
                      <a:pt x="434" y="19464"/>
                    </a:cubicBezTo>
                    <a:cubicBezTo>
                      <a:pt x="767" y="20231"/>
                      <a:pt x="1401" y="20899"/>
                      <a:pt x="2235" y="20965"/>
                    </a:cubicBezTo>
                    <a:cubicBezTo>
                      <a:pt x="2334" y="20981"/>
                      <a:pt x="2431" y="20989"/>
                      <a:pt x="2527" y="20989"/>
                    </a:cubicBezTo>
                    <a:cubicBezTo>
                      <a:pt x="3849" y="20989"/>
                      <a:pt x="4844" y="19541"/>
                      <a:pt x="5404" y="18297"/>
                    </a:cubicBezTo>
                    <a:cubicBezTo>
                      <a:pt x="7672" y="13360"/>
                      <a:pt x="8673" y="7889"/>
                      <a:pt x="8340" y="2452"/>
                    </a:cubicBezTo>
                    <a:cubicBezTo>
                      <a:pt x="8373" y="2452"/>
                      <a:pt x="8373" y="2452"/>
                      <a:pt x="8373" y="2419"/>
                    </a:cubicBezTo>
                    <a:cubicBezTo>
                      <a:pt x="8268" y="924"/>
                      <a:pt x="7020" y="1"/>
                      <a:pt x="57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2" name="Google Shape;3712;p23"/>
              <p:cNvSpPr/>
              <p:nvPr/>
            </p:nvSpPr>
            <p:spPr>
              <a:xfrm>
                <a:off x="5121325" y="3435875"/>
                <a:ext cx="143475" cy="333400"/>
              </a:xfrm>
              <a:custGeom>
                <a:avLst/>
                <a:gdLst/>
                <a:ahLst/>
                <a:cxnLst/>
                <a:rect l="l" t="t" r="r" b="b"/>
                <a:pathLst>
                  <a:path w="5739" h="13336" extrusionOk="0">
                    <a:moveTo>
                      <a:pt x="4342" y="0"/>
                    </a:moveTo>
                    <a:cubicBezTo>
                      <a:pt x="4319" y="0"/>
                      <a:pt x="4281" y="45"/>
                      <a:pt x="4237" y="148"/>
                    </a:cubicBezTo>
                    <a:cubicBezTo>
                      <a:pt x="2869" y="3150"/>
                      <a:pt x="1802" y="6453"/>
                      <a:pt x="1235" y="9789"/>
                    </a:cubicBezTo>
                    <a:cubicBezTo>
                      <a:pt x="1168" y="8955"/>
                      <a:pt x="1101" y="8121"/>
                      <a:pt x="1101" y="7220"/>
                    </a:cubicBezTo>
                    <a:cubicBezTo>
                      <a:pt x="1101" y="5419"/>
                      <a:pt x="1402" y="3551"/>
                      <a:pt x="1935" y="2016"/>
                    </a:cubicBezTo>
                    <a:cubicBezTo>
                      <a:pt x="1988" y="1912"/>
                      <a:pt x="1985" y="1862"/>
                      <a:pt x="1962" y="1862"/>
                    </a:cubicBezTo>
                    <a:cubicBezTo>
                      <a:pt x="1940" y="1862"/>
                      <a:pt x="1900" y="1903"/>
                      <a:pt x="1869" y="1983"/>
                    </a:cubicBezTo>
                    <a:cubicBezTo>
                      <a:pt x="501" y="5085"/>
                      <a:pt x="1" y="8888"/>
                      <a:pt x="868" y="12324"/>
                    </a:cubicBezTo>
                    <a:lnTo>
                      <a:pt x="1001" y="12691"/>
                    </a:lnTo>
                    <a:cubicBezTo>
                      <a:pt x="1030" y="13005"/>
                      <a:pt x="1132" y="13172"/>
                      <a:pt x="1244" y="13172"/>
                    </a:cubicBezTo>
                    <a:cubicBezTo>
                      <a:pt x="1263" y="13172"/>
                      <a:pt x="1282" y="13167"/>
                      <a:pt x="1302" y="13158"/>
                    </a:cubicBezTo>
                    <a:cubicBezTo>
                      <a:pt x="1350" y="13197"/>
                      <a:pt x="1393" y="13216"/>
                      <a:pt x="1431" y="13216"/>
                    </a:cubicBezTo>
                    <a:cubicBezTo>
                      <a:pt x="1524" y="13216"/>
                      <a:pt x="1588" y="13103"/>
                      <a:pt x="1635" y="12891"/>
                    </a:cubicBezTo>
                    <a:cubicBezTo>
                      <a:pt x="1668" y="12891"/>
                      <a:pt x="1668" y="12857"/>
                      <a:pt x="1702" y="12857"/>
                    </a:cubicBezTo>
                    <a:cubicBezTo>
                      <a:pt x="1684" y="13041"/>
                      <a:pt x="1746" y="13143"/>
                      <a:pt x="1855" y="13143"/>
                    </a:cubicBezTo>
                    <a:cubicBezTo>
                      <a:pt x="1945" y="13143"/>
                      <a:pt x="2067" y="13074"/>
                      <a:pt x="2202" y="12924"/>
                    </a:cubicBezTo>
                    <a:lnTo>
                      <a:pt x="2202" y="12924"/>
                    </a:lnTo>
                    <a:cubicBezTo>
                      <a:pt x="2160" y="13176"/>
                      <a:pt x="2251" y="13336"/>
                      <a:pt x="2432" y="13336"/>
                    </a:cubicBezTo>
                    <a:cubicBezTo>
                      <a:pt x="2538" y="13336"/>
                      <a:pt x="2676" y="13281"/>
                      <a:pt x="2836" y="13158"/>
                    </a:cubicBezTo>
                    <a:cubicBezTo>
                      <a:pt x="3703" y="12424"/>
                      <a:pt x="4404" y="11356"/>
                      <a:pt x="4871" y="10222"/>
                    </a:cubicBezTo>
                    <a:cubicBezTo>
                      <a:pt x="5338" y="9055"/>
                      <a:pt x="5638" y="7854"/>
                      <a:pt x="5738" y="6753"/>
                    </a:cubicBezTo>
                    <a:cubicBezTo>
                      <a:pt x="5738" y="6693"/>
                      <a:pt x="5714" y="6645"/>
                      <a:pt x="5695" y="6645"/>
                    </a:cubicBezTo>
                    <a:cubicBezTo>
                      <a:pt x="5682" y="6645"/>
                      <a:pt x="5671" y="6666"/>
                      <a:pt x="5671" y="6720"/>
                    </a:cubicBezTo>
                    <a:cubicBezTo>
                      <a:pt x="5171" y="8688"/>
                      <a:pt x="4137" y="10522"/>
                      <a:pt x="2869" y="12057"/>
                    </a:cubicBezTo>
                    <a:cubicBezTo>
                      <a:pt x="3637" y="10856"/>
                      <a:pt x="4237" y="9388"/>
                      <a:pt x="4704" y="7854"/>
                    </a:cubicBezTo>
                    <a:cubicBezTo>
                      <a:pt x="5204" y="6053"/>
                      <a:pt x="5505" y="4185"/>
                      <a:pt x="5671" y="2550"/>
                    </a:cubicBezTo>
                    <a:cubicBezTo>
                      <a:pt x="5688" y="2450"/>
                      <a:pt x="5663" y="2400"/>
                      <a:pt x="5634" y="2400"/>
                    </a:cubicBezTo>
                    <a:cubicBezTo>
                      <a:pt x="5605" y="2400"/>
                      <a:pt x="5571" y="2450"/>
                      <a:pt x="5571" y="2550"/>
                    </a:cubicBezTo>
                    <a:cubicBezTo>
                      <a:pt x="5071" y="5319"/>
                      <a:pt x="4070" y="8021"/>
                      <a:pt x="2836" y="10522"/>
                    </a:cubicBezTo>
                    <a:cubicBezTo>
                      <a:pt x="3503" y="8588"/>
                      <a:pt x="3970" y="6386"/>
                      <a:pt x="4437" y="4618"/>
                    </a:cubicBezTo>
                    <a:cubicBezTo>
                      <a:pt x="4475" y="4524"/>
                      <a:pt x="4459" y="4483"/>
                      <a:pt x="4433" y="4483"/>
                    </a:cubicBezTo>
                    <a:cubicBezTo>
                      <a:pt x="4412" y="4483"/>
                      <a:pt x="4385" y="4508"/>
                      <a:pt x="4370" y="4551"/>
                    </a:cubicBezTo>
                    <a:cubicBezTo>
                      <a:pt x="3570" y="6653"/>
                      <a:pt x="2669" y="8788"/>
                      <a:pt x="1869" y="10856"/>
                    </a:cubicBezTo>
                    <a:cubicBezTo>
                      <a:pt x="2135" y="9355"/>
                      <a:pt x="2369" y="7820"/>
                      <a:pt x="2669" y="6219"/>
                    </a:cubicBezTo>
                    <a:cubicBezTo>
                      <a:pt x="3069" y="4084"/>
                      <a:pt x="3670" y="2016"/>
                      <a:pt x="4337" y="182"/>
                    </a:cubicBezTo>
                    <a:cubicBezTo>
                      <a:pt x="4374" y="70"/>
                      <a:pt x="4370" y="0"/>
                      <a:pt x="43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3" name="Google Shape;3713;p23"/>
              <p:cNvSpPr/>
              <p:nvPr/>
            </p:nvSpPr>
            <p:spPr>
              <a:xfrm>
                <a:off x="5081300" y="3658500"/>
                <a:ext cx="195175" cy="178050"/>
              </a:xfrm>
              <a:custGeom>
                <a:avLst/>
                <a:gdLst/>
                <a:ahLst/>
                <a:cxnLst/>
                <a:rect l="l" t="t" r="r" b="b"/>
                <a:pathLst>
                  <a:path w="7807" h="7122" extrusionOk="0">
                    <a:moveTo>
                      <a:pt x="4315" y="1"/>
                    </a:moveTo>
                    <a:cubicBezTo>
                      <a:pt x="3955" y="1"/>
                      <a:pt x="3586" y="336"/>
                      <a:pt x="3403" y="650"/>
                    </a:cubicBezTo>
                    <a:cubicBezTo>
                      <a:pt x="2802" y="1617"/>
                      <a:pt x="2636" y="2752"/>
                      <a:pt x="2836" y="3819"/>
                    </a:cubicBezTo>
                    <a:cubicBezTo>
                      <a:pt x="2502" y="2985"/>
                      <a:pt x="2069" y="2251"/>
                      <a:pt x="1502" y="1584"/>
                    </a:cubicBezTo>
                    <a:cubicBezTo>
                      <a:pt x="1313" y="1332"/>
                      <a:pt x="1035" y="1081"/>
                      <a:pt x="725" y="1081"/>
                    </a:cubicBezTo>
                    <a:cubicBezTo>
                      <a:pt x="706" y="1081"/>
                      <a:pt x="687" y="1082"/>
                      <a:pt x="668" y="1084"/>
                    </a:cubicBezTo>
                    <a:cubicBezTo>
                      <a:pt x="401" y="1117"/>
                      <a:pt x="134" y="1417"/>
                      <a:pt x="101" y="1718"/>
                    </a:cubicBezTo>
                    <a:cubicBezTo>
                      <a:pt x="0" y="2051"/>
                      <a:pt x="101" y="2318"/>
                      <a:pt x="167" y="2618"/>
                    </a:cubicBezTo>
                    <a:cubicBezTo>
                      <a:pt x="668" y="4319"/>
                      <a:pt x="1602" y="5887"/>
                      <a:pt x="2836" y="7121"/>
                    </a:cubicBezTo>
                    <a:cubicBezTo>
                      <a:pt x="5271" y="6821"/>
                      <a:pt x="7272" y="4987"/>
                      <a:pt x="7673" y="2718"/>
                    </a:cubicBezTo>
                    <a:cubicBezTo>
                      <a:pt x="7806" y="2285"/>
                      <a:pt x="7773" y="1751"/>
                      <a:pt x="7406" y="1617"/>
                    </a:cubicBezTo>
                    <a:cubicBezTo>
                      <a:pt x="7342" y="1594"/>
                      <a:pt x="7276" y="1583"/>
                      <a:pt x="7211" y="1583"/>
                    </a:cubicBezTo>
                    <a:cubicBezTo>
                      <a:pt x="7001" y="1583"/>
                      <a:pt x="6791" y="1691"/>
                      <a:pt x="6639" y="1818"/>
                    </a:cubicBezTo>
                    <a:cubicBezTo>
                      <a:pt x="5771" y="2418"/>
                      <a:pt x="5071" y="3285"/>
                      <a:pt x="4604" y="4253"/>
                    </a:cubicBezTo>
                    <a:cubicBezTo>
                      <a:pt x="4904" y="3152"/>
                      <a:pt x="5004" y="2018"/>
                      <a:pt x="4937" y="917"/>
                    </a:cubicBezTo>
                    <a:cubicBezTo>
                      <a:pt x="4937" y="617"/>
                      <a:pt x="4837" y="250"/>
                      <a:pt x="4604" y="83"/>
                    </a:cubicBezTo>
                    <a:cubicBezTo>
                      <a:pt x="4511" y="26"/>
                      <a:pt x="4413" y="1"/>
                      <a:pt x="4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4" name="Google Shape;3714;p23"/>
              <p:cNvSpPr/>
              <p:nvPr/>
            </p:nvSpPr>
            <p:spPr>
              <a:xfrm>
                <a:off x="5238475" y="3203625"/>
                <a:ext cx="32150" cy="100825"/>
              </a:xfrm>
              <a:custGeom>
                <a:avLst/>
                <a:gdLst/>
                <a:ahLst/>
                <a:cxnLst/>
                <a:rect l="l" t="t" r="r" b="b"/>
                <a:pathLst>
                  <a:path w="1286" h="4033" extrusionOk="0">
                    <a:moveTo>
                      <a:pt x="554" y="0"/>
                    </a:moveTo>
                    <a:cubicBezTo>
                      <a:pt x="365" y="0"/>
                      <a:pt x="195" y="100"/>
                      <a:pt x="151" y="332"/>
                    </a:cubicBezTo>
                    <a:cubicBezTo>
                      <a:pt x="18" y="832"/>
                      <a:pt x="51" y="1399"/>
                      <a:pt x="51" y="1900"/>
                    </a:cubicBezTo>
                    <a:cubicBezTo>
                      <a:pt x="51" y="2400"/>
                      <a:pt x="18" y="2934"/>
                      <a:pt x="18" y="3434"/>
                    </a:cubicBezTo>
                    <a:cubicBezTo>
                      <a:pt x="0" y="3821"/>
                      <a:pt x="326" y="4032"/>
                      <a:pt x="638" y="4032"/>
                    </a:cubicBezTo>
                    <a:cubicBezTo>
                      <a:pt x="918" y="4032"/>
                      <a:pt x="1185" y="3863"/>
                      <a:pt x="1185" y="3501"/>
                    </a:cubicBezTo>
                    <a:lnTo>
                      <a:pt x="1185" y="1966"/>
                    </a:lnTo>
                    <a:cubicBezTo>
                      <a:pt x="1185" y="1466"/>
                      <a:pt x="1286" y="866"/>
                      <a:pt x="1152" y="432"/>
                    </a:cubicBezTo>
                    <a:cubicBezTo>
                      <a:pt x="1077" y="168"/>
                      <a:pt x="799" y="0"/>
                      <a:pt x="55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5" name="Google Shape;3715;p23"/>
              <p:cNvSpPr/>
              <p:nvPr/>
            </p:nvSpPr>
            <p:spPr>
              <a:xfrm>
                <a:off x="5231400" y="3196900"/>
                <a:ext cx="45075" cy="114275"/>
              </a:xfrm>
              <a:custGeom>
                <a:avLst/>
                <a:gdLst/>
                <a:ahLst/>
                <a:cxnLst/>
                <a:rect l="l" t="t" r="r" b="b"/>
                <a:pathLst>
                  <a:path w="1803" h="4571" extrusionOk="0">
                    <a:moveTo>
                      <a:pt x="835" y="534"/>
                    </a:moveTo>
                    <a:cubicBezTo>
                      <a:pt x="968" y="534"/>
                      <a:pt x="1135" y="601"/>
                      <a:pt x="1168" y="834"/>
                    </a:cubicBezTo>
                    <a:cubicBezTo>
                      <a:pt x="1268" y="1101"/>
                      <a:pt x="1235" y="1501"/>
                      <a:pt x="1235" y="1868"/>
                    </a:cubicBezTo>
                    <a:lnTo>
                      <a:pt x="1235" y="2269"/>
                    </a:lnTo>
                    <a:lnTo>
                      <a:pt x="1235" y="3836"/>
                    </a:lnTo>
                    <a:cubicBezTo>
                      <a:pt x="1235" y="3937"/>
                      <a:pt x="1135" y="3970"/>
                      <a:pt x="1102" y="4037"/>
                    </a:cubicBezTo>
                    <a:cubicBezTo>
                      <a:pt x="1065" y="4049"/>
                      <a:pt x="1019" y="4057"/>
                      <a:pt x="971" y="4057"/>
                    </a:cubicBezTo>
                    <a:cubicBezTo>
                      <a:pt x="888" y="4057"/>
                      <a:pt x="798" y="4033"/>
                      <a:pt x="735" y="3970"/>
                    </a:cubicBezTo>
                    <a:cubicBezTo>
                      <a:pt x="601" y="3937"/>
                      <a:pt x="568" y="3836"/>
                      <a:pt x="568" y="3703"/>
                    </a:cubicBezTo>
                    <a:lnTo>
                      <a:pt x="601" y="2169"/>
                    </a:lnTo>
                    <a:lnTo>
                      <a:pt x="601" y="1768"/>
                    </a:lnTo>
                    <a:cubicBezTo>
                      <a:pt x="601" y="1368"/>
                      <a:pt x="601" y="1001"/>
                      <a:pt x="668" y="668"/>
                    </a:cubicBezTo>
                    <a:cubicBezTo>
                      <a:pt x="668" y="601"/>
                      <a:pt x="735" y="534"/>
                      <a:pt x="835" y="534"/>
                    </a:cubicBezTo>
                    <a:close/>
                    <a:moveTo>
                      <a:pt x="901" y="0"/>
                    </a:moveTo>
                    <a:cubicBezTo>
                      <a:pt x="568" y="0"/>
                      <a:pt x="268" y="201"/>
                      <a:pt x="168" y="534"/>
                    </a:cubicBezTo>
                    <a:cubicBezTo>
                      <a:pt x="67" y="934"/>
                      <a:pt x="67" y="1368"/>
                      <a:pt x="67" y="1768"/>
                    </a:cubicBezTo>
                    <a:lnTo>
                      <a:pt x="67" y="2102"/>
                    </a:lnTo>
                    <a:lnTo>
                      <a:pt x="1" y="3670"/>
                    </a:lnTo>
                    <a:cubicBezTo>
                      <a:pt x="1" y="3970"/>
                      <a:pt x="134" y="4270"/>
                      <a:pt x="434" y="4437"/>
                    </a:cubicBezTo>
                    <a:cubicBezTo>
                      <a:pt x="601" y="4537"/>
                      <a:pt x="768" y="4570"/>
                      <a:pt x="935" y="4570"/>
                    </a:cubicBezTo>
                    <a:cubicBezTo>
                      <a:pt x="1102" y="4570"/>
                      <a:pt x="1268" y="4537"/>
                      <a:pt x="1435" y="4470"/>
                    </a:cubicBezTo>
                    <a:cubicBezTo>
                      <a:pt x="1669" y="4337"/>
                      <a:pt x="1802" y="4070"/>
                      <a:pt x="1802" y="3770"/>
                    </a:cubicBezTo>
                    <a:lnTo>
                      <a:pt x="1802" y="2235"/>
                    </a:lnTo>
                    <a:lnTo>
                      <a:pt x="1802" y="1835"/>
                    </a:lnTo>
                    <a:cubicBezTo>
                      <a:pt x="1802" y="1401"/>
                      <a:pt x="1802" y="1001"/>
                      <a:pt x="1735" y="601"/>
                    </a:cubicBezTo>
                    <a:cubicBezTo>
                      <a:pt x="1635" y="267"/>
                      <a:pt x="1268" y="0"/>
                      <a:pt x="90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716" name="Google Shape;3716;p23"/>
            <p:cNvSpPr/>
            <p:nvPr/>
          </p:nvSpPr>
          <p:spPr>
            <a:xfrm>
              <a:off x="84201" y="717002"/>
              <a:ext cx="1029326" cy="572687"/>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7" name="Google Shape;3717;p23"/>
            <p:cNvSpPr/>
            <p:nvPr/>
          </p:nvSpPr>
          <p:spPr>
            <a:xfrm>
              <a:off x="7507879" y="108017"/>
              <a:ext cx="1324153" cy="65320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8" name="Google Shape;3718;p23"/>
            <p:cNvSpPr/>
            <p:nvPr/>
          </p:nvSpPr>
          <p:spPr>
            <a:xfrm>
              <a:off x="8725075" y="119691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719" name="Google Shape;3719;p23"/>
            <p:cNvGrpSpPr/>
            <p:nvPr/>
          </p:nvGrpSpPr>
          <p:grpSpPr>
            <a:xfrm>
              <a:off x="7033800" y="4497475"/>
              <a:ext cx="1664950" cy="852975"/>
              <a:chOff x="4976050" y="4611525"/>
              <a:chExt cx="1664950" cy="852975"/>
            </a:xfrm>
          </p:grpSpPr>
          <p:sp>
            <p:nvSpPr>
              <p:cNvPr id="3720" name="Google Shape;3720;p23"/>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1" name="Google Shape;3721;p23"/>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722" name="Google Shape;3722;p23"/>
            <p:cNvGrpSpPr/>
            <p:nvPr/>
          </p:nvGrpSpPr>
          <p:grpSpPr>
            <a:xfrm>
              <a:off x="8002975" y="4015425"/>
              <a:ext cx="1350350" cy="1386925"/>
              <a:chOff x="582350" y="682150"/>
              <a:chExt cx="1350350" cy="1386925"/>
            </a:xfrm>
          </p:grpSpPr>
          <p:sp>
            <p:nvSpPr>
              <p:cNvPr id="3723" name="Google Shape;3723;p23"/>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4" name="Google Shape;3724;p23"/>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5" name="Google Shape;3725;p23"/>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6" name="Google Shape;3726;p23"/>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7" name="Google Shape;3727;p23"/>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8" name="Google Shape;3728;p23"/>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9" name="Google Shape;3729;p23"/>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0" name="Google Shape;3730;p23"/>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1" name="Google Shape;3731;p23"/>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2" name="Google Shape;3732;p23"/>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3" name="Google Shape;3733;p23"/>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4" name="Google Shape;3734;p23"/>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5" name="Google Shape;3735;p23"/>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6" name="Google Shape;3736;p23"/>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7" name="Google Shape;3737;p23"/>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8" name="Google Shape;3738;p23"/>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9" name="Google Shape;3739;p23"/>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0" name="Google Shape;3740;p23"/>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1" name="Google Shape;3741;p23"/>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2" name="Google Shape;3742;p23"/>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3" name="Google Shape;3743;p23"/>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4" name="Google Shape;3744;p23"/>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5" name="Google Shape;3745;p23"/>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6" name="Google Shape;3746;p23"/>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7" name="Google Shape;3747;p23"/>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8" name="Google Shape;3748;p23"/>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9" name="Google Shape;3749;p23"/>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0" name="Google Shape;3750;p23"/>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751" name="Google Shape;3751;p23"/>
            <p:cNvSpPr/>
            <p:nvPr/>
          </p:nvSpPr>
          <p:spPr>
            <a:xfrm>
              <a:off x="117850" y="192767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2" name="Google Shape;3752;p23"/>
            <p:cNvSpPr/>
            <p:nvPr/>
          </p:nvSpPr>
          <p:spPr>
            <a:xfrm>
              <a:off x="6433900" y="48000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753" name="Google Shape;3753;p23"/>
            <p:cNvGrpSpPr/>
            <p:nvPr/>
          </p:nvGrpSpPr>
          <p:grpSpPr>
            <a:xfrm rot="-514848">
              <a:off x="20852" y="3526580"/>
              <a:ext cx="677147" cy="1645542"/>
              <a:chOff x="1535425" y="492925"/>
              <a:chExt cx="524575" cy="1274775"/>
            </a:xfrm>
          </p:grpSpPr>
          <p:sp>
            <p:nvSpPr>
              <p:cNvPr id="3754" name="Google Shape;3754;p23"/>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5" name="Google Shape;3755;p23"/>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6" name="Google Shape;3756;p23"/>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7" name="Google Shape;3757;p23"/>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8" name="Google Shape;3758;p23"/>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9" name="Google Shape;3759;p23"/>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0" name="Google Shape;3760;p23"/>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1" name="Google Shape;3761;p23"/>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2" name="Google Shape;3762;p23"/>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3" name="Google Shape;3763;p23"/>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4" name="Google Shape;3764;p23"/>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5" name="Google Shape;3765;p23"/>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6" name="Google Shape;3766;p23"/>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7" name="Google Shape;3767;p23"/>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8" name="Google Shape;3768;p23"/>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rgbClr val="3860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9" name="Google Shape;3769;p23"/>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770" name="Google Shape;3770;p23"/>
            <p:cNvGrpSpPr/>
            <p:nvPr/>
          </p:nvGrpSpPr>
          <p:grpSpPr>
            <a:xfrm>
              <a:off x="369600" y="4293125"/>
              <a:ext cx="1024100" cy="1047500"/>
              <a:chOff x="1356975" y="1865675"/>
              <a:chExt cx="1024100" cy="1047500"/>
            </a:xfrm>
          </p:grpSpPr>
          <p:sp>
            <p:nvSpPr>
              <p:cNvPr id="3771" name="Google Shape;3771;p23"/>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2" name="Google Shape;3772;p23"/>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3" name="Google Shape;3773;p23"/>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4" name="Google Shape;3774;p23"/>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5" name="Google Shape;3775;p23"/>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6" name="Google Shape;3776;p23"/>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7" name="Google Shape;3777;p23"/>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8" name="Google Shape;3778;p23"/>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9" name="Google Shape;3779;p23"/>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0" name="Google Shape;3780;p23"/>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1" name="Google Shape;3781;p23"/>
              <p:cNvSpPr/>
              <p:nvPr/>
            </p:nvSpPr>
            <p:spPr>
              <a:xfrm>
                <a:off x="1766975" y="2435163"/>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2" name="Google Shape;3782;p23"/>
              <p:cNvSpPr/>
              <p:nvPr/>
            </p:nvSpPr>
            <p:spPr>
              <a:xfrm>
                <a:off x="1576750" y="2423788"/>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3" name="Google Shape;3783;p23"/>
              <p:cNvSpPr/>
              <p:nvPr/>
            </p:nvSpPr>
            <p:spPr>
              <a:xfrm>
                <a:off x="1658575" y="2417963"/>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4" name="Google Shape;3784;p23"/>
              <p:cNvSpPr/>
              <p:nvPr/>
            </p:nvSpPr>
            <p:spPr>
              <a:xfrm>
                <a:off x="1513750" y="2358513"/>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5" name="Google Shape;3785;p23"/>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6" name="Google Shape;3786;p23"/>
              <p:cNvSpPr/>
              <p:nvPr/>
            </p:nvSpPr>
            <p:spPr>
              <a:xfrm>
                <a:off x="1654425" y="2244913"/>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7" name="Google Shape;3787;p23"/>
              <p:cNvSpPr/>
              <p:nvPr/>
            </p:nvSpPr>
            <p:spPr>
              <a:xfrm>
                <a:off x="1776825" y="2075163"/>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8" name="Google Shape;3788;p23"/>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9" name="Google Shape;3789;p23"/>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0" name="Google Shape;3790;p23"/>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1" name="Google Shape;3791;p23"/>
              <p:cNvSpPr/>
              <p:nvPr/>
            </p:nvSpPr>
            <p:spPr>
              <a:xfrm>
                <a:off x="1897500" y="2196288"/>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2" name="Google Shape;3792;p23"/>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3" name="Google Shape;3793;p23"/>
              <p:cNvSpPr/>
              <p:nvPr/>
            </p:nvSpPr>
            <p:spPr>
              <a:xfrm>
                <a:off x="1892725" y="2378688"/>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4" name="Google Shape;3794;p23"/>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5" name="Google Shape;3795;p23"/>
              <p:cNvSpPr/>
              <p:nvPr/>
            </p:nvSpPr>
            <p:spPr>
              <a:xfrm>
                <a:off x="1896500" y="2406563"/>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6" name="Google Shape;3796;p23"/>
              <p:cNvSpPr/>
              <p:nvPr/>
            </p:nvSpPr>
            <p:spPr>
              <a:xfrm>
                <a:off x="1881150" y="2447338"/>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7" name="Google Shape;3797;p23"/>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8" name="Google Shape;3798;p23"/>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799" name="Google Shape;3799;p23"/>
            <p:cNvGrpSpPr/>
            <p:nvPr/>
          </p:nvGrpSpPr>
          <p:grpSpPr>
            <a:xfrm>
              <a:off x="-202790" y="4525674"/>
              <a:ext cx="824892" cy="814944"/>
              <a:chOff x="2649575" y="3055425"/>
              <a:chExt cx="1024075" cy="1011725"/>
            </a:xfrm>
          </p:grpSpPr>
          <p:sp>
            <p:nvSpPr>
              <p:cNvPr id="3800" name="Google Shape;3800;p23"/>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1" name="Google Shape;3801;p23"/>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2" name="Google Shape;3802;p23"/>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3" name="Google Shape;3803;p23"/>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4" name="Google Shape;3804;p23"/>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5" name="Google Shape;3805;p23"/>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6" name="Google Shape;3806;p23"/>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7" name="Google Shape;3807;p23"/>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8" name="Google Shape;3808;p23"/>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9" name="Google Shape;3809;p23"/>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0" name="Google Shape;3810;p23"/>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1" name="Google Shape;3811;p23"/>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2" name="Google Shape;3812;p23"/>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3" name="Google Shape;3813;p23"/>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4" name="Google Shape;3814;p23"/>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5" name="Google Shape;3815;p23"/>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6" name="Google Shape;3816;p23"/>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7" name="Google Shape;3817;p23"/>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8" name="Google Shape;3818;p23"/>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9" name="Google Shape;3819;p23"/>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0" name="Google Shape;3820;p23"/>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1" name="Google Shape;3821;p23"/>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2" name="Google Shape;3822;p23"/>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3" name="Google Shape;3823;p23"/>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4" name="Google Shape;3824;p23"/>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5" name="Google Shape;3825;p23"/>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826" name="Google Shape;3826;p23"/>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827" name="Google Shape;3827;p23"/>
          <p:cNvSpPr txBox="1">
            <a:spLocks noGrp="1"/>
          </p:cNvSpPr>
          <p:nvPr>
            <p:ph type="body" idx="1"/>
          </p:nvPr>
        </p:nvSpPr>
        <p:spPr>
          <a:xfrm>
            <a:off x="960000" y="1536633"/>
            <a:ext cx="5136000" cy="41812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Font typeface="Anaheim"/>
              <a:buChar char="●"/>
              <a:defRPr/>
            </a:lvl1pPr>
            <a:lvl2pPr marL="1219170" lvl="1" indent="-423323" rtl="0">
              <a:spcBef>
                <a:spcPts val="0"/>
              </a:spcBef>
              <a:spcAft>
                <a:spcPts val="0"/>
              </a:spcAft>
              <a:buSzPts val="1400"/>
              <a:buFont typeface="Anaheim"/>
              <a:buChar char="○"/>
              <a:defRPr/>
            </a:lvl2pPr>
            <a:lvl3pPr marL="1828754" lvl="2" indent="-423323" rtl="0">
              <a:spcBef>
                <a:spcPts val="0"/>
              </a:spcBef>
              <a:spcAft>
                <a:spcPts val="0"/>
              </a:spcAft>
              <a:buSzPts val="1400"/>
              <a:buFont typeface="Anaheim"/>
              <a:buChar char="■"/>
              <a:defRPr/>
            </a:lvl3pPr>
            <a:lvl4pPr marL="2438339" lvl="3" indent="-423323" rtl="0">
              <a:spcBef>
                <a:spcPts val="0"/>
              </a:spcBef>
              <a:spcAft>
                <a:spcPts val="0"/>
              </a:spcAft>
              <a:buSzPts val="1400"/>
              <a:buFont typeface="Anaheim"/>
              <a:buChar char="●"/>
              <a:defRPr/>
            </a:lvl4pPr>
            <a:lvl5pPr marL="3047924" lvl="4" indent="-423323" rtl="0">
              <a:spcBef>
                <a:spcPts val="0"/>
              </a:spcBef>
              <a:spcAft>
                <a:spcPts val="0"/>
              </a:spcAft>
              <a:buSzPts val="1400"/>
              <a:buFont typeface="Anaheim"/>
              <a:buChar char="○"/>
              <a:defRPr/>
            </a:lvl5pPr>
            <a:lvl6pPr marL="3657509" lvl="5" indent="-423323" rtl="0">
              <a:spcBef>
                <a:spcPts val="0"/>
              </a:spcBef>
              <a:spcAft>
                <a:spcPts val="0"/>
              </a:spcAft>
              <a:buSzPts val="1400"/>
              <a:buFont typeface="Anaheim"/>
              <a:buChar char="■"/>
              <a:defRPr/>
            </a:lvl6pPr>
            <a:lvl7pPr marL="4267093" lvl="6" indent="-423323" rtl="0">
              <a:spcBef>
                <a:spcPts val="0"/>
              </a:spcBef>
              <a:spcAft>
                <a:spcPts val="0"/>
              </a:spcAft>
              <a:buSzPts val="1400"/>
              <a:buFont typeface="Anaheim"/>
              <a:buChar char="●"/>
              <a:defRPr/>
            </a:lvl7pPr>
            <a:lvl8pPr marL="4876678" lvl="7" indent="-423323" rtl="0">
              <a:spcBef>
                <a:spcPts val="0"/>
              </a:spcBef>
              <a:spcAft>
                <a:spcPts val="0"/>
              </a:spcAft>
              <a:buSzPts val="1400"/>
              <a:buFont typeface="Anaheim"/>
              <a:buChar char="○"/>
              <a:defRPr/>
            </a:lvl8pPr>
            <a:lvl9pPr marL="5486263" lvl="8" indent="-423323" rtl="0">
              <a:spcBef>
                <a:spcPts val="0"/>
              </a:spcBef>
              <a:spcAft>
                <a:spcPts val="0"/>
              </a:spcAft>
              <a:buSzPts val="1400"/>
              <a:buFont typeface="Anaheim"/>
              <a:buChar char="■"/>
              <a:defRPr/>
            </a:lvl9pPr>
          </a:lstStyle>
          <a:p>
            <a:endParaRPr/>
          </a:p>
        </p:txBody>
      </p:sp>
      <p:sp>
        <p:nvSpPr>
          <p:cNvPr id="3828" name="Google Shape;3828;p23"/>
          <p:cNvSpPr txBox="1">
            <a:spLocks noGrp="1"/>
          </p:cNvSpPr>
          <p:nvPr>
            <p:ph type="body" idx="2"/>
          </p:nvPr>
        </p:nvSpPr>
        <p:spPr>
          <a:xfrm>
            <a:off x="6096000" y="2385033"/>
            <a:ext cx="5136000" cy="3332800"/>
          </a:xfrm>
          <a:prstGeom prst="rect">
            <a:avLst/>
          </a:prstGeom>
        </p:spPr>
        <p:txBody>
          <a:bodyPr spcFirstLastPara="1" wrap="square" lIns="91425" tIns="91425" rIns="91425" bIns="91425" anchor="t" anchorCtr="0">
            <a:noAutofit/>
          </a:bodyPr>
          <a:lstStyle>
            <a:lvl1pPr marL="609585" marR="67732" lvl="0" indent="-423323" rtl="0">
              <a:spcBef>
                <a:spcPts val="0"/>
              </a:spcBef>
              <a:spcAft>
                <a:spcPts val="0"/>
              </a:spcAft>
              <a:buSzPts val="1400"/>
              <a:buChar char="●"/>
              <a:defRPr sz="1600"/>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a:p>
        </p:txBody>
      </p:sp>
    </p:spTree>
    <p:extLst>
      <p:ext uri="{BB962C8B-B14F-4D97-AF65-F5344CB8AC3E}">
        <p14:creationId xmlns:p14="http://schemas.microsoft.com/office/powerpoint/2010/main" val="299824439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3829"/>
        <p:cNvGrpSpPr/>
        <p:nvPr/>
      </p:nvGrpSpPr>
      <p:grpSpPr>
        <a:xfrm>
          <a:off x="0" y="0"/>
          <a:ext cx="0" cy="0"/>
          <a:chOff x="0" y="0"/>
          <a:chExt cx="0" cy="0"/>
        </a:xfrm>
      </p:grpSpPr>
      <p:grpSp>
        <p:nvGrpSpPr>
          <p:cNvPr id="3830" name="Google Shape;3830;p24"/>
          <p:cNvGrpSpPr/>
          <p:nvPr/>
        </p:nvGrpSpPr>
        <p:grpSpPr>
          <a:xfrm>
            <a:off x="-230463" y="624833"/>
            <a:ext cx="12458077" cy="6514283"/>
            <a:chOff x="-172847" y="468625"/>
            <a:chExt cx="9343558" cy="4885712"/>
          </a:xfrm>
        </p:grpSpPr>
        <p:sp>
          <p:nvSpPr>
            <p:cNvPr id="3831" name="Google Shape;3831;p24"/>
            <p:cNvSpPr/>
            <p:nvPr/>
          </p:nvSpPr>
          <p:spPr>
            <a:xfrm>
              <a:off x="5872129" y="46862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2" name="Google Shape;3832;p24"/>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3" name="Google Shape;3833;p24"/>
            <p:cNvSpPr/>
            <p:nvPr/>
          </p:nvSpPr>
          <p:spPr>
            <a:xfrm>
              <a:off x="8161949" y="253814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834" name="Google Shape;3834;p24"/>
            <p:cNvGrpSpPr/>
            <p:nvPr/>
          </p:nvGrpSpPr>
          <p:grpSpPr>
            <a:xfrm>
              <a:off x="-172847" y="2867657"/>
              <a:ext cx="9343558" cy="2486681"/>
              <a:chOff x="-172847" y="2867657"/>
              <a:chExt cx="9343558" cy="2486681"/>
            </a:xfrm>
          </p:grpSpPr>
          <p:grpSp>
            <p:nvGrpSpPr>
              <p:cNvPr id="3835" name="Google Shape;3835;p24"/>
              <p:cNvGrpSpPr/>
              <p:nvPr/>
            </p:nvGrpSpPr>
            <p:grpSpPr>
              <a:xfrm>
                <a:off x="-65450" y="4357527"/>
                <a:ext cx="9236161" cy="824931"/>
                <a:chOff x="-65450" y="4357527"/>
                <a:chExt cx="9236161" cy="824931"/>
              </a:xfrm>
            </p:grpSpPr>
            <p:sp>
              <p:nvSpPr>
                <p:cNvPr id="3836" name="Google Shape;3836;p24"/>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7" name="Google Shape;3837;p24"/>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38" name="Google Shape;3838;p24"/>
              <p:cNvGrpSpPr/>
              <p:nvPr/>
            </p:nvGrpSpPr>
            <p:grpSpPr>
              <a:xfrm>
                <a:off x="6175625" y="3705875"/>
                <a:ext cx="2926525" cy="1549975"/>
                <a:chOff x="6175625" y="3705875"/>
                <a:chExt cx="2926525" cy="1549975"/>
              </a:xfrm>
            </p:grpSpPr>
            <p:grpSp>
              <p:nvGrpSpPr>
                <p:cNvPr id="3839" name="Google Shape;3839;p24"/>
                <p:cNvGrpSpPr/>
                <p:nvPr/>
              </p:nvGrpSpPr>
              <p:grpSpPr>
                <a:xfrm flipH="1">
                  <a:off x="7642150" y="3705875"/>
                  <a:ext cx="1460000" cy="1549975"/>
                  <a:chOff x="5402750" y="3100275"/>
                  <a:chExt cx="1460000" cy="1549975"/>
                </a:xfrm>
              </p:grpSpPr>
              <p:sp>
                <p:nvSpPr>
                  <p:cNvPr id="3840" name="Google Shape;3840;p24"/>
                  <p:cNvSpPr/>
                  <p:nvPr/>
                </p:nvSpPr>
                <p:spPr>
                  <a:xfrm>
                    <a:off x="6526400" y="4117600"/>
                    <a:ext cx="336350" cy="406625"/>
                  </a:xfrm>
                  <a:custGeom>
                    <a:avLst/>
                    <a:gdLst/>
                    <a:ahLst/>
                    <a:cxnLst/>
                    <a:rect l="l" t="t" r="r" b="b"/>
                    <a:pathLst>
                      <a:path w="13454" h="16265" extrusionOk="0">
                        <a:moveTo>
                          <a:pt x="12419" y="1"/>
                        </a:moveTo>
                        <a:cubicBezTo>
                          <a:pt x="12418" y="1"/>
                          <a:pt x="0" y="1394"/>
                          <a:pt x="274" y="16264"/>
                        </a:cubicBezTo>
                        <a:lnTo>
                          <a:pt x="274" y="16264"/>
                        </a:lnTo>
                        <a:cubicBezTo>
                          <a:pt x="282" y="16258"/>
                          <a:pt x="13454" y="12183"/>
                          <a:pt x="12419" y="1"/>
                        </a:cubicBezTo>
                        <a:close/>
                        <a:moveTo>
                          <a:pt x="274" y="16264"/>
                        </a:moveTo>
                        <a:cubicBezTo>
                          <a:pt x="274" y="16264"/>
                          <a:pt x="274" y="16264"/>
                          <a:pt x="274" y="16264"/>
                        </a:cubicBezTo>
                        <a:cubicBezTo>
                          <a:pt x="274" y="16264"/>
                          <a:pt x="274" y="16264"/>
                          <a:pt x="274" y="1626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1" name="Google Shape;3841;p24"/>
                  <p:cNvSpPr/>
                  <p:nvPr/>
                </p:nvSpPr>
                <p:spPr>
                  <a:xfrm>
                    <a:off x="6526700" y="4192275"/>
                    <a:ext cx="243500" cy="337325"/>
                  </a:xfrm>
                  <a:custGeom>
                    <a:avLst/>
                    <a:gdLst/>
                    <a:ahLst/>
                    <a:cxnLst/>
                    <a:rect l="l" t="t" r="r" b="b"/>
                    <a:pathLst>
                      <a:path w="9740" h="13493" extrusionOk="0">
                        <a:moveTo>
                          <a:pt x="9491" y="0"/>
                        </a:moveTo>
                        <a:cubicBezTo>
                          <a:pt x="9429" y="0"/>
                          <a:pt x="9370" y="25"/>
                          <a:pt x="9335" y="73"/>
                        </a:cubicBezTo>
                        <a:lnTo>
                          <a:pt x="84" y="13170"/>
                        </a:lnTo>
                        <a:cubicBezTo>
                          <a:pt x="0" y="13266"/>
                          <a:pt x="36" y="13396"/>
                          <a:pt x="119" y="13456"/>
                        </a:cubicBezTo>
                        <a:cubicBezTo>
                          <a:pt x="158" y="13480"/>
                          <a:pt x="202" y="13492"/>
                          <a:pt x="245" y="13492"/>
                        </a:cubicBezTo>
                        <a:cubicBezTo>
                          <a:pt x="309" y="13492"/>
                          <a:pt x="370" y="13465"/>
                          <a:pt x="405" y="13408"/>
                        </a:cubicBezTo>
                        <a:lnTo>
                          <a:pt x="9668" y="300"/>
                        </a:lnTo>
                        <a:cubicBezTo>
                          <a:pt x="9740" y="216"/>
                          <a:pt x="9716" y="73"/>
                          <a:pt x="9621" y="38"/>
                        </a:cubicBezTo>
                        <a:cubicBezTo>
                          <a:pt x="9581" y="13"/>
                          <a:pt x="9535" y="0"/>
                          <a:pt x="9491"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2" name="Google Shape;3842;p24"/>
                  <p:cNvSpPr/>
                  <p:nvPr/>
                </p:nvSpPr>
                <p:spPr>
                  <a:xfrm>
                    <a:off x="6608550" y="4290800"/>
                    <a:ext cx="17300" cy="114400"/>
                  </a:xfrm>
                  <a:custGeom>
                    <a:avLst/>
                    <a:gdLst/>
                    <a:ahLst/>
                    <a:cxnLst/>
                    <a:rect l="l" t="t" r="r" b="b"/>
                    <a:pathLst>
                      <a:path w="692" h="4576" extrusionOk="0">
                        <a:moveTo>
                          <a:pt x="208" y="1"/>
                        </a:moveTo>
                        <a:cubicBezTo>
                          <a:pt x="202" y="1"/>
                          <a:pt x="197" y="1"/>
                          <a:pt x="191" y="2"/>
                        </a:cubicBezTo>
                        <a:cubicBezTo>
                          <a:pt x="84" y="2"/>
                          <a:pt x="1" y="109"/>
                          <a:pt x="1" y="216"/>
                        </a:cubicBezTo>
                        <a:lnTo>
                          <a:pt x="298" y="4395"/>
                        </a:lnTo>
                        <a:cubicBezTo>
                          <a:pt x="298" y="4496"/>
                          <a:pt x="392" y="4575"/>
                          <a:pt x="492" y="4575"/>
                        </a:cubicBezTo>
                        <a:cubicBezTo>
                          <a:pt x="499" y="4575"/>
                          <a:pt x="506" y="4575"/>
                          <a:pt x="513" y="4574"/>
                        </a:cubicBezTo>
                        <a:cubicBezTo>
                          <a:pt x="572" y="4574"/>
                          <a:pt x="632" y="4526"/>
                          <a:pt x="667" y="4491"/>
                        </a:cubicBezTo>
                        <a:cubicBezTo>
                          <a:pt x="679" y="4443"/>
                          <a:pt x="691" y="4395"/>
                          <a:pt x="691" y="4372"/>
                        </a:cubicBezTo>
                        <a:lnTo>
                          <a:pt x="393" y="181"/>
                        </a:lnTo>
                        <a:cubicBezTo>
                          <a:pt x="393" y="91"/>
                          <a:pt x="298" y="1"/>
                          <a:pt x="208"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3" name="Google Shape;3843;p24"/>
                  <p:cNvSpPr/>
                  <p:nvPr/>
                </p:nvSpPr>
                <p:spPr>
                  <a:xfrm>
                    <a:off x="6702025" y="4256500"/>
                    <a:ext cx="78000" cy="25675"/>
                  </a:xfrm>
                  <a:custGeom>
                    <a:avLst/>
                    <a:gdLst/>
                    <a:ahLst/>
                    <a:cxnLst/>
                    <a:rect l="l" t="t" r="r" b="b"/>
                    <a:pathLst>
                      <a:path w="3120" h="1027" extrusionOk="0">
                        <a:moveTo>
                          <a:pt x="2899" y="0"/>
                        </a:moveTo>
                        <a:cubicBezTo>
                          <a:pt x="2886" y="0"/>
                          <a:pt x="2872" y="2"/>
                          <a:pt x="2858" y="5"/>
                        </a:cubicBezTo>
                        <a:lnTo>
                          <a:pt x="179" y="636"/>
                        </a:lnTo>
                        <a:cubicBezTo>
                          <a:pt x="83" y="660"/>
                          <a:pt x="0" y="767"/>
                          <a:pt x="36" y="874"/>
                        </a:cubicBezTo>
                        <a:cubicBezTo>
                          <a:pt x="55" y="962"/>
                          <a:pt x="131" y="1026"/>
                          <a:pt x="218" y="1026"/>
                        </a:cubicBezTo>
                        <a:cubicBezTo>
                          <a:pt x="236" y="1026"/>
                          <a:pt x="255" y="1023"/>
                          <a:pt x="274" y="1017"/>
                        </a:cubicBezTo>
                        <a:lnTo>
                          <a:pt x="2953" y="398"/>
                        </a:lnTo>
                        <a:cubicBezTo>
                          <a:pt x="3001" y="398"/>
                          <a:pt x="3036" y="362"/>
                          <a:pt x="3072" y="326"/>
                        </a:cubicBezTo>
                        <a:cubicBezTo>
                          <a:pt x="3096" y="279"/>
                          <a:pt x="3120" y="231"/>
                          <a:pt x="3096" y="159"/>
                        </a:cubicBezTo>
                        <a:cubicBezTo>
                          <a:pt x="3075" y="66"/>
                          <a:pt x="2991" y="0"/>
                          <a:pt x="2899"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4" name="Google Shape;3844;p24"/>
                  <p:cNvSpPr/>
                  <p:nvPr/>
                </p:nvSpPr>
                <p:spPr>
                  <a:xfrm>
                    <a:off x="6535925" y="4406125"/>
                    <a:ext cx="321500" cy="138200"/>
                  </a:xfrm>
                  <a:custGeom>
                    <a:avLst/>
                    <a:gdLst/>
                    <a:ahLst/>
                    <a:cxnLst/>
                    <a:rect l="l" t="t" r="r" b="b"/>
                    <a:pathLst>
                      <a:path w="12860" h="5528" extrusionOk="0">
                        <a:moveTo>
                          <a:pt x="8353" y="1"/>
                        </a:moveTo>
                        <a:cubicBezTo>
                          <a:pt x="5898" y="1"/>
                          <a:pt x="2799" y="989"/>
                          <a:pt x="0" y="4819"/>
                        </a:cubicBezTo>
                        <a:cubicBezTo>
                          <a:pt x="0" y="4819"/>
                          <a:pt x="1950" y="5527"/>
                          <a:pt x="4457" y="5527"/>
                        </a:cubicBezTo>
                        <a:cubicBezTo>
                          <a:pt x="7199" y="5527"/>
                          <a:pt x="10608" y="4679"/>
                          <a:pt x="12859" y="1128"/>
                        </a:cubicBezTo>
                        <a:cubicBezTo>
                          <a:pt x="12859" y="1128"/>
                          <a:pt x="10974" y="1"/>
                          <a:pt x="83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5" name="Google Shape;3845;p24"/>
                  <p:cNvSpPr/>
                  <p:nvPr/>
                </p:nvSpPr>
                <p:spPr>
                  <a:xfrm>
                    <a:off x="6530275" y="4441775"/>
                    <a:ext cx="262550" cy="89725"/>
                  </a:xfrm>
                  <a:custGeom>
                    <a:avLst/>
                    <a:gdLst/>
                    <a:ahLst/>
                    <a:cxnLst/>
                    <a:rect l="l" t="t" r="r" b="b"/>
                    <a:pathLst>
                      <a:path w="10502" h="3589" extrusionOk="0">
                        <a:moveTo>
                          <a:pt x="10304" y="1"/>
                        </a:moveTo>
                        <a:cubicBezTo>
                          <a:pt x="10282" y="1"/>
                          <a:pt x="10261" y="4"/>
                          <a:pt x="10240" y="11"/>
                        </a:cubicBezTo>
                        <a:lnTo>
                          <a:pt x="167" y="3190"/>
                        </a:lnTo>
                        <a:cubicBezTo>
                          <a:pt x="60" y="3226"/>
                          <a:pt x="0" y="3345"/>
                          <a:pt x="24" y="3452"/>
                        </a:cubicBezTo>
                        <a:cubicBezTo>
                          <a:pt x="54" y="3533"/>
                          <a:pt x="145" y="3588"/>
                          <a:pt x="238" y="3588"/>
                        </a:cubicBezTo>
                        <a:cubicBezTo>
                          <a:pt x="254" y="3588"/>
                          <a:pt x="270" y="3587"/>
                          <a:pt x="286" y="3583"/>
                        </a:cubicBezTo>
                        <a:lnTo>
                          <a:pt x="10359" y="392"/>
                        </a:lnTo>
                        <a:cubicBezTo>
                          <a:pt x="10406" y="380"/>
                          <a:pt x="10430" y="357"/>
                          <a:pt x="10466" y="321"/>
                        </a:cubicBezTo>
                        <a:cubicBezTo>
                          <a:pt x="10502" y="261"/>
                          <a:pt x="10502" y="202"/>
                          <a:pt x="10490" y="142"/>
                        </a:cubicBezTo>
                        <a:cubicBezTo>
                          <a:pt x="10471" y="56"/>
                          <a:pt x="10390" y="1"/>
                          <a:pt x="10304"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6" name="Google Shape;3846;p24"/>
                  <p:cNvSpPr/>
                  <p:nvPr/>
                </p:nvSpPr>
                <p:spPr>
                  <a:xfrm>
                    <a:off x="6625825" y="4433500"/>
                    <a:ext cx="49425" cy="67725"/>
                  </a:xfrm>
                  <a:custGeom>
                    <a:avLst/>
                    <a:gdLst/>
                    <a:ahLst/>
                    <a:cxnLst/>
                    <a:rect l="l" t="t" r="r" b="b"/>
                    <a:pathLst>
                      <a:path w="1977" h="2709" extrusionOk="0">
                        <a:moveTo>
                          <a:pt x="1747" y="0"/>
                        </a:moveTo>
                        <a:cubicBezTo>
                          <a:pt x="1683" y="0"/>
                          <a:pt x="1621" y="32"/>
                          <a:pt x="1584" y="92"/>
                        </a:cubicBezTo>
                        <a:lnTo>
                          <a:pt x="60" y="2390"/>
                        </a:lnTo>
                        <a:cubicBezTo>
                          <a:pt x="0" y="2497"/>
                          <a:pt x="36" y="2616"/>
                          <a:pt x="119" y="2676"/>
                        </a:cubicBezTo>
                        <a:cubicBezTo>
                          <a:pt x="154" y="2698"/>
                          <a:pt x="192" y="2708"/>
                          <a:pt x="229" y="2708"/>
                        </a:cubicBezTo>
                        <a:cubicBezTo>
                          <a:pt x="294" y="2708"/>
                          <a:pt x="355" y="2677"/>
                          <a:pt x="393" y="2616"/>
                        </a:cubicBezTo>
                        <a:lnTo>
                          <a:pt x="1917" y="307"/>
                        </a:lnTo>
                        <a:cubicBezTo>
                          <a:pt x="1977" y="211"/>
                          <a:pt x="1953" y="92"/>
                          <a:pt x="1858" y="33"/>
                        </a:cubicBezTo>
                        <a:cubicBezTo>
                          <a:pt x="1823" y="11"/>
                          <a:pt x="1784" y="0"/>
                          <a:pt x="1747"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7" name="Google Shape;3847;p24"/>
                  <p:cNvSpPr/>
                  <p:nvPr/>
                </p:nvSpPr>
                <p:spPr>
                  <a:xfrm>
                    <a:off x="6719875" y="4461225"/>
                    <a:ext cx="53000" cy="28700"/>
                  </a:xfrm>
                  <a:custGeom>
                    <a:avLst/>
                    <a:gdLst/>
                    <a:ahLst/>
                    <a:cxnLst/>
                    <a:rect l="l" t="t" r="r" b="b"/>
                    <a:pathLst>
                      <a:path w="2120" h="1148" extrusionOk="0">
                        <a:moveTo>
                          <a:pt x="236" y="1"/>
                        </a:moveTo>
                        <a:cubicBezTo>
                          <a:pt x="157" y="1"/>
                          <a:pt x="83" y="47"/>
                          <a:pt x="48" y="126"/>
                        </a:cubicBezTo>
                        <a:cubicBezTo>
                          <a:pt x="1" y="233"/>
                          <a:pt x="48" y="352"/>
                          <a:pt x="155" y="388"/>
                        </a:cubicBezTo>
                        <a:lnTo>
                          <a:pt x="1810" y="1138"/>
                        </a:lnTo>
                        <a:cubicBezTo>
                          <a:pt x="1831" y="1144"/>
                          <a:pt x="1853" y="1147"/>
                          <a:pt x="1876" y="1147"/>
                        </a:cubicBezTo>
                        <a:cubicBezTo>
                          <a:pt x="1944" y="1147"/>
                          <a:pt x="2016" y="1120"/>
                          <a:pt x="2060" y="1067"/>
                        </a:cubicBezTo>
                        <a:cubicBezTo>
                          <a:pt x="2072" y="1067"/>
                          <a:pt x="2072" y="1043"/>
                          <a:pt x="2072" y="1031"/>
                        </a:cubicBezTo>
                        <a:cubicBezTo>
                          <a:pt x="2120" y="924"/>
                          <a:pt x="2072" y="805"/>
                          <a:pt x="1965" y="769"/>
                        </a:cubicBezTo>
                        <a:lnTo>
                          <a:pt x="322" y="19"/>
                        </a:lnTo>
                        <a:cubicBezTo>
                          <a:pt x="294" y="7"/>
                          <a:pt x="265" y="1"/>
                          <a:pt x="236"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8" name="Google Shape;3848;p24"/>
                  <p:cNvSpPr/>
                  <p:nvPr/>
                </p:nvSpPr>
                <p:spPr>
                  <a:xfrm>
                    <a:off x="6218925" y="4083675"/>
                    <a:ext cx="366125" cy="439950"/>
                  </a:xfrm>
                  <a:custGeom>
                    <a:avLst/>
                    <a:gdLst/>
                    <a:ahLst/>
                    <a:cxnLst/>
                    <a:rect l="l" t="t" r="r" b="b"/>
                    <a:pathLst>
                      <a:path w="14645" h="17598" extrusionOk="0">
                        <a:moveTo>
                          <a:pt x="2477" y="0"/>
                        </a:moveTo>
                        <a:lnTo>
                          <a:pt x="2477" y="0"/>
                        </a:lnTo>
                        <a:cubicBezTo>
                          <a:pt x="0" y="11978"/>
                          <a:pt x="12621" y="17598"/>
                          <a:pt x="12633" y="17598"/>
                        </a:cubicBezTo>
                        <a:cubicBezTo>
                          <a:pt x="14645" y="2846"/>
                          <a:pt x="2477" y="0"/>
                          <a:pt x="2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9" name="Google Shape;3849;p24"/>
                  <p:cNvSpPr/>
                  <p:nvPr/>
                </p:nvSpPr>
                <p:spPr>
                  <a:xfrm>
                    <a:off x="6337375" y="4166050"/>
                    <a:ext cx="202450" cy="362700"/>
                  </a:xfrm>
                  <a:custGeom>
                    <a:avLst/>
                    <a:gdLst/>
                    <a:ahLst/>
                    <a:cxnLst/>
                    <a:rect l="l" t="t" r="r" b="b"/>
                    <a:pathLst>
                      <a:path w="8098" h="14508" extrusionOk="0">
                        <a:moveTo>
                          <a:pt x="231" y="0"/>
                        </a:moveTo>
                        <a:cubicBezTo>
                          <a:pt x="200" y="0"/>
                          <a:pt x="170" y="9"/>
                          <a:pt x="144" y="27"/>
                        </a:cubicBezTo>
                        <a:cubicBezTo>
                          <a:pt x="49" y="75"/>
                          <a:pt x="1" y="194"/>
                          <a:pt x="61" y="289"/>
                        </a:cubicBezTo>
                        <a:lnTo>
                          <a:pt x="7716" y="14398"/>
                        </a:lnTo>
                        <a:cubicBezTo>
                          <a:pt x="7749" y="14464"/>
                          <a:pt x="7823" y="14507"/>
                          <a:pt x="7893" y="14507"/>
                        </a:cubicBezTo>
                        <a:cubicBezTo>
                          <a:pt x="7923" y="14507"/>
                          <a:pt x="7953" y="14499"/>
                          <a:pt x="7978" y="14481"/>
                        </a:cubicBezTo>
                        <a:cubicBezTo>
                          <a:pt x="8014" y="14457"/>
                          <a:pt x="8038" y="14445"/>
                          <a:pt x="8062" y="14422"/>
                        </a:cubicBezTo>
                        <a:cubicBezTo>
                          <a:pt x="8085" y="14362"/>
                          <a:pt x="8097" y="14267"/>
                          <a:pt x="8062" y="14207"/>
                        </a:cubicBezTo>
                        <a:lnTo>
                          <a:pt x="406" y="98"/>
                        </a:lnTo>
                        <a:cubicBezTo>
                          <a:pt x="373" y="41"/>
                          <a:pt x="300" y="0"/>
                          <a:pt x="231"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0" name="Google Shape;3850;p24"/>
                  <p:cNvSpPr/>
                  <p:nvPr/>
                </p:nvSpPr>
                <p:spPr>
                  <a:xfrm>
                    <a:off x="6456450" y="4281575"/>
                    <a:ext cx="30675" cy="113225"/>
                  </a:xfrm>
                  <a:custGeom>
                    <a:avLst/>
                    <a:gdLst/>
                    <a:ahLst/>
                    <a:cxnLst/>
                    <a:rect l="l" t="t" r="r" b="b"/>
                    <a:pathLst>
                      <a:path w="1227" h="4529" extrusionOk="0">
                        <a:moveTo>
                          <a:pt x="1022" y="1"/>
                        </a:moveTo>
                        <a:cubicBezTo>
                          <a:pt x="914" y="1"/>
                          <a:pt x="821" y="69"/>
                          <a:pt x="810" y="169"/>
                        </a:cubicBezTo>
                        <a:lnTo>
                          <a:pt x="24" y="4288"/>
                        </a:lnTo>
                        <a:cubicBezTo>
                          <a:pt x="0" y="4407"/>
                          <a:pt x="84" y="4514"/>
                          <a:pt x="179" y="4526"/>
                        </a:cubicBezTo>
                        <a:cubicBezTo>
                          <a:pt x="191" y="4528"/>
                          <a:pt x="203" y="4528"/>
                          <a:pt x="215" y="4528"/>
                        </a:cubicBezTo>
                        <a:cubicBezTo>
                          <a:pt x="292" y="4528"/>
                          <a:pt x="352" y="4495"/>
                          <a:pt x="393" y="4443"/>
                        </a:cubicBezTo>
                        <a:cubicBezTo>
                          <a:pt x="405" y="4407"/>
                          <a:pt x="405" y="4395"/>
                          <a:pt x="417" y="4360"/>
                        </a:cubicBezTo>
                        <a:lnTo>
                          <a:pt x="1215" y="240"/>
                        </a:lnTo>
                        <a:cubicBezTo>
                          <a:pt x="1227" y="121"/>
                          <a:pt x="1155" y="14"/>
                          <a:pt x="1048" y="2"/>
                        </a:cubicBezTo>
                        <a:cubicBezTo>
                          <a:pt x="1040" y="1"/>
                          <a:pt x="1031" y="1"/>
                          <a:pt x="1022"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1" name="Google Shape;3851;p24"/>
                  <p:cNvSpPr/>
                  <p:nvPr/>
                </p:nvSpPr>
                <p:spPr>
                  <a:xfrm>
                    <a:off x="6319525" y="4229100"/>
                    <a:ext cx="76525" cy="33525"/>
                  </a:xfrm>
                  <a:custGeom>
                    <a:avLst/>
                    <a:gdLst/>
                    <a:ahLst/>
                    <a:cxnLst/>
                    <a:rect l="l" t="t" r="r" b="b"/>
                    <a:pathLst>
                      <a:path w="3061" h="1341" extrusionOk="0">
                        <a:moveTo>
                          <a:pt x="228" y="1"/>
                        </a:moveTo>
                        <a:cubicBezTo>
                          <a:pt x="151" y="1"/>
                          <a:pt x="75" y="55"/>
                          <a:pt x="48" y="136"/>
                        </a:cubicBezTo>
                        <a:cubicBezTo>
                          <a:pt x="1" y="243"/>
                          <a:pt x="60" y="363"/>
                          <a:pt x="167" y="386"/>
                        </a:cubicBezTo>
                        <a:lnTo>
                          <a:pt x="2763" y="1327"/>
                        </a:lnTo>
                        <a:cubicBezTo>
                          <a:pt x="2785" y="1337"/>
                          <a:pt x="2809" y="1341"/>
                          <a:pt x="2833" y="1341"/>
                        </a:cubicBezTo>
                        <a:cubicBezTo>
                          <a:pt x="2899" y="1341"/>
                          <a:pt x="2966" y="1308"/>
                          <a:pt x="3001" y="1255"/>
                        </a:cubicBezTo>
                        <a:cubicBezTo>
                          <a:pt x="3013" y="1244"/>
                          <a:pt x="3013" y="1220"/>
                          <a:pt x="3013" y="1208"/>
                        </a:cubicBezTo>
                        <a:cubicBezTo>
                          <a:pt x="3061" y="1101"/>
                          <a:pt x="3001" y="1005"/>
                          <a:pt x="2894" y="958"/>
                        </a:cubicBezTo>
                        <a:lnTo>
                          <a:pt x="298" y="17"/>
                        </a:lnTo>
                        <a:cubicBezTo>
                          <a:pt x="276" y="6"/>
                          <a:pt x="252" y="1"/>
                          <a:pt x="228"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2" name="Google Shape;3852;p24"/>
                  <p:cNvSpPr/>
                  <p:nvPr/>
                </p:nvSpPr>
                <p:spPr>
                  <a:xfrm>
                    <a:off x="6223375" y="4379225"/>
                    <a:ext cx="308100" cy="152750"/>
                  </a:xfrm>
                  <a:custGeom>
                    <a:avLst/>
                    <a:gdLst/>
                    <a:ahLst/>
                    <a:cxnLst/>
                    <a:rect l="l" t="t" r="r" b="b"/>
                    <a:pathLst>
                      <a:path w="12324" h="6110" extrusionOk="0">
                        <a:moveTo>
                          <a:pt x="3510" y="0"/>
                        </a:moveTo>
                        <a:cubicBezTo>
                          <a:pt x="1463" y="0"/>
                          <a:pt x="1" y="656"/>
                          <a:pt x="1" y="656"/>
                        </a:cubicBezTo>
                        <a:cubicBezTo>
                          <a:pt x="2198" y="5263"/>
                          <a:pt x="6566" y="6109"/>
                          <a:pt x="9466" y="6109"/>
                        </a:cubicBezTo>
                        <a:cubicBezTo>
                          <a:pt x="11139" y="6109"/>
                          <a:pt x="12324" y="5828"/>
                          <a:pt x="12324" y="5823"/>
                        </a:cubicBezTo>
                        <a:cubicBezTo>
                          <a:pt x="9636" y="1052"/>
                          <a:pt x="6104" y="0"/>
                          <a:pt x="35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3" name="Google Shape;3853;p24"/>
                  <p:cNvSpPr/>
                  <p:nvPr/>
                </p:nvSpPr>
                <p:spPr>
                  <a:xfrm>
                    <a:off x="6284700" y="4411525"/>
                    <a:ext cx="252150" cy="118575"/>
                  </a:xfrm>
                  <a:custGeom>
                    <a:avLst/>
                    <a:gdLst/>
                    <a:ahLst/>
                    <a:cxnLst/>
                    <a:rect l="l" t="t" r="r" b="b"/>
                    <a:pathLst>
                      <a:path w="10086" h="4743" extrusionOk="0">
                        <a:moveTo>
                          <a:pt x="223" y="0"/>
                        </a:moveTo>
                        <a:cubicBezTo>
                          <a:pt x="145" y="0"/>
                          <a:pt x="74" y="44"/>
                          <a:pt x="48" y="114"/>
                        </a:cubicBezTo>
                        <a:cubicBezTo>
                          <a:pt x="1" y="221"/>
                          <a:pt x="48" y="340"/>
                          <a:pt x="143" y="388"/>
                        </a:cubicBezTo>
                        <a:lnTo>
                          <a:pt x="9776" y="4734"/>
                        </a:lnTo>
                        <a:cubicBezTo>
                          <a:pt x="9799" y="4740"/>
                          <a:pt x="9823" y="4743"/>
                          <a:pt x="9846" y="4743"/>
                        </a:cubicBezTo>
                        <a:cubicBezTo>
                          <a:pt x="9916" y="4743"/>
                          <a:pt x="9981" y="4716"/>
                          <a:pt x="10026" y="4662"/>
                        </a:cubicBezTo>
                        <a:cubicBezTo>
                          <a:pt x="10026" y="4638"/>
                          <a:pt x="10049" y="4626"/>
                          <a:pt x="10049" y="4626"/>
                        </a:cubicBezTo>
                        <a:cubicBezTo>
                          <a:pt x="10085" y="4519"/>
                          <a:pt x="10049" y="4400"/>
                          <a:pt x="9942" y="4365"/>
                        </a:cubicBezTo>
                        <a:lnTo>
                          <a:pt x="310" y="19"/>
                        </a:lnTo>
                        <a:cubicBezTo>
                          <a:pt x="281" y="6"/>
                          <a:pt x="252" y="0"/>
                          <a:pt x="223"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4" name="Google Shape;3854;p24"/>
                  <p:cNvSpPr/>
                  <p:nvPr/>
                </p:nvSpPr>
                <p:spPr>
                  <a:xfrm>
                    <a:off x="6403475" y="4416950"/>
                    <a:ext cx="41975" cy="71650"/>
                  </a:xfrm>
                  <a:custGeom>
                    <a:avLst/>
                    <a:gdLst/>
                    <a:ahLst/>
                    <a:cxnLst/>
                    <a:rect l="l" t="t" r="r" b="b"/>
                    <a:pathLst>
                      <a:path w="1679" h="2866" extrusionOk="0">
                        <a:moveTo>
                          <a:pt x="223" y="1"/>
                        </a:moveTo>
                        <a:cubicBezTo>
                          <a:pt x="193" y="1"/>
                          <a:pt x="162" y="6"/>
                          <a:pt x="131" y="16"/>
                        </a:cubicBezTo>
                        <a:cubicBezTo>
                          <a:pt x="24" y="64"/>
                          <a:pt x="0" y="183"/>
                          <a:pt x="36" y="290"/>
                        </a:cubicBezTo>
                        <a:lnTo>
                          <a:pt x="1274" y="2755"/>
                        </a:lnTo>
                        <a:cubicBezTo>
                          <a:pt x="1308" y="2831"/>
                          <a:pt x="1379" y="2865"/>
                          <a:pt x="1456" y="2865"/>
                        </a:cubicBezTo>
                        <a:cubicBezTo>
                          <a:pt x="1486" y="2865"/>
                          <a:pt x="1518" y="2860"/>
                          <a:pt x="1548" y="2850"/>
                        </a:cubicBezTo>
                        <a:cubicBezTo>
                          <a:pt x="1572" y="2826"/>
                          <a:pt x="1608" y="2814"/>
                          <a:pt x="1619" y="2790"/>
                        </a:cubicBezTo>
                        <a:cubicBezTo>
                          <a:pt x="1667" y="2731"/>
                          <a:pt x="1679" y="2659"/>
                          <a:pt x="1631" y="2576"/>
                        </a:cubicBezTo>
                        <a:lnTo>
                          <a:pt x="393" y="111"/>
                        </a:lnTo>
                        <a:cubicBezTo>
                          <a:pt x="367" y="35"/>
                          <a:pt x="299" y="1"/>
                          <a:pt x="223"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5" name="Google Shape;3855;p24"/>
                  <p:cNvSpPr/>
                  <p:nvPr/>
                </p:nvSpPr>
                <p:spPr>
                  <a:xfrm>
                    <a:off x="6301075" y="4437650"/>
                    <a:ext cx="53900" cy="23900"/>
                  </a:xfrm>
                  <a:custGeom>
                    <a:avLst/>
                    <a:gdLst/>
                    <a:ahLst/>
                    <a:cxnLst/>
                    <a:rect l="l" t="t" r="r" b="b"/>
                    <a:pathLst>
                      <a:path w="2156" h="956" extrusionOk="0">
                        <a:moveTo>
                          <a:pt x="1946" y="0"/>
                        </a:moveTo>
                        <a:cubicBezTo>
                          <a:pt x="1928" y="0"/>
                          <a:pt x="1911" y="3"/>
                          <a:pt x="1894" y="10"/>
                        </a:cubicBezTo>
                        <a:lnTo>
                          <a:pt x="167" y="557"/>
                        </a:lnTo>
                        <a:cubicBezTo>
                          <a:pt x="60" y="593"/>
                          <a:pt x="0" y="712"/>
                          <a:pt x="24" y="819"/>
                        </a:cubicBezTo>
                        <a:cubicBezTo>
                          <a:pt x="55" y="900"/>
                          <a:pt x="145" y="955"/>
                          <a:pt x="238" y="955"/>
                        </a:cubicBezTo>
                        <a:cubicBezTo>
                          <a:pt x="254" y="955"/>
                          <a:pt x="270" y="954"/>
                          <a:pt x="286" y="950"/>
                        </a:cubicBezTo>
                        <a:lnTo>
                          <a:pt x="2013" y="403"/>
                        </a:lnTo>
                        <a:cubicBezTo>
                          <a:pt x="2048" y="379"/>
                          <a:pt x="2084" y="355"/>
                          <a:pt x="2108" y="319"/>
                        </a:cubicBezTo>
                        <a:cubicBezTo>
                          <a:pt x="2144" y="283"/>
                          <a:pt x="2155" y="224"/>
                          <a:pt x="2144" y="141"/>
                        </a:cubicBezTo>
                        <a:cubicBezTo>
                          <a:pt x="2114" y="62"/>
                          <a:pt x="2029" y="0"/>
                          <a:pt x="1946"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6" name="Google Shape;3856;p24"/>
                  <p:cNvSpPr/>
                  <p:nvPr/>
                </p:nvSpPr>
                <p:spPr>
                  <a:xfrm>
                    <a:off x="5464350" y="3709750"/>
                    <a:ext cx="445925" cy="631425"/>
                  </a:xfrm>
                  <a:custGeom>
                    <a:avLst/>
                    <a:gdLst/>
                    <a:ahLst/>
                    <a:cxnLst/>
                    <a:rect l="l" t="t" r="r" b="b"/>
                    <a:pathLst>
                      <a:path w="17837" h="25257" extrusionOk="0">
                        <a:moveTo>
                          <a:pt x="3184" y="0"/>
                        </a:moveTo>
                        <a:cubicBezTo>
                          <a:pt x="2810" y="0"/>
                          <a:pt x="2470" y="97"/>
                          <a:pt x="2180" y="313"/>
                        </a:cubicBezTo>
                        <a:cubicBezTo>
                          <a:pt x="1" y="1932"/>
                          <a:pt x="2811" y="8742"/>
                          <a:pt x="4263" y="11076"/>
                        </a:cubicBezTo>
                        <a:cubicBezTo>
                          <a:pt x="8240" y="17458"/>
                          <a:pt x="17837" y="25256"/>
                          <a:pt x="17837" y="25256"/>
                        </a:cubicBezTo>
                        <a:cubicBezTo>
                          <a:pt x="17837" y="25256"/>
                          <a:pt x="14527" y="11362"/>
                          <a:pt x="11038" y="6218"/>
                        </a:cubicBezTo>
                        <a:cubicBezTo>
                          <a:pt x="9744" y="4302"/>
                          <a:pt x="5685" y="0"/>
                          <a:pt x="31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7" name="Google Shape;3857;p24"/>
                  <p:cNvSpPr/>
                  <p:nvPr/>
                </p:nvSpPr>
                <p:spPr>
                  <a:xfrm>
                    <a:off x="5576275" y="3393250"/>
                    <a:ext cx="348275" cy="520775"/>
                  </a:xfrm>
                  <a:custGeom>
                    <a:avLst/>
                    <a:gdLst/>
                    <a:ahLst/>
                    <a:cxnLst/>
                    <a:rect l="l" t="t" r="r" b="b"/>
                    <a:pathLst>
                      <a:path w="13931" h="20831" extrusionOk="0">
                        <a:moveTo>
                          <a:pt x="2568" y="1"/>
                        </a:moveTo>
                        <a:cubicBezTo>
                          <a:pt x="2284" y="1"/>
                          <a:pt x="2025" y="73"/>
                          <a:pt x="1799" y="233"/>
                        </a:cubicBezTo>
                        <a:cubicBezTo>
                          <a:pt x="1" y="1495"/>
                          <a:pt x="2132" y="7091"/>
                          <a:pt x="3239" y="9020"/>
                        </a:cubicBezTo>
                        <a:cubicBezTo>
                          <a:pt x="6323" y="14282"/>
                          <a:pt x="13931" y="20831"/>
                          <a:pt x="13931" y="20831"/>
                        </a:cubicBezTo>
                        <a:cubicBezTo>
                          <a:pt x="13931" y="20831"/>
                          <a:pt x="11562" y="9496"/>
                          <a:pt x="8859" y="5233"/>
                        </a:cubicBezTo>
                        <a:cubicBezTo>
                          <a:pt x="7836" y="3647"/>
                          <a:pt x="4589" y="1"/>
                          <a:pt x="25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8" name="Google Shape;3858;p24"/>
                  <p:cNvSpPr/>
                  <p:nvPr/>
                </p:nvSpPr>
                <p:spPr>
                  <a:xfrm>
                    <a:off x="5944475" y="3566125"/>
                    <a:ext cx="242025" cy="383025"/>
                  </a:xfrm>
                  <a:custGeom>
                    <a:avLst/>
                    <a:gdLst/>
                    <a:ahLst/>
                    <a:cxnLst/>
                    <a:rect l="l" t="t" r="r" b="b"/>
                    <a:pathLst>
                      <a:path w="9681" h="15321" extrusionOk="0">
                        <a:moveTo>
                          <a:pt x="7793" y="1"/>
                        </a:moveTo>
                        <a:cubicBezTo>
                          <a:pt x="6281" y="1"/>
                          <a:pt x="4008" y="2963"/>
                          <a:pt x="3311" y="4260"/>
                        </a:cubicBezTo>
                        <a:cubicBezTo>
                          <a:pt x="1191" y="8153"/>
                          <a:pt x="1" y="15321"/>
                          <a:pt x="1" y="15321"/>
                        </a:cubicBezTo>
                        <a:cubicBezTo>
                          <a:pt x="1" y="15321"/>
                          <a:pt x="6121" y="9582"/>
                          <a:pt x="7740" y="6308"/>
                        </a:cubicBezTo>
                        <a:cubicBezTo>
                          <a:pt x="8430" y="4915"/>
                          <a:pt x="9681" y="735"/>
                          <a:pt x="8192" y="81"/>
                        </a:cubicBezTo>
                        <a:cubicBezTo>
                          <a:pt x="8067" y="26"/>
                          <a:pt x="7934" y="1"/>
                          <a:pt x="77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9" name="Google Shape;3859;p24"/>
                  <p:cNvSpPr/>
                  <p:nvPr/>
                </p:nvSpPr>
                <p:spPr>
                  <a:xfrm>
                    <a:off x="5402750" y="4103300"/>
                    <a:ext cx="500675" cy="295600"/>
                  </a:xfrm>
                  <a:custGeom>
                    <a:avLst/>
                    <a:gdLst/>
                    <a:ahLst/>
                    <a:cxnLst/>
                    <a:rect l="l" t="t" r="r" b="b"/>
                    <a:pathLst>
                      <a:path w="20027" h="11824" extrusionOk="0">
                        <a:moveTo>
                          <a:pt x="2845" y="1"/>
                        </a:moveTo>
                        <a:cubicBezTo>
                          <a:pt x="1903" y="1"/>
                          <a:pt x="1155" y="229"/>
                          <a:pt x="870" y="834"/>
                        </a:cubicBezTo>
                        <a:cubicBezTo>
                          <a:pt x="0" y="2680"/>
                          <a:pt x="4275" y="6192"/>
                          <a:pt x="6049" y="7228"/>
                        </a:cubicBezTo>
                        <a:cubicBezTo>
                          <a:pt x="10930" y="10050"/>
                          <a:pt x="20027" y="11824"/>
                          <a:pt x="20027" y="11824"/>
                        </a:cubicBezTo>
                        <a:cubicBezTo>
                          <a:pt x="20027" y="11824"/>
                          <a:pt x="12919" y="3799"/>
                          <a:pt x="8811" y="1632"/>
                        </a:cubicBezTo>
                        <a:cubicBezTo>
                          <a:pt x="7619" y="996"/>
                          <a:pt x="4811" y="1"/>
                          <a:pt x="28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0" name="Google Shape;3860;p24"/>
                  <p:cNvSpPr/>
                  <p:nvPr/>
                </p:nvSpPr>
                <p:spPr>
                  <a:xfrm>
                    <a:off x="5582525" y="3593250"/>
                    <a:ext cx="370025" cy="338350"/>
                  </a:xfrm>
                  <a:custGeom>
                    <a:avLst/>
                    <a:gdLst/>
                    <a:ahLst/>
                    <a:cxnLst/>
                    <a:rect l="l" t="t" r="r" b="b"/>
                    <a:pathLst>
                      <a:path w="14801" h="13534" extrusionOk="0">
                        <a:moveTo>
                          <a:pt x="2107" y="1"/>
                        </a:moveTo>
                        <a:cubicBezTo>
                          <a:pt x="1683" y="1"/>
                          <a:pt x="1334" y="119"/>
                          <a:pt x="1108" y="401"/>
                        </a:cubicBezTo>
                        <a:cubicBezTo>
                          <a:pt x="1" y="1758"/>
                          <a:pt x="2834" y="5568"/>
                          <a:pt x="4096" y="6806"/>
                        </a:cubicBezTo>
                        <a:cubicBezTo>
                          <a:pt x="7573" y="10164"/>
                          <a:pt x="14800" y="13533"/>
                          <a:pt x="14800" y="13533"/>
                        </a:cubicBezTo>
                        <a:cubicBezTo>
                          <a:pt x="14800" y="13533"/>
                          <a:pt x="10538" y="5377"/>
                          <a:pt x="7561" y="2710"/>
                        </a:cubicBezTo>
                        <a:cubicBezTo>
                          <a:pt x="6547" y="1801"/>
                          <a:pt x="3760" y="1"/>
                          <a:pt x="2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1" name="Google Shape;3861;p24"/>
                  <p:cNvSpPr/>
                  <p:nvPr/>
                </p:nvSpPr>
                <p:spPr>
                  <a:xfrm>
                    <a:off x="5930200" y="3922050"/>
                    <a:ext cx="244700" cy="384300"/>
                  </a:xfrm>
                  <a:custGeom>
                    <a:avLst/>
                    <a:gdLst/>
                    <a:ahLst/>
                    <a:cxnLst/>
                    <a:rect l="l" t="t" r="r" b="b"/>
                    <a:pathLst>
                      <a:path w="9788" h="15372" extrusionOk="0">
                        <a:moveTo>
                          <a:pt x="7899" y="1"/>
                        </a:moveTo>
                        <a:cubicBezTo>
                          <a:pt x="6396" y="1"/>
                          <a:pt x="4076" y="2967"/>
                          <a:pt x="3358" y="4263"/>
                        </a:cubicBezTo>
                        <a:cubicBezTo>
                          <a:pt x="1215" y="8168"/>
                          <a:pt x="0" y="15371"/>
                          <a:pt x="0" y="15371"/>
                        </a:cubicBezTo>
                        <a:cubicBezTo>
                          <a:pt x="0" y="15371"/>
                          <a:pt x="6191" y="9632"/>
                          <a:pt x="7823" y="6346"/>
                        </a:cubicBezTo>
                        <a:cubicBezTo>
                          <a:pt x="8525" y="4953"/>
                          <a:pt x="9787" y="738"/>
                          <a:pt x="8299" y="83"/>
                        </a:cubicBezTo>
                        <a:cubicBezTo>
                          <a:pt x="8174" y="27"/>
                          <a:pt x="8040" y="1"/>
                          <a:pt x="78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2" name="Google Shape;3862;p24"/>
                  <p:cNvSpPr/>
                  <p:nvPr/>
                </p:nvSpPr>
                <p:spPr>
                  <a:xfrm>
                    <a:off x="5884650" y="4097100"/>
                    <a:ext cx="386675" cy="400625"/>
                  </a:xfrm>
                  <a:custGeom>
                    <a:avLst/>
                    <a:gdLst/>
                    <a:ahLst/>
                    <a:cxnLst/>
                    <a:rect l="l" t="t" r="r" b="b"/>
                    <a:pathLst>
                      <a:path w="15467" h="16025" extrusionOk="0">
                        <a:moveTo>
                          <a:pt x="13078" y="1"/>
                        </a:moveTo>
                        <a:cubicBezTo>
                          <a:pt x="11223" y="1"/>
                          <a:pt x="8066" y="2602"/>
                          <a:pt x="6954" y="3857"/>
                        </a:cubicBezTo>
                        <a:cubicBezTo>
                          <a:pt x="3382" y="7869"/>
                          <a:pt x="1" y="16025"/>
                          <a:pt x="1" y="16025"/>
                        </a:cubicBezTo>
                        <a:cubicBezTo>
                          <a:pt x="1" y="16025"/>
                          <a:pt x="8823" y="10929"/>
                          <a:pt x="11645" y="7500"/>
                        </a:cubicBezTo>
                        <a:cubicBezTo>
                          <a:pt x="12847" y="6024"/>
                          <a:pt x="15467" y="1416"/>
                          <a:pt x="13883" y="237"/>
                        </a:cubicBezTo>
                        <a:cubicBezTo>
                          <a:pt x="13662" y="73"/>
                          <a:pt x="13388" y="1"/>
                          <a:pt x="130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3" name="Google Shape;3863;p24"/>
                  <p:cNvSpPr/>
                  <p:nvPr/>
                </p:nvSpPr>
                <p:spPr>
                  <a:xfrm>
                    <a:off x="5744450" y="3100275"/>
                    <a:ext cx="275650" cy="834300"/>
                  </a:xfrm>
                  <a:custGeom>
                    <a:avLst/>
                    <a:gdLst/>
                    <a:ahLst/>
                    <a:cxnLst/>
                    <a:rect l="l" t="t" r="r" b="b"/>
                    <a:pathLst>
                      <a:path w="11026" h="33372" extrusionOk="0">
                        <a:moveTo>
                          <a:pt x="3619" y="1"/>
                        </a:moveTo>
                        <a:cubicBezTo>
                          <a:pt x="3489" y="1"/>
                          <a:pt x="3358" y="15"/>
                          <a:pt x="3227" y="46"/>
                        </a:cubicBezTo>
                        <a:cubicBezTo>
                          <a:pt x="203" y="748"/>
                          <a:pt x="1" y="9166"/>
                          <a:pt x="441" y="12261"/>
                        </a:cubicBezTo>
                        <a:cubicBezTo>
                          <a:pt x="1656" y="20798"/>
                          <a:pt x="8109" y="33371"/>
                          <a:pt x="8109" y="33371"/>
                        </a:cubicBezTo>
                        <a:cubicBezTo>
                          <a:pt x="8109" y="33371"/>
                          <a:pt x="11026" y="17298"/>
                          <a:pt x="9764" y="10321"/>
                        </a:cubicBezTo>
                        <a:cubicBezTo>
                          <a:pt x="9251" y="7448"/>
                          <a:pt x="6554" y="1"/>
                          <a:pt x="36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4" name="Google Shape;3864;p24"/>
                  <p:cNvSpPr/>
                  <p:nvPr/>
                </p:nvSpPr>
                <p:spPr>
                  <a:xfrm>
                    <a:off x="5885550" y="4392775"/>
                    <a:ext cx="291125" cy="107650"/>
                  </a:xfrm>
                  <a:custGeom>
                    <a:avLst/>
                    <a:gdLst/>
                    <a:ahLst/>
                    <a:cxnLst/>
                    <a:rect l="l" t="t" r="r" b="b"/>
                    <a:pathLst>
                      <a:path w="11645" h="4306" extrusionOk="0">
                        <a:moveTo>
                          <a:pt x="9457" y="1"/>
                        </a:moveTo>
                        <a:cubicBezTo>
                          <a:pt x="8490" y="1"/>
                          <a:pt x="7386" y="214"/>
                          <a:pt x="6823" y="400"/>
                        </a:cubicBezTo>
                        <a:cubicBezTo>
                          <a:pt x="3953" y="1328"/>
                          <a:pt x="0" y="4305"/>
                          <a:pt x="0" y="4305"/>
                        </a:cubicBezTo>
                        <a:cubicBezTo>
                          <a:pt x="0" y="4305"/>
                          <a:pt x="58" y="4305"/>
                          <a:pt x="163" y="4305"/>
                        </a:cubicBezTo>
                        <a:cubicBezTo>
                          <a:pt x="1112" y="4305"/>
                          <a:pt x="5961" y="4267"/>
                          <a:pt x="8061" y="3495"/>
                        </a:cubicBezTo>
                        <a:cubicBezTo>
                          <a:pt x="9061" y="3126"/>
                          <a:pt x="11645" y="1662"/>
                          <a:pt x="11216" y="626"/>
                        </a:cubicBezTo>
                        <a:cubicBezTo>
                          <a:pt x="11018" y="158"/>
                          <a:pt x="10288" y="1"/>
                          <a:pt x="94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5" name="Google Shape;3865;p24"/>
                  <p:cNvSpPr/>
                  <p:nvPr/>
                </p:nvSpPr>
                <p:spPr>
                  <a:xfrm>
                    <a:off x="5859350" y="3241825"/>
                    <a:ext cx="93500" cy="1408425"/>
                  </a:xfrm>
                  <a:custGeom>
                    <a:avLst/>
                    <a:gdLst/>
                    <a:ahLst/>
                    <a:cxnLst/>
                    <a:rect l="l" t="t" r="r" b="b"/>
                    <a:pathLst>
                      <a:path w="3740" h="56337" extrusionOk="0">
                        <a:moveTo>
                          <a:pt x="673" y="1"/>
                        </a:moveTo>
                        <a:cubicBezTo>
                          <a:pt x="639" y="1"/>
                          <a:pt x="605" y="5"/>
                          <a:pt x="572" y="15"/>
                        </a:cubicBezTo>
                        <a:cubicBezTo>
                          <a:pt x="358" y="75"/>
                          <a:pt x="227" y="289"/>
                          <a:pt x="286" y="503"/>
                        </a:cubicBezTo>
                        <a:lnTo>
                          <a:pt x="286" y="515"/>
                        </a:lnTo>
                        <a:cubicBezTo>
                          <a:pt x="917" y="2718"/>
                          <a:pt x="1358" y="5028"/>
                          <a:pt x="1727" y="7314"/>
                        </a:cubicBezTo>
                        <a:cubicBezTo>
                          <a:pt x="2096" y="9612"/>
                          <a:pt x="2358" y="11933"/>
                          <a:pt x="2572" y="14255"/>
                        </a:cubicBezTo>
                        <a:cubicBezTo>
                          <a:pt x="2977" y="18899"/>
                          <a:pt x="3084" y="23566"/>
                          <a:pt x="2989" y="28233"/>
                        </a:cubicBezTo>
                        <a:lnTo>
                          <a:pt x="2870" y="31722"/>
                        </a:lnTo>
                        <a:cubicBezTo>
                          <a:pt x="2846" y="32888"/>
                          <a:pt x="2727" y="34043"/>
                          <a:pt x="2668" y="35222"/>
                        </a:cubicBezTo>
                        <a:cubicBezTo>
                          <a:pt x="2548" y="37556"/>
                          <a:pt x="2275" y="39877"/>
                          <a:pt x="2060" y="42199"/>
                        </a:cubicBezTo>
                        <a:cubicBezTo>
                          <a:pt x="1953" y="43366"/>
                          <a:pt x="1786" y="44521"/>
                          <a:pt x="1644" y="45688"/>
                        </a:cubicBezTo>
                        <a:lnTo>
                          <a:pt x="1179" y="49152"/>
                        </a:lnTo>
                        <a:cubicBezTo>
                          <a:pt x="822" y="51462"/>
                          <a:pt x="405" y="53748"/>
                          <a:pt x="12" y="56058"/>
                        </a:cubicBezTo>
                        <a:lnTo>
                          <a:pt x="12" y="56070"/>
                        </a:lnTo>
                        <a:cubicBezTo>
                          <a:pt x="1" y="56189"/>
                          <a:pt x="72" y="56296"/>
                          <a:pt x="191" y="56332"/>
                        </a:cubicBezTo>
                        <a:cubicBezTo>
                          <a:pt x="206" y="56335"/>
                          <a:pt x="222" y="56336"/>
                          <a:pt x="237" y="56336"/>
                        </a:cubicBezTo>
                        <a:cubicBezTo>
                          <a:pt x="339" y="56336"/>
                          <a:pt x="432" y="56269"/>
                          <a:pt x="453" y="56165"/>
                        </a:cubicBezTo>
                        <a:cubicBezTo>
                          <a:pt x="846" y="53855"/>
                          <a:pt x="1286" y="51545"/>
                          <a:pt x="1656" y="49248"/>
                        </a:cubicBezTo>
                        <a:lnTo>
                          <a:pt x="2144" y="45759"/>
                        </a:lnTo>
                        <a:cubicBezTo>
                          <a:pt x="2310" y="44604"/>
                          <a:pt x="2489" y="43437"/>
                          <a:pt x="2584" y="42282"/>
                        </a:cubicBezTo>
                        <a:cubicBezTo>
                          <a:pt x="2822" y="39961"/>
                          <a:pt x="3108" y="37615"/>
                          <a:pt x="3251" y="35282"/>
                        </a:cubicBezTo>
                        <a:cubicBezTo>
                          <a:pt x="3322" y="34103"/>
                          <a:pt x="3441" y="32948"/>
                          <a:pt x="3477" y="31769"/>
                        </a:cubicBezTo>
                        <a:lnTo>
                          <a:pt x="3620" y="28257"/>
                        </a:lnTo>
                        <a:cubicBezTo>
                          <a:pt x="3739" y="23566"/>
                          <a:pt x="3668" y="18887"/>
                          <a:pt x="3287" y="14208"/>
                        </a:cubicBezTo>
                        <a:cubicBezTo>
                          <a:pt x="3096" y="11874"/>
                          <a:pt x="2858" y="9540"/>
                          <a:pt x="2489" y="7219"/>
                        </a:cubicBezTo>
                        <a:cubicBezTo>
                          <a:pt x="2132" y="4897"/>
                          <a:pt x="1715" y="2587"/>
                          <a:pt x="1060" y="289"/>
                        </a:cubicBezTo>
                        <a:cubicBezTo>
                          <a:pt x="1010" y="120"/>
                          <a:pt x="844" y="1"/>
                          <a:pt x="6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6" name="Google Shape;3866;p24"/>
                  <p:cNvSpPr/>
                  <p:nvPr/>
                </p:nvSpPr>
                <p:spPr>
                  <a:xfrm>
                    <a:off x="5675100" y="3663825"/>
                    <a:ext cx="275050" cy="267325"/>
                  </a:xfrm>
                  <a:custGeom>
                    <a:avLst/>
                    <a:gdLst/>
                    <a:ahLst/>
                    <a:cxnLst/>
                    <a:rect l="l" t="t" r="r" b="b"/>
                    <a:pathLst>
                      <a:path w="11002" h="10693" extrusionOk="0">
                        <a:moveTo>
                          <a:pt x="234" y="0"/>
                        </a:moveTo>
                        <a:cubicBezTo>
                          <a:pt x="182" y="0"/>
                          <a:pt x="132" y="18"/>
                          <a:pt x="96" y="54"/>
                        </a:cubicBezTo>
                        <a:cubicBezTo>
                          <a:pt x="1" y="114"/>
                          <a:pt x="24" y="256"/>
                          <a:pt x="96" y="340"/>
                        </a:cubicBezTo>
                        <a:lnTo>
                          <a:pt x="10645" y="10639"/>
                        </a:lnTo>
                        <a:cubicBezTo>
                          <a:pt x="10680" y="10674"/>
                          <a:pt x="10734" y="10692"/>
                          <a:pt x="10788" y="10692"/>
                        </a:cubicBezTo>
                        <a:cubicBezTo>
                          <a:pt x="10841" y="10692"/>
                          <a:pt x="10895" y="10674"/>
                          <a:pt x="10931" y="10639"/>
                        </a:cubicBezTo>
                        <a:cubicBezTo>
                          <a:pt x="11002" y="10555"/>
                          <a:pt x="11002" y="10424"/>
                          <a:pt x="10931" y="10353"/>
                        </a:cubicBezTo>
                        <a:lnTo>
                          <a:pt x="382" y="54"/>
                        </a:lnTo>
                        <a:cubicBezTo>
                          <a:pt x="340" y="18"/>
                          <a:pt x="286"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7" name="Google Shape;3867;p24"/>
                  <p:cNvSpPr/>
                  <p:nvPr/>
                </p:nvSpPr>
                <p:spPr>
                  <a:xfrm>
                    <a:off x="5575975" y="3810875"/>
                    <a:ext cx="339650" cy="535575"/>
                  </a:xfrm>
                  <a:custGeom>
                    <a:avLst/>
                    <a:gdLst/>
                    <a:ahLst/>
                    <a:cxnLst/>
                    <a:rect l="l" t="t" r="r" b="b"/>
                    <a:pathLst>
                      <a:path w="13586" h="21423" extrusionOk="0">
                        <a:moveTo>
                          <a:pt x="223" y="0"/>
                        </a:moveTo>
                        <a:cubicBezTo>
                          <a:pt x="188" y="0"/>
                          <a:pt x="152" y="10"/>
                          <a:pt x="120" y="30"/>
                        </a:cubicBezTo>
                        <a:cubicBezTo>
                          <a:pt x="25" y="89"/>
                          <a:pt x="1" y="209"/>
                          <a:pt x="60" y="316"/>
                        </a:cubicBezTo>
                        <a:lnTo>
                          <a:pt x="13193" y="21330"/>
                        </a:lnTo>
                        <a:cubicBezTo>
                          <a:pt x="13231" y="21390"/>
                          <a:pt x="13292" y="21422"/>
                          <a:pt x="13359" y="21422"/>
                        </a:cubicBezTo>
                        <a:cubicBezTo>
                          <a:pt x="13398" y="21422"/>
                          <a:pt x="13439" y="21412"/>
                          <a:pt x="13479" y="21390"/>
                        </a:cubicBezTo>
                        <a:cubicBezTo>
                          <a:pt x="13479" y="21378"/>
                          <a:pt x="13491" y="21366"/>
                          <a:pt x="13514" y="21342"/>
                        </a:cubicBezTo>
                        <a:cubicBezTo>
                          <a:pt x="13574" y="21283"/>
                          <a:pt x="13586" y="21187"/>
                          <a:pt x="13538" y="21104"/>
                        </a:cubicBezTo>
                        <a:lnTo>
                          <a:pt x="394" y="89"/>
                        </a:lnTo>
                        <a:cubicBezTo>
                          <a:pt x="355" y="35"/>
                          <a:pt x="290"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8" name="Google Shape;3868;p24"/>
                  <p:cNvSpPr/>
                  <p:nvPr/>
                </p:nvSpPr>
                <p:spPr>
                  <a:xfrm>
                    <a:off x="5908750" y="3955850"/>
                    <a:ext cx="212850" cy="376300"/>
                  </a:xfrm>
                  <a:custGeom>
                    <a:avLst/>
                    <a:gdLst/>
                    <a:ahLst/>
                    <a:cxnLst/>
                    <a:rect l="l" t="t" r="r" b="b"/>
                    <a:pathLst>
                      <a:path w="8514" h="15052" extrusionOk="0">
                        <a:moveTo>
                          <a:pt x="8286" y="0"/>
                        </a:moveTo>
                        <a:cubicBezTo>
                          <a:pt x="8216" y="0"/>
                          <a:pt x="8145" y="37"/>
                          <a:pt x="8121" y="101"/>
                        </a:cubicBezTo>
                        <a:lnTo>
                          <a:pt x="61" y="14757"/>
                        </a:lnTo>
                        <a:cubicBezTo>
                          <a:pt x="1" y="14852"/>
                          <a:pt x="49" y="14983"/>
                          <a:pt x="144" y="15031"/>
                        </a:cubicBezTo>
                        <a:cubicBezTo>
                          <a:pt x="175" y="15044"/>
                          <a:pt x="208" y="15051"/>
                          <a:pt x="240" y="15051"/>
                        </a:cubicBezTo>
                        <a:cubicBezTo>
                          <a:pt x="294" y="15051"/>
                          <a:pt x="345" y="15033"/>
                          <a:pt x="382" y="14995"/>
                        </a:cubicBezTo>
                        <a:cubicBezTo>
                          <a:pt x="394" y="14983"/>
                          <a:pt x="394" y="14972"/>
                          <a:pt x="406" y="14948"/>
                        </a:cubicBezTo>
                        <a:lnTo>
                          <a:pt x="8454" y="291"/>
                        </a:lnTo>
                        <a:cubicBezTo>
                          <a:pt x="8514" y="208"/>
                          <a:pt x="8466" y="65"/>
                          <a:pt x="8383" y="29"/>
                        </a:cubicBezTo>
                        <a:cubicBezTo>
                          <a:pt x="8355" y="9"/>
                          <a:pt x="8321" y="0"/>
                          <a:pt x="82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9" name="Google Shape;3869;p24"/>
                  <p:cNvSpPr/>
                  <p:nvPr/>
                </p:nvSpPr>
                <p:spPr>
                  <a:xfrm>
                    <a:off x="5896550" y="4160900"/>
                    <a:ext cx="304525" cy="321075"/>
                  </a:xfrm>
                  <a:custGeom>
                    <a:avLst/>
                    <a:gdLst/>
                    <a:ahLst/>
                    <a:cxnLst/>
                    <a:rect l="l" t="t" r="r" b="b"/>
                    <a:pathLst>
                      <a:path w="12181" h="12843" extrusionOk="0">
                        <a:moveTo>
                          <a:pt x="11959" y="1"/>
                        </a:moveTo>
                        <a:cubicBezTo>
                          <a:pt x="11907" y="1"/>
                          <a:pt x="11853" y="19"/>
                          <a:pt x="11812" y="54"/>
                        </a:cubicBezTo>
                        <a:lnTo>
                          <a:pt x="144" y="12163"/>
                        </a:lnTo>
                        <a:cubicBezTo>
                          <a:pt x="25" y="12306"/>
                          <a:pt x="1" y="12461"/>
                          <a:pt x="72" y="12616"/>
                        </a:cubicBezTo>
                        <a:cubicBezTo>
                          <a:pt x="140" y="12750"/>
                          <a:pt x="281" y="12843"/>
                          <a:pt x="437" y="12843"/>
                        </a:cubicBezTo>
                        <a:cubicBezTo>
                          <a:pt x="446" y="12843"/>
                          <a:pt x="456" y="12842"/>
                          <a:pt x="465" y="12842"/>
                        </a:cubicBezTo>
                        <a:cubicBezTo>
                          <a:pt x="2442" y="12675"/>
                          <a:pt x="7168" y="12187"/>
                          <a:pt x="8514" y="11199"/>
                        </a:cubicBezTo>
                        <a:lnTo>
                          <a:pt x="8550" y="11175"/>
                        </a:lnTo>
                        <a:cubicBezTo>
                          <a:pt x="8609" y="11092"/>
                          <a:pt x="8621" y="10984"/>
                          <a:pt x="8561" y="10913"/>
                        </a:cubicBezTo>
                        <a:cubicBezTo>
                          <a:pt x="8526" y="10863"/>
                          <a:pt x="8465" y="10835"/>
                          <a:pt x="8402" y="10835"/>
                        </a:cubicBezTo>
                        <a:cubicBezTo>
                          <a:pt x="8359" y="10835"/>
                          <a:pt x="8314" y="10848"/>
                          <a:pt x="8276" y="10877"/>
                        </a:cubicBezTo>
                        <a:cubicBezTo>
                          <a:pt x="6978" y="11830"/>
                          <a:pt x="1953" y="12306"/>
                          <a:pt x="429" y="12437"/>
                        </a:cubicBezTo>
                        <a:lnTo>
                          <a:pt x="12098" y="340"/>
                        </a:lnTo>
                        <a:cubicBezTo>
                          <a:pt x="12181" y="257"/>
                          <a:pt x="12181" y="126"/>
                          <a:pt x="12098" y="54"/>
                        </a:cubicBezTo>
                        <a:cubicBezTo>
                          <a:pt x="12062" y="19"/>
                          <a:pt x="12011" y="1"/>
                          <a:pt x="119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0" name="Google Shape;3870;p24"/>
                  <p:cNvSpPr/>
                  <p:nvPr/>
                </p:nvSpPr>
                <p:spPr>
                  <a:xfrm>
                    <a:off x="6295725" y="3903575"/>
                    <a:ext cx="163425" cy="745275"/>
                  </a:xfrm>
                  <a:custGeom>
                    <a:avLst/>
                    <a:gdLst/>
                    <a:ahLst/>
                    <a:cxnLst/>
                    <a:rect l="l" t="t" r="r" b="b"/>
                    <a:pathLst>
                      <a:path w="6537" h="29811" extrusionOk="0">
                        <a:moveTo>
                          <a:pt x="443" y="0"/>
                        </a:moveTo>
                        <a:cubicBezTo>
                          <a:pt x="238" y="0"/>
                          <a:pt x="72" y="163"/>
                          <a:pt x="72" y="358"/>
                        </a:cubicBezTo>
                        <a:cubicBezTo>
                          <a:pt x="0" y="2847"/>
                          <a:pt x="60" y="5311"/>
                          <a:pt x="214" y="7788"/>
                        </a:cubicBezTo>
                        <a:cubicBezTo>
                          <a:pt x="381" y="10252"/>
                          <a:pt x="631" y="12717"/>
                          <a:pt x="988" y="15169"/>
                        </a:cubicBezTo>
                        <a:cubicBezTo>
                          <a:pt x="1369" y="17622"/>
                          <a:pt x="1881" y="20063"/>
                          <a:pt x="2536" y="22456"/>
                        </a:cubicBezTo>
                        <a:cubicBezTo>
                          <a:pt x="3239" y="24861"/>
                          <a:pt x="4096" y="27207"/>
                          <a:pt x="5239" y="29457"/>
                        </a:cubicBezTo>
                        <a:lnTo>
                          <a:pt x="5239" y="29469"/>
                        </a:lnTo>
                        <a:cubicBezTo>
                          <a:pt x="5356" y="29687"/>
                          <a:pt x="5586" y="29810"/>
                          <a:pt x="5819" y="29810"/>
                        </a:cubicBezTo>
                        <a:cubicBezTo>
                          <a:pt x="5917" y="29810"/>
                          <a:pt x="6016" y="29788"/>
                          <a:pt x="6108" y="29743"/>
                        </a:cubicBezTo>
                        <a:cubicBezTo>
                          <a:pt x="6418" y="29576"/>
                          <a:pt x="6537" y="29183"/>
                          <a:pt x="6370" y="28874"/>
                        </a:cubicBezTo>
                        <a:lnTo>
                          <a:pt x="6358" y="28862"/>
                        </a:lnTo>
                        <a:cubicBezTo>
                          <a:pt x="5239" y="26730"/>
                          <a:pt x="4346" y="24468"/>
                          <a:pt x="3620" y="22147"/>
                        </a:cubicBezTo>
                        <a:cubicBezTo>
                          <a:pt x="2941" y="19813"/>
                          <a:pt x="2405" y="17432"/>
                          <a:pt x="1965" y="15015"/>
                        </a:cubicBezTo>
                        <a:cubicBezTo>
                          <a:pt x="1572" y="12610"/>
                          <a:pt x="1274" y="10169"/>
                          <a:pt x="1072" y="7728"/>
                        </a:cubicBezTo>
                        <a:cubicBezTo>
                          <a:pt x="893" y="5287"/>
                          <a:pt x="774" y="2835"/>
                          <a:pt x="810" y="394"/>
                        </a:cubicBezTo>
                        <a:cubicBezTo>
                          <a:pt x="810" y="168"/>
                          <a:pt x="643" y="1"/>
                          <a:pt x="464" y="1"/>
                        </a:cubicBezTo>
                        <a:cubicBezTo>
                          <a:pt x="457" y="1"/>
                          <a:pt x="450" y="0"/>
                          <a:pt x="4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1" name="Google Shape;3871;p24"/>
                  <p:cNvSpPr/>
                  <p:nvPr/>
                </p:nvSpPr>
                <p:spPr>
                  <a:xfrm>
                    <a:off x="6245125" y="3834000"/>
                    <a:ext cx="344400" cy="267125"/>
                  </a:xfrm>
                  <a:custGeom>
                    <a:avLst/>
                    <a:gdLst/>
                    <a:ahLst/>
                    <a:cxnLst/>
                    <a:rect l="l" t="t" r="r" b="b"/>
                    <a:pathLst>
                      <a:path w="13776" h="10685" extrusionOk="0">
                        <a:moveTo>
                          <a:pt x="5278" y="1"/>
                        </a:moveTo>
                        <a:cubicBezTo>
                          <a:pt x="4015" y="1"/>
                          <a:pt x="2762" y="72"/>
                          <a:pt x="1762" y="153"/>
                        </a:cubicBezTo>
                        <a:cubicBezTo>
                          <a:pt x="691" y="236"/>
                          <a:pt x="0" y="1343"/>
                          <a:pt x="405" y="2331"/>
                        </a:cubicBezTo>
                        <a:cubicBezTo>
                          <a:pt x="1393" y="4808"/>
                          <a:pt x="3203" y="8832"/>
                          <a:pt x="4905" y="9880"/>
                        </a:cubicBezTo>
                        <a:cubicBezTo>
                          <a:pt x="5784" y="10424"/>
                          <a:pt x="6759" y="10684"/>
                          <a:pt x="7720" y="10684"/>
                        </a:cubicBezTo>
                        <a:cubicBezTo>
                          <a:pt x="9494" y="10684"/>
                          <a:pt x="11224" y="9799"/>
                          <a:pt x="12228" y="8177"/>
                        </a:cubicBezTo>
                        <a:cubicBezTo>
                          <a:pt x="13776" y="5689"/>
                          <a:pt x="13014" y="2391"/>
                          <a:pt x="10513" y="843"/>
                        </a:cubicBezTo>
                        <a:cubicBezTo>
                          <a:pt x="9455" y="192"/>
                          <a:pt x="7352" y="1"/>
                          <a:pt x="52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2" name="Google Shape;3872;p24"/>
                  <p:cNvSpPr/>
                  <p:nvPr/>
                </p:nvSpPr>
                <p:spPr>
                  <a:xfrm>
                    <a:off x="6020075" y="3669550"/>
                    <a:ext cx="344125" cy="267175"/>
                  </a:xfrm>
                  <a:custGeom>
                    <a:avLst/>
                    <a:gdLst/>
                    <a:ahLst/>
                    <a:cxnLst/>
                    <a:rect l="l" t="t" r="r" b="b"/>
                    <a:pathLst>
                      <a:path w="13765" h="10687" extrusionOk="0">
                        <a:moveTo>
                          <a:pt x="6067" y="1"/>
                        </a:moveTo>
                        <a:cubicBezTo>
                          <a:pt x="4289" y="1"/>
                          <a:pt x="2554" y="891"/>
                          <a:pt x="1549" y="2516"/>
                        </a:cubicBezTo>
                        <a:cubicBezTo>
                          <a:pt x="1" y="5004"/>
                          <a:pt x="763" y="8290"/>
                          <a:pt x="3263" y="9838"/>
                        </a:cubicBezTo>
                        <a:cubicBezTo>
                          <a:pt x="4315" y="10498"/>
                          <a:pt x="6419" y="10687"/>
                          <a:pt x="8498" y="10687"/>
                        </a:cubicBezTo>
                        <a:cubicBezTo>
                          <a:pt x="9759" y="10687"/>
                          <a:pt x="11012" y="10617"/>
                          <a:pt x="12014" y="10541"/>
                        </a:cubicBezTo>
                        <a:cubicBezTo>
                          <a:pt x="13086" y="10445"/>
                          <a:pt x="13765" y="9350"/>
                          <a:pt x="13372" y="8350"/>
                        </a:cubicBezTo>
                        <a:cubicBezTo>
                          <a:pt x="12383" y="5885"/>
                          <a:pt x="10574" y="1861"/>
                          <a:pt x="8871" y="801"/>
                        </a:cubicBezTo>
                        <a:cubicBezTo>
                          <a:pt x="7995" y="259"/>
                          <a:pt x="7025" y="1"/>
                          <a:pt x="60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3" name="Google Shape;3873;p24"/>
                  <p:cNvSpPr/>
                  <p:nvPr/>
                </p:nvSpPr>
                <p:spPr>
                  <a:xfrm>
                    <a:off x="6070400" y="3833050"/>
                    <a:ext cx="290825" cy="318300"/>
                  </a:xfrm>
                  <a:custGeom>
                    <a:avLst/>
                    <a:gdLst/>
                    <a:ahLst/>
                    <a:cxnLst/>
                    <a:rect l="l" t="t" r="r" b="b"/>
                    <a:pathLst>
                      <a:path w="11633" h="12732" extrusionOk="0">
                        <a:moveTo>
                          <a:pt x="9693" y="1"/>
                        </a:moveTo>
                        <a:cubicBezTo>
                          <a:pt x="9495" y="1"/>
                          <a:pt x="9294" y="38"/>
                          <a:pt x="9096" y="119"/>
                        </a:cubicBezTo>
                        <a:cubicBezTo>
                          <a:pt x="6620" y="1096"/>
                          <a:pt x="2608" y="2917"/>
                          <a:pt x="1548" y="4608"/>
                        </a:cubicBezTo>
                        <a:cubicBezTo>
                          <a:pt x="0" y="7108"/>
                          <a:pt x="762" y="10382"/>
                          <a:pt x="3262" y="11930"/>
                        </a:cubicBezTo>
                        <a:cubicBezTo>
                          <a:pt x="4130" y="12472"/>
                          <a:pt x="5098" y="12731"/>
                          <a:pt x="6056" y="12731"/>
                        </a:cubicBezTo>
                        <a:cubicBezTo>
                          <a:pt x="7834" y="12731"/>
                          <a:pt x="9579" y="11840"/>
                          <a:pt x="10585" y="10216"/>
                        </a:cubicBezTo>
                        <a:cubicBezTo>
                          <a:pt x="11632" y="8525"/>
                          <a:pt x="11490" y="4120"/>
                          <a:pt x="11275" y="1465"/>
                        </a:cubicBezTo>
                        <a:cubicBezTo>
                          <a:pt x="11209" y="607"/>
                          <a:pt x="10486" y="1"/>
                          <a:pt x="96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4" name="Google Shape;3874;p24"/>
                  <p:cNvSpPr/>
                  <p:nvPr/>
                </p:nvSpPr>
                <p:spPr>
                  <a:xfrm>
                    <a:off x="6248100" y="3619450"/>
                    <a:ext cx="291125" cy="318350"/>
                  </a:xfrm>
                  <a:custGeom>
                    <a:avLst/>
                    <a:gdLst/>
                    <a:ahLst/>
                    <a:cxnLst/>
                    <a:rect l="l" t="t" r="r" b="b"/>
                    <a:pathLst>
                      <a:path w="11645" h="12734" extrusionOk="0">
                        <a:moveTo>
                          <a:pt x="5572" y="1"/>
                        </a:moveTo>
                        <a:cubicBezTo>
                          <a:pt x="3798" y="1"/>
                          <a:pt x="2063" y="886"/>
                          <a:pt x="1060" y="2508"/>
                        </a:cubicBezTo>
                        <a:cubicBezTo>
                          <a:pt x="0" y="4210"/>
                          <a:pt x="155" y="8616"/>
                          <a:pt x="357" y="11259"/>
                        </a:cubicBezTo>
                        <a:cubicBezTo>
                          <a:pt x="434" y="12119"/>
                          <a:pt x="1154" y="12733"/>
                          <a:pt x="1953" y="12733"/>
                        </a:cubicBezTo>
                        <a:cubicBezTo>
                          <a:pt x="2149" y="12733"/>
                          <a:pt x="2351" y="12696"/>
                          <a:pt x="2548" y="12616"/>
                        </a:cubicBezTo>
                        <a:cubicBezTo>
                          <a:pt x="5025" y="11640"/>
                          <a:pt x="9037" y="9818"/>
                          <a:pt x="10097" y="8127"/>
                        </a:cubicBezTo>
                        <a:cubicBezTo>
                          <a:pt x="11644" y="5627"/>
                          <a:pt x="10882" y="2353"/>
                          <a:pt x="8382" y="805"/>
                        </a:cubicBezTo>
                        <a:cubicBezTo>
                          <a:pt x="7507" y="261"/>
                          <a:pt x="6534" y="1"/>
                          <a:pt x="55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5" name="Google Shape;3875;p24"/>
                  <p:cNvSpPr/>
                  <p:nvPr/>
                </p:nvSpPr>
                <p:spPr>
                  <a:xfrm>
                    <a:off x="6230825" y="3817500"/>
                    <a:ext cx="148250" cy="134800"/>
                  </a:xfrm>
                  <a:custGeom>
                    <a:avLst/>
                    <a:gdLst/>
                    <a:ahLst/>
                    <a:cxnLst/>
                    <a:rect l="l" t="t" r="r" b="b"/>
                    <a:pathLst>
                      <a:path w="5930" h="5392" extrusionOk="0">
                        <a:moveTo>
                          <a:pt x="2971" y="0"/>
                        </a:moveTo>
                        <a:cubicBezTo>
                          <a:pt x="1757" y="0"/>
                          <a:pt x="651" y="832"/>
                          <a:pt x="346" y="2063"/>
                        </a:cubicBezTo>
                        <a:cubicBezTo>
                          <a:pt x="1" y="3515"/>
                          <a:pt x="882" y="4968"/>
                          <a:pt x="2334" y="5313"/>
                        </a:cubicBezTo>
                        <a:cubicBezTo>
                          <a:pt x="2549" y="5366"/>
                          <a:pt x="2764" y="5392"/>
                          <a:pt x="2976" y="5392"/>
                        </a:cubicBezTo>
                        <a:cubicBezTo>
                          <a:pt x="4187" y="5392"/>
                          <a:pt x="5291" y="4563"/>
                          <a:pt x="5585" y="3337"/>
                        </a:cubicBezTo>
                        <a:cubicBezTo>
                          <a:pt x="5930" y="1884"/>
                          <a:pt x="5049" y="432"/>
                          <a:pt x="3596" y="74"/>
                        </a:cubicBezTo>
                        <a:cubicBezTo>
                          <a:pt x="3387" y="24"/>
                          <a:pt x="3177" y="0"/>
                          <a:pt x="29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76" name="Google Shape;3876;p24"/>
                <p:cNvSpPr/>
                <p:nvPr/>
              </p:nvSpPr>
              <p:spPr>
                <a:xfrm>
                  <a:off x="6175625" y="4516613"/>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7" name="Google Shape;3877;p24"/>
                <p:cNvSpPr/>
                <p:nvPr/>
              </p:nvSpPr>
              <p:spPr>
                <a:xfrm>
                  <a:off x="7110100" y="46663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78" name="Google Shape;3878;p24"/>
              <p:cNvGrpSpPr/>
              <p:nvPr/>
            </p:nvGrpSpPr>
            <p:grpSpPr>
              <a:xfrm rot="502336">
                <a:off x="499228" y="3623514"/>
                <a:ext cx="299554" cy="1668248"/>
                <a:chOff x="6611150" y="1880250"/>
                <a:chExt cx="573900" cy="3195500"/>
              </a:xfrm>
            </p:grpSpPr>
            <p:sp>
              <p:nvSpPr>
                <p:cNvPr id="3879" name="Google Shape;3879;p24"/>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0" name="Google Shape;3880;p24"/>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1" name="Google Shape;3881;p24"/>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2" name="Google Shape;3882;p24"/>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3" name="Google Shape;3883;p24"/>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4" name="Google Shape;3884;p24"/>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5" name="Google Shape;3885;p24"/>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6" name="Google Shape;3886;p24"/>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7" name="Google Shape;3887;p24"/>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8" name="Google Shape;3888;p24"/>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9" name="Google Shape;3889;p24"/>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0" name="Google Shape;3890;p24"/>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1" name="Google Shape;3891;p24"/>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2" name="Google Shape;3892;p24"/>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3" name="Google Shape;3893;p24"/>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4" name="Google Shape;3894;p24"/>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5" name="Google Shape;3895;p24"/>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6" name="Google Shape;3896;p24"/>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7" name="Google Shape;3897;p24"/>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8" name="Google Shape;3898;p24"/>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9" name="Google Shape;3899;p24"/>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0" name="Google Shape;3900;p24"/>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1" name="Google Shape;3901;p24"/>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2" name="Google Shape;3902;p24"/>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3" name="Google Shape;3903;p24"/>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4" name="Google Shape;3904;p24"/>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5" name="Google Shape;3905;p24"/>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6" name="Google Shape;3906;p24"/>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7" name="Google Shape;3907;p24"/>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8" name="Google Shape;3908;p24"/>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9" name="Google Shape;3909;p24"/>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0" name="Google Shape;3910;p24"/>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1" name="Google Shape;3911;p24"/>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2" name="Google Shape;3912;p24"/>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3" name="Google Shape;3913;p24"/>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4" name="Google Shape;3914;p24"/>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5" name="Google Shape;3915;p24"/>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6" name="Google Shape;3916;p24"/>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7" name="Google Shape;3917;p24"/>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8" name="Google Shape;3918;p24"/>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9" name="Google Shape;3919;p24"/>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0" name="Google Shape;3920;p24"/>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1" name="Google Shape;3921;p24"/>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2" name="Google Shape;3922;p24"/>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3" name="Google Shape;3923;p24"/>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4" name="Google Shape;3924;p24"/>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5" name="Google Shape;3925;p24"/>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6" name="Google Shape;3926;p24"/>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7" name="Google Shape;3927;p24"/>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8" name="Google Shape;3928;p24"/>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9" name="Google Shape;3929;p24"/>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0" name="Google Shape;3930;p24"/>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1" name="Google Shape;3931;p24"/>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932" name="Google Shape;3932;p24"/>
              <p:cNvGrpSpPr/>
              <p:nvPr/>
            </p:nvGrpSpPr>
            <p:grpSpPr>
              <a:xfrm>
                <a:off x="-172847" y="2867657"/>
                <a:ext cx="1177570" cy="2486681"/>
                <a:chOff x="1257067" y="2153325"/>
                <a:chExt cx="1781228" cy="3761429"/>
              </a:xfrm>
            </p:grpSpPr>
            <p:sp>
              <p:nvSpPr>
                <p:cNvPr id="3933" name="Google Shape;3933;p24"/>
                <p:cNvSpPr/>
                <p:nvPr/>
              </p:nvSpPr>
              <p:spPr>
                <a:xfrm>
                  <a:off x="1257067" y="3571476"/>
                  <a:ext cx="813875" cy="2089425"/>
                </a:xfrm>
                <a:custGeom>
                  <a:avLst/>
                  <a:gdLst/>
                  <a:ahLst/>
                  <a:cxnLst/>
                  <a:rect l="l" t="t" r="r" b="b"/>
                  <a:pathLst>
                    <a:path w="32555" h="83577" extrusionOk="0">
                      <a:moveTo>
                        <a:pt x="14439" y="0"/>
                      </a:moveTo>
                      <a:lnTo>
                        <a:pt x="14439" y="0"/>
                      </a:lnTo>
                      <a:cubicBezTo>
                        <a:pt x="1642" y="21307"/>
                        <a:pt x="1" y="77570"/>
                        <a:pt x="3618" y="81156"/>
                      </a:cubicBezTo>
                      <a:cubicBezTo>
                        <a:pt x="5344" y="82882"/>
                        <a:pt x="9808" y="83577"/>
                        <a:pt x="16431" y="83577"/>
                      </a:cubicBezTo>
                      <a:cubicBezTo>
                        <a:pt x="20887" y="83577"/>
                        <a:pt x="26320" y="83262"/>
                        <a:pt x="32555" y="82737"/>
                      </a:cubicBezTo>
                      <a:cubicBezTo>
                        <a:pt x="28573" y="59667"/>
                        <a:pt x="27661" y="41399"/>
                        <a:pt x="30275" y="18146"/>
                      </a:cubicBezTo>
                      <a:lnTo>
                        <a:pt x="30275" y="18146"/>
                      </a:lnTo>
                      <a:cubicBezTo>
                        <a:pt x="20974" y="34833"/>
                        <a:pt x="18846" y="50214"/>
                        <a:pt x="16597" y="69211"/>
                      </a:cubicBezTo>
                      <a:cubicBezTo>
                        <a:pt x="14621" y="44955"/>
                        <a:pt x="10943" y="24134"/>
                        <a:pt x="144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4" name="Google Shape;3934;p24"/>
                <p:cNvSpPr/>
                <p:nvPr/>
              </p:nvSpPr>
              <p:spPr>
                <a:xfrm>
                  <a:off x="1398705" y="3799127"/>
                  <a:ext cx="623125" cy="1959775"/>
                </a:xfrm>
                <a:custGeom>
                  <a:avLst/>
                  <a:gdLst/>
                  <a:ahLst/>
                  <a:cxnLst/>
                  <a:rect l="l" t="t" r="r" b="b"/>
                  <a:pathLst>
                    <a:path w="24925" h="78391" extrusionOk="0">
                      <a:moveTo>
                        <a:pt x="14408" y="77631"/>
                      </a:moveTo>
                      <a:lnTo>
                        <a:pt x="14408" y="77631"/>
                      </a:lnTo>
                      <a:cubicBezTo>
                        <a:pt x="14412" y="77631"/>
                        <a:pt x="14416" y="77631"/>
                        <a:pt x="14420" y="77632"/>
                      </a:cubicBezTo>
                      <a:lnTo>
                        <a:pt x="14420" y="77632"/>
                      </a:lnTo>
                      <a:cubicBezTo>
                        <a:pt x="14416" y="77631"/>
                        <a:pt x="14412" y="77631"/>
                        <a:pt x="14408" y="77631"/>
                      </a:cubicBezTo>
                      <a:close/>
                      <a:moveTo>
                        <a:pt x="0" y="0"/>
                      </a:moveTo>
                      <a:cubicBezTo>
                        <a:pt x="1520" y="5897"/>
                        <a:pt x="3070" y="11733"/>
                        <a:pt x="4559" y="17660"/>
                      </a:cubicBezTo>
                      <a:cubicBezTo>
                        <a:pt x="7204" y="28147"/>
                        <a:pt x="9787" y="38633"/>
                        <a:pt x="12006" y="49211"/>
                      </a:cubicBezTo>
                      <a:cubicBezTo>
                        <a:pt x="12430" y="51177"/>
                        <a:pt x="18058" y="77633"/>
                        <a:pt x="14464" y="77633"/>
                      </a:cubicBezTo>
                      <a:cubicBezTo>
                        <a:pt x="14449" y="77633"/>
                        <a:pt x="14434" y="77632"/>
                        <a:pt x="14420" y="77632"/>
                      </a:cubicBezTo>
                      <a:lnTo>
                        <a:pt x="14420" y="77632"/>
                      </a:lnTo>
                      <a:cubicBezTo>
                        <a:pt x="17638" y="77844"/>
                        <a:pt x="20886" y="78117"/>
                        <a:pt x="24134" y="78391"/>
                      </a:cubicBezTo>
                      <a:cubicBezTo>
                        <a:pt x="24925" y="63071"/>
                        <a:pt x="19818" y="48086"/>
                        <a:pt x="14286" y="33800"/>
                      </a:cubicBezTo>
                      <a:cubicBezTo>
                        <a:pt x="9879" y="22402"/>
                        <a:pt x="5076" y="11125"/>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5" name="Google Shape;3935;p24"/>
                <p:cNvSpPr/>
                <p:nvPr/>
              </p:nvSpPr>
              <p:spPr>
                <a:xfrm>
                  <a:off x="2070945" y="3836079"/>
                  <a:ext cx="967350" cy="2078675"/>
                </a:xfrm>
                <a:custGeom>
                  <a:avLst/>
                  <a:gdLst/>
                  <a:ahLst/>
                  <a:cxnLst/>
                  <a:rect l="l" t="t" r="r" b="b"/>
                  <a:pathLst>
                    <a:path w="38694" h="83147" extrusionOk="0">
                      <a:moveTo>
                        <a:pt x="9909" y="1"/>
                      </a:moveTo>
                      <a:cubicBezTo>
                        <a:pt x="0" y="22797"/>
                        <a:pt x="5775" y="78817"/>
                        <a:pt x="9788" y="81886"/>
                      </a:cubicBezTo>
                      <a:cubicBezTo>
                        <a:pt x="10945" y="82754"/>
                        <a:pt x="12989" y="83146"/>
                        <a:pt x="15818" y="83146"/>
                      </a:cubicBezTo>
                      <a:cubicBezTo>
                        <a:pt x="21013" y="83146"/>
                        <a:pt x="28853" y="81824"/>
                        <a:pt x="38694" y="79698"/>
                      </a:cubicBezTo>
                      <a:cubicBezTo>
                        <a:pt x="31764" y="57357"/>
                        <a:pt x="28451" y="39333"/>
                        <a:pt x="27995" y="15928"/>
                      </a:cubicBezTo>
                      <a:cubicBezTo>
                        <a:pt x="20973" y="33709"/>
                        <a:pt x="21733" y="53102"/>
                        <a:pt x="21976" y="72190"/>
                      </a:cubicBezTo>
                      <a:cubicBezTo>
                        <a:pt x="16809" y="48391"/>
                        <a:pt x="9605" y="24378"/>
                        <a:pt x="99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6" name="Google Shape;3936;p24"/>
                <p:cNvSpPr/>
                <p:nvPr/>
              </p:nvSpPr>
              <p:spPr>
                <a:xfrm>
                  <a:off x="2428904" y="4175600"/>
                  <a:ext cx="475725" cy="1710525"/>
                </a:xfrm>
                <a:custGeom>
                  <a:avLst/>
                  <a:gdLst/>
                  <a:ahLst/>
                  <a:cxnLst/>
                  <a:rect l="l" t="t" r="r" b="b"/>
                  <a:pathLst>
                    <a:path w="19029" h="68421" extrusionOk="0">
                      <a:moveTo>
                        <a:pt x="19028" y="0"/>
                      </a:moveTo>
                      <a:lnTo>
                        <a:pt x="19028" y="0"/>
                      </a:lnTo>
                      <a:cubicBezTo>
                        <a:pt x="16171" y="4438"/>
                        <a:pt x="13648" y="9058"/>
                        <a:pt x="11429" y="13922"/>
                      </a:cubicBezTo>
                      <a:cubicBezTo>
                        <a:pt x="7600" y="22280"/>
                        <a:pt x="4834" y="31156"/>
                        <a:pt x="3101" y="40183"/>
                      </a:cubicBezTo>
                      <a:cubicBezTo>
                        <a:pt x="1551" y="48542"/>
                        <a:pt x="1" y="58299"/>
                        <a:pt x="1885" y="66658"/>
                      </a:cubicBezTo>
                      <a:cubicBezTo>
                        <a:pt x="3253" y="66658"/>
                        <a:pt x="10548" y="66749"/>
                        <a:pt x="11095" y="68421"/>
                      </a:cubicBezTo>
                      <a:cubicBezTo>
                        <a:pt x="9970" y="64925"/>
                        <a:pt x="10214" y="61187"/>
                        <a:pt x="10487" y="57539"/>
                      </a:cubicBezTo>
                      <a:cubicBezTo>
                        <a:pt x="11581" y="42493"/>
                        <a:pt x="13375" y="27508"/>
                        <a:pt x="15867" y="12615"/>
                      </a:cubicBezTo>
                      <a:cubicBezTo>
                        <a:pt x="16597" y="8298"/>
                        <a:pt x="17357" y="4013"/>
                        <a:pt x="190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7" name="Google Shape;3937;p24"/>
                <p:cNvSpPr/>
                <p:nvPr/>
              </p:nvSpPr>
              <p:spPr>
                <a:xfrm>
                  <a:off x="1579325" y="2837525"/>
                  <a:ext cx="849575" cy="2975475"/>
                </a:xfrm>
                <a:custGeom>
                  <a:avLst/>
                  <a:gdLst/>
                  <a:ahLst/>
                  <a:cxnLst/>
                  <a:rect l="l" t="t" r="r" b="b"/>
                  <a:pathLst>
                    <a:path w="33983" h="119019" extrusionOk="0">
                      <a:moveTo>
                        <a:pt x="19612" y="0"/>
                      </a:moveTo>
                      <a:cubicBezTo>
                        <a:pt x="19239" y="0"/>
                        <a:pt x="18831" y="244"/>
                        <a:pt x="18785" y="707"/>
                      </a:cubicBezTo>
                      <a:cubicBezTo>
                        <a:pt x="17964" y="7455"/>
                        <a:pt x="17356" y="14233"/>
                        <a:pt x="16900" y="21012"/>
                      </a:cubicBezTo>
                      <a:cubicBezTo>
                        <a:pt x="16596" y="20343"/>
                        <a:pt x="16262" y="19705"/>
                        <a:pt x="15958" y="19036"/>
                      </a:cubicBezTo>
                      <a:cubicBezTo>
                        <a:pt x="14986" y="16878"/>
                        <a:pt x="13800" y="14780"/>
                        <a:pt x="12463" y="12805"/>
                      </a:cubicBezTo>
                      <a:cubicBezTo>
                        <a:pt x="10031" y="9127"/>
                        <a:pt x="6870" y="5935"/>
                        <a:pt x="2858" y="4081"/>
                      </a:cubicBezTo>
                      <a:cubicBezTo>
                        <a:pt x="2598" y="3960"/>
                        <a:pt x="2331" y="3900"/>
                        <a:pt x="2074" y="3900"/>
                      </a:cubicBezTo>
                      <a:cubicBezTo>
                        <a:pt x="1429" y="3900"/>
                        <a:pt x="847" y="4276"/>
                        <a:pt x="608" y="4993"/>
                      </a:cubicBezTo>
                      <a:cubicBezTo>
                        <a:pt x="0" y="6726"/>
                        <a:pt x="1520" y="8154"/>
                        <a:pt x="2493" y="9461"/>
                      </a:cubicBezTo>
                      <a:cubicBezTo>
                        <a:pt x="3921" y="11376"/>
                        <a:pt x="5350" y="13261"/>
                        <a:pt x="6809" y="15176"/>
                      </a:cubicBezTo>
                      <a:cubicBezTo>
                        <a:pt x="9575" y="18823"/>
                        <a:pt x="12280" y="22775"/>
                        <a:pt x="15472" y="26027"/>
                      </a:cubicBezTo>
                      <a:cubicBezTo>
                        <a:pt x="15767" y="26349"/>
                        <a:pt x="16110" y="26458"/>
                        <a:pt x="16458" y="26458"/>
                      </a:cubicBezTo>
                      <a:cubicBezTo>
                        <a:pt x="16504" y="26458"/>
                        <a:pt x="16550" y="26456"/>
                        <a:pt x="16596" y="26452"/>
                      </a:cubicBezTo>
                      <a:lnTo>
                        <a:pt x="16596" y="26452"/>
                      </a:lnTo>
                      <a:cubicBezTo>
                        <a:pt x="16414" y="29978"/>
                        <a:pt x="16262" y="33535"/>
                        <a:pt x="16141" y="37091"/>
                      </a:cubicBezTo>
                      <a:lnTo>
                        <a:pt x="16141" y="37364"/>
                      </a:lnTo>
                      <a:cubicBezTo>
                        <a:pt x="16049" y="41285"/>
                        <a:pt x="15989" y="45146"/>
                        <a:pt x="15989" y="49067"/>
                      </a:cubicBezTo>
                      <a:cubicBezTo>
                        <a:pt x="15077" y="45936"/>
                        <a:pt x="13618" y="42866"/>
                        <a:pt x="12250" y="40252"/>
                      </a:cubicBezTo>
                      <a:cubicBezTo>
                        <a:pt x="10305" y="36574"/>
                        <a:pt x="7843" y="32471"/>
                        <a:pt x="3526" y="31346"/>
                      </a:cubicBezTo>
                      <a:cubicBezTo>
                        <a:pt x="3402" y="31315"/>
                        <a:pt x="3282" y="31300"/>
                        <a:pt x="3167" y="31300"/>
                      </a:cubicBezTo>
                      <a:cubicBezTo>
                        <a:pt x="2162" y="31300"/>
                        <a:pt x="1570" y="32421"/>
                        <a:pt x="2007" y="33322"/>
                      </a:cubicBezTo>
                      <a:cubicBezTo>
                        <a:pt x="4043" y="37699"/>
                        <a:pt x="6232" y="41954"/>
                        <a:pt x="8663" y="46088"/>
                      </a:cubicBezTo>
                      <a:cubicBezTo>
                        <a:pt x="10426" y="49127"/>
                        <a:pt x="12128" y="53231"/>
                        <a:pt x="15320" y="54994"/>
                      </a:cubicBezTo>
                      <a:cubicBezTo>
                        <a:pt x="15485" y="55112"/>
                        <a:pt x="15686" y="55156"/>
                        <a:pt x="15896" y="55156"/>
                      </a:cubicBezTo>
                      <a:cubicBezTo>
                        <a:pt x="15957" y="55156"/>
                        <a:pt x="16018" y="55153"/>
                        <a:pt x="16080" y="55146"/>
                      </a:cubicBezTo>
                      <a:cubicBezTo>
                        <a:pt x="16110" y="58520"/>
                        <a:pt x="16201" y="61894"/>
                        <a:pt x="16353" y="65298"/>
                      </a:cubicBezTo>
                      <a:cubicBezTo>
                        <a:pt x="16232" y="65632"/>
                        <a:pt x="16232" y="65936"/>
                        <a:pt x="16384" y="66240"/>
                      </a:cubicBezTo>
                      <a:cubicBezTo>
                        <a:pt x="16718" y="75176"/>
                        <a:pt x="17356" y="84082"/>
                        <a:pt x="18299" y="92988"/>
                      </a:cubicBezTo>
                      <a:cubicBezTo>
                        <a:pt x="19180" y="101469"/>
                        <a:pt x="20062" y="110071"/>
                        <a:pt x="21794" y="118399"/>
                      </a:cubicBezTo>
                      <a:cubicBezTo>
                        <a:pt x="21890" y="118822"/>
                        <a:pt x="22267" y="119018"/>
                        <a:pt x="22645" y="119018"/>
                      </a:cubicBezTo>
                      <a:cubicBezTo>
                        <a:pt x="23110" y="119018"/>
                        <a:pt x="23577" y="118722"/>
                        <a:pt x="23527" y="118186"/>
                      </a:cubicBezTo>
                      <a:cubicBezTo>
                        <a:pt x="22554" y="110618"/>
                        <a:pt x="21247" y="103080"/>
                        <a:pt x="20396" y="95481"/>
                      </a:cubicBezTo>
                      <a:cubicBezTo>
                        <a:pt x="19575" y="87882"/>
                        <a:pt x="18907" y="80283"/>
                        <a:pt x="18481" y="72684"/>
                      </a:cubicBezTo>
                      <a:cubicBezTo>
                        <a:pt x="18359" y="70830"/>
                        <a:pt x="18268" y="68945"/>
                        <a:pt x="18147" y="67061"/>
                      </a:cubicBezTo>
                      <a:cubicBezTo>
                        <a:pt x="18390" y="67030"/>
                        <a:pt x="18603" y="66909"/>
                        <a:pt x="18815" y="66757"/>
                      </a:cubicBezTo>
                      <a:cubicBezTo>
                        <a:pt x="19970" y="65754"/>
                        <a:pt x="20487" y="64325"/>
                        <a:pt x="21338" y="63079"/>
                      </a:cubicBezTo>
                      <a:cubicBezTo>
                        <a:pt x="22554" y="61407"/>
                        <a:pt x="23922" y="59857"/>
                        <a:pt x="25229" y="58246"/>
                      </a:cubicBezTo>
                      <a:cubicBezTo>
                        <a:pt x="27630" y="55267"/>
                        <a:pt x="30244" y="52167"/>
                        <a:pt x="31825" y="48641"/>
                      </a:cubicBezTo>
                      <a:cubicBezTo>
                        <a:pt x="32169" y="47847"/>
                        <a:pt x="31729" y="46707"/>
                        <a:pt x="30887" y="46707"/>
                      </a:cubicBezTo>
                      <a:cubicBezTo>
                        <a:pt x="30762" y="46707"/>
                        <a:pt x="30629" y="46732"/>
                        <a:pt x="30487" y="46787"/>
                      </a:cubicBezTo>
                      <a:cubicBezTo>
                        <a:pt x="26445" y="48428"/>
                        <a:pt x="24195" y="51924"/>
                        <a:pt x="22007" y="55450"/>
                      </a:cubicBezTo>
                      <a:cubicBezTo>
                        <a:pt x="20639" y="57699"/>
                        <a:pt x="19271" y="59979"/>
                        <a:pt x="17964" y="62289"/>
                      </a:cubicBezTo>
                      <a:cubicBezTo>
                        <a:pt x="17721" y="54507"/>
                        <a:pt x="17660" y="46696"/>
                        <a:pt x="17812" y="38945"/>
                      </a:cubicBezTo>
                      <a:lnTo>
                        <a:pt x="17812" y="38945"/>
                      </a:lnTo>
                      <a:cubicBezTo>
                        <a:pt x="17868" y="38953"/>
                        <a:pt x="17922" y="38958"/>
                        <a:pt x="17976" y="38958"/>
                      </a:cubicBezTo>
                      <a:cubicBezTo>
                        <a:pt x="18308" y="38958"/>
                        <a:pt x="18615" y="38794"/>
                        <a:pt x="18876" y="38428"/>
                      </a:cubicBezTo>
                      <a:cubicBezTo>
                        <a:pt x="21733" y="34750"/>
                        <a:pt x="24591" y="31194"/>
                        <a:pt x="27904" y="27911"/>
                      </a:cubicBezTo>
                      <a:cubicBezTo>
                        <a:pt x="30366" y="25389"/>
                        <a:pt x="33983" y="22653"/>
                        <a:pt x="33709" y="18793"/>
                      </a:cubicBezTo>
                      <a:cubicBezTo>
                        <a:pt x="33686" y="18212"/>
                        <a:pt x="33112" y="17595"/>
                        <a:pt x="32531" y="17595"/>
                      </a:cubicBezTo>
                      <a:cubicBezTo>
                        <a:pt x="32351" y="17595"/>
                        <a:pt x="32172" y="17654"/>
                        <a:pt x="32007" y="17790"/>
                      </a:cubicBezTo>
                      <a:cubicBezTo>
                        <a:pt x="26627" y="21893"/>
                        <a:pt x="20821" y="27243"/>
                        <a:pt x="17934" y="33687"/>
                      </a:cubicBezTo>
                      <a:cubicBezTo>
                        <a:pt x="18025" y="31407"/>
                        <a:pt x="18086" y="29158"/>
                        <a:pt x="18207" y="26878"/>
                      </a:cubicBezTo>
                      <a:cubicBezTo>
                        <a:pt x="18633" y="18124"/>
                        <a:pt x="19302" y="9400"/>
                        <a:pt x="20244" y="707"/>
                      </a:cubicBezTo>
                      <a:cubicBezTo>
                        <a:pt x="20304" y="229"/>
                        <a:pt x="19974" y="0"/>
                        <a:pt x="196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8" name="Google Shape;3938;p24"/>
                <p:cNvSpPr/>
                <p:nvPr/>
              </p:nvSpPr>
              <p:spPr>
                <a:xfrm>
                  <a:off x="1681625" y="3026450"/>
                  <a:ext cx="301525" cy="412675"/>
                </a:xfrm>
                <a:custGeom>
                  <a:avLst/>
                  <a:gdLst/>
                  <a:ahLst/>
                  <a:cxnLst/>
                  <a:rect l="l" t="t" r="r" b="b"/>
                  <a:pathLst>
                    <a:path w="12061" h="16507" extrusionOk="0">
                      <a:moveTo>
                        <a:pt x="394" y="1"/>
                      </a:moveTo>
                      <a:cubicBezTo>
                        <a:pt x="178" y="1"/>
                        <a:pt x="0" y="265"/>
                        <a:pt x="164" y="476"/>
                      </a:cubicBezTo>
                      <a:cubicBezTo>
                        <a:pt x="4662" y="5339"/>
                        <a:pt x="8097" y="10658"/>
                        <a:pt x="11410" y="16342"/>
                      </a:cubicBezTo>
                      <a:cubicBezTo>
                        <a:pt x="11468" y="16458"/>
                        <a:pt x="11561" y="16507"/>
                        <a:pt x="11654" y="16507"/>
                      </a:cubicBezTo>
                      <a:cubicBezTo>
                        <a:pt x="11854" y="16507"/>
                        <a:pt x="12061" y="16287"/>
                        <a:pt x="11957" y="16038"/>
                      </a:cubicBezTo>
                      <a:cubicBezTo>
                        <a:pt x="9222" y="10172"/>
                        <a:pt x="5027" y="4761"/>
                        <a:pt x="589" y="81"/>
                      </a:cubicBezTo>
                      <a:cubicBezTo>
                        <a:pt x="526" y="24"/>
                        <a:pt x="458" y="1"/>
                        <a:pt x="3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9" name="Google Shape;3939;p24"/>
                <p:cNvSpPr/>
                <p:nvPr/>
              </p:nvSpPr>
              <p:spPr>
                <a:xfrm>
                  <a:off x="2026000" y="3384450"/>
                  <a:ext cx="312075" cy="352950"/>
                </a:xfrm>
                <a:custGeom>
                  <a:avLst/>
                  <a:gdLst/>
                  <a:ahLst/>
                  <a:cxnLst/>
                  <a:rect l="l" t="t" r="r" b="b"/>
                  <a:pathLst>
                    <a:path w="12483" h="14118" extrusionOk="0">
                      <a:moveTo>
                        <a:pt x="12077" y="1"/>
                      </a:moveTo>
                      <a:cubicBezTo>
                        <a:pt x="12015" y="1"/>
                        <a:pt x="11951" y="24"/>
                        <a:pt x="11891" y="77"/>
                      </a:cubicBezTo>
                      <a:cubicBezTo>
                        <a:pt x="7939" y="4606"/>
                        <a:pt x="3988" y="9135"/>
                        <a:pt x="158" y="13724"/>
                      </a:cubicBezTo>
                      <a:cubicBezTo>
                        <a:pt x="1" y="13904"/>
                        <a:pt x="126" y="14118"/>
                        <a:pt x="288" y="14118"/>
                      </a:cubicBezTo>
                      <a:cubicBezTo>
                        <a:pt x="345" y="14118"/>
                        <a:pt x="407" y="14092"/>
                        <a:pt x="462" y="14028"/>
                      </a:cubicBezTo>
                      <a:cubicBezTo>
                        <a:pt x="4413" y="9560"/>
                        <a:pt x="8365" y="5031"/>
                        <a:pt x="12316" y="502"/>
                      </a:cubicBezTo>
                      <a:cubicBezTo>
                        <a:pt x="12483" y="289"/>
                        <a:pt x="12296" y="1"/>
                        <a:pt x="120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0" name="Google Shape;3940;p24"/>
                <p:cNvSpPr/>
                <p:nvPr/>
              </p:nvSpPr>
              <p:spPr>
                <a:xfrm>
                  <a:off x="1695125" y="3695075"/>
                  <a:ext cx="258875" cy="435475"/>
                </a:xfrm>
                <a:custGeom>
                  <a:avLst/>
                  <a:gdLst/>
                  <a:ahLst/>
                  <a:cxnLst/>
                  <a:rect l="l" t="t" r="r" b="b"/>
                  <a:pathLst>
                    <a:path w="10355" h="17419" extrusionOk="0">
                      <a:moveTo>
                        <a:pt x="384" y="1"/>
                      </a:moveTo>
                      <a:cubicBezTo>
                        <a:pt x="181" y="1"/>
                        <a:pt x="1" y="254"/>
                        <a:pt x="171" y="448"/>
                      </a:cubicBezTo>
                      <a:cubicBezTo>
                        <a:pt x="4487" y="5524"/>
                        <a:pt x="6797" y="11482"/>
                        <a:pt x="9837" y="17318"/>
                      </a:cubicBezTo>
                      <a:cubicBezTo>
                        <a:pt x="9877" y="17388"/>
                        <a:pt x="9949" y="17418"/>
                        <a:pt x="10025" y="17418"/>
                      </a:cubicBezTo>
                      <a:cubicBezTo>
                        <a:pt x="10182" y="17418"/>
                        <a:pt x="10354" y="17289"/>
                        <a:pt x="10293" y="17105"/>
                      </a:cubicBezTo>
                      <a:cubicBezTo>
                        <a:pt x="8013" y="11026"/>
                        <a:pt x="4791" y="4947"/>
                        <a:pt x="536" y="53"/>
                      </a:cubicBezTo>
                      <a:cubicBezTo>
                        <a:pt x="487" y="17"/>
                        <a:pt x="435" y="1"/>
                        <a:pt x="3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1" name="Google Shape;3941;p24"/>
                <p:cNvSpPr/>
                <p:nvPr/>
              </p:nvSpPr>
              <p:spPr>
                <a:xfrm>
                  <a:off x="2057625" y="4116200"/>
                  <a:ext cx="223675" cy="312250"/>
                </a:xfrm>
                <a:custGeom>
                  <a:avLst/>
                  <a:gdLst/>
                  <a:ahLst/>
                  <a:cxnLst/>
                  <a:rect l="l" t="t" r="r" b="b"/>
                  <a:pathLst>
                    <a:path w="8947" h="12490" extrusionOk="0">
                      <a:moveTo>
                        <a:pt x="8554" y="1"/>
                      </a:moveTo>
                      <a:cubicBezTo>
                        <a:pt x="8506" y="1"/>
                        <a:pt x="8456" y="15"/>
                        <a:pt x="8407" y="47"/>
                      </a:cubicBezTo>
                      <a:cubicBezTo>
                        <a:pt x="6431" y="1567"/>
                        <a:pt x="5246" y="4333"/>
                        <a:pt x="3696" y="6278"/>
                      </a:cubicBezTo>
                      <a:cubicBezTo>
                        <a:pt x="2176" y="8133"/>
                        <a:pt x="747" y="9987"/>
                        <a:pt x="18" y="12297"/>
                      </a:cubicBezTo>
                      <a:cubicBezTo>
                        <a:pt x="0" y="12418"/>
                        <a:pt x="92" y="12490"/>
                        <a:pt x="185" y="12490"/>
                      </a:cubicBezTo>
                      <a:cubicBezTo>
                        <a:pt x="255" y="12490"/>
                        <a:pt x="326" y="12449"/>
                        <a:pt x="352" y="12358"/>
                      </a:cubicBezTo>
                      <a:cubicBezTo>
                        <a:pt x="1386" y="9896"/>
                        <a:pt x="3088" y="7920"/>
                        <a:pt x="4759" y="5853"/>
                      </a:cubicBezTo>
                      <a:cubicBezTo>
                        <a:pt x="6127" y="4151"/>
                        <a:pt x="7100" y="1841"/>
                        <a:pt x="8772" y="473"/>
                      </a:cubicBezTo>
                      <a:cubicBezTo>
                        <a:pt x="8946" y="298"/>
                        <a:pt x="8773" y="1"/>
                        <a:pt x="8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2" name="Google Shape;3942;p24"/>
                <p:cNvSpPr/>
                <p:nvPr/>
              </p:nvSpPr>
              <p:spPr>
                <a:xfrm>
                  <a:off x="1659875" y="2153325"/>
                  <a:ext cx="883775" cy="740775"/>
                </a:xfrm>
                <a:custGeom>
                  <a:avLst/>
                  <a:gdLst/>
                  <a:ahLst/>
                  <a:cxnLst/>
                  <a:rect l="l" t="t" r="r" b="b"/>
                  <a:pathLst>
                    <a:path w="35351" h="29631" extrusionOk="0">
                      <a:moveTo>
                        <a:pt x="19650" y="0"/>
                      </a:moveTo>
                      <a:cubicBezTo>
                        <a:pt x="17013" y="0"/>
                        <a:pt x="16847" y="8164"/>
                        <a:pt x="16049" y="10233"/>
                      </a:cubicBezTo>
                      <a:cubicBezTo>
                        <a:pt x="13922" y="7903"/>
                        <a:pt x="9158" y="4181"/>
                        <a:pt x="6696" y="4181"/>
                      </a:cubicBezTo>
                      <a:cubicBezTo>
                        <a:pt x="6202" y="4181"/>
                        <a:pt x="5801" y="4331"/>
                        <a:pt x="5532" y="4671"/>
                      </a:cubicBezTo>
                      <a:cubicBezTo>
                        <a:pt x="4712" y="5643"/>
                        <a:pt x="5715" y="6586"/>
                        <a:pt x="12280" y="13333"/>
                      </a:cubicBezTo>
                      <a:cubicBezTo>
                        <a:pt x="11907" y="13294"/>
                        <a:pt x="7305" y="11744"/>
                        <a:pt x="3933" y="11744"/>
                      </a:cubicBezTo>
                      <a:cubicBezTo>
                        <a:pt x="2087" y="11744"/>
                        <a:pt x="610" y="12208"/>
                        <a:pt x="396" y="13637"/>
                      </a:cubicBezTo>
                      <a:cubicBezTo>
                        <a:pt x="0" y="16251"/>
                        <a:pt x="9818" y="15978"/>
                        <a:pt x="12615" y="16282"/>
                      </a:cubicBezTo>
                      <a:cubicBezTo>
                        <a:pt x="9666" y="18683"/>
                        <a:pt x="3952" y="23060"/>
                        <a:pt x="6839" y="24580"/>
                      </a:cubicBezTo>
                      <a:cubicBezTo>
                        <a:pt x="7166" y="24750"/>
                        <a:pt x="7506" y="24824"/>
                        <a:pt x="7851" y="24824"/>
                      </a:cubicBezTo>
                      <a:cubicBezTo>
                        <a:pt x="9047" y="24824"/>
                        <a:pt x="10296" y="23933"/>
                        <a:pt x="11216" y="23060"/>
                      </a:cubicBezTo>
                      <a:cubicBezTo>
                        <a:pt x="12402" y="21905"/>
                        <a:pt x="13374" y="20507"/>
                        <a:pt x="14894" y="19899"/>
                      </a:cubicBezTo>
                      <a:cubicBezTo>
                        <a:pt x="14894" y="22057"/>
                        <a:pt x="14894" y="24185"/>
                        <a:pt x="14955" y="26343"/>
                      </a:cubicBezTo>
                      <a:cubicBezTo>
                        <a:pt x="14955" y="27103"/>
                        <a:pt x="14955" y="27923"/>
                        <a:pt x="15289" y="28562"/>
                      </a:cubicBezTo>
                      <a:cubicBezTo>
                        <a:pt x="15580" y="29142"/>
                        <a:pt x="16190" y="29631"/>
                        <a:pt x="16823" y="29631"/>
                      </a:cubicBezTo>
                      <a:cubicBezTo>
                        <a:pt x="16920" y="29631"/>
                        <a:pt x="17017" y="29619"/>
                        <a:pt x="17113" y="29595"/>
                      </a:cubicBezTo>
                      <a:cubicBezTo>
                        <a:pt x="17995" y="29352"/>
                        <a:pt x="18359" y="28318"/>
                        <a:pt x="18603" y="27467"/>
                      </a:cubicBezTo>
                      <a:cubicBezTo>
                        <a:pt x="18967" y="25887"/>
                        <a:pt x="20001" y="21449"/>
                        <a:pt x="20365" y="19869"/>
                      </a:cubicBezTo>
                      <a:cubicBezTo>
                        <a:pt x="22767" y="22179"/>
                        <a:pt x="23466" y="25644"/>
                        <a:pt x="26657" y="26586"/>
                      </a:cubicBezTo>
                      <a:cubicBezTo>
                        <a:pt x="26961" y="26677"/>
                        <a:pt x="27303" y="26753"/>
                        <a:pt x="27630" y="26753"/>
                      </a:cubicBezTo>
                      <a:cubicBezTo>
                        <a:pt x="27957" y="26753"/>
                        <a:pt x="28268" y="26677"/>
                        <a:pt x="28512" y="26464"/>
                      </a:cubicBezTo>
                      <a:cubicBezTo>
                        <a:pt x="28876" y="26130"/>
                        <a:pt x="28967" y="25552"/>
                        <a:pt x="28967" y="25036"/>
                      </a:cubicBezTo>
                      <a:cubicBezTo>
                        <a:pt x="28846" y="21723"/>
                        <a:pt x="25685" y="19869"/>
                        <a:pt x="23223" y="17680"/>
                      </a:cubicBezTo>
                      <a:lnTo>
                        <a:pt x="23223" y="17680"/>
                      </a:lnTo>
                      <a:cubicBezTo>
                        <a:pt x="25776" y="18075"/>
                        <a:pt x="28572" y="17923"/>
                        <a:pt x="31126" y="18075"/>
                      </a:cubicBezTo>
                      <a:cubicBezTo>
                        <a:pt x="31391" y="18092"/>
                        <a:pt x="31664" y="18105"/>
                        <a:pt x="31938" y="18105"/>
                      </a:cubicBezTo>
                      <a:cubicBezTo>
                        <a:pt x="32636" y="18105"/>
                        <a:pt x="33341" y="18025"/>
                        <a:pt x="33952" y="17741"/>
                      </a:cubicBezTo>
                      <a:cubicBezTo>
                        <a:pt x="34773" y="17346"/>
                        <a:pt x="35351" y="16221"/>
                        <a:pt x="34895" y="15370"/>
                      </a:cubicBezTo>
                      <a:cubicBezTo>
                        <a:pt x="34621" y="14884"/>
                        <a:pt x="34104" y="14610"/>
                        <a:pt x="33588" y="14397"/>
                      </a:cubicBezTo>
                      <a:cubicBezTo>
                        <a:pt x="32726" y="13978"/>
                        <a:pt x="31520" y="13867"/>
                        <a:pt x="30209" y="13867"/>
                      </a:cubicBezTo>
                      <a:cubicBezTo>
                        <a:pt x="28745" y="13867"/>
                        <a:pt x="27151" y="14005"/>
                        <a:pt x="25761" y="14005"/>
                      </a:cubicBezTo>
                      <a:cubicBezTo>
                        <a:pt x="24970" y="14005"/>
                        <a:pt x="24245" y="13960"/>
                        <a:pt x="23648" y="13820"/>
                      </a:cubicBezTo>
                      <a:cubicBezTo>
                        <a:pt x="24104" y="12878"/>
                        <a:pt x="30396" y="10081"/>
                        <a:pt x="31369" y="9686"/>
                      </a:cubicBezTo>
                      <a:cubicBezTo>
                        <a:pt x="34044" y="8561"/>
                        <a:pt x="33284" y="5978"/>
                        <a:pt x="32068" y="5218"/>
                      </a:cubicBezTo>
                      <a:cubicBezTo>
                        <a:pt x="31894" y="5118"/>
                        <a:pt x="31663" y="5074"/>
                        <a:pt x="31391" y="5074"/>
                      </a:cubicBezTo>
                      <a:cubicBezTo>
                        <a:pt x="29756" y="5074"/>
                        <a:pt x="26636" y="6664"/>
                        <a:pt x="25594" y="7315"/>
                      </a:cubicBezTo>
                      <a:cubicBezTo>
                        <a:pt x="24378" y="8075"/>
                        <a:pt x="21672" y="9686"/>
                        <a:pt x="20761" y="10811"/>
                      </a:cubicBezTo>
                      <a:cubicBezTo>
                        <a:pt x="20882" y="8683"/>
                        <a:pt x="21976" y="355"/>
                        <a:pt x="19879" y="20"/>
                      </a:cubicBezTo>
                      <a:cubicBezTo>
                        <a:pt x="19801" y="7"/>
                        <a:pt x="19724" y="0"/>
                        <a:pt x="1965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3" name="Google Shape;3943;p24"/>
                <p:cNvSpPr/>
                <p:nvPr/>
              </p:nvSpPr>
              <p:spPr>
                <a:xfrm>
                  <a:off x="2026150" y="2440575"/>
                  <a:ext cx="183150" cy="163050"/>
                </a:xfrm>
                <a:custGeom>
                  <a:avLst/>
                  <a:gdLst/>
                  <a:ahLst/>
                  <a:cxnLst/>
                  <a:rect l="l" t="t" r="r" b="b"/>
                  <a:pathLst>
                    <a:path w="7326" h="6522" extrusionOk="0">
                      <a:moveTo>
                        <a:pt x="3394" y="0"/>
                      </a:moveTo>
                      <a:cubicBezTo>
                        <a:pt x="3306" y="0"/>
                        <a:pt x="3217" y="6"/>
                        <a:pt x="3131" y="20"/>
                      </a:cubicBezTo>
                      <a:cubicBezTo>
                        <a:pt x="2128" y="81"/>
                        <a:pt x="1155" y="628"/>
                        <a:pt x="608" y="1479"/>
                      </a:cubicBezTo>
                      <a:cubicBezTo>
                        <a:pt x="0" y="2512"/>
                        <a:pt x="61" y="3819"/>
                        <a:pt x="638" y="4822"/>
                      </a:cubicBezTo>
                      <a:cubicBezTo>
                        <a:pt x="1132" y="5763"/>
                        <a:pt x="2171" y="6521"/>
                        <a:pt x="3250" y="6521"/>
                      </a:cubicBezTo>
                      <a:cubicBezTo>
                        <a:pt x="3566" y="6521"/>
                        <a:pt x="3885" y="6456"/>
                        <a:pt x="4195" y="6312"/>
                      </a:cubicBezTo>
                      <a:cubicBezTo>
                        <a:pt x="4955" y="6190"/>
                        <a:pt x="5714" y="5795"/>
                        <a:pt x="6231" y="5096"/>
                      </a:cubicBezTo>
                      <a:cubicBezTo>
                        <a:pt x="7325" y="3698"/>
                        <a:pt x="6778" y="1448"/>
                        <a:pt x="5228" y="567"/>
                      </a:cubicBezTo>
                      <a:cubicBezTo>
                        <a:pt x="5173" y="539"/>
                        <a:pt x="5030" y="468"/>
                        <a:pt x="4924" y="415"/>
                      </a:cubicBezTo>
                      <a:lnTo>
                        <a:pt x="4924" y="415"/>
                      </a:lnTo>
                      <a:cubicBezTo>
                        <a:pt x="4742" y="324"/>
                        <a:pt x="4499" y="202"/>
                        <a:pt x="4286" y="172"/>
                      </a:cubicBezTo>
                      <a:cubicBezTo>
                        <a:pt x="4025" y="77"/>
                        <a:pt x="3708" y="0"/>
                        <a:pt x="33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4" name="Google Shape;3944;p24"/>
                <p:cNvSpPr/>
                <p:nvPr/>
              </p:nvSpPr>
              <p:spPr>
                <a:xfrm>
                  <a:off x="2204350" y="2626575"/>
                  <a:ext cx="104375" cy="107400"/>
                </a:xfrm>
                <a:custGeom>
                  <a:avLst/>
                  <a:gdLst/>
                  <a:ahLst/>
                  <a:cxnLst/>
                  <a:rect l="l" t="t" r="r" b="b"/>
                  <a:pathLst>
                    <a:path w="4175" h="4296" extrusionOk="0">
                      <a:moveTo>
                        <a:pt x="283" y="0"/>
                      </a:moveTo>
                      <a:cubicBezTo>
                        <a:pt x="131" y="0"/>
                        <a:pt x="1" y="212"/>
                        <a:pt x="167" y="331"/>
                      </a:cubicBezTo>
                      <a:cubicBezTo>
                        <a:pt x="866" y="969"/>
                        <a:pt x="1535" y="1607"/>
                        <a:pt x="2173" y="2337"/>
                      </a:cubicBezTo>
                      <a:cubicBezTo>
                        <a:pt x="2751" y="2945"/>
                        <a:pt x="3207" y="3765"/>
                        <a:pt x="3875" y="4282"/>
                      </a:cubicBezTo>
                      <a:cubicBezTo>
                        <a:pt x="3894" y="4292"/>
                        <a:pt x="3915" y="4296"/>
                        <a:pt x="3936" y="4296"/>
                      </a:cubicBezTo>
                      <a:cubicBezTo>
                        <a:pt x="4049" y="4296"/>
                        <a:pt x="4175" y="4172"/>
                        <a:pt x="4149" y="4069"/>
                      </a:cubicBezTo>
                      <a:cubicBezTo>
                        <a:pt x="3845" y="3309"/>
                        <a:pt x="3146" y="2671"/>
                        <a:pt x="2599" y="2094"/>
                      </a:cubicBezTo>
                      <a:cubicBezTo>
                        <a:pt x="1900" y="1394"/>
                        <a:pt x="1170" y="695"/>
                        <a:pt x="410" y="57"/>
                      </a:cubicBezTo>
                      <a:cubicBezTo>
                        <a:pt x="370" y="17"/>
                        <a:pt x="326" y="0"/>
                        <a:pt x="283"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5" name="Google Shape;3945;p24"/>
                <p:cNvSpPr/>
                <p:nvPr/>
              </p:nvSpPr>
              <p:spPr>
                <a:xfrm>
                  <a:off x="2230625" y="2540125"/>
                  <a:ext cx="168650" cy="32900"/>
                </a:xfrm>
                <a:custGeom>
                  <a:avLst/>
                  <a:gdLst/>
                  <a:ahLst/>
                  <a:cxnLst/>
                  <a:rect l="l" t="t" r="r" b="b"/>
                  <a:pathLst>
                    <a:path w="6746" h="1316" extrusionOk="0">
                      <a:moveTo>
                        <a:pt x="321" y="0"/>
                      </a:moveTo>
                      <a:cubicBezTo>
                        <a:pt x="67" y="0"/>
                        <a:pt x="1" y="394"/>
                        <a:pt x="271" y="475"/>
                      </a:cubicBezTo>
                      <a:cubicBezTo>
                        <a:pt x="1470" y="902"/>
                        <a:pt x="3022" y="1315"/>
                        <a:pt x="4473" y="1315"/>
                      </a:cubicBezTo>
                      <a:cubicBezTo>
                        <a:pt x="5193" y="1315"/>
                        <a:pt x="5888" y="1214"/>
                        <a:pt x="6502" y="962"/>
                      </a:cubicBezTo>
                      <a:cubicBezTo>
                        <a:pt x="6745" y="901"/>
                        <a:pt x="6715" y="536"/>
                        <a:pt x="6441" y="536"/>
                      </a:cubicBezTo>
                      <a:cubicBezTo>
                        <a:pt x="6305" y="527"/>
                        <a:pt x="6168" y="524"/>
                        <a:pt x="6031" y="524"/>
                      </a:cubicBezTo>
                      <a:cubicBezTo>
                        <a:pt x="5293" y="524"/>
                        <a:pt x="4541" y="631"/>
                        <a:pt x="3805" y="631"/>
                      </a:cubicBezTo>
                      <a:cubicBezTo>
                        <a:pt x="3731" y="631"/>
                        <a:pt x="3658" y="630"/>
                        <a:pt x="3584" y="627"/>
                      </a:cubicBezTo>
                      <a:cubicBezTo>
                        <a:pt x="2490" y="536"/>
                        <a:pt x="1457" y="354"/>
                        <a:pt x="423" y="20"/>
                      </a:cubicBezTo>
                      <a:cubicBezTo>
                        <a:pt x="386" y="6"/>
                        <a:pt x="352" y="0"/>
                        <a:pt x="321"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6" name="Google Shape;3946;p24"/>
                <p:cNvSpPr/>
                <p:nvPr/>
              </p:nvSpPr>
              <p:spPr>
                <a:xfrm>
                  <a:off x="2229225" y="2361325"/>
                  <a:ext cx="147150" cy="84925"/>
                </a:xfrm>
                <a:custGeom>
                  <a:avLst/>
                  <a:gdLst/>
                  <a:ahLst/>
                  <a:cxnLst/>
                  <a:rect l="l" t="t" r="r" b="b"/>
                  <a:pathLst>
                    <a:path w="5886" h="3397" extrusionOk="0">
                      <a:moveTo>
                        <a:pt x="5605" y="1"/>
                      </a:moveTo>
                      <a:cubicBezTo>
                        <a:pt x="5571" y="1"/>
                        <a:pt x="5533" y="9"/>
                        <a:pt x="5494" y="29"/>
                      </a:cubicBezTo>
                      <a:cubicBezTo>
                        <a:pt x="3671" y="819"/>
                        <a:pt x="1938" y="2004"/>
                        <a:pt x="236" y="3038"/>
                      </a:cubicBezTo>
                      <a:cubicBezTo>
                        <a:pt x="1" y="3116"/>
                        <a:pt x="102" y="3397"/>
                        <a:pt x="290" y="3397"/>
                      </a:cubicBezTo>
                      <a:cubicBezTo>
                        <a:pt x="321" y="3397"/>
                        <a:pt x="354" y="3389"/>
                        <a:pt x="388" y="3372"/>
                      </a:cubicBezTo>
                      <a:cubicBezTo>
                        <a:pt x="2120" y="2339"/>
                        <a:pt x="3975" y="1457"/>
                        <a:pt x="5707" y="363"/>
                      </a:cubicBezTo>
                      <a:cubicBezTo>
                        <a:pt x="5886" y="235"/>
                        <a:pt x="5786" y="1"/>
                        <a:pt x="5605" y="1"/>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7" name="Google Shape;3947;p24"/>
                <p:cNvSpPr/>
                <p:nvPr/>
              </p:nvSpPr>
              <p:spPr>
                <a:xfrm>
                  <a:off x="1872550" y="2325200"/>
                  <a:ext cx="149300" cy="122200"/>
                </a:xfrm>
                <a:custGeom>
                  <a:avLst/>
                  <a:gdLst/>
                  <a:ahLst/>
                  <a:cxnLst/>
                  <a:rect l="l" t="t" r="r" b="b"/>
                  <a:pathLst>
                    <a:path w="5972" h="4888" extrusionOk="0">
                      <a:moveTo>
                        <a:pt x="338" y="0"/>
                      </a:moveTo>
                      <a:cubicBezTo>
                        <a:pt x="170" y="0"/>
                        <a:pt x="0" y="305"/>
                        <a:pt x="217" y="440"/>
                      </a:cubicBezTo>
                      <a:cubicBezTo>
                        <a:pt x="1311" y="1139"/>
                        <a:pt x="2375" y="1808"/>
                        <a:pt x="3348" y="2598"/>
                      </a:cubicBezTo>
                      <a:cubicBezTo>
                        <a:pt x="4199" y="3297"/>
                        <a:pt x="4807" y="4240"/>
                        <a:pt x="5627" y="4847"/>
                      </a:cubicBezTo>
                      <a:cubicBezTo>
                        <a:pt x="5655" y="4875"/>
                        <a:pt x="5689" y="4887"/>
                        <a:pt x="5724" y="4887"/>
                      </a:cubicBezTo>
                      <a:cubicBezTo>
                        <a:pt x="5843" y="4887"/>
                        <a:pt x="5971" y="4752"/>
                        <a:pt x="5901" y="4635"/>
                      </a:cubicBezTo>
                      <a:cubicBezTo>
                        <a:pt x="5536" y="3601"/>
                        <a:pt x="4412" y="2750"/>
                        <a:pt x="3560" y="2112"/>
                      </a:cubicBezTo>
                      <a:cubicBezTo>
                        <a:pt x="2557" y="1352"/>
                        <a:pt x="1463" y="683"/>
                        <a:pt x="399" y="15"/>
                      </a:cubicBezTo>
                      <a:cubicBezTo>
                        <a:pt x="379" y="5"/>
                        <a:pt x="359" y="0"/>
                        <a:pt x="338"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8" name="Google Shape;3948;p24"/>
                <p:cNvSpPr/>
                <p:nvPr/>
              </p:nvSpPr>
              <p:spPr>
                <a:xfrm>
                  <a:off x="1776525" y="2494100"/>
                  <a:ext cx="174400" cy="38675"/>
                </a:xfrm>
                <a:custGeom>
                  <a:avLst/>
                  <a:gdLst/>
                  <a:ahLst/>
                  <a:cxnLst/>
                  <a:rect l="l" t="t" r="r" b="b"/>
                  <a:pathLst>
                    <a:path w="6976" h="1547" extrusionOk="0">
                      <a:moveTo>
                        <a:pt x="270" y="0"/>
                      </a:moveTo>
                      <a:cubicBezTo>
                        <a:pt x="65" y="0"/>
                        <a:pt x="0" y="343"/>
                        <a:pt x="198" y="371"/>
                      </a:cubicBezTo>
                      <a:cubicBezTo>
                        <a:pt x="2049" y="896"/>
                        <a:pt x="4176" y="1547"/>
                        <a:pt x="6146" y="1547"/>
                      </a:cubicBezTo>
                      <a:cubicBezTo>
                        <a:pt x="6343" y="1547"/>
                        <a:pt x="6539" y="1540"/>
                        <a:pt x="6733" y="1526"/>
                      </a:cubicBezTo>
                      <a:cubicBezTo>
                        <a:pt x="6946" y="1526"/>
                        <a:pt x="6976" y="1253"/>
                        <a:pt x="6794" y="1161"/>
                      </a:cubicBezTo>
                      <a:cubicBezTo>
                        <a:pt x="4666" y="675"/>
                        <a:pt x="2447" y="554"/>
                        <a:pt x="319" y="6"/>
                      </a:cubicBezTo>
                      <a:cubicBezTo>
                        <a:pt x="302" y="2"/>
                        <a:pt x="285" y="0"/>
                        <a:pt x="270"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9" name="Google Shape;3949;p24"/>
                <p:cNvSpPr/>
                <p:nvPr/>
              </p:nvSpPr>
              <p:spPr>
                <a:xfrm>
                  <a:off x="1879050" y="2601050"/>
                  <a:ext cx="118000" cy="109525"/>
                </a:xfrm>
                <a:custGeom>
                  <a:avLst/>
                  <a:gdLst/>
                  <a:ahLst/>
                  <a:cxnLst/>
                  <a:rect l="l" t="t" r="r" b="b"/>
                  <a:pathLst>
                    <a:path w="4720" h="4381" extrusionOk="0">
                      <a:moveTo>
                        <a:pt x="4513" y="0"/>
                      </a:moveTo>
                      <a:cubicBezTo>
                        <a:pt x="4494" y="0"/>
                        <a:pt x="4474" y="5"/>
                        <a:pt x="4455" y="14"/>
                      </a:cubicBezTo>
                      <a:cubicBezTo>
                        <a:pt x="3635" y="227"/>
                        <a:pt x="2905" y="1078"/>
                        <a:pt x="2297" y="1656"/>
                      </a:cubicBezTo>
                      <a:cubicBezTo>
                        <a:pt x="1538" y="2355"/>
                        <a:pt x="808" y="3175"/>
                        <a:pt x="139" y="3996"/>
                      </a:cubicBezTo>
                      <a:cubicBezTo>
                        <a:pt x="0" y="4135"/>
                        <a:pt x="162" y="4381"/>
                        <a:pt x="328" y="4381"/>
                      </a:cubicBezTo>
                      <a:cubicBezTo>
                        <a:pt x="379" y="4381"/>
                        <a:pt x="431" y="4357"/>
                        <a:pt x="474" y="4300"/>
                      </a:cubicBezTo>
                      <a:cubicBezTo>
                        <a:pt x="1112" y="3540"/>
                        <a:pt x="1841" y="2780"/>
                        <a:pt x="2571" y="2111"/>
                      </a:cubicBezTo>
                      <a:cubicBezTo>
                        <a:pt x="3240" y="1504"/>
                        <a:pt x="4152" y="987"/>
                        <a:pt x="4668" y="257"/>
                      </a:cubicBezTo>
                      <a:cubicBezTo>
                        <a:pt x="4720" y="129"/>
                        <a:pt x="4619" y="0"/>
                        <a:pt x="4513"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0" name="Google Shape;3950;p24"/>
                <p:cNvSpPr/>
                <p:nvPr/>
              </p:nvSpPr>
              <p:spPr>
                <a:xfrm>
                  <a:off x="2070950" y="2650725"/>
                  <a:ext cx="35000" cy="191475"/>
                </a:xfrm>
                <a:custGeom>
                  <a:avLst/>
                  <a:gdLst/>
                  <a:ahLst/>
                  <a:cxnLst/>
                  <a:rect l="l" t="t" r="r" b="b"/>
                  <a:pathLst>
                    <a:path w="1400" h="7659" extrusionOk="0">
                      <a:moveTo>
                        <a:pt x="1064" y="0"/>
                      </a:moveTo>
                      <a:cubicBezTo>
                        <a:pt x="979" y="0"/>
                        <a:pt x="892" y="48"/>
                        <a:pt x="853" y="155"/>
                      </a:cubicBezTo>
                      <a:cubicBezTo>
                        <a:pt x="93" y="2343"/>
                        <a:pt x="214" y="5140"/>
                        <a:pt x="32" y="7450"/>
                      </a:cubicBezTo>
                      <a:cubicBezTo>
                        <a:pt x="1" y="7591"/>
                        <a:pt x="90" y="7659"/>
                        <a:pt x="188" y="7659"/>
                      </a:cubicBezTo>
                      <a:cubicBezTo>
                        <a:pt x="281" y="7659"/>
                        <a:pt x="382" y="7598"/>
                        <a:pt x="397" y="7480"/>
                      </a:cubicBezTo>
                      <a:cubicBezTo>
                        <a:pt x="670" y="5140"/>
                        <a:pt x="1400" y="2587"/>
                        <a:pt x="1278" y="216"/>
                      </a:cubicBezTo>
                      <a:cubicBezTo>
                        <a:pt x="1278" y="79"/>
                        <a:pt x="1173" y="0"/>
                        <a:pt x="1064"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3951" name="Google Shape;3951;p24"/>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952" name="Google Shape;3952;p24"/>
          <p:cNvSpPr txBox="1">
            <a:spLocks noGrp="1"/>
          </p:cNvSpPr>
          <p:nvPr>
            <p:ph type="title" idx="2"/>
          </p:nvPr>
        </p:nvSpPr>
        <p:spPr>
          <a:xfrm>
            <a:off x="960000" y="3434284"/>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3953" name="Google Shape;3953;p24"/>
          <p:cNvSpPr txBox="1">
            <a:spLocks noGrp="1"/>
          </p:cNvSpPr>
          <p:nvPr>
            <p:ph type="subTitle" idx="1"/>
          </p:nvPr>
        </p:nvSpPr>
        <p:spPr>
          <a:xfrm>
            <a:off x="960000" y="421631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54" name="Google Shape;3954;p24"/>
          <p:cNvSpPr txBox="1">
            <a:spLocks noGrp="1"/>
          </p:cNvSpPr>
          <p:nvPr>
            <p:ph type="title" idx="3"/>
          </p:nvPr>
        </p:nvSpPr>
        <p:spPr>
          <a:xfrm>
            <a:off x="4538400" y="4145484"/>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3955" name="Google Shape;3955;p24"/>
          <p:cNvSpPr txBox="1">
            <a:spLocks noGrp="1"/>
          </p:cNvSpPr>
          <p:nvPr>
            <p:ph type="subTitle" idx="4"/>
          </p:nvPr>
        </p:nvSpPr>
        <p:spPr>
          <a:xfrm>
            <a:off x="4538400" y="492751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56" name="Google Shape;3956;p24"/>
          <p:cNvSpPr txBox="1">
            <a:spLocks noGrp="1"/>
          </p:cNvSpPr>
          <p:nvPr>
            <p:ph type="title" idx="5"/>
          </p:nvPr>
        </p:nvSpPr>
        <p:spPr>
          <a:xfrm>
            <a:off x="8116800" y="3434284"/>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3957" name="Google Shape;3957;p24"/>
          <p:cNvSpPr txBox="1">
            <a:spLocks noGrp="1"/>
          </p:cNvSpPr>
          <p:nvPr>
            <p:ph type="subTitle" idx="6"/>
          </p:nvPr>
        </p:nvSpPr>
        <p:spPr>
          <a:xfrm>
            <a:off x="8116800" y="421631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51232934"/>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3958"/>
        <p:cNvGrpSpPr/>
        <p:nvPr/>
      </p:nvGrpSpPr>
      <p:grpSpPr>
        <a:xfrm>
          <a:off x="0" y="0"/>
          <a:ext cx="0" cy="0"/>
          <a:chOff x="0" y="0"/>
          <a:chExt cx="0" cy="0"/>
        </a:xfrm>
      </p:grpSpPr>
      <p:grpSp>
        <p:nvGrpSpPr>
          <p:cNvPr id="3959" name="Google Shape;3959;p25"/>
          <p:cNvGrpSpPr/>
          <p:nvPr/>
        </p:nvGrpSpPr>
        <p:grpSpPr>
          <a:xfrm>
            <a:off x="-464337" y="179200"/>
            <a:ext cx="12875484" cy="8573657"/>
            <a:chOff x="-348253" y="134399"/>
            <a:chExt cx="9656613" cy="6430243"/>
          </a:xfrm>
        </p:grpSpPr>
        <p:sp>
          <p:nvSpPr>
            <p:cNvPr id="3960" name="Google Shape;3960;p25"/>
            <p:cNvSpPr/>
            <p:nvPr/>
          </p:nvSpPr>
          <p:spPr>
            <a:xfrm flipH="1">
              <a:off x="-65450"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1" name="Google Shape;3961;p25"/>
            <p:cNvSpPr/>
            <p:nvPr/>
          </p:nvSpPr>
          <p:spPr>
            <a:xfrm flipH="1">
              <a:off x="-38772"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962" name="Google Shape;3962;p25"/>
            <p:cNvGrpSpPr/>
            <p:nvPr/>
          </p:nvGrpSpPr>
          <p:grpSpPr>
            <a:xfrm rot="531513">
              <a:off x="-221149" y="3115813"/>
              <a:ext cx="1054876" cy="1732454"/>
              <a:chOff x="8230874" y="3254663"/>
              <a:chExt cx="1054846" cy="1732404"/>
            </a:xfrm>
          </p:grpSpPr>
          <p:sp>
            <p:nvSpPr>
              <p:cNvPr id="3963" name="Google Shape;3963;p25"/>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964" name="Google Shape;3964;p25"/>
              <p:cNvGrpSpPr/>
              <p:nvPr/>
            </p:nvGrpSpPr>
            <p:grpSpPr>
              <a:xfrm flipH="1">
                <a:off x="8307383" y="3254663"/>
                <a:ext cx="978337" cy="1732404"/>
                <a:chOff x="207725" y="2276150"/>
                <a:chExt cx="1299425" cy="2300975"/>
              </a:xfrm>
            </p:grpSpPr>
            <p:sp>
              <p:nvSpPr>
                <p:cNvPr id="3965" name="Google Shape;3965;p25"/>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6" name="Google Shape;3966;p25"/>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7" name="Google Shape;3967;p25"/>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8" name="Google Shape;3968;p25"/>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9" name="Google Shape;3969;p25"/>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0" name="Google Shape;3970;p25"/>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1" name="Google Shape;3971;p25"/>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2" name="Google Shape;3972;p25"/>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3" name="Google Shape;3973;p25"/>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4" name="Google Shape;3974;p25"/>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5" name="Google Shape;3975;p25"/>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6" name="Google Shape;3976;p25"/>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7" name="Google Shape;3977;p25"/>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978" name="Google Shape;3978;p25"/>
            <p:cNvGrpSpPr/>
            <p:nvPr/>
          </p:nvGrpSpPr>
          <p:grpSpPr>
            <a:xfrm>
              <a:off x="662662" y="4395773"/>
              <a:ext cx="774936" cy="847100"/>
              <a:chOff x="747000" y="4488650"/>
              <a:chExt cx="666325" cy="728375"/>
            </a:xfrm>
          </p:grpSpPr>
          <p:sp>
            <p:nvSpPr>
              <p:cNvPr id="3979" name="Google Shape;3979;p25"/>
              <p:cNvSpPr/>
              <p:nvPr/>
            </p:nvSpPr>
            <p:spPr>
              <a:xfrm>
                <a:off x="747000" y="4488650"/>
                <a:ext cx="666325" cy="727225"/>
              </a:xfrm>
              <a:custGeom>
                <a:avLst/>
                <a:gdLst/>
                <a:ahLst/>
                <a:cxnLst/>
                <a:rect l="l" t="t" r="r" b="b"/>
                <a:pathLst>
                  <a:path w="26653" h="29089" extrusionOk="0">
                    <a:moveTo>
                      <a:pt x="16579" y="1"/>
                    </a:moveTo>
                    <a:cubicBezTo>
                      <a:pt x="16579" y="101"/>
                      <a:pt x="16545" y="101"/>
                      <a:pt x="16545" y="101"/>
                    </a:cubicBezTo>
                    <a:cubicBezTo>
                      <a:pt x="16412" y="101"/>
                      <a:pt x="16345" y="101"/>
                      <a:pt x="16212" y="134"/>
                    </a:cubicBezTo>
                    <a:lnTo>
                      <a:pt x="16179" y="134"/>
                    </a:lnTo>
                    <a:cubicBezTo>
                      <a:pt x="15945" y="168"/>
                      <a:pt x="15712" y="201"/>
                      <a:pt x="15411" y="368"/>
                    </a:cubicBezTo>
                    <a:cubicBezTo>
                      <a:pt x="15178" y="501"/>
                      <a:pt x="14911" y="668"/>
                      <a:pt x="14711" y="835"/>
                    </a:cubicBezTo>
                    <a:cubicBezTo>
                      <a:pt x="14210" y="1202"/>
                      <a:pt x="13844" y="1702"/>
                      <a:pt x="13543" y="2136"/>
                    </a:cubicBezTo>
                    <a:cubicBezTo>
                      <a:pt x="13143" y="2669"/>
                      <a:pt x="12843" y="3270"/>
                      <a:pt x="12543" y="3770"/>
                    </a:cubicBezTo>
                    <a:cubicBezTo>
                      <a:pt x="12242" y="4304"/>
                      <a:pt x="11942" y="4871"/>
                      <a:pt x="11675" y="5438"/>
                    </a:cubicBezTo>
                    <a:cubicBezTo>
                      <a:pt x="11375" y="6005"/>
                      <a:pt x="11075" y="6605"/>
                      <a:pt x="10775" y="7139"/>
                    </a:cubicBezTo>
                    <a:cubicBezTo>
                      <a:pt x="10575" y="7506"/>
                      <a:pt x="10341" y="7940"/>
                      <a:pt x="10041" y="8307"/>
                    </a:cubicBezTo>
                    <a:cubicBezTo>
                      <a:pt x="9941" y="8440"/>
                      <a:pt x="9841" y="8507"/>
                      <a:pt x="9741" y="8607"/>
                    </a:cubicBezTo>
                    <a:cubicBezTo>
                      <a:pt x="9674" y="8640"/>
                      <a:pt x="9574" y="8674"/>
                      <a:pt x="9440" y="8707"/>
                    </a:cubicBezTo>
                    <a:cubicBezTo>
                      <a:pt x="9207" y="8807"/>
                      <a:pt x="8907" y="8874"/>
                      <a:pt x="8606" y="8940"/>
                    </a:cubicBezTo>
                    <a:cubicBezTo>
                      <a:pt x="8440" y="8940"/>
                      <a:pt x="8340" y="8974"/>
                      <a:pt x="8173" y="8974"/>
                    </a:cubicBezTo>
                    <a:cubicBezTo>
                      <a:pt x="7839" y="9007"/>
                      <a:pt x="7439" y="9007"/>
                      <a:pt x="7105" y="9107"/>
                    </a:cubicBezTo>
                    <a:cubicBezTo>
                      <a:pt x="6839" y="9174"/>
                      <a:pt x="6572" y="9307"/>
                      <a:pt x="6372" y="9474"/>
                    </a:cubicBezTo>
                    <a:cubicBezTo>
                      <a:pt x="6171" y="9641"/>
                      <a:pt x="5938" y="9841"/>
                      <a:pt x="5771" y="10175"/>
                    </a:cubicBezTo>
                    <a:lnTo>
                      <a:pt x="5538" y="10675"/>
                    </a:lnTo>
                    <a:cubicBezTo>
                      <a:pt x="5438" y="10842"/>
                      <a:pt x="5404" y="11042"/>
                      <a:pt x="5337" y="11275"/>
                    </a:cubicBezTo>
                    <a:cubicBezTo>
                      <a:pt x="5237" y="11642"/>
                      <a:pt x="5171" y="12009"/>
                      <a:pt x="5204" y="12476"/>
                    </a:cubicBezTo>
                    <a:cubicBezTo>
                      <a:pt x="5204" y="12777"/>
                      <a:pt x="5237" y="13010"/>
                      <a:pt x="5237" y="13310"/>
                    </a:cubicBezTo>
                    <a:cubicBezTo>
                      <a:pt x="5271" y="13777"/>
                      <a:pt x="5337" y="14211"/>
                      <a:pt x="5237" y="14711"/>
                    </a:cubicBezTo>
                    <a:cubicBezTo>
                      <a:pt x="5204" y="14945"/>
                      <a:pt x="5171" y="15145"/>
                      <a:pt x="5071" y="15345"/>
                    </a:cubicBezTo>
                    <a:cubicBezTo>
                      <a:pt x="5004" y="15545"/>
                      <a:pt x="4870" y="15712"/>
                      <a:pt x="4737" y="15879"/>
                    </a:cubicBezTo>
                    <a:lnTo>
                      <a:pt x="4270" y="16346"/>
                    </a:lnTo>
                    <a:cubicBezTo>
                      <a:pt x="4070" y="16513"/>
                      <a:pt x="3836" y="16646"/>
                      <a:pt x="3503" y="16779"/>
                    </a:cubicBezTo>
                    <a:cubicBezTo>
                      <a:pt x="3336" y="16813"/>
                      <a:pt x="3169" y="16879"/>
                      <a:pt x="3002" y="16946"/>
                    </a:cubicBezTo>
                    <a:cubicBezTo>
                      <a:pt x="2569" y="17046"/>
                      <a:pt x="2169" y="17213"/>
                      <a:pt x="1735" y="17447"/>
                    </a:cubicBezTo>
                    <a:cubicBezTo>
                      <a:pt x="1435" y="17613"/>
                      <a:pt x="1201" y="17813"/>
                      <a:pt x="934" y="18047"/>
                    </a:cubicBezTo>
                    <a:cubicBezTo>
                      <a:pt x="701" y="18347"/>
                      <a:pt x="534" y="18681"/>
                      <a:pt x="367" y="19048"/>
                    </a:cubicBezTo>
                    <a:cubicBezTo>
                      <a:pt x="200" y="19448"/>
                      <a:pt x="100" y="19882"/>
                      <a:pt x="100" y="20349"/>
                    </a:cubicBezTo>
                    <a:cubicBezTo>
                      <a:pt x="34" y="20682"/>
                      <a:pt x="0" y="21016"/>
                      <a:pt x="0" y="21349"/>
                    </a:cubicBezTo>
                    <a:cubicBezTo>
                      <a:pt x="0" y="22117"/>
                      <a:pt x="200" y="22850"/>
                      <a:pt x="567" y="23618"/>
                    </a:cubicBezTo>
                    <a:cubicBezTo>
                      <a:pt x="734" y="23884"/>
                      <a:pt x="934" y="24218"/>
                      <a:pt x="1235" y="24585"/>
                    </a:cubicBezTo>
                    <a:cubicBezTo>
                      <a:pt x="1435" y="24852"/>
                      <a:pt x="1735" y="25152"/>
                      <a:pt x="2035" y="25419"/>
                    </a:cubicBezTo>
                    <a:cubicBezTo>
                      <a:pt x="2602" y="25986"/>
                      <a:pt x="3336" y="26420"/>
                      <a:pt x="4070" y="26853"/>
                    </a:cubicBezTo>
                    <a:cubicBezTo>
                      <a:pt x="4770" y="27220"/>
                      <a:pt x="5538" y="27587"/>
                      <a:pt x="6405" y="27921"/>
                    </a:cubicBezTo>
                    <a:cubicBezTo>
                      <a:pt x="7105" y="28221"/>
                      <a:pt x="7873" y="28421"/>
                      <a:pt x="8573" y="28621"/>
                    </a:cubicBezTo>
                    <a:cubicBezTo>
                      <a:pt x="9707" y="28855"/>
                      <a:pt x="10841" y="28988"/>
                      <a:pt x="11709" y="29021"/>
                    </a:cubicBezTo>
                    <a:cubicBezTo>
                      <a:pt x="12576" y="29088"/>
                      <a:pt x="13510" y="29088"/>
                      <a:pt x="14377" y="29088"/>
                    </a:cubicBezTo>
                    <a:lnTo>
                      <a:pt x="15411" y="29088"/>
                    </a:lnTo>
                    <a:cubicBezTo>
                      <a:pt x="16946" y="29055"/>
                      <a:pt x="18347" y="28955"/>
                      <a:pt x="19614" y="28688"/>
                    </a:cubicBezTo>
                    <a:cubicBezTo>
                      <a:pt x="21082" y="28421"/>
                      <a:pt x="22316" y="28054"/>
                      <a:pt x="23384" y="27554"/>
                    </a:cubicBezTo>
                    <a:cubicBezTo>
                      <a:pt x="24551" y="26987"/>
                      <a:pt x="25418" y="26219"/>
                      <a:pt x="25885" y="25352"/>
                    </a:cubicBezTo>
                    <a:cubicBezTo>
                      <a:pt x="26119" y="24919"/>
                      <a:pt x="26252" y="24485"/>
                      <a:pt x="26319" y="24018"/>
                    </a:cubicBezTo>
                    <a:cubicBezTo>
                      <a:pt x="26386" y="23718"/>
                      <a:pt x="26419" y="23484"/>
                      <a:pt x="26419" y="23217"/>
                    </a:cubicBezTo>
                    <a:cubicBezTo>
                      <a:pt x="26419" y="22984"/>
                      <a:pt x="26386" y="22717"/>
                      <a:pt x="26319" y="22350"/>
                    </a:cubicBezTo>
                    <a:cubicBezTo>
                      <a:pt x="26252" y="21683"/>
                      <a:pt x="25986" y="21016"/>
                      <a:pt x="25652" y="20415"/>
                    </a:cubicBezTo>
                    <a:cubicBezTo>
                      <a:pt x="25452" y="20048"/>
                      <a:pt x="25185" y="19681"/>
                      <a:pt x="24885" y="19315"/>
                    </a:cubicBezTo>
                    <a:lnTo>
                      <a:pt x="24484" y="18814"/>
                    </a:lnTo>
                    <a:cubicBezTo>
                      <a:pt x="24318" y="18614"/>
                      <a:pt x="24251" y="18381"/>
                      <a:pt x="24118" y="18180"/>
                    </a:cubicBezTo>
                    <a:cubicBezTo>
                      <a:pt x="24084" y="18047"/>
                      <a:pt x="24051" y="17880"/>
                      <a:pt x="24051" y="17780"/>
                    </a:cubicBezTo>
                    <a:lnTo>
                      <a:pt x="24051" y="17213"/>
                    </a:lnTo>
                    <a:cubicBezTo>
                      <a:pt x="24084" y="16946"/>
                      <a:pt x="24218" y="16579"/>
                      <a:pt x="24318" y="16246"/>
                    </a:cubicBezTo>
                    <a:cubicBezTo>
                      <a:pt x="24585" y="15712"/>
                      <a:pt x="24951" y="15212"/>
                      <a:pt x="25285" y="14711"/>
                    </a:cubicBezTo>
                    <a:cubicBezTo>
                      <a:pt x="25452" y="14511"/>
                      <a:pt x="25585" y="14311"/>
                      <a:pt x="25752" y="14044"/>
                    </a:cubicBezTo>
                    <a:cubicBezTo>
                      <a:pt x="26119" y="13410"/>
                      <a:pt x="26653" y="12510"/>
                      <a:pt x="26586" y="11542"/>
                    </a:cubicBezTo>
                    <a:cubicBezTo>
                      <a:pt x="26553" y="11042"/>
                      <a:pt x="26386" y="10542"/>
                      <a:pt x="26119" y="10075"/>
                    </a:cubicBezTo>
                    <a:cubicBezTo>
                      <a:pt x="25986" y="9841"/>
                      <a:pt x="25852" y="9641"/>
                      <a:pt x="25585" y="9341"/>
                    </a:cubicBezTo>
                    <a:cubicBezTo>
                      <a:pt x="25418" y="9141"/>
                      <a:pt x="25252" y="9007"/>
                      <a:pt x="25052" y="8840"/>
                    </a:cubicBezTo>
                    <a:cubicBezTo>
                      <a:pt x="24718" y="8540"/>
                      <a:pt x="24284" y="8373"/>
                      <a:pt x="23917" y="8207"/>
                    </a:cubicBezTo>
                    <a:cubicBezTo>
                      <a:pt x="23550" y="8040"/>
                      <a:pt x="23150" y="7906"/>
                      <a:pt x="22750" y="7806"/>
                    </a:cubicBezTo>
                    <a:lnTo>
                      <a:pt x="22583" y="7740"/>
                    </a:lnTo>
                    <a:cubicBezTo>
                      <a:pt x="22116" y="7640"/>
                      <a:pt x="21649" y="7473"/>
                      <a:pt x="21249" y="7306"/>
                    </a:cubicBezTo>
                    <a:cubicBezTo>
                      <a:pt x="20949" y="7173"/>
                      <a:pt x="20715" y="7006"/>
                      <a:pt x="20448" y="6839"/>
                    </a:cubicBezTo>
                    <a:cubicBezTo>
                      <a:pt x="20281" y="6706"/>
                      <a:pt x="20148" y="6539"/>
                      <a:pt x="20048" y="6372"/>
                    </a:cubicBezTo>
                    <a:cubicBezTo>
                      <a:pt x="19915" y="6205"/>
                      <a:pt x="19814" y="6005"/>
                      <a:pt x="19748" y="5838"/>
                    </a:cubicBezTo>
                    <a:lnTo>
                      <a:pt x="19614" y="5338"/>
                    </a:lnTo>
                    <a:cubicBezTo>
                      <a:pt x="19581" y="4971"/>
                      <a:pt x="19614" y="4571"/>
                      <a:pt x="19614" y="4204"/>
                    </a:cubicBezTo>
                    <a:lnTo>
                      <a:pt x="19614" y="3970"/>
                    </a:lnTo>
                    <a:cubicBezTo>
                      <a:pt x="19614" y="3503"/>
                      <a:pt x="19614" y="2970"/>
                      <a:pt x="19481" y="2402"/>
                    </a:cubicBezTo>
                    <a:cubicBezTo>
                      <a:pt x="19381" y="1902"/>
                      <a:pt x="19114" y="1502"/>
                      <a:pt x="18714" y="1068"/>
                    </a:cubicBezTo>
                    <a:cubicBezTo>
                      <a:pt x="18413" y="801"/>
                      <a:pt x="18147" y="568"/>
                      <a:pt x="17880" y="401"/>
                    </a:cubicBezTo>
                    <a:cubicBezTo>
                      <a:pt x="17580" y="234"/>
                      <a:pt x="17313" y="134"/>
                      <a:pt x="17046" y="67"/>
                    </a:cubicBezTo>
                    <a:cubicBezTo>
                      <a:pt x="16879" y="34"/>
                      <a:pt x="16746" y="34"/>
                      <a:pt x="16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0" name="Google Shape;3980;p25"/>
              <p:cNvSpPr/>
              <p:nvPr/>
            </p:nvSpPr>
            <p:spPr>
              <a:xfrm>
                <a:off x="1005525" y="4529525"/>
                <a:ext cx="155125" cy="687500"/>
              </a:xfrm>
              <a:custGeom>
                <a:avLst/>
                <a:gdLst/>
                <a:ahLst/>
                <a:cxnLst/>
                <a:rect l="l" t="t" r="r" b="b"/>
                <a:pathLst>
                  <a:path w="6205" h="27500" extrusionOk="0">
                    <a:moveTo>
                      <a:pt x="6038" y="0"/>
                    </a:moveTo>
                    <a:cubicBezTo>
                      <a:pt x="6071" y="67"/>
                      <a:pt x="6004" y="167"/>
                      <a:pt x="6004" y="234"/>
                    </a:cubicBezTo>
                    <a:cubicBezTo>
                      <a:pt x="5904" y="901"/>
                      <a:pt x="5838" y="1568"/>
                      <a:pt x="5737" y="2302"/>
                    </a:cubicBezTo>
                    <a:cubicBezTo>
                      <a:pt x="5671" y="2969"/>
                      <a:pt x="5571" y="3670"/>
                      <a:pt x="5437" y="4337"/>
                    </a:cubicBezTo>
                    <a:cubicBezTo>
                      <a:pt x="5237" y="5704"/>
                      <a:pt x="5070" y="7105"/>
                      <a:pt x="4870" y="8506"/>
                    </a:cubicBezTo>
                    <a:lnTo>
                      <a:pt x="4870" y="8406"/>
                    </a:lnTo>
                    <a:cubicBezTo>
                      <a:pt x="4837" y="8540"/>
                      <a:pt x="4837" y="8706"/>
                      <a:pt x="4770" y="8840"/>
                    </a:cubicBezTo>
                    <a:lnTo>
                      <a:pt x="4770" y="8773"/>
                    </a:lnTo>
                    <a:cubicBezTo>
                      <a:pt x="4737" y="9040"/>
                      <a:pt x="4703" y="9340"/>
                      <a:pt x="4670" y="9574"/>
                    </a:cubicBezTo>
                    <a:lnTo>
                      <a:pt x="4670" y="9707"/>
                    </a:lnTo>
                    <a:lnTo>
                      <a:pt x="4670" y="9841"/>
                    </a:lnTo>
                    <a:cubicBezTo>
                      <a:pt x="4670" y="9907"/>
                      <a:pt x="4670" y="9941"/>
                      <a:pt x="4603" y="10041"/>
                    </a:cubicBezTo>
                    <a:cubicBezTo>
                      <a:pt x="4570" y="10208"/>
                      <a:pt x="4570" y="10341"/>
                      <a:pt x="4537" y="10508"/>
                    </a:cubicBezTo>
                    <a:cubicBezTo>
                      <a:pt x="4370" y="11575"/>
                      <a:pt x="4170" y="12709"/>
                      <a:pt x="3936" y="13777"/>
                    </a:cubicBezTo>
                    <a:cubicBezTo>
                      <a:pt x="3736" y="14878"/>
                      <a:pt x="3503" y="15945"/>
                      <a:pt x="3236" y="17046"/>
                    </a:cubicBezTo>
                    <a:cubicBezTo>
                      <a:pt x="3002" y="18147"/>
                      <a:pt x="2735" y="19181"/>
                      <a:pt x="2402" y="20248"/>
                    </a:cubicBezTo>
                    <a:cubicBezTo>
                      <a:pt x="2068" y="21382"/>
                      <a:pt x="1735" y="22516"/>
                      <a:pt x="1334" y="23650"/>
                    </a:cubicBezTo>
                    <a:lnTo>
                      <a:pt x="701" y="25252"/>
                    </a:lnTo>
                    <a:cubicBezTo>
                      <a:pt x="600" y="25518"/>
                      <a:pt x="500" y="25752"/>
                      <a:pt x="367" y="26052"/>
                    </a:cubicBezTo>
                    <a:cubicBezTo>
                      <a:pt x="234" y="26352"/>
                      <a:pt x="167" y="26586"/>
                      <a:pt x="33" y="26886"/>
                    </a:cubicBezTo>
                    <a:cubicBezTo>
                      <a:pt x="0" y="26953"/>
                      <a:pt x="0" y="27053"/>
                      <a:pt x="33" y="27120"/>
                    </a:cubicBezTo>
                    <a:cubicBezTo>
                      <a:pt x="67" y="27253"/>
                      <a:pt x="167" y="27386"/>
                      <a:pt x="234" y="27420"/>
                    </a:cubicBezTo>
                    <a:cubicBezTo>
                      <a:pt x="307" y="27475"/>
                      <a:pt x="380" y="27500"/>
                      <a:pt x="448" y="27500"/>
                    </a:cubicBezTo>
                    <a:cubicBezTo>
                      <a:pt x="504" y="27500"/>
                      <a:pt x="555" y="27483"/>
                      <a:pt x="600" y="27453"/>
                    </a:cubicBezTo>
                    <a:cubicBezTo>
                      <a:pt x="734" y="27420"/>
                      <a:pt x="867" y="27353"/>
                      <a:pt x="901" y="27253"/>
                    </a:cubicBezTo>
                    <a:cubicBezTo>
                      <a:pt x="1034" y="27020"/>
                      <a:pt x="1101" y="26786"/>
                      <a:pt x="1234" y="26553"/>
                    </a:cubicBezTo>
                    <a:cubicBezTo>
                      <a:pt x="1368" y="26252"/>
                      <a:pt x="1501" y="26019"/>
                      <a:pt x="1601" y="25719"/>
                    </a:cubicBezTo>
                    <a:cubicBezTo>
                      <a:pt x="1835" y="25218"/>
                      <a:pt x="2035" y="24718"/>
                      <a:pt x="2202" y="24218"/>
                    </a:cubicBezTo>
                    <a:cubicBezTo>
                      <a:pt x="2569" y="23183"/>
                      <a:pt x="2902" y="22183"/>
                      <a:pt x="3169" y="21082"/>
                    </a:cubicBezTo>
                    <a:cubicBezTo>
                      <a:pt x="3436" y="20048"/>
                      <a:pt x="3703" y="18947"/>
                      <a:pt x="3936" y="17880"/>
                    </a:cubicBezTo>
                    <a:cubicBezTo>
                      <a:pt x="4203" y="16779"/>
                      <a:pt x="4370" y="15711"/>
                      <a:pt x="4537" y="14577"/>
                    </a:cubicBezTo>
                    <a:lnTo>
                      <a:pt x="4670" y="13710"/>
                    </a:lnTo>
                    <a:cubicBezTo>
                      <a:pt x="4837" y="12576"/>
                      <a:pt x="5004" y="11508"/>
                      <a:pt x="5104" y="10374"/>
                    </a:cubicBezTo>
                    <a:cubicBezTo>
                      <a:pt x="5170" y="10208"/>
                      <a:pt x="5170" y="10041"/>
                      <a:pt x="5204" y="9841"/>
                    </a:cubicBezTo>
                    <a:lnTo>
                      <a:pt x="5204" y="9774"/>
                    </a:lnTo>
                    <a:cubicBezTo>
                      <a:pt x="5337" y="8873"/>
                      <a:pt x="5404" y="8006"/>
                      <a:pt x="5504" y="7072"/>
                    </a:cubicBezTo>
                    <a:cubicBezTo>
                      <a:pt x="5604" y="6005"/>
                      <a:pt x="5704" y="4904"/>
                      <a:pt x="5838" y="3836"/>
                    </a:cubicBezTo>
                    <a:cubicBezTo>
                      <a:pt x="5871" y="3269"/>
                      <a:pt x="5938" y="2736"/>
                      <a:pt x="6004" y="2202"/>
                    </a:cubicBezTo>
                    <a:cubicBezTo>
                      <a:pt x="6038" y="1668"/>
                      <a:pt x="6104" y="1168"/>
                      <a:pt x="6171" y="601"/>
                    </a:cubicBezTo>
                    <a:cubicBezTo>
                      <a:pt x="6171" y="434"/>
                      <a:pt x="6204" y="334"/>
                      <a:pt x="6204" y="167"/>
                    </a:cubicBezTo>
                    <a:cubicBezTo>
                      <a:pt x="6204" y="67"/>
                      <a:pt x="6104" y="0"/>
                      <a:pt x="60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1" name="Google Shape;3981;p25"/>
              <p:cNvSpPr/>
              <p:nvPr/>
            </p:nvSpPr>
            <p:spPr>
              <a:xfrm>
                <a:off x="919625" y="4749675"/>
                <a:ext cx="177650" cy="241200"/>
              </a:xfrm>
              <a:custGeom>
                <a:avLst/>
                <a:gdLst/>
                <a:ahLst/>
                <a:cxnLst/>
                <a:rect l="l" t="t" r="r" b="b"/>
                <a:pathLst>
                  <a:path w="7106" h="9648" extrusionOk="0">
                    <a:moveTo>
                      <a:pt x="100" y="1"/>
                    </a:moveTo>
                    <a:cubicBezTo>
                      <a:pt x="34" y="34"/>
                      <a:pt x="0" y="67"/>
                      <a:pt x="0" y="101"/>
                    </a:cubicBezTo>
                    <a:cubicBezTo>
                      <a:pt x="134" y="534"/>
                      <a:pt x="267" y="935"/>
                      <a:pt x="367" y="1335"/>
                    </a:cubicBezTo>
                    <a:lnTo>
                      <a:pt x="868" y="2569"/>
                    </a:lnTo>
                    <a:cubicBezTo>
                      <a:pt x="1268" y="3436"/>
                      <a:pt x="1768" y="4270"/>
                      <a:pt x="2269" y="5104"/>
                    </a:cubicBezTo>
                    <a:cubicBezTo>
                      <a:pt x="2502" y="5538"/>
                      <a:pt x="2802" y="5938"/>
                      <a:pt x="3102" y="6338"/>
                    </a:cubicBezTo>
                    <a:cubicBezTo>
                      <a:pt x="3369" y="6705"/>
                      <a:pt x="3670" y="7072"/>
                      <a:pt x="4003" y="7439"/>
                    </a:cubicBezTo>
                    <a:cubicBezTo>
                      <a:pt x="4337" y="7773"/>
                      <a:pt x="4670" y="8173"/>
                      <a:pt x="5004" y="8440"/>
                    </a:cubicBezTo>
                    <a:cubicBezTo>
                      <a:pt x="5337" y="8740"/>
                      <a:pt x="5671" y="9040"/>
                      <a:pt x="6038" y="9274"/>
                    </a:cubicBezTo>
                    <a:cubicBezTo>
                      <a:pt x="6138" y="9374"/>
                      <a:pt x="6271" y="9407"/>
                      <a:pt x="6338" y="9441"/>
                    </a:cubicBezTo>
                    <a:cubicBezTo>
                      <a:pt x="6371" y="9474"/>
                      <a:pt x="6438" y="9474"/>
                      <a:pt x="6472" y="9541"/>
                    </a:cubicBezTo>
                    <a:cubicBezTo>
                      <a:pt x="6505" y="9574"/>
                      <a:pt x="6605" y="9574"/>
                      <a:pt x="6638" y="9607"/>
                    </a:cubicBezTo>
                    <a:cubicBezTo>
                      <a:pt x="6684" y="9635"/>
                      <a:pt x="6730" y="9647"/>
                      <a:pt x="6774" y="9647"/>
                    </a:cubicBezTo>
                    <a:cubicBezTo>
                      <a:pt x="6889" y="9647"/>
                      <a:pt x="6990" y="9561"/>
                      <a:pt x="7039" y="9441"/>
                    </a:cubicBezTo>
                    <a:cubicBezTo>
                      <a:pt x="7105" y="9374"/>
                      <a:pt x="7105" y="9274"/>
                      <a:pt x="7039" y="9207"/>
                    </a:cubicBezTo>
                    <a:cubicBezTo>
                      <a:pt x="7005" y="9107"/>
                      <a:pt x="6972" y="9074"/>
                      <a:pt x="6872" y="9040"/>
                    </a:cubicBezTo>
                    <a:cubicBezTo>
                      <a:pt x="6672" y="8874"/>
                      <a:pt x="6438" y="8707"/>
                      <a:pt x="6171" y="8573"/>
                    </a:cubicBezTo>
                    <a:cubicBezTo>
                      <a:pt x="5938" y="8407"/>
                      <a:pt x="5671" y="8240"/>
                      <a:pt x="5437" y="8040"/>
                    </a:cubicBezTo>
                    <a:cubicBezTo>
                      <a:pt x="4937" y="7639"/>
                      <a:pt x="4470" y="7206"/>
                      <a:pt x="4003" y="6739"/>
                    </a:cubicBezTo>
                    <a:cubicBezTo>
                      <a:pt x="3770" y="6472"/>
                      <a:pt x="3536" y="6205"/>
                      <a:pt x="3303" y="5938"/>
                    </a:cubicBezTo>
                    <a:cubicBezTo>
                      <a:pt x="3036" y="5638"/>
                      <a:pt x="2836" y="5371"/>
                      <a:pt x="2635" y="5071"/>
                    </a:cubicBezTo>
                    <a:cubicBezTo>
                      <a:pt x="2435" y="4771"/>
                      <a:pt x="2202" y="4437"/>
                      <a:pt x="2002" y="4137"/>
                    </a:cubicBezTo>
                    <a:cubicBezTo>
                      <a:pt x="1802" y="3870"/>
                      <a:pt x="1635" y="3536"/>
                      <a:pt x="1468" y="3236"/>
                    </a:cubicBezTo>
                    <a:cubicBezTo>
                      <a:pt x="1168" y="2736"/>
                      <a:pt x="934" y="2202"/>
                      <a:pt x="701" y="1635"/>
                    </a:cubicBezTo>
                    <a:cubicBezTo>
                      <a:pt x="501" y="1101"/>
                      <a:pt x="300" y="601"/>
                      <a:pt x="167" y="34"/>
                    </a:cubicBezTo>
                    <a:cubicBezTo>
                      <a:pt x="200" y="1"/>
                      <a:pt x="167" y="1"/>
                      <a:pt x="1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2" name="Google Shape;3982;p25"/>
              <p:cNvSpPr/>
              <p:nvPr/>
            </p:nvSpPr>
            <p:spPr>
              <a:xfrm>
                <a:off x="819550" y="4946475"/>
                <a:ext cx="229350" cy="219775"/>
              </a:xfrm>
              <a:custGeom>
                <a:avLst/>
                <a:gdLst/>
                <a:ahLst/>
                <a:cxnLst/>
                <a:rect l="l" t="t" r="r" b="b"/>
                <a:pathLst>
                  <a:path w="9174" h="8791" extrusionOk="0">
                    <a:moveTo>
                      <a:pt x="234" y="1"/>
                    </a:moveTo>
                    <a:cubicBezTo>
                      <a:pt x="201" y="134"/>
                      <a:pt x="167" y="134"/>
                      <a:pt x="167" y="134"/>
                    </a:cubicBezTo>
                    <a:cubicBezTo>
                      <a:pt x="100" y="168"/>
                      <a:pt x="0" y="301"/>
                      <a:pt x="34" y="368"/>
                    </a:cubicBezTo>
                    <a:cubicBezTo>
                      <a:pt x="834" y="2036"/>
                      <a:pt x="1968" y="3537"/>
                      <a:pt x="3203" y="4871"/>
                    </a:cubicBezTo>
                    <a:cubicBezTo>
                      <a:pt x="3870" y="5571"/>
                      <a:pt x="4637" y="6305"/>
                      <a:pt x="5438" y="6906"/>
                    </a:cubicBezTo>
                    <a:cubicBezTo>
                      <a:pt x="6171" y="7506"/>
                      <a:pt x="6905" y="8073"/>
                      <a:pt x="7739" y="8474"/>
                    </a:cubicBezTo>
                    <a:cubicBezTo>
                      <a:pt x="7873" y="8507"/>
                      <a:pt x="8006" y="8574"/>
                      <a:pt x="8140" y="8640"/>
                    </a:cubicBezTo>
                    <a:cubicBezTo>
                      <a:pt x="8273" y="8674"/>
                      <a:pt x="8373" y="8707"/>
                      <a:pt x="8540" y="8740"/>
                    </a:cubicBezTo>
                    <a:lnTo>
                      <a:pt x="8573" y="8740"/>
                    </a:lnTo>
                    <a:cubicBezTo>
                      <a:pt x="8623" y="8774"/>
                      <a:pt x="8682" y="8790"/>
                      <a:pt x="8736" y="8790"/>
                    </a:cubicBezTo>
                    <a:cubicBezTo>
                      <a:pt x="8790" y="8790"/>
                      <a:pt x="8840" y="8774"/>
                      <a:pt x="8873" y="8740"/>
                    </a:cubicBezTo>
                    <a:cubicBezTo>
                      <a:pt x="8973" y="8707"/>
                      <a:pt x="9040" y="8640"/>
                      <a:pt x="9074" y="8540"/>
                    </a:cubicBezTo>
                    <a:cubicBezTo>
                      <a:pt x="9174" y="8373"/>
                      <a:pt x="9074" y="8140"/>
                      <a:pt x="8907" y="8040"/>
                    </a:cubicBezTo>
                    <a:lnTo>
                      <a:pt x="8673" y="7906"/>
                    </a:lnTo>
                    <a:cubicBezTo>
                      <a:pt x="8540" y="7873"/>
                      <a:pt x="8473" y="7840"/>
                      <a:pt x="8340" y="7740"/>
                    </a:cubicBezTo>
                    <a:cubicBezTo>
                      <a:pt x="8140" y="7640"/>
                      <a:pt x="7873" y="7540"/>
                      <a:pt x="7673" y="7406"/>
                    </a:cubicBezTo>
                    <a:cubicBezTo>
                      <a:pt x="7239" y="7206"/>
                      <a:pt x="6839" y="6972"/>
                      <a:pt x="6405" y="6706"/>
                    </a:cubicBezTo>
                    <a:lnTo>
                      <a:pt x="6472" y="6706"/>
                    </a:lnTo>
                    <a:cubicBezTo>
                      <a:pt x="6472" y="6706"/>
                      <a:pt x="6405" y="6706"/>
                      <a:pt x="6405" y="6672"/>
                    </a:cubicBezTo>
                    <a:cubicBezTo>
                      <a:pt x="6405" y="6672"/>
                      <a:pt x="6372" y="6672"/>
                      <a:pt x="6372" y="6606"/>
                    </a:cubicBezTo>
                    <a:lnTo>
                      <a:pt x="6405" y="6606"/>
                    </a:lnTo>
                    <a:cubicBezTo>
                      <a:pt x="5204" y="5838"/>
                      <a:pt x="4137" y="4871"/>
                      <a:pt x="3136" y="3837"/>
                    </a:cubicBezTo>
                    <a:cubicBezTo>
                      <a:pt x="2202" y="2836"/>
                      <a:pt x="1368" y="1735"/>
                      <a:pt x="701" y="568"/>
                    </a:cubicBezTo>
                    <a:cubicBezTo>
                      <a:pt x="701" y="568"/>
                      <a:pt x="701" y="535"/>
                      <a:pt x="668" y="535"/>
                    </a:cubicBezTo>
                    <a:lnTo>
                      <a:pt x="668" y="568"/>
                    </a:lnTo>
                    <a:cubicBezTo>
                      <a:pt x="567" y="401"/>
                      <a:pt x="501" y="301"/>
                      <a:pt x="434" y="101"/>
                    </a:cubicBezTo>
                    <a:cubicBezTo>
                      <a:pt x="367" y="34"/>
                      <a:pt x="301" y="1"/>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3" name="Google Shape;3983;p25"/>
              <p:cNvSpPr/>
              <p:nvPr/>
            </p:nvSpPr>
            <p:spPr>
              <a:xfrm>
                <a:off x="1048050" y="4658150"/>
                <a:ext cx="89250" cy="116875"/>
              </a:xfrm>
              <a:custGeom>
                <a:avLst/>
                <a:gdLst/>
                <a:ahLst/>
                <a:cxnLst/>
                <a:rect l="l" t="t" r="r" b="b"/>
                <a:pathLst>
                  <a:path w="3570" h="4675" extrusionOk="0">
                    <a:moveTo>
                      <a:pt x="75" y="1"/>
                    </a:moveTo>
                    <a:cubicBezTo>
                      <a:pt x="67" y="1"/>
                      <a:pt x="67" y="9"/>
                      <a:pt x="67" y="26"/>
                    </a:cubicBezTo>
                    <a:cubicBezTo>
                      <a:pt x="0" y="59"/>
                      <a:pt x="0" y="92"/>
                      <a:pt x="0" y="192"/>
                    </a:cubicBezTo>
                    <a:cubicBezTo>
                      <a:pt x="167" y="593"/>
                      <a:pt x="334" y="1026"/>
                      <a:pt x="534" y="1427"/>
                    </a:cubicBezTo>
                    <a:cubicBezTo>
                      <a:pt x="734" y="1860"/>
                      <a:pt x="1001" y="2261"/>
                      <a:pt x="1234" y="2661"/>
                    </a:cubicBezTo>
                    <a:cubicBezTo>
                      <a:pt x="1501" y="3028"/>
                      <a:pt x="1802" y="3361"/>
                      <a:pt x="2068" y="3695"/>
                    </a:cubicBezTo>
                    <a:cubicBezTo>
                      <a:pt x="2402" y="4028"/>
                      <a:pt x="2736" y="4395"/>
                      <a:pt x="3169" y="4662"/>
                    </a:cubicBezTo>
                    <a:cubicBezTo>
                      <a:pt x="3186" y="4671"/>
                      <a:pt x="3209" y="4675"/>
                      <a:pt x="3235" y="4675"/>
                    </a:cubicBezTo>
                    <a:cubicBezTo>
                      <a:pt x="3315" y="4675"/>
                      <a:pt x="3428" y="4637"/>
                      <a:pt x="3503" y="4562"/>
                    </a:cubicBezTo>
                    <a:cubicBezTo>
                      <a:pt x="3536" y="4529"/>
                      <a:pt x="3569" y="4429"/>
                      <a:pt x="3536" y="4362"/>
                    </a:cubicBezTo>
                    <a:cubicBezTo>
                      <a:pt x="3536" y="4262"/>
                      <a:pt x="3503" y="4229"/>
                      <a:pt x="3469" y="4195"/>
                    </a:cubicBezTo>
                    <a:cubicBezTo>
                      <a:pt x="3369" y="4095"/>
                      <a:pt x="3236" y="4028"/>
                      <a:pt x="3136" y="3895"/>
                    </a:cubicBezTo>
                    <a:cubicBezTo>
                      <a:pt x="3002" y="3828"/>
                      <a:pt x="2902" y="3728"/>
                      <a:pt x="2769" y="3662"/>
                    </a:cubicBezTo>
                    <a:cubicBezTo>
                      <a:pt x="2535" y="3428"/>
                      <a:pt x="2335" y="3261"/>
                      <a:pt x="2135" y="3028"/>
                    </a:cubicBezTo>
                    <a:lnTo>
                      <a:pt x="2135" y="3028"/>
                    </a:lnTo>
                    <a:lnTo>
                      <a:pt x="2168" y="3061"/>
                    </a:lnTo>
                    <a:cubicBezTo>
                      <a:pt x="2168" y="3061"/>
                      <a:pt x="2168" y="3028"/>
                      <a:pt x="2135" y="3028"/>
                    </a:cubicBezTo>
                    <a:cubicBezTo>
                      <a:pt x="1868" y="2728"/>
                      <a:pt x="1635" y="2427"/>
                      <a:pt x="1401" y="2160"/>
                    </a:cubicBezTo>
                    <a:cubicBezTo>
                      <a:pt x="1168" y="1827"/>
                      <a:pt x="968" y="1460"/>
                      <a:pt x="734" y="1093"/>
                    </a:cubicBezTo>
                    <a:lnTo>
                      <a:pt x="734" y="1160"/>
                    </a:lnTo>
                    <a:cubicBezTo>
                      <a:pt x="567" y="826"/>
                      <a:pt x="401" y="426"/>
                      <a:pt x="234" y="92"/>
                    </a:cubicBezTo>
                    <a:cubicBezTo>
                      <a:pt x="234" y="59"/>
                      <a:pt x="167" y="26"/>
                      <a:pt x="134" y="26"/>
                    </a:cubicBezTo>
                    <a:cubicBezTo>
                      <a:pt x="100" y="9"/>
                      <a:pt x="84" y="1"/>
                      <a:pt x="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4" name="Google Shape;3984;p25"/>
              <p:cNvSpPr/>
              <p:nvPr/>
            </p:nvSpPr>
            <p:spPr>
              <a:xfrm>
                <a:off x="1108075" y="4555375"/>
                <a:ext cx="45075" cy="68600"/>
              </a:xfrm>
              <a:custGeom>
                <a:avLst/>
                <a:gdLst/>
                <a:ahLst/>
                <a:cxnLst/>
                <a:rect l="l" t="t" r="r" b="b"/>
                <a:pathLst>
                  <a:path w="1803" h="2744" extrusionOk="0">
                    <a:moveTo>
                      <a:pt x="101" y="0"/>
                    </a:moveTo>
                    <a:cubicBezTo>
                      <a:pt x="1" y="34"/>
                      <a:pt x="1" y="134"/>
                      <a:pt x="1" y="167"/>
                    </a:cubicBezTo>
                    <a:cubicBezTo>
                      <a:pt x="101" y="367"/>
                      <a:pt x="168" y="634"/>
                      <a:pt x="268" y="834"/>
                    </a:cubicBezTo>
                    <a:cubicBezTo>
                      <a:pt x="335" y="1034"/>
                      <a:pt x="468" y="1301"/>
                      <a:pt x="601" y="1501"/>
                    </a:cubicBezTo>
                    <a:cubicBezTo>
                      <a:pt x="835" y="1935"/>
                      <a:pt x="1135" y="2335"/>
                      <a:pt x="1469" y="2669"/>
                    </a:cubicBezTo>
                    <a:cubicBezTo>
                      <a:pt x="1519" y="2719"/>
                      <a:pt x="1569" y="2744"/>
                      <a:pt x="1615" y="2744"/>
                    </a:cubicBezTo>
                    <a:cubicBezTo>
                      <a:pt x="1660" y="2744"/>
                      <a:pt x="1702" y="2719"/>
                      <a:pt x="1736" y="2669"/>
                    </a:cubicBezTo>
                    <a:cubicBezTo>
                      <a:pt x="1769" y="2636"/>
                      <a:pt x="1802" y="2602"/>
                      <a:pt x="1802" y="2535"/>
                    </a:cubicBezTo>
                    <a:cubicBezTo>
                      <a:pt x="1802" y="2502"/>
                      <a:pt x="1802" y="2435"/>
                      <a:pt x="1769" y="2369"/>
                    </a:cubicBezTo>
                    <a:cubicBezTo>
                      <a:pt x="1635" y="2269"/>
                      <a:pt x="1569" y="2135"/>
                      <a:pt x="1435" y="2002"/>
                    </a:cubicBezTo>
                    <a:cubicBezTo>
                      <a:pt x="1302" y="1868"/>
                      <a:pt x="1202" y="1768"/>
                      <a:pt x="1102" y="1635"/>
                    </a:cubicBezTo>
                    <a:cubicBezTo>
                      <a:pt x="868" y="1368"/>
                      <a:pt x="668" y="1101"/>
                      <a:pt x="501" y="801"/>
                    </a:cubicBezTo>
                    <a:lnTo>
                      <a:pt x="501" y="834"/>
                    </a:lnTo>
                    <a:cubicBezTo>
                      <a:pt x="368" y="634"/>
                      <a:pt x="301" y="367"/>
                      <a:pt x="201" y="134"/>
                    </a:cubicBezTo>
                    <a:cubicBezTo>
                      <a:pt x="201" y="100"/>
                      <a:pt x="134" y="34"/>
                      <a:pt x="101" y="34"/>
                    </a:cubicBezTo>
                    <a:cubicBezTo>
                      <a:pt x="134" y="0"/>
                      <a:pt x="134"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5" name="Google Shape;3985;p25"/>
              <p:cNvSpPr/>
              <p:nvPr/>
            </p:nvSpPr>
            <p:spPr>
              <a:xfrm>
                <a:off x="1145625" y="4554125"/>
                <a:ext cx="61725" cy="71325"/>
              </a:xfrm>
              <a:custGeom>
                <a:avLst/>
                <a:gdLst/>
                <a:ahLst/>
                <a:cxnLst/>
                <a:rect l="l" t="t" r="r" b="b"/>
                <a:pathLst>
                  <a:path w="2469" h="2853" extrusionOk="0">
                    <a:moveTo>
                      <a:pt x="2235" y="0"/>
                    </a:moveTo>
                    <a:cubicBezTo>
                      <a:pt x="2210" y="0"/>
                      <a:pt x="2185" y="17"/>
                      <a:pt x="2168" y="50"/>
                    </a:cubicBezTo>
                    <a:lnTo>
                      <a:pt x="1801" y="684"/>
                    </a:lnTo>
                    <a:cubicBezTo>
                      <a:pt x="1635" y="884"/>
                      <a:pt x="1468" y="1151"/>
                      <a:pt x="1301" y="1351"/>
                    </a:cubicBezTo>
                    <a:cubicBezTo>
                      <a:pt x="1134" y="1518"/>
                      <a:pt x="1001" y="1718"/>
                      <a:pt x="801" y="1885"/>
                    </a:cubicBezTo>
                    <a:cubicBezTo>
                      <a:pt x="634" y="2052"/>
                      <a:pt x="434" y="2219"/>
                      <a:pt x="267" y="2352"/>
                    </a:cubicBezTo>
                    <a:cubicBezTo>
                      <a:pt x="234" y="2385"/>
                      <a:pt x="133" y="2419"/>
                      <a:pt x="100" y="2485"/>
                    </a:cubicBezTo>
                    <a:cubicBezTo>
                      <a:pt x="67" y="2519"/>
                      <a:pt x="0" y="2552"/>
                      <a:pt x="0" y="2585"/>
                    </a:cubicBezTo>
                    <a:lnTo>
                      <a:pt x="0" y="2752"/>
                    </a:lnTo>
                    <a:cubicBezTo>
                      <a:pt x="67" y="2819"/>
                      <a:pt x="100" y="2852"/>
                      <a:pt x="133" y="2852"/>
                    </a:cubicBezTo>
                    <a:lnTo>
                      <a:pt x="300" y="2852"/>
                    </a:lnTo>
                    <a:cubicBezTo>
                      <a:pt x="500" y="2686"/>
                      <a:pt x="734" y="2519"/>
                      <a:pt x="901" y="2352"/>
                    </a:cubicBezTo>
                    <a:cubicBezTo>
                      <a:pt x="1101" y="2152"/>
                      <a:pt x="1268" y="1918"/>
                      <a:pt x="1468" y="1685"/>
                    </a:cubicBezTo>
                    <a:cubicBezTo>
                      <a:pt x="1835" y="1218"/>
                      <a:pt x="2135" y="717"/>
                      <a:pt x="2435" y="217"/>
                    </a:cubicBezTo>
                    <a:cubicBezTo>
                      <a:pt x="2468" y="150"/>
                      <a:pt x="2435" y="50"/>
                      <a:pt x="2402" y="50"/>
                    </a:cubicBezTo>
                    <a:lnTo>
                      <a:pt x="2302" y="50"/>
                    </a:lnTo>
                    <a:cubicBezTo>
                      <a:pt x="2285" y="17"/>
                      <a:pt x="2260" y="0"/>
                      <a:pt x="2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6" name="Google Shape;3986;p25"/>
              <p:cNvSpPr/>
              <p:nvPr/>
            </p:nvSpPr>
            <p:spPr>
              <a:xfrm>
                <a:off x="1127275" y="4675450"/>
                <a:ext cx="116775" cy="104250"/>
              </a:xfrm>
              <a:custGeom>
                <a:avLst/>
                <a:gdLst/>
                <a:ahLst/>
                <a:cxnLst/>
                <a:rect l="l" t="t" r="r" b="b"/>
                <a:pathLst>
                  <a:path w="4671" h="4170" extrusionOk="0">
                    <a:moveTo>
                      <a:pt x="4503" y="1"/>
                    </a:moveTo>
                    <a:cubicBezTo>
                      <a:pt x="4403" y="1"/>
                      <a:pt x="4337" y="1"/>
                      <a:pt x="4337" y="34"/>
                    </a:cubicBezTo>
                    <a:cubicBezTo>
                      <a:pt x="4337" y="67"/>
                      <a:pt x="4303" y="67"/>
                      <a:pt x="4303" y="134"/>
                    </a:cubicBezTo>
                    <a:lnTo>
                      <a:pt x="4303" y="168"/>
                    </a:lnTo>
                    <a:cubicBezTo>
                      <a:pt x="3970" y="568"/>
                      <a:pt x="3536" y="1001"/>
                      <a:pt x="3169" y="1402"/>
                    </a:cubicBezTo>
                    <a:cubicBezTo>
                      <a:pt x="2802" y="1835"/>
                      <a:pt x="2335" y="2169"/>
                      <a:pt x="1868" y="2503"/>
                    </a:cubicBezTo>
                    <a:lnTo>
                      <a:pt x="1902" y="2503"/>
                    </a:lnTo>
                    <a:cubicBezTo>
                      <a:pt x="1902" y="2503"/>
                      <a:pt x="1868" y="2503"/>
                      <a:pt x="1868" y="2536"/>
                    </a:cubicBezTo>
                    <a:cubicBezTo>
                      <a:pt x="1635" y="2703"/>
                      <a:pt x="1368" y="2903"/>
                      <a:pt x="1068" y="3070"/>
                    </a:cubicBezTo>
                    <a:lnTo>
                      <a:pt x="200" y="3570"/>
                    </a:lnTo>
                    <a:cubicBezTo>
                      <a:pt x="34" y="3670"/>
                      <a:pt x="0" y="3870"/>
                      <a:pt x="67" y="4004"/>
                    </a:cubicBezTo>
                    <a:cubicBezTo>
                      <a:pt x="135" y="4118"/>
                      <a:pt x="235" y="4169"/>
                      <a:pt x="344" y="4169"/>
                    </a:cubicBezTo>
                    <a:cubicBezTo>
                      <a:pt x="395" y="4169"/>
                      <a:pt x="448" y="4158"/>
                      <a:pt x="501" y="4137"/>
                    </a:cubicBezTo>
                    <a:cubicBezTo>
                      <a:pt x="901" y="3904"/>
                      <a:pt x="1301" y="3670"/>
                      <a:pt x="1668" y="3370"/>
                    </a:cubicBezTo>
                    <a:cubicBezTo>
                      <a:pt x="2035" y="3070"/>
                      <a:pt x="2402" y="2736"/>
                      <a:pt x="2735" y="2402"/>
                    </a:cubicBezTo>
                    <a:cubicBezTo>
                      <a:pt x="3403" y="1735"/>
                      <a:pt x="4003" y="1001"/>
                      <a:pt x="4637" y="234"/>
                    </a:cubicBezTo>
                    <a:cubicBezTo>
                      <a:pt x="4670" y="168"/>
                      <a:pt x="4637" y="67"/>
                      <a:pt x="4570" y="34"/>
                    </a:cubicBezTo>
                    <a:cubicBezTo>
                      <a:pt x="4537" y="34"/>
                      <a:pt x="4537" y="1"/>
                      <a:pt x="4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7" name="Google Shape;3987;p25"/>
              <p:cNvSpPr/>
              <p:nvPr/>
            </p:nvSpPr>
            <p:spPr>
              <a:xfrm>
                <a:off x="1089750" y="4781675"/>
                <a:ext cx="264375" cy="219050"/>
              </a:xfrm>
              <a:custGeom>
                <a:avLst/>
                <a:gdLst/>
                <a:ahLst/>
                <a:cxnLst/>
                <a:rect l="l" t="t" r="r" b="b"/>
                <a:pathLst>
                  <a:path w="10575" h="8762" extrusionOk="0">
                    <a:moveTo>
                      <a:pt x="10464" y="0"/>
                    </a:moveTo>
                    <a:cubicBezTo>
                      <a:pt x="10455" y="0"/>
                      <a:pt x="10438" y="24"/>
                      <a:pt x="10408" y="55"/>
                    </a:cubicBezTo>
                    <a:cubicBezTo>
                      <a:pt x="9907" y="822"/>
                      <a:pt x="9340" y="1623"/>
                      <a:pt x="8740" y="2390"/>
                    </a:cubicBezTo>
                    <a:cubicBezTo>
                      <a:pt x="8206" y="2990"/>
                      <a:pt x="7672" y="3624"/>
                      <a:pt x="7072" y="4258"/>
                    </a:cubicBezTo>
                    <a:cubicBezTo>
                      <a:pt x="6805" y="4558"/>
                      <a:pt x="6471" y="4825"/>
                      <a:pt x="6171" y="5125"/>
                    </a:cubicBezTo>
                    <a:cubicBezTo>
                      <a:pt x="5838" y="5425"/>
                      <a:pt x="5504" y="5659"/>
                      <a:pt x="5170" y="5926"/>
                    </a:cubicBezTo>
                    <a:lnTo>
                      <a:pt x="5204" y="5892"/>
                    </a:lnTo>
                    <a:lnTo>
                      <a:pt x="5204" y="5892"/>
                    </a:lnTo>
                    <a:cubicBezTo>
                      <a:pt x="4370" y="6459"/>
                      <a:pt x="3503" y="6993"/>
                      <a:pt x="2569" y="7393"/>
                    </a:cubicBezTo>
                    <a:cubicBezTo>
                      <a:pt x="2235" y="7493"/>
                      <a:pt x="1868" y="7627"/>
                      <a:pt x="1501" y="7727"/>
                    </a:cubicBezTo>
                    <a:cubicBezTo>
                      <a:pt x="1101" y="7794"/>
                      <a:pt x="801" y="7827"/>
                      <a:pt x="400" y="7927"/>
                    </a:cubicBezTo>
                    <a:cubicBezTo>
                      <a:pt x="267" y="7927"/>
                      <a:pt x="200" y="7960"/>
                      <a:pt x="134" y="8061"/>
                    </a:cubicBezTo>
                    <a:cubicBezTo>
                      <a:pt x="33" y="8127"/>
                      <a:pt x="0" y="8227"/>
                      <a:pt x="0" y="8327"/>
                    </a:cubicBezTo>
                    <a:cubicBezTo>
                      <a:pt x="0" y="8427"/>
                      <a:pt x="33" y="8561"/>
                      <a:pt x="134" y="8628"/>
                    </a:cubicBezTo>
                    <a:cubicBezTo>
                      <a:pt x="200" y="8728"/>
                      <a:pt x="300" y="8761"/>
                      <a:pt x="400" y="8761"/>
                    </a:cubicBezTo>
                    <a:lnTo>
                      <a:pt x="701" y="8761"/>
                    </a:lnTo>
                    <a:cubicBezTo>
                      <a:pt x="834" y="8761"/>
                      <a:pt x="934" y="8728"/>
                      <a:pt x="1034" y="8728"/>
                    </a:cubicBezTo>
                    <a:lnTo>
                      <a:pt x="1668" y="8594"/>
                    </a:lnTo>
                    <a:cubicBezTo>
                      <a:pt x="2068" y="8461"/>
                      <a:pt x="2535" y="8294"/>
                      <a:pt x="2902" y="8094"/>
                    </a:cubicBezTo>
                    <a:cubicBezTo>
                      <a:pt x="3736" y="7660"/>
                      <a:pt x="4537" y="7160"/>
                      <a:pt x="5237" y="6559"/>
                    </a:cubicBezTo>
                    <a:cubicBezTo>
                      <a:pt x="5637" y="6259"/>
                      <a:pt x="5938" y="5926"/>
                      <a:pt x="6338" y="5592"/>
                    </a:cubicBezTo>
                    <a:cubicBezTo>
                      <a:pt x="6672" y="5259"/>
                      <a:pt x="7005" y="4925"/>
                      <a:pt x="7339" y="4558"/>
                    </a:cubicBezTo>
                    <a:cubicBezTo>
                      <a:pt x="7972" y="3824"/>
                      <a:pt x="8540" y="3124"/>
                      <a:pt x="9140" y="2390"/>
                    </a:cubicBezTo>
                    <a:cubicBezTo>
                      <a:pt x="9640" y="1723"/>
                      <a:pt x="10074" y="989"/>
                      <a:pt x="10541" y="288"/>
                    </a:cubicBezTo>
                    <a:cubicBezTo>
                      <a:pt x="10574" y="255"/>
                      <a:pt x="10541" y="155"/>
                      <a:pt x="10508" y="122"/>
                    </a:cubicBezTo>
                    <a:lnTo>
                      <a:pt x="10474" y="122"/>
                    </a:lnTo>
                    <a:cubicBezTo>
                      <a:pt x="10474" y="32"/>
                      <a:pt x="10474" y="0"/>
                      <a:pt x="104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8" name="Google Shape;3988;p25"/>
              <p:cNvSpPr/>
              <p:nvPr/>
            </p:nvSpPr>
            <p:spPr>
              <a:xfrm>
                <a:off x="1033025" y="5053225"/>
                <a:ext cx="341950" cy="114275"/>
              </a:xfrm>
              <a:custGeom>
                <a:avLst/>
                <a:gdLst/>
                <a:ahLst/>
                <a:cxnLst/>
                <a:rect l="l" t="t" r="r" b="b"/>
                <a:pathLst>
                  <a:path w="13678" h="4571" extrusionOk="0">
                    <a:moveTo>
                      <a:pt x="13510" y="1"/>
                    </a:moveTo>
                    <a:cubicBezTo>
                      <a:pt x="13510" y="101"/>
                      <a:pt x="13477" y="101"/>
                      <a:pt x="13477" y="134"/>
                    </a:cubicBezTo>
                    <a:cubicBezTo>
                      <a:pt x="12843" y="634"/>
                      <a:pt x="12176" y="1068"/>
                      <a:pt x="11476" y="1468"/>
                    </a:cubicBezTo>
                    <a:lnTo>
                      <a:pt x="11509" y="1468"/>
                    </a:lnTo>
                    <a:cubicBezTo>
                      <a:pt x="10775" y="1902"/>
                      <a:pt x="10008" y="2235"/>
                      <a:pt x="9207" y="2536"/>
                    </a:cubicBezTo>
                    <a:cubicBezTo>
                      <a:pt x="8807" y="2702"/>
                      <a:pt x="8373" y="2803"/>
                      <a:pt x="7973" y="2936"/>
                    </a:cubicBezTo>
                    <a:cubicBezTo>
                      <a:pt x="7540" y="3069"/>
                      <a:pt x="7139" y="3136"/>
                      <a:pt x="6706" y="3270"/>
                    </a:cubicBezTo>
                    <a:cubicBezTo>
                      <a:pt x="5838" y="3470"/>
                      <a:pt x="4971" y="3603"/>
                      <a:pt x="4037" y="3703"/>
                    </a:cubicBezTo>
                    <a:cubicBezTo>
                      <a:pt x="3637" y="3737"/>
                      <a:pt x="3170" y="3737"/>
                      <a:pt x="2769" y="3770"/>
                    </a:cubicBezTo>
                    <a:lnTo>
                      <a:pt x="1068" y="3770"/>
                    </a:lnTo>
                    <a:cubicBezTo>
                      <a:pt x="868" y="3770"/>
                      <a:pt x="701" y="3770"/>
                      <a:pt x="568" y="3737"/>
                    </a:cubicBezTo>
                    <a:cubicBezTo>
                      <a:pt x="434" y="3737"/>
                      <a:pt x="334" y="3737"/>
                      <a:pt x="234" y="3803"/>
                    </a:cubicBezTo>
                    <a:cubicBezTo>
                      <a:pt x="134" y="3903"/>
                      <a:pt x="101" y="3970"/>
                      <a:pt x="34" y="4070"/>
                    </a:cubicBezTo>
                    <a:cubicBezTo>
                      <a:pt x="1" y="4270"/>
                      <a:pt x="168" y="4537"/>
                      <a:pt x="401" y="4537"/>
                    </a:cubicBezTo>
                    <a:cubicBezTo>
                      <a:pt x="601" y="4570"/>
                      <a:pt x="801" y="4570"/>
                      <a:pt x="1068" y="4570"/>
                    </a:cubicBezTo>
                    <a:lnTo>
                      <a:pt x="1835" y="4570"/>
                    </a:lnTo>
                    <a:cubicBezTo>
                      <a:pt x="2302" y="4570"/>
                      <a:pt x="2803" y="4537"/>
                      <a:pt x="3270" y="4470"/>
                    </a:cubicBezTo>
                    <a:cubicBezTo>
                      <a:pt x="3770" y="4437"/>
                      <a:pt x="4237" y="4370"/>
                      <a:pt x="4738" y="4237"/>
                    </a:cubicBezTo>
                    <a:cubicBezTo>
                      <a:pt x="4971" y="4204"/>
                      <a:pt x="5171" y="4137"/>
                      <a:pt x="5438" y="4070"/>
                    </a:cubicBezTo>
                    <a:cubicBezTo>
                      <a:pt x="5672" y="4037"/>
                      <a:pt x="5938" y="3937"/>
                      <a:pt x="6239" y="3870"/>
                    </a:cubicBezTo>
                    <a:cubicBezTo>
                      <a:pt x="6472" y="3770"/>
                      <a:pt x="6672" y="3737"/>
                      <a:pt x="6939" y="3636"/>
                    </a:cubicBezTo>
                    <a:lnTo>
                      <a:pt x="7673" y="3403"/>
                    </a:lnTo>
                    <a:cubicBezTo>
                      <a:pt x="8140" y="3236"/>
                      <a:pt x="8640" y="3069"/>
                      <a:pt x="9107" y="2869"/>
                    </a:cubicBezTo>
                    <a:cubicBezTo>
                      <a:pt x="10008" y="2469"/>
                      <a:pt x="10909" y="2069"/>
                      <a:pt x="11743" y="1568"/>
                    </a:cubicBezTo>
                    <a:cubicBezTo>
                      <a:pt x="12410" y="1201"/>
                      <a:pt x="13010" y="734"/>
                      <a:pt x="13611" y="267"/>
                    </a:cubicBezTo>
                    <a:cubicBezTo>
                      <a:pt x="13644" y="234"/>
                      <a:pt x="13677" y="134"/>
                      <a:pt x="13644" y="67"/>
                    </a:cubicBezTo>
                    <a:cubicBezTo>
                      <a:pt x="13611" y="1"/>
                      <a:pt x="13577" y="1"/>
                      <a:pt x="135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9" name="Google Shape;3989;p25"/>
              <p:cNvSpPr/>
              <p:nvPr/>
            </p:nvSpPr>
            <p:spPr>
              <a:xfrm>
                <a:off x="1082225" y="4676300"/>
                <a:ext cx="20050" cy="20025"/>
              </a:xfrm>
              <a:custGeom>
                <a:avLst/>
                <a:gdLst/>
                <a:ahLst/>
                <a:cxnLst/>
                <a:rect l="l" t="t" r="r" b="b"/>
                <a:pathLst>
                  <a:path w="802" h="801" extrusionOk="0">
                    <a:moveTo>
                      <a:pt x="435" y="0"/>
                    </a:moveTo>
                    <a:cubicBezTo>
                      <a:pt x="201" y="0"/>
                      <a:pt x="1" y="134"/>
                      <a:pt x="1" y="367"/>
                    </a:cubicBezTo>
                    <a:cubicBezTo>
                      <a:pt x="1" y="601"/>
                      <a:pt x="168" y="801"/>
                      <a:pt x="368" y="801"/>
                    </a:cubicBezTo>
                    <a:cubicBezTo>
                      <a:pt x="601" y="801"/>
                      <a:pt x="801" y="634"/>
                      <a:pt x="801" y="434"/>
                    </a:cubicBezTo>
                    <a:cubicBezTo>
                      <a:pt x="801" y="200"/>
                      <a:pt x="635" y="0"/>
                      <a:pt x="4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0" name="Google Shape;3990;p25"/>
              <p:cNvSpPr/>
              <p:nvPr/>
            </p:nvSpPr>
            <p:spPr>
              <a:xfrm>
                <a:off x="1075575" y="4637100"/>
                <a:ext cx="14200" cy="13350"/>
              </a:xfrm>
              <a:custGeom>
                <a:avLst/>
                <a:gdLst/>
                <a:ahLst/>
                <a:cxnLst/>
                <a:rect l="l" t="t" r="r" b="b"/>
                <a:pathLst>
                  <a:path w="568" h="534" extrusionOk="0">
                    <a:moveTo>
                      <a:pt x="300" y="0"/>
                    </a:moveTo>
                    <a:cubicBezTo>
                      <a:pt x="133" y="0"/>
                      <a:pt x="0" y="100"/>
                      <a:pt x="0" y="234"/>
                    </a:cubicBezTo>
                    <a:cubicBezTo>
                      <a:pt x="0" y="367"/>
                      <a:pt x="133" y="534"/>
                      <a:pt x="267" y="534"/>
                    </a:cubicBezTo>
                    <a:cubicBezTo>
                      <a:pt x="400" y="534"/>
                      <a:pt x="500" y="434"/>
                      <a:pt x="567" y="267"/>
                    </a:cubicBezTo>
                    <a:cubicBezTo>
                      <a:pt x="567" y="167"/>
                      <a:pt x="434" y="0"/>
                      <a:pt x="3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1" name="Google Shape;3991;p25"/>
              <p:cNvSpPr/>
              <p:nvPr/>
            </p:nvSpPr>
            <p:spPr>
              <a:xfrm>
                <a:off x="1103075" y="4655450"/>
                <a:ext cx="5025" cy="5025"/>
              </a:xfrm>
              <a:custGeom>
                <a:avLst/>
                <a:gdLst/>
                <a:ahLst/>
                <a:cxnLst/>
                <a:rect l="l" t="t" r="r" b="b"/>
                <a:pathLst>
                  <a:path w="201" h="201" extrusionOk="0">
                    <a:moveTo>
                      <a:pt x="134" y="0"/>
                    </a:moveTo>
                    <a:cubicBezTo>
                      <a:pt x="101" y="0"/>
                      <a:pt x="1" y="34"/>
                      <a:pt x="1" y="100"/>
                    </a:cubicBezTo>
                    <a:cubicBezTo>
                      <a:pt x="1" y="134"/>
                      <a:pt x="34" y="200"/>
                      <a:pt x="101" y="200"/>
                    </a:cubicBezTo>
                    <a:cubicBezTo>
                      <a:pt x="134" y="200"/>
                      <a:pt x="201" y="167"/>
                      <a:pt x="201" y="134"/>
                    </a:cubicBezTo>
                    <a:cubicBezTo>
                      <a:pt x="201" y="100"/>
                      <a:pt x="168"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2" name="Google Shape;3992;p25"/>
              <p:cNvSpPr/>
              <p:nvPr/>
            </p:nvSpPr>
            <p:spPr>
              <a:xfrm>
                <a:off x="1091400" y="4604575"/>
                <a:ext cx="11700" cy="11700"/>
              </a:xfrm>
              <a:custGeom>
                <a:avLst/>
                <a:gdLst/>
                <a:ahLst/>
                <a:cxnLst/>
                <a:rect l="l" t="t" r="r" b="b"/>
                <a:pathLst>
                  <a:path w="468" h="468" extrusionOk="0">
                    <a:moveTo>
                      <a:pt x="268" y="0"/>
                    </a:moveTo>
                    <a:cubicBezTo>
                      <a:pt x="134" y="0"/>
                      <a:pt x="1" y="67"/>
                      <a:pt x="1" y="201"/>
                    </a:cubicBezTo>
                    <a:cubicBezTo>
                      <a:pt x="1" y="334"/>
                      <a:pt x="101" y="467"/>
                      <a:pt x="201" y="467"/>
                    </a:cubicBezTo>
                    <a:cubicBezTo>
                      <a:pt x="334" y="467"/>
                      <a:pt x="468" y="367"/>
                      <a:pt x="468" y="234"/>
                    </a:cubicBezTo>
                    <a:cubicBezTo>
                      <a:pt x="468" y="134"/>
                      <a:pt x="401"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3" name="Google Shape;3993;p25"/>
              <p:cNvSpPr/>
              <p:nvPr/>
            </p:nvSpPr>
            <p:spPr>
              <a:xfrm>
                <a:off x="1127275" y="4638775"/>
                <a:ext cx="5025" cy="5025"/>
              </a:xfrm>
              <a:custGeom>
                <a:avLst/>
                <a:gdLst/>
                <a:ahLst/>
                <a:cxnLst/>
                <a:rect l="l" t="t" r="r" b="b"/>
                <a:pathLst>
                  <a:path w="201" h="201" extrusionOk="0">
                    <a:moveTo>
                      <a:pt x="134" y="0"/>
                    </a:moveTo>
                    <a:cubicBezTo>
                      <a:pt x="34" y="0"/>
                      <a:pt x="0" y="33"/>
                      <a:pt x="0" y="100"/>
                    </a:cubicBezTo>
                    <a:cubicBezTo>
                      <a:pt x="0" y="133"/>
                      <a:pt x="34" y="200"/>
                      <a:pt x="67" y="200"/>
                    </a:cubicBezTo>
                    <a:cubicBezTo>
                      <a:pt x="100" y="200"/>
                      <a:pt x="200" y="167"/>
                      <a:pt x="200" y="133"/>
                    </a:cubicBezTo>
                    <a:cubicBezTo>
                      <a:pt x="200" y="100"/>
                      <a:pt x="167"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4" name="Google Shape;3994;p25"/>
              <p:cNvSpPr/>
              <p:nvPr/>
            </p:nvSpPr>
            <p:spPr>
              <a:xfrm>
                <a:off x="1111425" y="4713825"/>
                <a:ext cx="10875" cy="10850"/>
              </a:xfrm>
              <a:custGeom>
                <a:avLst/>
                <a:gdLst/>
                <a:ahLst/>
                <a:cxnLst/>
                <a:rect l="l" t="t" r="r" b="b"/>
                <a:pathLst>
                  <a:path w="435" h="434" extrusionOk="0">
                    <a:moveTo>
                      <a:pt x="201" y="0"/>
                    </a:moveTo>
                    <a:cubicBezTo>
                      <a:pt x="100" y="0"/>
                      <a:pt x="0" y="100"/>
                      <a:pt x="0" y="200"/>
                    </a:cubicBezTo>
                    <a:cubicBezTo>
                      <a:pt x="0" y="334"/>
                      <a:pt x="67" y="434"/>
                      <a:pt x="201" y="434"/>
                    </a:cubicBezTo>
                    <a:cubicBezTo>
                      <a:pt x="334" y="434"/>
                      <a:pt x="434" y="334"/>
                      <a:pt x="434" y="200"/>
                    </a:cubicBezTo>
                    <a:cubicBezTo>
                      <a:pt x="434" y="100"/>
                      <a:pt x="334" y="0"/>
                      <a:pt x="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5" name="Google Shape;3995;p25"/>
              <p:cNvSpPr/>
              <p:nvPr/>
            </p:nvSpPr>
            <p:spPr>
              <a:xfrm>
                <a:off x="1024700" y="4810550"/>
                <a:ext cx="28375" cy="28375"/>
              </a:xfrm>
              <a:custGeom>
                <a:avLst/>
                <a:gdLst/>
                <a:ahLst/>
                <a:cxnLst/>
                <a:rect l="l" t="t" r="r" b="b"/>
                <a:pathLst>
                  <a:path w="1135" h="1135" extrusionOk="0">
                    <a:moveTo>
                      <a:pt x="601" y="1"/>
                    </a:moveTo>
                    <a:cubicBezTo>
                      <a:pt x="300" y="1"/>
                      <a:pt x="0" y="234"/>
                      <a:pt x="0" y="568"/>
                    </a:cubicBezTo>
                    <a:cubicBezTo>
                      <a:pt x="0" y="835"/>
                      <a:pt x="267" y="1135"/>
                      <a:pt x="567" y="1135"/>
                    </a:cubicBezTo>
                    <a:cubicBezTo>
                      <a:pt x="834" y="1135"/>
                      <a:pt x="1134" y="935"/>
                      <a:pt x="1134" y="601"/>
                    </a:cubicBezTo>
                    <a:cubicBezTo>
                      <a:pt x="1134" y="301"/>
                      <a:pt x="901" y="1"/>
                      <a:pt x="6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6" name="Google Shape;3996;p25"/>
              <p:cNvSpPr/>
              <p:nvPr/>
            </p:nvSpPr>
            <p:spPr>
              <a:xfrm>
                <a:off x="1024700" y="4747175"/>
                <a:ext cx="20025" cy="20050"/>
              </a:xfrm>
              <a:custGeom>
                <a:avLst/>
                <a:gdLst/>
                <a:ahLst/>
                <a:cxnLst/>
                <a:rect l="l" t="t" r="r" b="b"/>
                <a:pathLst>
                  <a:path w="801" h="802" extrusionOk="0">
                    <a:moveTo>
                      <a:pt x="434" y="0"/>
                    </a:moveTo>
                    <a:cubicBezTo>
                      <a:pt x="234" y="0"/>
                      <a:pt x="67" y="167"/>
                      <a:pt x="0" y="367"/>
                    </a:cubicBezTo>
                    <a:cubicBezTo>
                      <a:pt x="0" y="601"/>
                      <a:pt x="167" y="801"/>
                      <a:pt x="367" y="801"/>
                    </a:cubicBezTo>
                    <a:cubicBezTo>
                      <a:pt x="601" y="801"/>
                      <a:pt x="767" y="634"/>
                      <a:pt x="801" y="434"/>
                    </a:cubicBezTo>
                    <a:cubicBezTo>
                      <a:pt x="801" y="201"/>
                      <a:pt x="634" y="0"/>
                      <a:pt x="4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7" name="Google Shape;3997;p25"/>
              <p:cNvSpPr/>
              <p:nvPr/>
            </p:nvSpPr>
            <p:spPr>
              <a:xfrm>
                <a:off x="1068050" y="4780525"/>
                <a:ext cx="5875" cy="6700"/>
              </a:xfrm>
              <a:custGeom>
                <a:avLst/>
                <a:gdLst/>
                <a:ahLst/>
                <a:cxnLst/>
                <a:rect l="l" t="t" r="r" b="b"/>
                <a:pathLst>
                  <a:path w="235" h="268" extrusionOk="0">
                    <a:moveTo>
                      <a:pt x="101" y="1"/>
                    </a:moveTo>
                    <a:lnTo>
                      <a:pt x="1" y="134"/>
                    </a:lnTo>
                    <a:cubicBezTo>
                      <a:pt x="1" y="201"/>
                      <a:pt x="34" y="268"/>
                      <a:pt x="101" y="268"/>
                    </a:cubicBezTo>
                    <a:cubicBezTo>
                      <a:pt x="201" y="268"/>
                      <a:pt x="234" y="201"/>
                      <a:pt x="234" y="134"/>
                    </a:cubicBezTo>
                    <a:cubicBezTo>
                      <a:pt x="234" y="34"/>
                      <a:pt x="201" y="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8" name="Google Shape;3998;p25"/>
              <p:cNvSpPr/>
              <p:nvPr/>
            </p:nvSpPr>
            <p:spPr>
              <a:xfrm>
                <a:off x="1073050" y="4831400"/>
                <a:ext cx="12550" cy="12525"/>
              </a:xfrm>
              <a:custGeom>
                <a:avLst/>
                <a:gdLst/>
                <a:ahLst/>
                <a:cxnLst/>
                <a:rect l="l" t="t" r="r" b="b"/>
                <a:pathLst>
                  <a:path w="502" h="501" extrusionOk="0">
                    <a:moveTo>
                      <a:pt x="234" y="1"/>
                    </a:moveTo>
                    <a:cubicBezTo>
                      <a:pt x="101" y="1"/>
                      <a:pt x="1" y="134"/>
                      <a:pt x="1" y="267"/>
                    </a:cubicBezTo>
                    <a:cubicBezTo>
                      <a:pt x="1" y="401"/>
                      <a:pt x="68" y="501"/>
                      <a:pt x="234" y="501"/>
                    </a:cubicBezTo>
                    <a:cubicBezTo>
                      <a:pt x="368" y="501"/>
                      <a:pt x="501" y="434"/>
                      <a:pt x="501" y="267"/>
                    </a:cubicBezTo>
                    <a:cubicBezTo>
                      <a:pt x="501" y="134"/>
                      <a:pt x="401" y="1"/>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9" name="Google Shape;3999;p25"/>
              <p:cNvSpPr/>
              <p:nvPr/>
            </p:nvSpPr>
            <p:spPr>
              <a:xfrm>
                <a:off x="1069725" y="4746350"/>
                <a:ext cx="8375" cy="8350"/>
              </a:xfrm>
              <a:custGeom>
                <a:avLst/>
                <a:gdLst/>
                <a:ahLst/>
                <a:cxnLst/>
                <a:rect l="l" t="t" r="r" b="b"/>
                <a:pathLst>
                  <a:path w="335" h="334" extrusionOk="0">
                    <a:moveTo>
                      <a:pt x="167" y="0"/>
                    </a:moveTo>
                    <a:cubicBezTo>
                      <a:pt x="101" y="0"/>
                      <a:pt x="1" y="67"/>
                      <a:pt x="1" y="167"/>
                    </a:cubicBezTo>
                    <a:cubicBezTo>
                      <a:pt x="1" y="234"/>
                      <a:pt x="67" y="334"/>
                      <a:pt x="167" y="334"/>
                    </a:cubicBezTo>
                    <a:cubicBezTo>
                      <a:pt x="234" y="334"/>
                      <a:pt x="334" y="234"/>
                      <a:pt x="334" y="167"/>
                    </a:cubicBezTo>
                    <a:cubicBezTo>
                      <a:pt x="334" y="67"/>
                      <a:pt x="267" y="0"/>
                      <a:pt x="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0" name="Google Shape;4000;p25"/>
              <p:cNvSpPr/>
              <p:nvPr/>
            </p:nvSpPr>
            <p:spPr>
              <a:xfrm>
                <a:off x="1054725" y="4888100"/>
                <a:ext cx="14200" cy="13375"/>
              </a:xfrm>
              <a:custGeom>
                <a:avLst/>
                <a:gdLst/>
                <a:ahLst/>
                <a:cxnLst/>
                <a:rect l="l" t="t" r="r" b="b"/>
                <a:pathLst>
                  <a:path w="568" h="535" extrusionOk="0">
                    <a:moveTo>
                      <a:pt x="300" y="1"/>
                    </a:moveTo>
                    <a:cubicBezTo>
                      <a:pt x="200" y="1"/>
                      <a:pt x="67" y="68"/>
                      <a:pt x="0" y="234"/>
                    </a:cubicBezTo>
                    <a:cubicBezTo>
                      <a:pt x="0" y="368"/>
                      <a:pt x="134" y="535"/>
                      <a:pt x="267" y="535"/>
                    </a:cubicBezTo>
                    <a:cubicBezTo>
                      <a:pt x="434" y="535"/>
                      <a:pt x="567" y="401"/>
                      <a:pt x="567" y="268"/>
                    </a:cubicBezTo>
                    <a:cubicBezTo>
                      <a:pt x="567" y="168"/>
                      <a:pt x="434" y="1"/>
                      <a:pt x="3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1" name="Google Shape;4001;p25"/>
              <p:cNvSpPr/>
              <p:nvPr/>
            </p:nvSpPr>
            <p:spPr>
              <a:xfrm>
                <a:off x="1011350" y="4855575"/>
                <a:ext cx="6700" cy="6700"/>
              </a:xfrm>
              <a:custGeom>
                <a:avLst/>
                <a:gdLst/>
                <a:ahLst/>
                <a:cxnLst/>
                <a:rect l="l" t="t" r="r" b="b"/>
                <a:pathLst>
                  <a:path w="268" h="268" extrusionOk="0">
                    <a:moveTo>
                      <a:pt x="134" y="1"/>
                    </a:moveTo>
                    <a:cubicBezTo>
                      <a:pt x="101" y="1"/>
                      <a:pt x="1" y="101"/>
                      <a:pt x="1" y="134"/>
                    </a:cubicBezTo>
                    <a:cubicBezTo>
                      <a:pt x="1" y="168"/>
                      <a:pt x="34" y="268"/>
                      <a:pt x="134" y="268"/>
                    </a:cubicBezTo>
                    <a:cubicBezTo>
                      <a:pt x="201" y="268"/>
                      <a:pt x="267" y="201"/>
                      <a:pt x="267" y="134"/>
                    </a:cubicBezTo>
                    <a:cubicBezTo>
                      <a:pt x="267" y="101"/>
                      <a:pt x="201"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2" name="Google Shape;4002;p25"/>
              <p:cNvSpPr/>
              <p:nvPr/>
            </p:nvSpPr>
            <p:spPr>
              <a:xfrm>
                <a:off x="1061375" y="4927300"/>
                <a:ext cx="12550" cy="12525"/>
              </a:xfrm>
              <a:custGeom>
                <a:avLst/>
                <a:gdLst/>
                <a:ahLst/>
                <a:cxnLst/>
                <a:rect l="l" t="t" r="r" b="b"/>
                <a:pathLst>
                  <a:path w="502" h="501" extrusionOk="0">
                    <a:moveTo>
                      <a:pt x="268" y="1"/>
                    </a:moveTo>
                    <a:cubicBezTo>
                      <a:pt x="134" y="1"/>
                      <a:pt x="1" y="134"/>
                      <a:pt x="1" y="267"/>
                    </a:cubicBezTo>
                    <a:cubicBezTo>
                      <a:pt x="1" y="401"/>
                      <a:pt x="101" y="501"/>
                      <a:pt x="268" y="501"/>
                    </a:cubicBezTo>
                    <a:cubicBezTo>
                      <a:pt x="368" y="501"/>
                      <a:pt x="501" y="434"/>
                      <a:pt x="501" y="267"/>
                    </a:cubicBezTo>
                    <a:cubicBezTo>
                      <a:pt x="501" y="134"/>
                      <a:pt x="435" y="1"/>
                      <a:pt x="2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3" name="Google Shape;4003;p25"/>
              <p:cNvSpPr/>
              <p:nvPr/>
            </p:nvSpPr>
            <p:spPr>
              <a:xfrm>
                <a:off x="965475" y="5047400"/>
                <a:ext cx="28400" cy="28375"/>
              </a:xfrm>
              <a:custGeom>
                <a:avLst/>
                <a:gdLst/>
                <a:ahLst/>
                <a:cxnLst/>
                <a:rect l="l" t="t" r="r" b="b"/>
                <a:pathLst>
                  <a:path w="1136" h="1135" extrusionOk="0">
                    <a:moveTo>
                      <a:pt x="601" y="0"/>
                    </a:moveTo>
                    <a:cubicBezTo>
                      <a:pt x="301" y="0"/>
                      <a:pt x="1" y="200"/>
                      <a:pt x="1" y="534"/>
                    </a:cubicBezTo>
                    <a:cubicBezTo>
                      <a:pt x="1" y="834"/>
                      <a:pt x="234" y="1134"/>
                      <a:pt x="535" y="1134"/>
                    </a:cubicBezTo>
                    <a:cubicBezTo>
                      <a:pt x="835" y="1134"/>
                      <a:pt x="1135" y="901"/>
                      <a:pt x="1135" y="567"/>
                    </a:cubicBezTo>
                    <a:cubicBezTo>
                      <a:pt x="1135" y="300"/>
                      <a:pt x="868" y="0"/>
                      <a:pt x="6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4" name="Google Shape;4004;p25"/>
              <p:cNvSpPr/>
              <p:nvPr/>
            </p:nvSpPr>
            <p:spPr>
              <a:xfrm>
                <a:off x="967975" y="4969000"/>
                <a:ext cx="17550" cy="17525"/>
              </a:xfrm>
              <a:custGeom>
                <a:avLst/>
                <a:gdLst/>
                <a:ahLst/>
                <a:cxnLst/>
                <a:rect l="l" t="t" r="r" b="b"/>
                <a:pathLst>
                  <a:path w="702" h="701" extrusionOk="0">
                    <a:moveTo>
                      <a:pt x="368" y="0"/>
                    </a:moveTo>
                    <a:cubicBezTo>
                      <a:pt x="168" y="0"/>
                      <a:pt x="1" y="167"/>
                      <a:pt x="1" y="334"/>
                    </a:cubicBezTo>
                    <a:cubicBezTo>
                      <a:pt x="1" y="501"/>
                      <a:pt x="101" y="701"/>
                      <a:pt x="335" y="701"/>
                    </a:cubicBezTo>
                    <a:cubicBezTo>
                      <a:pt x="535" y="701"/>
                      <a:pt x="701" y="601"/>
                      <a:pt x="701" y="367"/>
                    </a:cubicBezTo>
                    <a:cubicBezTo>
                      <a:pt x="701" y="234"/>
                      <a:pt x="568" y="0"/>
                      <a:pt x="3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5" name="Google Shape;4005;p25"/>
              <p:cNvSpPr/>
              <p:nvPr/>
            </p:nvSpPr>
            <p:spPr>
              <a:xfrm>
                <a:off x="1030525" y="4993175"/>
                <a:ext cx="10050" cy="10875"/>
              </a:xfrm>
              <a:custGeom>
                <a:avLst/>
                <a:gdLst/>
                <a:ahLst/>
                <a:cxnLst/>
                <a:rect l="l" t="t" r="r" b="b"/>
                <a:pathLst>
                  <a:path w="402" h="435" extrusionOk="0">
                    <a:moveTo>
                      <a:pt x="201" y="1"/>
                    </a:moveTo>
                    <a:cubicBezTo>
                      <a:pt x="67" y="1"/>
                      <a:pt x="1" y="101"/>
                      <a:pt x="1" y="201"/>
                    </a:cubicBezTo>
                    <a:cubicBezTo>
                      <a:pt x="1" y="334"/>
                      <a:pt x="67" y="434"/>
                      <a:pt x="201" y="434"/>
                    </a:cubicBezTo>
                    <a:cubicBezTo>
                      <a:pt x="334" y="434"/>
                      <a:pt x="401" y="334"/>
                      <a:pt x="401" y="201"/>
                    </a:cubicBezTo>
                    <a:cubicBezTo>
                      <a:pt x="401" y="101"/>
                      <a:pt x="334" y="1"/>
                      <a:pt x="2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6" name="Google Shape;4006;p25"/>
              <p:cNvSpPr/>
              <p:nvPr/>
            </p:nvSpPr>
            <p:spPr>
              <a:xfrm>
                <a:off x="1045550" y="5033200"/>
                <a:ext cx="6700" cy="5875"/>
              </a:xfrm>
              <a:custGeom>
                <a:avLst/>
                <a:gdLst/>
                <a:ahLst/>
                <a:cxnLst/>
                <a:rect l="l" t="t" r="r" b="b"/>
                <a:pathLst>
                  <a:path w="268" h="235" extrusionOk="0">
                    <a:moveTo>
                      <a:pt x="134" y="1"/>
                    </a:moveTo>
                    <a:cubicBezTo>
                      <a:pt x="100" y="34"/>
                      <a:pt x="0" y="68"/>
                      <a:pt x="0" y="101"/>
                    </a:cubicBezTo>
                    <a:cubicBezTo>
                      <a:pt x="0" y="201"/>
                      <a:pt x="67" y="234"/>
                      <a:pt x="134" y="234"/>
                    </a:cubicBezTo>
                    <a:cubicBezTo>
                      <a:pt x="234" y="234"/>
                      <a:pt x="267" y="201"/>
                      <a:pt x="267" y="101"/>
                    </a:cubicBezTo>
                    <a:cubicBezTo>
                      <a:pt x="267" y="34"/>
                      <a:pt x="234"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7" name="Google Shape;4007;p25"/>
              <p:cNvSpPr/>
              <p:nvPr/>
            </p:nvSpPr>
            <p:spPr>
              <a:xfrm>
                <a:off x="1012175" y="5084925"/>
                <a:ext cx="14200" cy="13350"/>
              </a:xfrm>
              <a:custGeom>
                <a:avLst/>
                <a:gdLst/>
                <a:ahLst/>
                <a:cxnLst/>
                <a:rect l="l" t="t" r="r" b="b"/>
                <a:pathLst>
                  <a:path w="568" h="534" extrusionOk="0">
                    <a:moveTo>
                      <a:pt x="301" y="0"/>
                    </a:moveTo>
                    <a:cubicBezTo>
                      <a:pt x="134" y="0"/>
                      <a:pt x="1" y="100"/>
                      <a:pt x="1" y="267"/>
                    </a:cubicBezTo>
                    <a:cubicBezTo>
                      <a:pt x="1" y="367"/>
                      <a:pt x="134" y="534"/>
                      <a:pt x="268" y="534"/>
                    </a:cubicBezTo>
                    <a:cubicBezTo>
                      <a:pt x="368" y="534"/>
                      <a:pt x="501" y="467"/>
                      <a:pt x="568" y="300"/>
                    </a:cubicBezTo>
                    <a:cubicBezTo>
                      <a:pt x="568" y="167"/>
                      <a:pt x="435"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8" name="Google Shape;4008;p25"/>
              <p:cNvSpPr/>
              <p:nvPr/>
            </p:nvSpPr>
            <p:spPr>
              <a:xfrm>
                <a:off x="920450" y="5006525"/>
                <a:ext cx="12525" cy="12525"/>
              </a:xfrm>
              <a:custGeom>
                <a:avLst/>
                <a:gdLst/>
                <a:ahLst/>
                <a:cxnLst/>
                <a:rect l="l" t="t" r="r" b="b"/>
                <a:pathLst>
                  <a:path w="501" h="501" extrusionOk="0">
                    <a:moveTo>
                      <a:pt x="267" y="1"/>
                    </a:moveTo>
                    <a:cubicBezTo>
                      <a:pt x="134" y="1"/>
                      <a:pt x="1" y="134"/>
                      <a:pt x="1" y="267"/>
                    </a:cubicBezTo>
                    <a:cubicBezTo>
                      <a:pt x="1" y="401"/>
                      <a:pt x="101" y="501"/>
                      <a:pt x="267" y="501"/>
                    </a:cubicBezTo>
                    <a:cubicBezTo>
                      <a:pt x="368" y="501"/>
                      <a:pt x="501" y="434"/>
                      <a:pt x="501" y="267"/>
                    </a:cubicBezTo>
                    <a:cubicBezTo>
                      <a:pt x="501" y="134"/>
                      <a:pt x="4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9" name="Google Shape;4009;p25"/>
              <p:cNvSpPr/>
              <p:nvPr/>
            </p:nvSpPr>
            <p:spPr>
              <a:xfrm>
                <a:off x="909600" y="4924100"/>
                <a:ext cx="5050" cy="5725"/>
              </a:xfrm>
              <a:custGeom>
                <a:avLst/>
                <a:gdLst/>
                <a:ahLst/>
                <a:cxnLst/>
                <a:rect l="l" t="t" r="r" b="b"/>
                <a:pathLst>
                  <a:path w="202" h="229" extrusionOk="0">
                    <a:moveTo>
                      <a:pt x="72" y="1"/>
                    </a:moveTo>
                    <a:cubicBezTo>
                      <a:pt x="48" y="1"/>
                      <a:pt x="25" y="48"/>
                      <a:pt x="1" y="95"/>
                    </a:cubicBezTo>
                    <a:cubicBezTo>
                      <a:pt x="1" y="129"/>
                      <a:pt x="34" y="229"/>
                      <a:pt x="68" y="229"/>
                    </a:cubicBezTo>
                    <a:cubicBezTo>
                      <a:pt x="101" y="229"/>
                      <a:pt x="201" y="195"/>
                      <a:pt x="201" y="129"/>
                    </a:cubicBezTo>
                    <a:cubicBezTo>
                      <a:pt x="201" y="95"/>
                      <a:pt x="168" y="29"/>
                      <a:pt x="101" y="29"/>
                    </a:cubicBezTo>
                    <a:cubicBezTo>
                      <a:pt x="91" y="9"/>
                      <a:pt x="81" y="1"/>
                      <a:pt x="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0" name="Google Shape;4010;p25"/>
              <p:cNvSpPr/>
              <p:nvPr/>
            </p:nvSpPr>
            <p:spPr>
              <a:xfrm>
                <a:off x="843725" y="5079900"/>
                <a:ext cx="17550" cy="17550"/>
              </a:xfrm>
              <a:custGeom>
                <a:avLst/>
                <a:gdLst/>
                <a:ahLst/>
                <a:cxnLst/>
                <a:rect l="l" t="t" r="r" b="b"/>
                <a:pathLst>
                  <a:path w="702" h="702" extrusionOk="0">
                    <a:moveTo>
                      <a:pt x="368" y="1"/>
                    </a:moveTo>
                    <a:cubicBezTo>
                      <a:pt x="168" y="1"/>
                      <a:pt x="1" y="168"/>
                      <a:pt x="1" y="335"/>
                    </a:cubicBezTo>
                    <a:cubicBezTo>
                      <a:pt x="1" y="501"/>
                      <a:pt x="134" y="701"/>
                      <a:pt x="334" y="701"/>
                    </a:cubicBezTo>
                    <a:cubicBezTo>
                      <a:pt x="501" y="701"/>
                      <a:pt x="668" y="568"/>
                      <a:pt x="701" y="368"/>
                    </a:cubicBezTo>
                    <a:cubicBezTo>
                      <a:pt x="701" y="201"/>
                      <a:pt x="568" y="1"/>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1" name="Google Shape;4011;p25"/>
              <p:cNvSpPr/>
              <p:nvPr/>
            </p:nvSpPr>
            <p:spPr>
              <a:xfrm>
                <a:off x="794525" y="4998175"/>
                <a:ext cx="15875" cy="15875"/>
              </a:xfrm>
              <a:custGeom>
                <a:avLst/>
                <a:gdLst/>
                <a:ahLst/>
                <a:cxnLst/>
                <a:rect l="l" t="t" r="r" b="b"/>
                <a:pathLst>
                  <a:path w="635" h="635" extrusionOk="0">
                    <a:moveTo>
                      <a:pt x="334" y="1"/>
                    </a:moveTo>
                    <a:cubicBezTo>
                      <a:pt x="167" y="1"/>
                      <a:pt x="1" y="134"/>
                      <a:pt x="1" y="301"/>
                    </a:cubicBezTo>
                    <a:cubicBezTo>
                      <a:pt x="1" y="468"/>
                      <a:pt x="134" y="635"/>
                      <a:pt x="301" y="635"/>
                    </a:cubicBezTo>
                    <a:cubicBezTo>
                      <a:pt x="468" y="635"/>
                      <a:pt x="634" y="501"/>
                      <a:pt x="634" y="335"/>
                    </a:cubicBezTo>
                    <a:cubicBezTo>
                      <a:pt x="634" y="168"/>
                      <a:pt x="501" y="1"/>
                      <a:pt x="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2" name="Google Shape;4012;p25"/>
              <p:cNvSpPr/>
              <p:nvPr/>
            </p:nvSpPr>
            <p:spPr>
              <a:xfrm>
                <a:off x="842900" y="5029875"/>
                <a:ext cx="13375" cy="13375"/>
              </a:xfrm>
              <a:custGeom>
                <a:avLst/>
                <a:gdLst/>
                <a:ahLst/>
                <a:cxnLst/>
                <a:rect l="l" t="t" r="r" b="b"/>
                <a:pathLst>
                  <a:path w="535" h="535" extrusionOk="0">
                    <a:moveTo>
                      <a:pt x="267" y="1"/>
                    </a:moveTo>
                    <a:cubicBezTo>
                      <a:pt x="100" y="1"/>
                      <a:pt x="0" y="134"/>
                      <a:pt x="0" y="234"/>
                    </a:cubicBezTo>
                    <a:cubicBezTo>
                      <a:pt x="0" y="401"/>
                      <a:pt x="100" y="534"/>
                      <a:pt x="234" y="534"/>
                    </a:cubicBezTo>
                    <a:cubicBezTo>
                      <a:pt x="401" y="534"/>
                      <a:pt x="534" y="401"/>
                      <a:pt x="534" y="301"/>
                    </a:cubicBezTo>
                    <a:cubicBezTo>
                      <a:pt x="534" y="134"/>
                      <a:pt x="401"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3" name="Google Shape;4013;p25"/>
              <p:cNvSpPr/>
              <p:nvPr/>
            </p:nvSpPr>
            <p:spPr>
              <a:xfrm>
                <a:off x="803700" y="5055725"/>
                <a:ext cx="8375" cy="8375"/>
              </a:xfrm>
              <a:custGeom>
                <a:avLst/>
                <a:gdLst/>
                <a:ahLst/>
                <a:cxnLst/>
                <a:rect l="l" t="t" r="r" b="b"/>
                <a:pathLst>
                  <a:path w="335" h="335" extrusionOk="0">
                    <a:moveTo>
                      <a:pt x="167" y="1"/>
                    </a:moveTo>
                    <a:cubicBezTo>
                      <a:pt x="101" y="1"/>
                      <a:pt x="1" y="101"/>
                      <a:pt x="1" y="167"/>
                    </a:cubicBezTo>
                    <a:cubicBezTo>
                      <a:pt x="1" y="267"/>
                      <a:pt x="101" y="334"/>
                      <a:pt x="167" y="334"/>
                    </a:cubicBezTo>
                    <a:cubicBezTo>
                      <a:pt x="267" y="334"/>
                      <a:pt x="334" y="267"/>
                      <a:pt x="334" y="167"/>
                    </a:cubicBezTo>
                    <a:cubicBezTo>
                      <a:pt x="334" y="101"/>
                      <a:pt x="267" y="1"/>
                      <a:pt x="1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4" name="Google Shape;4014;p25"/>
              <p:cNvSpPr/>
              <p:nvPr/>
            </p:nvSpPr>
            <p:spPr>
              <a:xfrm>
                <a:off x="1144775" y="4838075"/>
                <a:ext cx="24225" cy="24200"/>
              </a:xfrm>
              <a:custGeom>
                <a:avLst/>
                <a:gdLst/>
                <a:ahLst/>
                <a:cxnLst/>
                <a:rect l="l" t="t" r="r" b="b"/>
                <a:pathLst>
                  <a:path w="969" h="968" extrusionOk="0">
                    <a:moveTo>
                      <a:pt x="501" y="0"/>
                    </a:moveTo>
                    <a:cubicBezTo>
                      <a:pt x="268" y="34"/>
                      <a:pt x="34" y="201"/>
                      <a:pt x="1" y="467"/>
                    </a:cubicBezTo>
                    <a:cubicBezTo>
                      <a:pt x="1" y="701"/>
                      <a:pt x="201" y="968"/>
                      <a:pt x="468" y="968"/>
                    </a:cubicBezTo>
                    <a:cubicBezTo>
                      <a:pt x="701" y="968"/>
                      <a:pt x="935" y="801"/>
                      <a:pt x="968" y="501"/>
                    </a:cubicBezTo>
                    <a:cubicBezTo>
                      <a:pt x="968" y="234"/>
                      <a:pt x="768" y="0"/>
                      <a:pt x="5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5" name="Google Shape;4015;p25"/>
              <p:cNvSpPr/>
              <p:nvPr/>
            </p:nvSpPr>
            <p:spPr>
              <a:xfrm>
                <a:off x="1156450" y="4798050"/>
                <a:ext cx="12550" cy="12525"/>
              </a:xfrm>
              <a:custGeom>
                <a:avLst/>
                <a:gdLst/>
                <a:ahLst/>
                <a:cxnLst/>
                <a:rect l="l" t="t" r="r" b="b"/>
                <a:pathLst>
                  <a:path w="502" h="501" extrusionOk="0">
                    <a:moveTo>
                      <a:pt x="234" y="0"/>
                    </a:moveTo>
                    <a:cubicBezTo>
                      <a:pt x="101" y="0"/>
                      <a:pt x="1" y="100"/>
                      <a:pt x="1" y="267"/>
                    </a:cubicBezTo>
                    <a:cubicBezTo>
                      <a:pt x="1" y="401"/>
                      <a:pt x="134" y="501"/>
                      <a:pt x="234" y="501"/>
                    </a:cubicBezTo>
                    <a:cubicBezTo>
                      <a:pt x="368" y="501"/>
                      <a:pt x="501" y="434"/>
                      <a:pt x="501" y="267"/>
                    </a:cubicBezTo>
                    <a:cubicBezTo>
                      <a:pt x="501" y="134"/>
                      <a:pt x="368" y="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6" name="Google Shape;4016;p25"/>
              <p:cNvSpPr/>
              <p:nvPr/>
            </p:nvSpPr>
            <p:spPr>
              <a:xfrm>
                <a:off x="1198975" y="4815850"/>
                <a:ext cx="7550" cy="7225"/>
              </a:xfrm>
              <a:custGeom>
                <a:avLst/>
                <a:gdLst/>
                <a:ahLst/>
                <a:cxnLst/>
                <a:rect l="l" t="t" r="r" b="b"/>
                <a:pathLst>
                  <a:path w="302" h="289" extrusionOk="0">
                    <a:moveTo>
                      <a:pt x="108" y="0"/>
                    </a:moveTo>
                    <a:cubicBezTo>
                      <a:pt x="52" y="0"/>
                      <a:pt x="26" y="71"/>
                      <a:pt x="1" y="122"/>
                    </a:cubicBezTo>
                    <a:cubicBezTo>
                      <a:pt x="1" y="222"/>
                      <a:pt x="34" y="289"/>
                      <a:pt x="134" y="289"/>
                    </a:cubicBezTo>
                    <a:cubicBezTo>
                      <a:pt x="201" y="289"/>
                      <a:pt x="268" y="256"/>
                      <a:pt x="301" y="156"/>
                    </a:cubicBezTo>
                    <a:cubicBezTo>
                      <a:pt x="301" y="89"/>
                      <a:pt x="268" y="22"/>
                      <a:pt x="168" y="22"/>
                    </a:cubicBezTo>
                    <a:cubicBezTo>
                      <a:pt x="144" y="7"/>
                      <a:pt x="125" y="0"/>
                      <a:pt x="1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7" name="Google Shape;4017;p25"/>
              <p:cNvSpPr/>
              <p:nvPr/>
            </p:nvSpPr>
            <p:spPr>
              <a:xfrm>
                <a:off x="1183150" y="4863925"/>
                <a:ext cx="11700" cy="11700"/>
              </a:xfrm>
              <a:custGeom>
                <a:avLst/>
                <a:gdLst/>
                <a:ahLst/>
                <a:cxnLst/>
                <a:rect l="l" t="t" r="r" b="b"/>
                <a:pathLst>
                  <a:path w="468" h="468" extrusionOk="0">
                    <a:moveTo>
                      <a:pt x="267" y="0"/>
                    </a:moveTo>
                    <a:cubicBezTo>
                      <a:pt x="134" y="0"/>
                      <a:pt x="0" y="101"/>
                      <a:pt x="0" y="201"/>
                    </a:cubicBezTo>
                    <a:cubicBezTo>
                      <a:pt x="0" y="334"/>
                      <a:pt x="100" y="467"/>
                      <a:pt x="234" y="467"/>
                    </a:cubicBezTo>
                    <a:cubicBezTo>
                      <a:pt x="334" y="467"/>
                      <a:pt x="467" y="367"/>
                      <a:pt x="467" y="267"/>
                    </a:cubicBezTo>
                    <a:cubicBezTo>
                      <a:pt x="467" y="134"/>
                      <a:pt x="400" y="0"/>
                      <a:pt x="2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8" name="Google Shape;4018;p25"/>
              <p:cNvSpPr/>
              <p:nvPr/>
            </p:nvSpPr>
            <p:spPr>
              <a:xfrm>
                <a:off x="1140600" y="4923125"/>
                <a:ext cx="17550" cy="18375"/>
              </a:xfrm>
              <a:custGeom>
                <a:avLst/>
                <a:gdLst/>
                <a:ahLst/>
                <a:cxnLst/>
                <a:rect l="l" t="t" r="r" b="b"/>
                <a:pathLst>
                  <a:path w="702" h="735" extrusionOk="0">
                    <a:moveTo>
                      <a:pt x="368" y="1"/>
                    </a:moveTo>
                    <a:cubicBezTo>
                      <a:pt x="201" y="1"/>
                      <a:pt x="34" y="134"/>
                      <a:pt x="1" y="334"/>
                    </a:cubicBezTo>
                    <a:cubicBezTo>
                      <a:pt x="1" y="501"/>
                      <a:pt x="134" y="735"/>
                      <a:pt x="334" y="735"/>
                    </a:cubicBezTo>
                    <a:cubicBezTo>
                      <a:pt x="535" y="735"/>
                      <a:pt x="701" y="601"/>
                      <a:pt x="701" y="401"/>
                    </a:cubicBezTo>
                    <a:cubicBezTo>
                      <a:pt x="701" y="234"/>
                      <a:pt x="601" y="1"/>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9" name="Google Shape;4019;p25"/>
              <p:cNvSpPr/>
              <p:nvPr/>
            </p:nvSpPr>
            <p:spPr>
              <a:xfrm>
                <a:off x="1116425" y="5069900"/>
                <a:ext cx="12525" cy="13375"/>
              </a:xfrm>
              <a:custGeom>
                <a:avLst/>
                <a:gdLst/>
                <a:ahLst/>
                <a:cxnLst/>
                <a:rect l="l" t="t" r="r" b="b"/>
                <a:pathLst>
                  <a:path w="501" h="535" extrusionOk="0">
                    <a:moveTo>
                      <a:pt x="267" y="1"/>
                    </a:moveTo>
                    <a:cubicBezTo>
                      <a:pt x="134" y="34"/>
                      <a:pt x="1" y="101"/>
                      <a:pt x="1" y="268"/>
                    </a:cubicBezTo>
                    <a:cubicBezTo>
                      <a:pt x="1" y="401"/>
                      <a:pt x="101" y="534"/>
                      <a:pt x="267" y="534"/>
                    </a:cubicBezTo>
                    <a:cubicBezTo>
                      <a:pt x="401" y="534"/>
                      <a:pt x="501" y="434"/>
                      <a:pt x="501" y="268"/>
                    </a:cubicBezTo>
                    <a:cubicBezTo>
                      <a:pt x="501" y="134"/>
                      <a:pt x="4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0" name="Google Shape;4020;p25"/>
              <p:cNvSpPr/>
              <p:nvPr/>
            </p:nvSpPr>
            <p:spPr>
              <a:xfrm>
                <a:off x="1117250" y="5013200"/>
                <a:ext cx="15050" cy="14200"/>
              </a:xfrm>
              <a:custGeom>
                <a:avLst/>
                <a:gdLst/>
                <a:ahLst/>
                <a:cxnLst/>
                <a:rect l="l" t="t" r="r" b="b"/>
                <a:pathLst>
                  <a:path w="602" h="568" extrusionOk="0">
                    <a:moveTo>
                      <a:pt x="301" y="0"/>
                    </a:moveTo>
                    <a:cubicBezTo>
                      <a:pt x="134" y="0"/>
                      <a:pt x="1" y="134"/>
                      <a:pt x="1" y="301"/>
                    </a:cubicBezTo>
                    <a:cubicBezTo>
                      <a:pt x="1" y="467"/>
                      <a:pt x="134" y="567"/>
                      <a:pt x="301" y="567"/>
                    </a:cubicBezTo>
                    <a:cubicBezTo>
                      <a:pt x="468" y="567"/>
                      <a:pt x="601" y="467"/>
                      <a:pt x="601" y="301"/>
                    </a:cubicBezTo>
                    <a:cubicBezTo>
                      <a:pt x="601" y="134"/>
                      <a:pt x="468"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1" name="Google Shape;4021;p25"/>
              <p:cNvSpPr/>
              <p:nvPr/>
            </p:nvSpPr>
            <p:spPr>
              <a:xfrm>
                <a:off x="1158950" y="5054575"/>
                <a:ext cx="5875" cy="5350"/>
              </a:xfrm>
              <a:custGeom>
                <a:avLst/>
                <a:gdLst/>
                <a:ahLst/>
                <a:cxnLst/>
                <a:rect l="l" t="t" r="r" b="b"/>
                <a:pathLst>
                  <a:path w="235" h="214" extrusionOk="0">
                    <a:moveTo>
                      <a:pt x="96" y="0"/>
                    </a:moveTo>
                    <a:cubicBezTo>
                      <a:pt x="54" y="0"/>
                      <a:pt x="1" y="31"/>
                      <a:pt x="1" y="80"/>
                    </a:cubicBezTo>
                    <a:cubicBezTo>
                      <a:pt x="1" y="147"/>
                      <a:pt x="67" y="213"/>
                      <a:pt x="101" y="213"/>
                    </a:cubicBezTo>
                    <a:cubicBezTo>
                      <a:pt x="134" y="213"/>
                      <a:pt x="234" y="180"/>
                      <a:pt x="234" y="147"/>
                    </a:cubicBezTo>
                    <a:cubicBezTo>
                      <a:pt x="234" y="80"/>
                      <a:pt x="201" y="13"/>
                      <a:pt x="134" y="13"/>
                    </a:cubicBezTo>
                    <a:cubicBezTo>
                      <a:pt x="125" y="4"/>
                      <a:pt x="112" y="0"/>
                      <a:pt x="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2" name="Google Shape;4022;p25"/>
              <p:cNvSpPr/>
              <p:nvPr/>
            </p:nvSpPr>
            <p:spPr>
              <a:xfrm>
                <a:off x="1148125" y="5100750"/>
                <a:ext cx="5850" cy="5875"/>
              </a:xfrm>
              <a:custGeom>
                <a:avLst/>
                <a:gdLst/>
                <a:ahLst/>
                <a:cxnLst/>
                <a:rect l="l" t="t" r="r" b="b"/>
                <a:pathLst>
                  <a:path w="234" h="235" extrusionOk="0">
                    <a:moveTo>
                      <a:pt x="134" y="1"/>
                    </a:moveTo>
                    <a:cubicBezTo>
                      <a:pt x="33" y="34"/>
                      <a:pt x="0" y="68"/>
                      <a:pt x="0" y="134"/>
                    </a:cubicBezTo>
                    <a:cubicBezTo>
                      <a:pt x="0" y="168"/>
                      <a:pt x="33" y="234"/>
                      <a:pt x="134" y="234"/>
                    </a:cubicBezTo>
                    <a:cubicBezTo>
                      <a:pt x="167" y="234"/>
                      <a:pt x="234" y="201"/>
                      <a:pt x="234" y="134"/>
                    </a:cubicBezTo>
                    <a:cubicBezTo>
                      <a:pt x="234" y="68"/>
                      <a:pt x="200"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23" name="Google Shape;4023;p25"/>
            <p:cNvGrpSpPr/>
            <p:nvPr/>
          </p:nvGrpSpPr>
          <p:grpSpPr>
            <a:xfrm>
              <a:off x="-43905" y="4374866"/>
              <a:ext cx="447011" cy="642232"/>
              <a:chOff x="178250" y="4721325"/>
              <a:chExt cx="244375" cy="351100"/>
            </a:xfrm>
          </p:grpSpPr>
          <p:sp>
            <p:nvSpPr>
              <p:cNvPr id="4024" name="Google Shape;4024;p25"/>
              <p:cNvSpPr/>
              <p:nvPr/>
            </p:nvSpPr>
            <p:spPr>
              <a:xfrm>
                <a:off x="178250" y="4721325"/>
                <a:ext cx="244375" cy="351100"/>
              </a:xfrm>
              <a:custGeom>
                <a:avLst/>
                <a:gdLst/>
                <a:ahLst/>
                <a:cxnLst/>
                <a:rect l="l" t="t" r="r" b="b"/>
                <a:pathLst>
                  <a:path w="9775" h="14044" extrusionOk="0">
                    <a:moveTo>
                      <a:pt x="334" y="0"/>
                    </a:moveTo>
                    <a:cubicBezTo>
                      <a:pt x="268" y="0"/>
                      <a:pt x="168" y="34"/>
                      <a:pt x="134" y="67"/>
                    </a:cubicBezTo>
                    <a:cubicBezTo>
                      <a:pt x="67" y="167"/>
                      <a:pt x="1" y="301"/>
                      <a:pt x="67" y="367"/>
                    </a:cubicBezTo>
                    <a:cubicBezTo>
                      <a:pt x="268" y="968"/>
                      <a:pt x="434" y="1535"/>
                      <a:pt x="568" y="2135"/>
                    </a:cubicBezTo>
                    <a:cubicBezTo>
                      <a:pt x="668" y="2636"/>
                      <a:pt x="801" y="3069"/>
                      <a:pt x="935" y="3570"/>
                    </a:cubicBezTo>
                    <a:lnTo>
                      <a:pt x="1035" y="4037"/>
                    </a:lnTo>
                    <a:cubicBezTo>
                      <a:pt x="1368" y="5404"/>
                      <a:pt x="1735" y="6739"/>
                      <a:pt x="2169" y="8073"/>
                    </a:cubicBezTo>
                    <a:cubicBezTo>
                      <a:pt x="2703" y="9574"/>
                      <a:pt x="3270" y="10708"/>
                      <a:pt x="4004" y="11642"/>
                    </a:cubicBezTo>
                    <a:cubicBezTo>
                      <a:pt x="4371" y="12142"/>
                      <a:pt x="4838" y="12543"/>
                      <a:pt x="5338" y="12910"/>
                    </a:cubicBezTo>
                    <a:cubicBezTo>
                      <a:pt x="5838" y="13310"/>
                      <a:pt x="6405" y="13577"/>
                      <a:pt x="7006" y="13744"/>
                    </a:cubicBezTo>
                    <a:cubicBezTo>
                      <a:pt x="7606" y="13910"/>
                      <a:pt x="8273" y="14044"/>
                      <a:pt x="8974" y="14044"/>
                    </a:cubicBezTo>
                    <a:lnTo>
                      <a:pt x="9374" y="14044"/>
                    </a:lnTo>
                    <a:cubicBezTo>
                      <a:pt x="9574" y="14044"/>
                      <a:pt x="9674" y="13910"/>
                      <a:pt x="9674" y="13810"/>
                    </a:cubicBezTo>
                    <a:lnTo>
                      <a:pt x="9674" y="13710"/>
                    </a:lnTo>
                    <a:cubicBezTo>
                      <a:pt x="9708" y="13677"/>
                      <a:pt x="9774" y="13577"/>
                      <a:pt x="9774" y="13510"/>
                    </a:cubicBezTo>
                    <a:cubicBezTo>
                      <a:pt x="9774" y="13143"/>
                      <a:pt x="9741" y="12743"/>
                      <a:pt x="9641" y="12242"/>
                    </a:cubicBezTo>
                    <a:cubicBezTo>
                      <a:pt x="9608" y="11876"/>
                      <a:pt x="9508" y="11475"/>
                      <a:pt x="9441" y="11042"/>
                    </a:cubicBezTo>
                    <a:cubicBezTo>
                      <a:pt x="9274" y="10208"/>
                      <a:pt x="9007" y="9374"/>
                      <a:pt x="8740" y="8573"/>
                    </a:cubicBezTo>
                    <a:cubicBezTo>
                      <a:pt x="8107" y="6872"/>
                      <a:pt x="7239" y="5338"/>
                      <a:pt x="6172" y="4003"/>
                    </a:cubicBezTo>
                    <a:cubicBezTo>
                      <a:pt x="5471" y="3069"/>
                      <a:pt x="4637" y="2235"/>
                      <a:pt x="3737" y="1568"/>
                    </a:cubicBezTo>
                    <a:cubicBezTo>
                      <a:pt x="3270" y="1235"/>
                      <a:pt x="2803" y="968"/>
                      <a:pt x="2269" y="701"/>
                    </a:cubicBezTo>
                    <a:cubicBezTo>
                      <a:pt x="1669" y="401"/>
                      <a:pt x="1102" y="201"/>
                      <a:pt x="601" y="34"/>
                    </a:cubicBezTo>
                    <a:cubicBezTo>
                      <a:pt x="401" y="0"/>
                      <a:pt x="334"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5" name="Google Shape;4025;p25"/>
              <p:cNvSpPr/>
              <p:nvPr/>
            </p:nvSpPr>
            <p:spPr>
              <a:xfrm>
                <a:off x="192425" y="4737650"/>
                <a:ext cx="214350" cy="319650"/>
              </a:xfrm>
              <a:custGeom>
                <a:avLst/>
                <a:gdLst/>
                <a:ahLst/>
                <a:cxnLst/>
                <a:rect l="l" t="t" r="r" b="b"/>
                <a:pathLst>
                  <a:path w="8574" h="12786" extrusionOk="0">
                    <a:moveTo>
                      <a:pt x="129" y="1"/>
                    </a:moveTo>
                    <a:cubicBezTo>
                      <a:pt x="81" y="1"/>
                      <a:pt x="58" y="24"/>
                      <a:pt x="34" y="48"/>
                    </a:cubicBezTo>
                    <a:cubicBezTo>
                      <a:pt x="1" y="148"/>
                      <a:pt x="1" y="215"/>
                      <a:pt x="68" y="315"/>
                    </a:cubicBezTo>
                    <a:cubicBezTo>
                      <a:pt x="368" y="482"/>
                      <a:pt x="601" y="682"/>
                      <a:pt x="868" y="848"/>
                    </a:cubicBezTo>
                    <a:cubicBezTo>
                      <a:pt x="1569" y="1416"/>
                      <a:pt x="2169" y="2149"/>
                      <a:pt x="2703" y="2850"/>
                    </a:cubicBezTo>
                    <a:cubicBezTo>
                      <a:pt x="3737" y="4318"/>
                      <a:pt x="4537" y="5885"/>
                      <a:pt x="5271" y="7520"/>
                    </a:cubicBezTo>
                    <a:cubicBezTo>
                      <a:pt x="5672" y="8320"/>
                      <a:pt x="6038" y="9154"/>
                      <a:pt x="6405" y="9988"/>
                    </a:cubicBezTo>
                    <a:cubicBezTo>
                      <a:pt x="6772" y="10722"/>
                      <a:pt x="7173" y="11489"/>
                      <a:pt x="7606" y="12223"/>
                    </a:cubicBezTo>
                    <a:lnTo>
                      <a:pt x="7873" y="12590"/>
                    </a:lnTo>
                    <a:cubicBezTo>
                      <a:pt x="7906" y="12690"/>
                      <a:pt x="7940" y="12724"/>
                      <a:pt x="8073" y="12757"/>
                    </a:cubicBezTo>
                    <a:cubicBezTo>
                      <a:pt x="8104" y="12778"/>
                      <a:pt x="8132" y="12786"/>
                      <a:pt x="8158" y="12786"/>
                    </a:cubicBezTo>
                    <a:cubicBezTo>
                      <a:pt x="8215" y="12786"/>
                      <a:pt x="8261" y="12747"/>
                      <a:pt x="8307" y="12724"/>
                    </a:cubicBezTo>
                    <a:cubicBezTo>
                      <a:pt x="8507" y="12624"/>
                      <a:pt x="8574" y="12423"/>
                      <a:pt x="8440" y="12257"/>
                    </a:cubicBezTo>
                    <a:cubicBezTo>
                      <a:pt x="8373" y="12090"/>
                      <a:pt x="8240" y="11923"/>
                      <a:pt x="8140" y="11756"/>
                    </a:cubicBezTo>
                    <a:cubicBezTo>
                      <a:pt x="8040" y="11589"/>
                      <a:pt x="7940" y="11389"/>
                      <a:pt x="7806" y="11223"/>
                    </a:cubicBezTo>
                    <a:lnTo>
                      <a:pt x="7206" y="10088"/>
                    </a:lnTo>
                    <a:cubicBezTo>
                      <a:pt x="6772" y="9288"/>
                      <a:pt x="6372" y="8521"/>
                      <a:pt x="5972" y="7720"/>
                    </a:cubicBezTo>
                    <a:cubicBezTo>
                      <a:pt x="5138" y="6119"/>
                      <a:pt x="4371" y="4518"/>
                      <a:pt x="3303" y="3050"/>
                    </a:cubicBezTo>
                    <a:cubicBezTo>
                      <a:pt x="2469" y="1883"/>
                      <a:pt x="1469" y="782"/>
                      <a:pt x="268" y="48"/>
                    </a:cubicBezTo>
                    <a:cubicBezTo>
                      <a:pt x="234" y="48"/>
                      <a:pt x="234" y="15"/>
                      <a:pt x="201" y="15"/>
                    </a:cubicBezTo>
                    <a:cubicBezTo>
                      <a:pt x="172" y="5"/>
                      <a:pt x="148" y="1"/>
                      <a:pt x="1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6" name="Google Shape;4026;p25"/>
              <p:cNvSpPr/>
              <p:nvPr/>
            </p:nvSpPr>
            <p:spPr>
              <a:xfrm>
                <a:off x="375900" y="4943150"/>
                <a:ext cx="6700" cy="70075"/>
              </a:xfrm>
              <a:custGeom>
                <a:avLst/>
                <a:gdLst/>
                <a:ahLst/>
                <a:cxnLst/>
                <a:rect l="l" t="t" r="r" b="b"/>
                <a:pathLst>
                  <a:path w="268" h="2803" extrusionOk="0">
                    <a:moveTo>
                      <a:pt x="67" y="0"/>
                    </a:moveTo>
                    <a:cubicBezTo>
                      <a:pt x="67" y="0"/>
                      <a:pt x="34" y="34"/>
                      <a:pt x="34" y="100"/>
                    </a:cubicBezTo>
                    <a:cubicBezTo>
                      <a:pt x="67" y="501"/>
                      <a:pt x="67" y="934"/>
                      <a:pt x="67" y="1368"/>
                    </a:cubicBezTo>
                    <a:cubicBezTo>
                      <a:pt x="67" y="1602"/>
                      <a:pt x="34" y="1802"/>
                      <a:pt x="34" y="2002"/>
                    </a:cubicBezTo>
                    <a:cubicBezTo>
                      <a:pt x="34" y="2202"/>
                      <a:pt x="0" y="2435"/>
                      <a:pt x="0" y="2636"/>
                    </a:cubicBezTo>
                    <a:cubicBezTo>
                      <a:pt x="0" y="2702"/>
                      <a:pt x="34" y="2769"/>
                      <a:pt x="100" y="2802"/>
                    </a:cubicBezTo>
                    <a:cubicBezTo>
                      <a:pt x="134" y="2802"/>
                      <a:pt x="201" y="2802"/>
                      <a:pt x="201" y="2769"/>
                    </a:cubicBezTo>
                    <a:cubicBezTo>
                      <a:pt x="234" y="2702"/>
                      <a:pt x="234" y="2702"/>
                      <a:pt x="234" y="2669"/>
                    </a:cubicBezTo>
                    <a:cubicBezTo>
                      <a:pt x="267" y="2469"/>
                      <a:pt x="267" y="2269"/>
                      <a:pt x="267" y="2035"/>
                    </a:cubicBezTo>
                    <a:lnTo>
                      <a:pt x="267" y="1435"/>
                    </a:lnTo>
                    <a:cubicBezTo>
                      <a:pt x="267" y="1001"/>
                      <a:pt x="234" y="601"/>
                      <a:pt x="201" y="134"/>
                    </a:cubicBezTo>
                    <a:cubicBezTo>
                      <a:pt x="201" y="67"/>
                      <a:pt x="201" y="67"/>
                      <a:pt x="134" y="34"/>
                    </a:cubicBezTo>
                    <a:cubicBezTo>
                      <a:pt x="134" y="34"/>
                      <a:pt x="100"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7" name="Google Shape;4027;p25"/>
              <p:cNvSpPr/>
              <p:nvPr/>
            </p:nvSpPr>
            <p:spPr>
              <a:xfrm>
                <a:off x="340050" y="4880575"/>
                <a:ext cx="10850" cy="71775"/>
              </a:xfrm>
              <a:custGeom>
                <a:avLst/>
                <a:gdLst/>
                <a:ahLst/>
                <a:cxnLst/>
                <a:rect l="l" t="t" r="r" b="b"/>
                <a:pathLst>
                  <a:path w="434" h="2871" extrusionOk="0">
                    <a:moveTo>
                      <a:pt x="218" y="0"/>
                    </a:moveTo>
                    <a:cubicBezTo>
                      <a:pt x="181" y="0"/>
                      <a:pt x="167" y="37"/>
                      <a:pt x="167" y="102"/>
                    </a:cubicBezTo>
                    <a:lnTo>
                      <a:pt x="167" y="1269"/>
                    </a:lnTo>
                    <a:cubicBezTo>
                      <a:pt x="167" y="1469"/>
                      <a:pt x="133" y="1636"/>
                      <a:pt x="133" y="1836"/>
                    </a:cubicBezTo>
                    <a:cubicBezTo>
                      <a:pt x="133" y="2003"/>
                      <a:pt x="100" y="2203"/>
                      <a:pt x="33" y="2370"/>
                    </a:cubicBezTo>
                    <a:cubicBezTo>
                      <a:pt x="33" y="2503"/>
                      <a:pt x="0" y="2603"/>
                      <a:pt x="0" y="2704"/>
                    </a:cubicBezTo>
                    <a:cubicBezTo>
                      <a:pt x="0" y="2770"/>
                      <a:pt x="0" y="2770"/>
                      <a:pt x="33" y="2804"/>
                    </a:cubicBezTo>
                    <a:cubicBezTo>
                      <a:pt x="100" y="2837"/>
                      <a:pt x="100" y="2870"/>
                      <a:pt x="133" y="2870"/>
                    </a:cubicBezTo>
                    <a:lnTo>
                      <a:pt x="267" y="2870"/>
                    </a:lnTo>
                    <a:cubicBezTo>
                      <a:pt x="300" y="2870"/>
                      <a:pt x="334" y="2837"/>
                      <a:pt x="334" y="2804"/>
                    </a:cubicBezTo>
                    <a:cubicBezTo>
                      <a:pt x="367" y="2603"/>
                      <a:pt x="367" y="2370"/>
                      <a:pt x="434" y="2170"/>
                    </a:cubicBezTo>
                    <a:lnTo>
                      <a:pt x="434" y="1503"/>
                    </a:lnTo>
                    <a:cubicBezTo>
                      <a:pt x="434" y="1036"/>
                      <a:pt x="367" y="602"/>
                      <a:pt x="367" y="135"/>
                    </a:cubicBezTo>
                    <a:cubicBezTo>
                      <a:pt x="367" y="68"/>
                      <a:pt x="334" y="35"/>
                      <a:pt x="300" y="35"/>
                    </a:cubicBezTo>
                    <a:cubicBezTo>
                      <a:pt x="265" y="11"/>
                      <a:pt x="238" y="0"/>
                      <a:pt x="2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8" name="Google Shape;4028;p25"/>
              <p:cNvSpPr/>
              <p:nvPr/>
            </p:nvSpPr>
            <p:spPr>
              <a:xfrm>
                <a:off x="300850" y="4812225"/>
                <a:ext cx="5850" cy="55050"/>
              </a:xfrm>
              <a:custGeom>
                <a:avLst/>
                <a:gdLst/>
                <a:ahLst/>
                <a:cxnLst/>
                <a:rect l="l" t="t" r="r" b="b"/>
                <a:pathLst>
                  <a:path w="234" h="2202" extrusionOk="0">
                    <a:moveTo>
                      <a:pt x="67" y="0"/>
                    </a:moveTo>
                    <a:cubicBezTo>
                      <a:pt x="34" y="0"/>
                      <a:pt x="0" y="34"/>
                      <a:pt x="0" y="100"/>
                    </a:cubicBezTo>
                    <a:cubicBezTo>
                      <a:pt x="0" y="200"/>
                      <a:pt x="34" y="267"/>
                      <a:pt x="34" y="367"/>
                    </a:cubicBezTo>
                    <a:cubicBezTo>
                      <a:pt x="67" y="934"/>
                      <a:pt x="67" y="1501"/>
                      <a:pt x="0" y="2068"/>
                    </a:cubicBezTo>
                    <a:cubicBezTo>
                      <a:pt x="0" y="2102"/>
                      <a:pt x="0" y="2169"/>
                      <a:pt x="34" y="2169"/>
                    </a:cubicBezTo>
                    <a:cubicBezTo>
                      <a:pt x="67" y="2202"/>
                      <a:pt x="67" y="2202"/>
                      <a:pt x="100" y="2202"/>
                    </a:cubicBezTo>
                    <a:cubicBezTo>
                      <a:pt x="200" y="2202"/>
                      <a:pt x="234" y="2169"/>
                      <a:pt x="234" y="2068"/>
                    </a:cubicBezTo>
                    <a:lnTo>
                      <a:pt x="234" y="1068"/>
                    </a:lnTo>
                    <a:cubicBezTo>
                      <a:pt x="234" y="734"/>
                      <a:pt x="200" y="401"/>
                      <a:pt x="167" y="34"/>
                    </a:cubicBezTo>
                    <a:cubicBezTo>
                      <a:pt x="200" y="34"/>
                      <a:pt x="167"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9" name="Google Shape;4029;p25"/>
              <p:cNvSpPr/>
              <p:nvPr/>
            </p:nvSpPr>
            <p:spPr>
              <a:xfrm>
                <a:off x="251650" y="4762725"/>
                <a:ext cx="10850" cy="38675"/>
              </a:xfrm>
              <a:custGeom>
                <a:avLst/>
                <a:gdLst/>
                <a:ahLst/>
                <a:cxnLst/>
                <a:rect l="l" t="t" r="r" b="b"/>
                <a:pathLst>
                  <a:path w="434" h="1547" extrusionOk="0">
                    <a:moveTo>
                      <a:pt x="128" y="0"/>
                    </a:moveTo>
                    <a:cubicBezTo>
                      <a:pt x="110" y="0"/>
                      <a:pt x="90" y="4"/>
                      <a:pt x="67" y="12"/>
                    </a:cubicBezTo>
                    <a:cubicBezTo>
                      <a:pt x="0" y="12"/>
                      <a:pt x="0" y="79"/>
                      <a:pt x="0" y="179"/>
                    </a:cubicBezTo>
                    <a:lnTo>
                      <a:pt x="100" y="913"/>
                    </a:lnTo>
                    <a:lnTo>
                      <a:pt x="100" y="880"/>
                    </a:lnTo>
                    <a:cubicBezTo>
                      <a:pt x="100" y="1046"/>
                      <a:pt x="167" y="1213"/>
                      <a:pt x="167" y="1380"/>
                    </a:cubicBezTo>
                    <a:cubicBezTo>
                      <a:pt x="167" y="1447"/>
                      <a:pt x="200" y="1547"/>
                      <a:pt x="267" y="1547"/>
                    </a:cubicBezTo>
                    <a:cubicBezTo>
                      <a:pt x="367" y="1547"/>
                      <a:pt x="434" y="1447"/>
                      <a:pt x="434" y="1413"/>
                    </a:cubicBezTo>
                    <a:cubicBezTo>
                      <a:pt x="434" y="1213"/>
                      <a:pt x="400" y="1013"/>
                      <a:pt x="400" y="846"/>
                    </a:cubicBezTo>
                    <a:cubicBezTo>
                      <a:pt x="367" y="579"/>
                      <a:pt x="334" y="379"/>
                      <a:pt x="267" y="146"/>
                    </a:cubicBezTo>
                    <a:cubicBezTo>
                      <a:pt x="216" y="44"/>
                      <a:pt x="185" y="0"/>
                      <a:pt x="1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0" name="Google Shape;4030;p25"/>
              <p:cNvSpPr/>
              <p:nvPr/>
            </p:nvSpPr>
            <p:spPr>
              <a:xfrm>
                <a:off x="202450" y="4775400"/>
                <a:ext cx="54225" cy="22675"/>
              </a:xfrm>
              <a:custGeom>
                <a:avLst/>
                <a:gdLst/>
                <a:ahLst/>
                <a:cxnLst/>
                <a:rect l="l" t="t" r="r" b="b"/>
                <a:pathLst>
                  <a:path w="2169" h="907" extrusionOk="0">
                    <a:moveTo>
                      <a:pt x="101" y="0"/>
                    </a:moveTo>
                    <a:cubicBezTo>
                      <a:pt x="67" y="0"/>
                      <a:pt x="33" y="20"/>
                      <a:pt x="33" y="39"/>
                    </a:cubicBezTo>
                    <a:cubicBezTo>
                      <a:pt x="33" y="72"/>
                      <a:pt x="0" y="139"/>
                      <a:pt x="33" y="172"/>
                    </a:cubicBezTo>
                    <a:cubicBezTo>
                      <a:pt x="33" y="206"/>
                      <a:pt x="100" y="239"/>
                      <a:pt x="100" y="239"/>
                    </a:cubicBezTo>
                    <a:cubicBezTo>
                      <a:pt x="367" y="373"/>
                      <a:pt x="667" y="539"/>
                      <a:pt x="1001" y="673"/>
                    </a:cubicBezTo>
                    <a:cubicBezTo>
                      <a:pt x="1168" y="706"/>
                      <a:pt x="1301" y="806"/>
                      <a:pt x="1468" y="840"/>
                    </a:cubicBezTo>
                    <a:cubicBezTo>
                      <a:pt x="1635" y="873"/>
                      <a:pt x="1801" y="906"/>
                      <a:pt x="1968" y="906"/>
                    </a:cubicBezTo>
                    <a:cubicBezTo>
                      <a:pt x="2035" y="906"/>
                      <a:pt x="2135" y="873"/>
                      <a:pt x="2135" y="806"/>
                    </a:cubicBezTo>
                    <a:cubicBezTo>
                      <a:pt x="2168" y="706"/>
                      <a:pt x="2102" y="573"/>
                      <a:pt x="2002" y="573"/>
                    </a:cubicBezTo>
                    <a:cubicBezTo>
                      <a:pt x="1835" y="539"/>
                      <a:pt x="1701" y="506"/>
                      <a:pt x="1535" y="506"/>
                    </a:cubicBezTo>
                    <a:cubicBezTo>
                      <a:pt x="1368" y="473"/>
                      <a:pt x="1268" y="406"/>
                      <a:pt x="1101" y="373"/>
                    </a:cubicBezTo>
                    <a:cubicBezTo>
                      <a:pt x="801" y="306"/>
                      <a:pt x="500" y="172"/>
                      <a:pt x="200" y="39"/>
                    </a:cubicBezTo>
                    <a:lnTo>
                      <a:pt x="167" y="39"/>
                    </a:lnTo>
                    <a:cubicBezTo>
                      <a:pt x="153" y="11"/>
                      <a:pt x="127"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1" name="Google Shape;4031;p25"/>
              <p:cNvSpPr/>
              <p:nvPr/>
            </p:nvSpPr>
            <p:spPr>
              <a:xfrm>
                <a:off x="217450" y="4837250"/>
                <a:ext cx="90100" cy="35875"/>
              </a:xfrm>
              <a:custGeom>
                <a:avLst/>
                <a:gdLst/>
                <a:ahLst/>
                <a:cxnLst/>
                <a:rect l="l" t="t" r="r" b="b"/>
                <a:pathLst>
                  <a:path w="3604" h="1435" extrusionOk="0">
                    <a:moveTo>
                      <a:pt x="201" y="0"/>
                    </a:moveTo>
                    <a:cubicBezTo>
                      <a:pt x="67" y="33"/>
                      <a:pt x="67" y="33"/>
                      <a:pt x="34" y="67"/>
                    </a:cubicBezTo>
                    <a:cubicBezTo>
                      <a:pt x="1" y="100"/>
                      <a:pt x="34" y="200"/>
                      <a:pt x="67" y="200"/>
                    </a:cubicBezTo>
                    <a:cubicBezTo>
                      <a:pt x="568" y="500"/>
                      <a:pt x="1101" y="767"/>
                      <a:pt x="1668" y="1001"/>
                    </a:cubicBezTo>
                    <a:cubicBezTo>
                      <a:pt x="1902" y="1101"/>
                      <a:pt x="2202" y="1201"/>
                      <a:pt x="2502" y="1268"/>
                    </a:cubicBezTo>
                    <a:cubicBezTo>
                      <a:pt x="2769" y="1368"/>
                      <a:pt x="3069" y="1434"/>
                      <a:pt x="3403" y="1434"/>
                    </a:cubicBezTo>
                    <a:cubicBezTo>
                      <a:pt x="3503" y="1434"/>
                      <a:pt x="3536" y="1401"/>
                      <a:pt x="3570" y="1334"/>
                    </a:cubicBezTo>
                    <a:cubicBezTo>
                      <a:pt x="3603" y="1234"/>
                      <a:pt x="3570" y="1168"/>
                      <a:pt x="3503" y="1101"/>
                    </a:cubicBezTo>
                    <a:cubicBezTo>
                      <a:pt x="3270" y="1067"/>
                      <a:pt x="3036" y="1034"/>
                      <a:pt x="2803" y="967"/>
                    </a:cubicBezTo>
                    <a:cubicBezTo>
                      <a:pt x="2602" y="934"/>
                      <a:pt x="2402" y="901"/>
                      <a:pt x="2135" y="834"/>
                    </a:cubicBezTo>
                    <a:cubicBezTo>
                      <a:pt x="1935" y="767"/>
                      <a:pt x="1735" y="701"/>
                      <a:pt x="1535" y="600"/>
                    </a:cubicBezTo>
                    <a:lnTo>
                      <a:pt x="901" y="367"/>
                    </a:lnTo>
                    <a:lnTo>
                      <a:pt x="935" y="367"/>
                    </a:lnTo>
                    <a:cubicBezTo>
                      <a:pt x="701" y="234"/>
                      <a:pt x="434" y="10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2" name="Google Shape;4032;p25"/>
              <p:cNvSpPr/>
              <p:nvPr/>
            </p:nvSpPr>
            <p:spPr>
              <a:xfrm>
                <a:off x="247475" y="4918475"/>
                <a:ext cx="91750" cy="33875"/>
              </a:xfrm>
              <a:custGeom>
                <a:avLst/>
                <a:gdLst/>
                <a:ahLst/>
                <a:cxnLst/>
                <a:rect l="l" t="t" r="r" b="b"/>
                <a:pathLst>
                  <a:path w="3670" h="1355" extrusionOk="0">
                    <a:moveTo>
                      <a:pt x="49" y="0"/>
                    </a:moveTo>
                    <a:cubicBezTo>
                      <a:pt x="38" y="0"/>
                      <a:pt x="34" y="8"/>
                      <a:pt x="34" y="20"/>
                    </a:cubicBezTo>
                    <a:cubicBezTo>
                      <a:pt x="0" y="87"/>
                      <a:pt x="34" y="120"/>
                      <a:pt x="67" y="153"/>
                    </a:cubicBezTo>
                    <a:cubicBezTo>
                      <a:pt x="301" y="320"/>
                      <a:pt x="534" y="487"/>
                      <a:pt x="801" y="620"/>
                    </a:cubicBezTo>
                    <a:cubicBezTo>
                      <a:pt x="1034" y="754"/>
                      <a:pt x="1335" y="854"/>
                      <a:pt x="1635" y="987"/>
                    </a:cubicBezTo>
                    <a:cubicBezTo>
                      <a:pt x="1735" y="1021"/>
                      <a:pt x="1902" y="1087"/>
                      <a:pt x="2035" y="1121"/>
                    </a:cubicBezTo>
                    <a:cubicBezTo>
                      <a:pt x="2135" y="1154"/>
                      <a:pt x="2202" y="1154"/>
                      <a:pt x="2302" y="1188"/>
                    </a:cubicBezTo>
                    <a:cubicBezTo>
                      <a:pt x="2369" y="1188"/>
                      <a:pt x="2469" y="1254"/>
                      <a:pt x="2536" y="1254"/>
                    </a:cubicBezTo>
                    <a:cubicBezTo>
                      <a:pt x="2669" y="1288"/>
                      <a:pt x="2836" y="1288"/>
                      <a:pt x="2969" y="1321"/>
                    </a:cubicBezTo>
                    <a:cubicBezTo>
                      <a:pt x="3136" y="1354"/>
                      <a:pt x="3303" y="1354"/>
                      <a:pt x="3470" y="1354"/>
                    </a:cubicBezTo>
                    <a:lnTo>
                      <a:pt x="3536" y="1354"/>
                    </a:lnTo>
                    <a:cubicBezTo>
                      <a:pt x="3570" y="1321"/>
                      <a:pt x="3636" y="1321"/>
                      <a:pt x="3636" y="1288"/>
                    </a:cubicBezTo>
                    <a:cubicBezTo>
                      <a:pt x="3670" y="1188"/>
                      <a:pt x="3570" y="1087"/>
                      <a:pt x="3503" y="1087"/>
                    </a:cubicBezTo>
                    <a:cubicBezTo>
                      <a:pt x="3303" y="1021"/>
                      <a:pt x="3136" y="987"/>
                      <a:pt x="2902" y="987"/>
                    </a:cubicBezTo>
                    <a:cubicBezTo>
                      <a:pt x="2702" y="954"/>
                      <a:pt x="2536" y="954"/>
                      <a:pt x="2335" y="921"/>
                    </a:cubicBezTo>
                    <a:cubicBezTo>
                      <a:pt x="2235" y="921"/>
                      <a:pt x="2169" y="854"/>
                      <a:pt x="2069" y="854"/>
                    </a:cubicBezTo>
                    <a:cubicBezTo>
                      <a:pt x="1902" y="821"/>
                      <a:pt x="1702" y="787"/>
                      <a:pt x="1535" y="754"/>
                    </a:cubicBezTo>
                    <a:cubicBezTo>
                      <a:pt x="1335" y="687"/>
                      <a:pt x="1168" y="620"/>
                      <a:pt x="1001" y="520"/>
                    </a:cubicBezTo>
                    <a:cubicBezTo>
                      <a:pt x="868" y="487"/>
                      <a:pt x="734" y="420"/>
                      <a:pt x="634" y="320"/>
                    </a:cubicBezTo>
                    <a:cubicBezTo>
                      <a:pt x="501" y="254"/>
                      <a:pt x="334" y="153"/>
                      <a:pt x="201" y="87"/>
                    </a:cubicBezTo>
                    <a:lnTo>
                      <a:pt x="167" y="87"/>
                    </a:lnTo>
                    <a:cubicBezTo>
                      <a:pt x="104" y="23"/>
                      <a:pt x="67" y="0"/>
                      <a:pt x="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3" name="Google Shape;4033;p25"/>
              <p:cNvSpPr/>
              <p:nvPr/>
            </p:nvSpPr>
            <p:spPr>
              <a:xfrm>
                <a:off x="282500" y="4993175"/>
                <a:ext cx="97600" cy="28375"/>
              </a:xfrm>
              <a:custGeom>
                <a:avLst/>
                <a:gdLst/>
                <a:ahLst/>
                <a:cxnLst/>
                <a:rect l="l" t="t" r="r" b="b"/>
                <a:pathLst>
                  <a:path w="3904" h="1135" extrusionOk="0">
                    <a:moveTo>
                      <a:pt x="234" y="1"/>
                    </a:moveTo>
                    <a:cubicBezTo>
                      <a:pt x="100" y="34"/>
                      <a:pt x="67" y="34"/>
                      <a:pt x="67" y="101"/>
                    </a:cubicBezTo>
                    <a:cubicBezTo>
                      <a:pt x="0" y="134"/>
                      <a:pt x="67" y="201"/>
                      <a:pt x="100" y="201"/>
                    </a:cubicBezTo>
                    <a:cubicBezTo>
                      <a:pt x="334" y="334"/>
                      <a:pt x="601" y="468"/>
                      <a:pt x="901" y="535"/>
                    </a:cubicBezTo>
                    <a:cubicBezTo>
                      <a:pt x="1168" y="668"/>
                      <a:pt x="1501" y="768"/>
                      <a:pt x="1802" y="835"/>
                    </a:cubicBezTo>
                    <a:cubicBezTo>
                      <a:pt x="2102" y="935"/>
                      <a:pt x="2402" y="1002"/>
                      <a:pt x="2669" y="1035"/>
                    </a:cubicBezTo>
                    <a:cubicBezTo>
                      <a:pt x="2969" y="1102"/>
                      <a:pt x="3303" y="1135"/>
                      <a:pt x="3636" y="1135"/>
                    </a:cubicBezTo>
                    <a:cubicBezTo>
                      <a:pt x="3670" y="1135"/>
                      <a:pt x="3770" y="1135"/>
                      <a:pt x="3803" y="1102"/>
                    </a:cubicBezTo>
                    <a:cubicBezTo>
                      <a:pt x="3836" y="1035"/>
                      <a:pt x="3903" y="1002"/>
                      <a:pt x="3903" y="968"/>
                    </a:cubicBezTo>
                    <a:cubicBezTo>
                      <a:pt x="3903" y="835"/>
                      <a:pt x="3803" y="768"/>
                      <a:pt x="3670" y="768"/>
                    </a:cubicBezTo>
                    <a:cubicBezTo>
                      <a:pt x="3436" y="768"/>
                      <a:pt x="3169" y="701"/>
                      <a:pt x="2936" y="701"/>
                    </a:cubicBezTo>
                    <a:cubicBezTo>
                      <a:pt x="2636" y="701"/>
                      <a:pt x="2402" y="668"/>
                      <a:pt x="2102" y="635"/>
                    </a:cubicBezTo>
                    <a:lnTo>
                      <a:pt x="2135" y="635"/>
                    </a:lnTo>
                    <a:cubicBezTo>
                      <a:pt x="2002" y="568"/>
                      <a:pt x="1835" y="568"/>
                      <a:pt x="1735" y="535"/>
                    </a:cubicBezTo>
                    <a:cubicBezTo>
                      <a:pt x="1568" y="501"/>
                      <a:pt x="1401" y="468"/>
                      <a:pt x="1268" y="434"/>
                    </a:cubicBezTo>
                    <a:cubicBezTo>
                      <a:pt x="968" y="334"/>
                      <a:pt x="734" y="201"/>
                      <a:pt x="434" y="101"/>
                    </a:cubicBezTo>
                    <a:cubicBezTo>
                      <a:pt x="401" y="34"/>
                      <a:pt x="301" y="34"/>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34" name="Google Shape;4034;p25"/>
            <p:cNvGrpSpPr/>
            <p:nvPr/>
          </p:nvGrpSpPr>
          <p:grpSpPr>
            <a:xfrm rot="-1738930">
              <a:off x="336560" y="4289725"/>
              <a:ext cx="907394" cy="2192358"/>
              <a:chOff x="1456975" y="2715100"/>
              <a:chExt cx="1205225" cy="2911950"/>
            </a:xfrm>
          </p:grpSpPr>
          <p:sp>
            <p:nvSpPr>
              <p:cNvPr id="4035" name="Google Shape;4035;p25"/>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6" name="Google Shape;4036;p25"/>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7" name="Google Shape;4037;p25"/>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8" name="Google Shape;4038;p25"/>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9" name="Google Shape;4039;p25"/>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0" name="Google Shape;4040;p25"/>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1" name="Google Shape;4041;p25"/>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2" name="Google Shape;4042;p25"/>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3" name="Google Shape;4043;p25"/>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44" name="Google Shape;4044;p25"/>
            <p:cNvGrpSpPr/>
            <p:nvPr/>
          </p:nvGrpSpPr>
          <p:grpSpPr>
            <a:xfrm rot="-1032307">
              <a:off x="7531525" y="4389011"/>
              <a:ext cx="918413" cy="885493"/>
              <a:chOff x="-142600" y="4343675"/>
              <a:chExt cx="1219850" cy="1176125"/>
            </a:xfrm>
          </p:grpSpPr>
          <p:sp>
            <p:nvSpPr>
              <p:cNvPr id="4045" name="Google Shape;4045;p25"/>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6" name="Google Shape;4046;p25"/>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7" name="Google Shape;4047;p25"/>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8" name="Google Shape;4048;p25"/>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9" name="Google Shape;4049;p25"/>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0" name="Google Shape;4050;p25"/>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51" name="Google Shape;4051;p25"/>
            <p:cNvGrpSpPr/>
            <p:nvPr/>
          </p:nvGrpSpPr>
          <p:grpSpPr>
            <a:xfrm>
              <a:off x="8516150" y="3417163"/>
              <a:ext cx="577950" cy="1825700"/>
              <a:chOff x="5612500" y="3325575"/>
              <a:chExt cx="577950" cy="1825700"/>
            </a:xfrm>
          </p:grpSpPr>
          <p:sp>
            <p:nvSpPr>
              <p:cNvPr id="4052" name="Google Shape;4052;p25"/>
              <p:cNvSpPr/>
              <p:nvPr/>
            </p:nvSpPr>
            <p:spPr>
              <a:xfrm>
                <a:off x="5659200" y="3452725"/>
                <a:ext cx="289400" cy="1698550"/>
              </a:xfrm>
              <a:custGeom>
                <a:avLst/>
                <a:gdLst/>
                <a:ahLst/>
                <a:cxnLst/>
                <a:rect l="l" t="t" r="r" b="b"/>
                <a:pathLst>
                  <a:path w="11576" h="67942" extrusionOk="0">
                    <a:moveTo>
                      <a:pt x="5479" y="1"/>
                    </a:moveTo>
                    <a:cubicBezTo>
                      <a:pt x="5431" y="1"/>
                      <a:pt x="5400" y="79"/>
                      <a:pt x="5472" y="175"/>
                    </a:cubicBezTo>
                    <a:cubicBezTo>
                      <a:pt x="10408" y="10649"/>
                      <a:pt x="11376" y="22891"/>
                      <a:pt x="8207" y="34066"/>
                    </a:cubicBezTo>
                    <a:cubicBezTo>
                      <a:pt x="6539" y="40137"/>
                      <a:pt x="3370" y="45641"/>
                      <a:pt x="1502" y="51745"/>
                    </a:cubicBezTo>
                    <a:cubicBezTo>
                      <a:pt x="535" y="54981"/>
                      <a:pt x="1" y="58316"/>
                      <a:pt x="201" y="61719"/>
                    </a:cubicBezTo>
                    <a:cubicBezTo>
                      <a:pt x="234" y="62253"/>
                      <a:pt x="301" y="62753"/>
                      <a:pt x="368" y="63253"/>
                    </a:cubicBezTo>
                    <a:cubicBezTo>
                      <a:pt x="468" y="63754"/>
                      <a:pt x="535" y="64321"/>
                      <a:pt x="701" y="64754"/>
                    </a:cubicBezTo>
                    <a:cubicBezTo>
                      <a:pt x="968" y="65755"/>
                      <a:pt x="1369" y="66689"/>
                      <a:pt x="1969" y="67423"/>
                    </a:cubicBezTo>
                    <a:cubicBezTo>
                      <a:pt x="2231" y="67786"/>
                      <a:pt x="2494" y="67942"/>
                      <a:pt x="2697" y="67942"/>
                    </a:cubicBezTo>
                    <a:cubicBezTo>
                      <a:pt x="2830" y="67942"/>
                      <a:pt x="2937" y="67875"/>
                      <a:pt x="3003" y="67757"/>
                    </a:cubicBezTo>
                    <a:cubicBezTo>
                      <a:pt x="3070" y="67590"/>
                      <a:pt x="3137" y="67390"/>
                      <a:pt x="3137" y="67089"/>
                    </a:cubicBezTo>
                    <a:cubicBezTo>
                      <a:pt x="3036" y="66923"/>
                      <a:pt x="2970" y="66656"/>
                      <a:pt x="2836" y="66255"/>
                    </a:cubicBezTo>
                    <a:cubicBezTo>
                      <a:pt x="1736" y="63554"/>
                      <a:pt x="1535" y="60551"/>
                      <a:pt x="1836" y="57649"/>
                    </a:cubicBezTo>
                    <a:cubicBezTo>
                      <a:pt x="2136" y="54681"/>
                      <a:pt x="2903" y="51812"/>
                      <a:pt x="3970" y="48976"/>
                    </a:cubicBezTo>
                    <a:cubicBezTo>
                      <a:pt x="5005" y="46141"/>
                      <a:pt x="6205" y="43372"/>
                      <a:pt x="7340" y="40504"/>
                    </a:cubicBezTo>
                    <a:cubicBezTo>
                      <a:pt x="8474" y="37668"/>
                      <a:pt x="9408" y="34666"/>
                      <a:pt x="10042" y="31664"/>
                    </a:cubicBezTo>
                    <a:cubicBezTo>
                      <a:pt x="11176" y="26460"/>
                      <a:pt x="11576" y="20690"/>
                      <a:pt x="10909" y="15119"/>
                    </a:cubicBezTo>
                    <a:cubicBezTo>
                      <a:pt x="10242" y="9515"/>
                      <a:pt x="8340" y="4144"/>
                      <a:pt x="5538" y="41"/>
                    </a:cubicBezTo>
                    <a:cubicBezTo>
                      <a:pt x="5519" y="13"/>
                      <a:pt x="5498" y="1"/>
                      <a:pt x="54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3" name="Google Shape;4053;p25"/>
              <p:cNvSpPr/>
              <p:nvPr/>
            </p:nvSpPr>
            <p:spPr>
              <a:xfrm>
                <a:off x="5714250" y="3325575"/>
                <a:ext cx="120950" cy="196575"/>
              </a:xfrm>
              <a:custGeom>
                <a:avLst/>
                <a:gdLst/>
                <a:ahLst/>
                <a:cxnLst/>
                <a:rect l="l" t="t" r="r" b="b"/>
                <a:pathLst>
                  <a:path w="4838" h="7863" extrusionOk="0">
                    <a:moveTo>
                      <a:pt x="2295" y="1"/>
                    </a:moveTo>
                    <a:cubicBezTo>
                      <a:pt x="1488" y="1"/>
                      <a:pt x="694" y="568"/>
                      <a:pt x="367" y="1358"/>
                    </a:cubicBezTo>
                    <a:cubicBezTo>
                      <a:pt x="1" y="2292"/>
                      <a:pt x="301" y="3426"/>
                      <a:pt x="968" y="4227"/>
                    </a:cubicBezTo>
                    <a:cubicBezTo>
                      <a:pt x="1502" y="4927"/>
                      <a:pt x="2302" y="5394"/>
                      <a:pt x="3036" y="5895"/>
                    </a:cubicBezTo>
                    <a:cubicBezTo>
                      <a:pt x="3803" y="6395"/>
                      <a:pt x="4504" y="7029"/>
                      <a:pt x="4837" y="7863"/>
                    </a:cubicBezTo>
                    <a:cubicBezTo>
                      <a:pt x="4537" y="5895"/>
                      <a:pt x="4504" y="4527"/>
                      <a:pt x="4437" y="3093"/>
                    </a:cubicBezTo>
                    <a:cubicBezTo>
                      <a:pt x="4337" y="2526"/>
                      <a:pt x="4304" y="1892"/>
                      <a:pt x="4037" y="1358"/>
                    </a:cubicBezTo>
                    <a:cubicBezTo>
                      <a:pt x="3803" y="791"/>
                      <a:pt x="3370" y="291"/>
                      <a:pt x="2836" y="90"/>
                    </a:cubicBezTo>
                    <a:cubicBezTo>
                      <a:pt x="2658" y="29"/>
                      <a:pt x="2477" y="1"/>
                      <a:pt x="2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4" name="Google Shape;4054;p25"/>
              <p:cNvSpPr/>
              <p:nvPr/>
            </p:nvSpPr>
            <p:spPr>
              <a:xfrm>
                <a:off x="5896875" y="3533175"/>
                <a:ext cx="140675" cy="291700"/>
              </a:xfrm>
              <a:custGeom>
                <a:avLst/>
                <a:gdLst/>
                <a:ahLst/>
                <a:cxnLst/>
                <a:rect l="l" t="t" r="r" b="b"/>
                <a:pathLst>
                  <a:path w="5627" h="11668" extrusionOk="0">
                    <a:moveTo>
                      <a:pt x="5597" y="1"/>
                    </a:moveTo>
                    <a:cubicBezTo>
                      <a:pt x="5578" y="1"/>
                      <a:pt x="5544" y="20"/>
                      <a:pt x="5505" y="59"/>
                    </a:cubicBezTo>
                    <a:cubicBezTo>
                      <a:pt x="3837" y="1227"/>
                      <a:pt x="2436" y="2794"/>
                      <a:pt x="1502" y="4629"/>
                    </a:cubicBezTo>
                    <a:cubicBezTo>
                      <a:pt x="535" y="6464"/>
                      <a:pt x="1" y="8565"/>
                      <a:pt x="34" y="10633"/>
                    </a:cubicBezTo>
                    <a:cubicBezTo>
                      <a:pt x="34" y="11334"/>
                      <a:pt x="268" y="11667"/>
                      <a:pt x="434" y="11667"/>
                    </a:cubicBezTo>
                    <a:cubicBezTo>
                      <a:pt x="635" y="11634"/>
                      <a:pt x="735" y="11300"/>
                      <a:pt x="701" y="10633"/>
                    </a:cubicBezTo>
                    <a:cubicBezTo>
                      <a:pt x="568" y="8665"/>
                      <a:pt x="1002" y="6630"/>
                      <a:pt x="1835" y="4829"/>
                    </a:cubicBezTo>
                    <a:cubicBezTo>
                      <a:pt x="2669" y="2994"/>
                      <a:pt x="3904" y="1327"/>
                      <a:pt x="5538" y="126"/>
                    </a:cubicBezTo>
                    <a:cubicBezTo>
                      <a:pt x="5619" y="45"/>
                      <a:pt x="5626" y="1"/>
                      <a:pt x="5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5" name="Google Shape;4055;p25"/>
              <p:cNvSpPr/>
              <p:nvPr/>
            </p:nvSpPr>
            <p:spPr>
              <a:xfrm>
                <a:off x="5985275" y="3457050"/>
                <a:ext cx="115950" cy="120975"/>
              </a:xfrm>
              <a:custGeom>
                <a:avLst/>
                <a:gdLst/>
                <a:ahLst/>
                <a:cxnLst/>
                <a:rect l="l" t="t" r="r" b="b"/>
                <a:pathLst>
                  <a:path w="4638" h="4839" extrusionOk="0">
                    <a:moveTo>
                      <a:pt x="3430" y="1"/>
                    </a:moveTo>
                    <a:cubicBezTo>
                      <a:pt x="2946" y="1"/>
                      <a:pt x="2479" y="402"/>
                      <a:pt x="2136" y="802"/>
                    </a:cubicBezTo>
                    <a:cubicBezTo>
                      <a:pt x="1268" y="1803"/>
                      <a:pt x="668" y="3671"/>
                      <a:pt x="1" y="4839"/>
                    </a:cubicBezTo>
                    <a:cubicBezTo>
                      <a:pt x="1135" y="4839"/>
                      <a:pt x="2469" y="3971"/>
                      <a:pt x="3370" y="3438"/>
                    </a:cubicBezTo>
                    <a:cubicBezTo>
                      <a:pt x="4270" y="2937"/>
                      <a:pt x="4637" y="2003"/>
                      <a:pt x="4437" y="1003"/>
                    </a:cubicBezTo>
                    <a:cubicBezTo>
                      <a:pt x="4337" y="602"/>
                      <a:pt x="4104" y="169"/>
                      <a:pt x="3670" y="35"/>
                    </a:cubicBezTo>
                    <a:cubicBezTo>
                      <a:pt x="3590" y="12"/>
                      <a:pt x="3509" y="1"/>
                      <a:pt x="34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6" name="Google Shape;4056;p25"/>
              <p:cNvSpPr/>
              <p:nvPr/>
            </p:nvSpPr>
            <p:spPr>
              <a:xfrm>
                <a:off x="5754925" y="3677025"/>
                <a:ext cx="169250" cy="219250"/>
              </a:xfrm>
              <a:custGeom>
                <a:avLst/>
                <a:gdLst/>
                <a:ahLst/>
                <a:cxnLst/>
                <a:rect l="l" t="t" r="r" b="b"/>
                <a:pathLst>
                  <a:path w="6770" h="8770" extrusionOk="0">
                    <a:moveTo>
                      <a:pt x="49" y="0"/>
                    </a:moveTo>
                    <a:cubicBezTo>
                      <a:pt x="0" y="0"/>
                      <a:pt x="5" y="63"/>
                      <a:pt x="75" y="109"/>
                    </a:cubicBezTo>
                    <a:cubicBezTo>
                      <a:pt x="1509" y="1010"/>
                      <a:pt x="2677" y="2277"/>
                      <a:pt x="3577" y="3612"/>
                    </a:cubicBezTo>
                    <a:cubicBezTo>
                      <a:pt x="4511" y="5013"/>
                      <a:pt x="5312" y="6514"/>
                      <a:pt x="5846" y="8048"/>
                    </a:cubicBezTo>
                    <a:cubicBezTo>
                      <a:pt x="6026" y="8544"/>
                      <a:pt x="6274" y="8769"/>
                      <a:pt x="6449" y="8769"/>
                    </a:cubicBezTo>
                    <a:cubicBezTo>
                      <a:pt x="6663" y="8769"/>
                      <a:pt x="6769" y="8435"/>
                      <a:pt x="6513" y="7848"/>
                    </a:cubicBezTo>
                    <a:cubicBezTo>
                      <a:pt x="5846" y="6247"/>
                      <a:pt x="5012" y="4746"/>
                      <a:pt x="3911" y="3412"/>
                    </a:cubicBezTo>
                    <a:cubicBezTo>
                      <a:pt x="2877" y="2077"/>
                      <a:pt x="1643" y="876"/>
                      <a:pt x="141" y="43"/>
                    </a:cubicBezTo>
                    <a:cubicBezTo>
                      <a:pt x="101" y="12"/>
                      <a:pt x="70" y="0"/>
                      <a:pt x="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7" name="Google Shape;4057;p25"/>
              <p:cNvSpPr/>
              <p:nvPr/>
            </p:nvSpPr>
            <p:spPr>
              <a:xfrm>
                <a:off x="5693400" y="3603800"/>
                <a:ext cx="121775" cy="119325"/>
              </a:xfrm>
              <a:custGeom>
                <a:avLst/>
                <a:gdLst/>
                <a:ahLst/>
                <a:cxnLst/>
                <a:rect l="l" t="t" r="r" b="b"/>
                <a:pathLst>
                  <a:path w="4871" h="4773" extrusionOk="0">
                    <a:moveTo>
                      <a:pt x="1540" y="1"/>
                    </a:moveTo>
                    <a:cubicBezTo>
                      <a:pt x="1516" y="1"/>
                      <a:pt x="1492" y="1"/>
                      <a:pt x="1468" y="3"/>
                    </a:cubicBezTo>
                    <a:cubicBezTo>
                      <a:pt x="634" y="69"/>
                      <a:pt x="1" y="1003"/>
                      <a:pt x="167" y="1837"/>
                    </a:cubicBezTo>
                    <a:cubicBezTo>
                      <a:pt x="334" y="2671"/>
                      <a:pt x="1035" y="3338"/>
                      <a:pt x="1835" y="3639"/>
                    </a:cubicBezTo>
                    <a:cubicBezTo>
                      <a:pt x="2636" y="3972"/>
                      <a:pt x="4037" y="4773"/>
                      <a:pt x="4871" y="4773"/>
                    </a:cubicBezTo>
                    <a:cubicBezTo>
                      <a:pt x="4504" y="4339"/>
                      <a:pt x="3770" y="3005"/>
                      <a:pt x="3603" y="2471"/>
                    </a:cubicBezTo>
                    <a:cubicBezTo>
                      <a:pt x="3436" y="1937"/>
                      <a:pt x="3236" y="1337"/>
                      <a:pt x="2903" y="837"/>
                    </a:cubicBezTo>
                    <a:cubicBezTo>
                      <a:pt x="2583" y="357"/>
                      <a:pt x="2080" y="1"/>
                      <a:pt x="15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8" name="Google Shape;4058;p25"/>
              <p:cNvSpPr/>
              <p:nvPr/>
            </p:nvSpPr>
            <p:spPr>
              <a:xfrm>
                <a:off x="5906450" y="3881700"/>
                <a:ext cx="178225" cy="202375"/>
              </a:xfrm>
              <a:custGeom>
                <a:avLst/>
                <a:gdLst/>
                <a:ahLst/>
                <a:cxnLst/>
                <a:rect l="l" t="t" r="r" b="b"/>
                <a:pathLst>
                  <a:path w="7129" h="8095" extrusionOk="0">
                    <a:moveTo>
                      <a:pt x="7080" y="0"/>
                    </a:moveTo>
                    <a:cubicBezTo>
                      <a:pt x="7059" y="0"/>
                      <a:pt x="7029" y="8"/>
                      <a:pt x="6990" y="28"/>
                    </a:cubicBezTo>
                    <a:cubicBezTo>
                      <a:pt x="4154" y="1696"/>
                      <a:pt x="1786" y="4164"/>
                      <a:pt x="285" y="7166"/>
                    </a:cubicBezTo>
                    <a:cubicBezTo>
                      <a:pt x="0" y="7754"/>
                      <a:pt x="93" y="8094"/>
                      <a:pt x="312" y="8094"/>
                    </a:cubicBezTo>
                    <a:cubicBezTo>
                      <a:pt x="478" y="8094"/>
                      <a:pt x="717" y="7898"/>
                      <a:pt x="919" y="7467"/>
                    </a:cubicBezTo>
                    <a:cubicBezTo>
                      <a:pt x="2186" y="4531"/>
                      <a:pt x="4321" y="1963"/>
                      <a:pt x="7023" y="95"/>
                    </a:cubicBezTo>
                    <a:cubicBezTo>
                      <a:pt x="7117" y="48"/>
                      <a:pt x="7128" y="0"/>
                      <a:pt x="70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9" name="Google Shape;4059;p25"/>
              <p:cNvSpPr/>
              <p:nvPr/>
            </p:nvSpPr>
            <p:spPr>
              <a:xfrm>
                <a:off x="5796800" y="3928475"/>
                <a:ext cx="101775" cy="298350"/>
              </a:xfrm>
              <a:custGeom>
                <a:avLst/>
                <a:gdLst/>
                <a:ahLst/>
                <a:cxnLst/>
                <a:rect l="l" t="t" r="r" b="b"/>
                <a:pathLst>
                  <a:path w="4071" h="11934" extrusionOk="0">
                    <a:moveTo>
                      <a:pt x="118" y="0"/>
                    </a:moveTo>
                    <a:cubicBezTo>
                      <a:pt x="93" y="0"/>
                      <a:pt x="68" y="42"/>
                      <a:pt x="68" y="125"/>
                    </a:cubicBezTo>
                    <a:cubicBezTo>
                      <a:pt x="1" y="1092"/>
                      <a:pt x="168" y="2026"/>
                      <a:pt x="401" y="2994"/>
                    </a:cubicBezTo>
                    <a:cubicBezTo>
                      <a:pt x="701" y="3928"/>
                      <a:pt x="1068" y="4795"/>
                      <a:pt x="1502" y="5662"/>
                    </a:cubicBezTo>
                    <a:cubicBezTo>
                      <a:pt x="2303" y="7397"/>
                      <a:pt x="3170" y="9132"/>
                      <a:pt x="3303" y="10966"/>
                    </a:cubicBezTo>
                    <a:cubicBezTo>
                      <a:pt x="3337" y="11567"/>
                      <a:pt x="3470" y="11867"/>
                      <a:pt x="3670" y="11934"/>
                    </a:cubicBezTo>
                    <a:cubicBezTo>
                      <a:pt x="3737" y="11934"/>
                      <a:pt x="3837" y="11833"/>
                      <a:pt x="3904" y="11667"/>
                    </a:cubicBezTo>
                    <a:cubicBezTo>
                      <a:pt x="4004" y="11500"/>
                      <a:pt x="4071" y="11266"/>
                      <a:pt x="4004" y="10933"/>
                    </a:cubicBezTo>
                    <a:cubicBezTo>
                      <a:pt x="3870" y="9932"/>
                      <a:pt x="3570" y="8965"/>
                      <a:pt x="3170" y="8097"/>
                    </a:cubicBezTo>
                    <a:cubicBezTo>
                      <a:pt x="2803" y="7197"/>
                      <a:pt x="2336" y="6330"/>
                      <a:pt x="1869" y="5496"/>
                    </a:cubicBezTo>
                    <a:cubicBezTo>
                      <a:pt x="1402" y="4662"/>
                      <a:pt x="1002" y="3794"/>
                      <a:pt x="668" y="2927"/>
                    </a:cubicBezTo>
                    <a:cubicBezTo>
                      <a:pt x="334" y="2026"/>
                      <a:pt x="134" y="1092"/>
                      <a:pt x="168" y="125"/>
                    </a:cubicBezTo>
                    <a:cubicBezTo>
                      <a:pt x="168" y="42"/>
                      <a:pt x="143" y="0"/>
                      <a:pt x="1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0" name="Google Shape;4060;p25"/>
              <p:cNvSpPr/>
              <p:nvPr/>
            </p:nvSpPr>
            <p:spPr>
              <a:xfrm>
                <a:off x="5819325" y="4099175"/>
                <a:ext cx="331575" cy="331150"/>
              </a:xfrm>
              <a:custGeom>
                <a:avLst/>
                <a:gdLst/>
                <a:ahLst/>
                <a:cxnLst/>
                <a:rect l="l" t="t" r="r" b="b"/>
                <a:pathLst>
                  <a:path w="13263" h="13246" extrusionOk="0">
                    <a:moveTo>
                      <a:pt x="13239" y="1"/>
                    </a:moveTo>
                    <a:cubicBezTo>
                      <a:pt x="13218" y="1"/>
                      <a:pt x="13171" y="44"/>
                      <a:pt x="13110" y="135"/>
                    </a:cubicBezTo>
                    <a:cubicBezTo>
                      <a:pt x="10308" y="5139"/>
                      <a:pt x="6172" y="9442"/>
                      <a:pt x="1235" y="12177"/>
                    </a:cubicBezTo>
                    <a:cubicBezTo>
                      <a:pt x="401" y="12644"/>
                      <a:pt x="1" y="13011"/>
                      <a:pt x="101" y="13178"/>
                    </a:cubicBezTo>
                    <a:cubicBezTo>
                      <a:pt x="142" y="13220"/>
                      <a:pt x="223" y="13245"/>
                      <a:pt x="340" y="13245"/>
                    </a:cubicBezTo>
                    <a:cubicBezTo>
                      <a:pt x="597" y="13245"/>
                      <a:pt x="1028" y="13122"/>
                      <a:pt x="1602" y="12778"/>
                    </a:cubicBezTo>
                    <a:cubicBezTo>
                      <a:pt x="4104" y="11277"/>
                      <a:pt x="6338" y="9375"/>
                      <a:pt x="8273" y="7274"/>
                    </a:cubicBezTo>
                    <a:cubicBezTo>
                      <a:pt x="10175" y="5139"/>
                      <a:pt x="11842" y="2704"/>
                      <a:pt x="13177" y="169"/>
                    </a:cubicBezTo>
                    <a:cubicBezTo>
                      <a:pt x="13249" y="60"/>
                      <a:pt x="13262" y="1"/>
                      <a:pt x="132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1" name="Google Shape;4061;p25"/>
              <p:cNvSpPr/>
              <p:nvPr/>
            </p:nvSpPr>
            <p:spPr>
              <a:xfrm>
                <a:off x="5692575" y="4168225"/>
                <a:ext cx="110100" cy="363875"/>
              </a:xfrm>
              <a:custGeom>
                <a:avLst/>
                <a:gdLst/>
                <a:ahLst/>
                <a:cxnLst/>
                <a:rect l="l" t="t" r="r" b="b"/>
                <a:pathLst>
                  <a:path w="4404" h="14555" extrusionOk="0">
                    <a:moveTo>
                      <a:pt x="442" y="0"/>
                    </a:moveTo>
                    <a:cubicBezTo>
                      <a:pt x="417" y="0"/>
                      <a:pt x="384" y="59"/>
                      <a:pt x="367" y="175"/>
                    </a:cubicBezTo>
                    <a:cubicBezTo>
                      <a:pt x="0" y="2444"/>
                      <a:pt x="401" y="4845"/>
                      <a:pt x="1134" y="7047"/>
                    </a:cubicBezTo>
                    <a:cubicBezTo>
                      <a:pt x="1835" y="9248"/>
                      <a:pt x="2736" y="11383"/>
                      <a:pt x="3503" y="13552"/>
                    </a:cubicBezTo>
                    <a:cubicBezTo>
                      <a:pt x="3725" y="14249"/>
                      <a:pt x="4007" y="14555"/>
                      <a:pt x="4177" y="14555"/>
                    </a:cubicBezTo>
                    <a:cubicBezTo>
                      <a:pt x="4186" y="14555"/>
                      <a:pt x="4195" y="14554"/>
                      <a:pt x="4203" y="14552"/>
                    </a:cubicBezTo>
                    <a:cubicBezTo>
                      <a:pt x="4370" y="14452"/>
                      <a:pt x="4403" y="14019"/>
                      <a:pt x="4137" y="13251"/>
                    </a:cubicBezTo>
                    <a:cubicBezTo>
                      <a:pt x="3303" y="11083"/>
                      <a:pt x="2302" y="9015"/>
                      <a:pt x="1501" y="6880"/>
                    </a:cubicBezTo>
                    <a:cubicBezTo>
                      <a:pt x="734" y="4745"/>
                      <a:pt x="200" y="2444"/>
                      <a:pt x="467" y="175"/>
                    </a:cubicBezTo>
                    <a:cubicBezTo>
                      <a:pt x="484" y="59"/>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2" name="Google Shape;4062;p25"/>
              <p:cNvSpPr/>
              <p:nvPr/>
            </p:nvSpPr>
            <p:spPr>
              <a:xfrm>
                <a:off x="5680900" y="4615725"/>
                <a:ext cx="271925" cy="264550"/>
              </a:xfrm>
              <a:custGeom>
                <a:avLst/>
                <a:gdLst/>
                <a:ahLst/>
                <a:cxnLst/>
                <a:rect l="l" t="t" r="r" b="b"/>
                <a:pathLst>
                  <a:path w="10877" h="10582" extrusionOk="0">
                    <a:moveTo>
                      <a:pt x="10856" y="0"/>
                    </a:moveTo>
                    <a:cubicBezTo>
                      <a:pt x="10838" y="0"/>
                      <a:pt x="10806" y="42"/>
                      <a:pt x="10775" y="121"/>
                    </a:cubicBezTo>
                    <a:cubicBezTo>
                      <a:pt x="10274" y="1156"/>
                      <a:pt x="9507" y="2023"/>
                      <a:pt x="8673" y="2823"/>
                    </a:cubicBezTo>
                    <a:cubicBezTo>
                      <a:pt x="7806" y="3557"/>
                      <a:pt x="6838" y="4224"/>
                      <a:pt x="5871" y="4825"/>
                    </a:cubicBezTo>
                    <a:cubicBezTo>
                      <a:pt x="4937" y="5459"/>
                      <a:pt x="3936" y="6026"/>
                      <a:pt x="2969" y="6793"/>
                    </a:cubicBezTo>
                    <a:cubicBezTo>
                      <a:pt x="2035" y="7493"/>
                      <a:pt x="1168" y="8327"/>
                      <a:pt x="467" y="9328"/>
                    </a:cubicBezTo>
                    <a:cubicBezTo>
                      <a:pt x="0" y="10029"/>
                      <a:pt x="34" y="10496"/>
                      <a:pt x="200" y="10562"/>
                    </a:cubicBezTo>
                    <a:cubicBezTo>
                      <a:pt x="230" y="10575"/>
                      <a:pt x="260" y="10581"/>
                      <a:pt x="290" y="10581"/>
                    </a:cubicBezTo>
                    <a:cubicBezTo>
                      <a:pt x="503" y="10581"/>
                      <a:pt x="751" y="10278"/>
                      <a:pt x="1101" y="9695"/>
                    </a:cubicBezTo>
                    <a:cubicBezTo>
                      <a:pt x="1668" y="8728"/>
                      <a:pt x="2469" y="7960"/>
                      <a:pt x="3336" y="7193"/>
                    </a:cubicBezTo>
                    <a:cubicBezTo>
                      <a:pt x="4203" y="6493"/>
                      <a:pt x="5171" y="5826"/>
                      <a:pt x="6138" y="5158"/>
                    </a:cubicBezTo>
                    <a:cubicBezTo>
                      <a:pt x="7072" y="4491"/>
                      <a:pt x="8006" y="3791"/>
                      <a:pt x="8840" y="2990"/>
                    </a:cubicBezTo>
                    <a:cubicBezTo>
                      <a:pt x="9674" y="2190"/>
                      <a:pt x="10408" y="1222"/>
                      <a:pt x="10841" y="155"/>
                    </a:cubicBezTo>
                    <a:cubicBezTo>
                      <a:pt x="10876" y="50"/>
                      <a:pt x="10875" y="0"/>
                      <a:pt x="108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3" name="Google Shape;4063;p25"/>
              <p:cNvSpPr/>
              <p:nvPr/>
            </p:nvSpPr>
            <p:spPr>
              <a:xfrm>
                <a:off x="5642525" y="4488425"/>
                <a:ext cx="67575" cy="311300"/>
              </a:xfrm>
              <a:custGeom>
                <a:avLst/>
                <a:gdLst/>
                <a:ahLst/>
                <a:cxnLst/>
                <a:rect l="l" t="t" r="r" b="b"/>
                <a:pathLst>
                  <a:path w="2703" h="12452" extrusionOk="0">
                    <a:moveTo>
                      <a:pt x="521" y="0"/>
                    </a:moveTo>
                    <a:cubicBezTo>
                      <a:pt x="505" y="0"/>
                      <a:pt x="483" y="35"/>
                      <a:pt x="468" y="110"/>
                    </a:cubicBezTo>
                    <a:cubicBezTo>
                      <a:pt x="68" y="1044"/>
                      <a:pt x="1" y="2045"/>
                      <a:pt x="34" y="2979"/>
                    </a:cubicBezTo>
                    <a:cubicBezTo>
                      <a:pt x="68" y="3979"/>
                      <a:pt x="234" y="4947"/>
                      <a:pt x="501" y="5914"/>
                    </a:cubicBezTo>
                    <a:cubicBezTo>
                      <a:pt x="1002" y="7782"/>
                      <a:pt x="1702" y="9617"/>
                      <a:pt x="1902" y="11485"/>
                    </a:cubicBezTo>
                    <a:cubicBezTo>
                      <a:pt x="2002" y="12118"/>
                      <a:pt x="2169" y="12452"/>
                      <a:pt x="2336" y="12452"/>
                    </a:cubicBezTo>
                    <a:cubicBezTo>
                      <a:pt x="2503" y="12452"/>
                      <a:pt x="2703" y="12085"/>
                      <a:pt x="2569" y="11418"/>
                    </a:cubicBezTo>
                    <a:cubicBezTo>
                      <a:pt x="2236" y="9416"/>
                      <a:pt x="1469" y="7615"/>
                      <a:pt x="868" y="5781"/>
                    </a:cubicBezTo>
                    <a:cubicBezTo>
                      <a:pt x="568" y="4880"/>
                      <a:pt x="368" y="3946"/>
                      <a:pt x="234" y="2979"/>
                    </a:cubicBezTo>
                    <a:cubicBezTo>
                      <a:pt x="168" y="2045"/>
                      <a:pt x="201" y="1077"/>
                      <a:pt x="535" y="143"/>
                    </a:cubicBezTo>
                    <a:cubicBezTo>
                      <a:pt x="553" y="51"/>
                      <a:pt x="541" y="0"/>
                      <a:pt x="5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4" name="Google Shape;4064;p25"/>
              <p:cNvSpPr/>
              <p:nvPr/>
            </p:nvSpPr>
            <p:spPr>
              <a:xfrm>
                <a:off x="5612500" y="4389600"/>
                <a:ext cx="83425" cy="141600"/>
              </a:xfrm>
              <a:custGeom>
                <a:avLst/>
                <a:gdLst/>
                <a:ahLst/>
                <a:cxnLst/>
                <a:rect l="l" t="t" r="r" b="b"/>
                <a:pathLst>
                  <a:path w="3337" h="5664" extrusionOk="0">
                    <a:moveTo>
                      <a:pt x="2138" y="0"/>
                    </a:moveTo>
                    <a:cubicBezTo>
                      <a:pt x="1864" y="0"/>
                      <a:pt x="1600" y="98"/>
                      <a:pt x="1369" y="260"/>
                    </a:cubicBezTo>
                    <a:cubicBezTo>
                      <a:pt x="1035" y="527"/>
                      <a:pt x="835" y="860"/>
                      <a:pt x="668" y="1227"/>
                    </a:cubicBezTo>
                    <a:cubicBezTo>
                      <a:pt x="1" y="2695"/>
                      <a:pt x="335" y="4496"/>
                      <a:pt x="1402" y="5664"/>
                    </a:cubicBezTo>
                    <a:cubicBezTo>
                      <a:pt x="1869" y="4830"/>
                      <a:pt x="2336" y="4230"/>
                      <a:pt x="2703" y="3596"/>
                    </a:cubicBezTo>
                    <a:cubicBezTo>
                      <a:pt x="3070" y="2995"/>
                      <a:pt x="3337" y="2228"/>
                      <a:pt x="3270" y="1461"/>
                    </a:cubicBezTo>
                    <a:cubicBezTo>
                      <a:pt x="3270" y="894"/>
                      <a:pt x="3036" y="260"/>
                      <a:pt x="2503" y="60"/>
                    </a:cubicBezTo>
                    <a:cubicBezTo>
                      <a:pt x="2380" y="19"/>
                      <a:pt x="2258" y="0"/>
                      <a:pt x="21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5" name="Google Shape;4065;p25"/>
              <p:cNvSpPr/>
              <p:nvPr/>
            </p:nvSpPr>
            <p:spPr>
              <a:xfrm>
                <a:off x="5665050" y="4108275"/>
                <a:ext cx="85075" cy="131050"/>
              </a:xfrm>
              <a:custGeom>
                <a:avLst/>
                <a:gdLst/>
                <a:ahLst/>
                <a:cxnLst/>
                <a:rect l="l" t="t" r="r" b="b"/>
                <a:pathLst>
                  <a:path w="3403" h="5242" extrusionOk="0">
                    <a:moveTo>
                      <a:pt x="1960" y="1"/>
                    </a:moveTo>
                    <a:cubicBezTo>
                      <a:pt x="1573" y="1"/>
                      <a:pt x="1243" y="164"/>
                      <a:pt x="968" y="438"/>
                    </a:cubicBezTo>
                    <a:cubicBezTo>
                      <a:pt x="668" y="739"/>
                      <a:pt x="501" y="1106"/>
                      <a:pt x="401" y="1473"/>
                    </a:cubicBezTo>
                    <a:cubicBezTo>
                      <a:pt x="0" y="2807"/>
                      <a:pt x="467" y="4341"/>
                      <a:pt x="1502" y="5242"/>
                    </a:cubicBezTo>
                    <a:cubicBezTo>
                      <a:pt x="2135" y="4441"/>
                      <a:pt x="2536" y="3908"/>
                      <a:pt x="2836" y="3307"/>
                    </a:cubicBezTo>
                    <a:cubicBezTo>
                      <a:pt x="3136" y="2740"/>
                      <a:pt x="3403" y="2073"/>
                      <a:pt x="3303" y="1406"/>
                    </a:cubicBezTo>
                    <a:cubicBezTo>
                      <a:pt x="3236" y="739"/>
                      <a:pt x="2736" y="72"/>
                      <a:pt x="2069" y="5"/>
                    </a:cubicBezTo>
                    <a:cubicBezTo>
                      <a:pt x="2032" y="2"/>
                      <a:pt x="1996" y="1"/>
                      <a:pt x="19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6" name="Google Shape;4066;p25"/>
              <p:cNvSpPr/>
              <p:nvPr/>
            </p:nvSpPr>
            <p:spPr>
              <a:xfrm>
                <a:off x="6093700" y="4082350"/>
                <a:ext cx="96750" cy="116125"/>
              </a:xfrm>
              <a:custGeom>
                <a:avLst/>
                <a:gdLst/>
                <a:ahLst/>
                <a:cxnLst/>
                <a:rect l="l" t="t" r="r" b="b"/>
                <a:pathLst>
                  <a:path w="3870" h="4645" extrusionOk="0">
                    <a:moveTo>
                      <a:pt x="2389" y="1"/>
                    </a:moveTo>
                    <a:cubicBezTo>
                      <a:pt x="1772" y="1"/>
                      <a:pt x="1172" y="385"/>
                      <a:pt x="801" y="942"/>
                    </a:cubicBezTo>
                    <a:cubicBezTo>
                      <a:pt x="33" y="1976"/>
                      <a:pt x="0" y="3343"/>
                      <a:pt x="0" y="4644"/>
                    </a:cubicBezTo>
                    <a:cubicBezTo>
                      <a:pt x="1268" y="4478"/>
                      <a:pt x="2035" y="4211"/>
                      <a:pt x="2635" y="3710"/>
                    </a:cubicBezTo>
                    <a:cubicBezTo>
                      <a:pt x="3302" y="3277"/>
                      <a:pt x="3803" y="2543"/>
                      <a:pt x="3836" y="1776"/>
                    </a:cubicBezTo>
                    <a:cubicBezTo>
                      <a:pt x="3870" y="975"/>
                      <a:pt x="3336" y="141"/>
                      <a:pt x="2535" y="8"/>
                    </a:cubicBezTo>
                    <a:cubicBezTo>
                      <a:pt x="2487" y="3"/>
                      <a:pt x="2438" y="1"/>
                      <a:pt x="23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7" name="Google Shape;4067;p25"/>
              <p:cNvSpPr/>
              <p:nvPr/>
            </p:nvSpPr>
            <p:spPr>
              <a:xfrm>
                <a:off x="5892725" y="4552825"/>
                <a:ext cx="113425" cy="141825"/>
              </a:xfrm>
              <a:custGeom>
                <a:avLst/>
                <a:gdLst/>
                <a:ahLst/>
                <a:cxnLst/>
                <a:rect l="l" t="t" r="r" b="b"/>
                <a:pathLst>
                  <a:path w="4537" h="5673" extrusionOk="0">
                    <a:moveTo>
                      <a:pt x="2665" y="1"/>
                    </a:moveTo>
                    <a:cubicBezTo>
                      <a:pt x="2202" y="1"/>
                      <a:pt x="1751" y="235"/>
                      <a:pt x="1368" y="536"/>
                    </a:cubicBezTo>
                    <a:cubicBezTo>
                      <a:pt x="667" y="1136"/>
                      <a:pt x="300" y="2004"/>
                      <a:pt x="133" y="2904"/>
                    </a:cubicBezTo>
                    <a:cubicBezTo>
                      <a:pt x="0" y="3838"/>
                      <a:pt x="33" y="4739"/>
                      <a:pt x="67" y="5673"/>
                    </a:cubicBezTo>
                    <a:cubicBezTo>
                      <a:pt x="1701" y="5406"/>
                      <a:pt x="2702" y="5006"/>
                      <a:pt x="3402" y="4239"/>
                    </a:cubicBezTo>
                    <a:cubicBezTo>
                      <a:pt x="4170" y="3505"/>
                      <a:pt x="4537" y="2404"/>
                      <a:pt x="4303" y="1403"/>
                    </a:cubicBezTo>
                    <a:cubicBezTo>
                      <a:pt x="4136" y="803"/>
                      <a:pt x="3636" y="169"/>
                      <a:pt x="2969" y="36"/>
                    </a:cubicBezTo>
                    <a:cubicBezTo>
                      <a:pt x="2867" y="12"/>
                      <a:pt x="2766" y="1"/>
                      <a:pt x="26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8" name="Google Shape;4068;p25"/>
              <p:cNvSpPr/>
              <p:nvPr/>
            </p:nvSpPr>
            <p:spPr>
              <a:xfrm>
                <a:off x="5744275" y="3868300"/>
                <a:ext cx="87575" cy="143375"/>
              </a:xfrm>
              <a:custGeom>
                <a:avLst/>
                <a:gdLst/>
                <a:ahLst/>
                <a:cxnLst/>
                <a:rect l="l" t="t" r="r" b="b"/>
                <a:pathLst>
                  <a:path w="3503" h="5735" extrusionOk="0">
                    <a:moveTo>
                      <a:pt x="2204" y="1"/>
                    </a:moveTo>
                    <a:cubicBezTo>
                      <a:pt x="1810" y="1"/>
                      <a:pt x="1401" y="157"/>
                      <a:pt x="1101" y="397"/>
                    </a:cubicBezTo>
                    <a:cubicBezTo>
                      <a:pt x="267" y="1064"/>
                      <a:pt x="0" y="2265"/>
                      <a:pt x="334" y="3333"/>
                    </a:cubicBezTo>
                    <a:cubicBezTo>
                      <a:pt x="634" y="4333"/>
                      <a:pt x="1468" y="5101"/>
                      <a:pt x="2769" y="5734"/>
                    </a:cubicBezTo>
                    <a:cubicBezTo>
                      <a:pt x="2969" y="4667"/>
                      <a:pt x="3136" y="3600"/>
                      <a:pt x="3336" y="2532"/>
                    </a:cubicBezTo>
                    <a:cubicBezTo>
                      <a:pt x="3436" y="2098"/>
                      <a:pt x="3503" y="1698"/>
                      <a:pt x="3470" y="1331"/>
                    </a:cubicBezTo>
                    <a:cubicBezTo>
                      <a:pt x="3436" y="898"/>
                      <a:pt x="3269" y="497"/>
                      <a:pt x="2936" y="230"/>
                    </a:cubicBezTo>
                    <a:cubicBezTo>
                      <a:pt x="2722" y="70"/>
                      <a:pt x="2466" y="1"/>
                      <a:pt x="22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9" name="Google Shape;4069;p25"/>
              <p:cNvSpPr/>
              <p:nvPr/>
            </p:nvSpPr>
            <p:spPr>
              <a:xfrm>
                <a:off x="6004450" y="3842450"/>
                <a:ext cx="148475" cy="104500"/>
              </a:xfrm>
              <a:custGeom>
                <a:avLst/>
                <a:gdLst/>
                <a:ahLst/>
                <a:cxnLst/>
                <a:rect l="l" t="t" r="r" b="b"/>
                <a:pathLst>
                  <a:path w="5939" h="4180" extrusionOk="0">
                    <a:moveTo>
                      <a:pt x="3665" y="1"/>
                    </a:moveTo>
                    <a:cubicBezTo>
                      <a:pt x="3263" y="1"/>
                      <a:pt x="2861" y="93"/>
                      <a:pt x="2503" y="264"/>
                    </a:cubicBezTo>
                    <a:cubicBezTo>
                      <a:pt x="1769" y="597"/>
                      <a:pt x="1235" y="1231"/>
                      <a:pt x="835" y="1898"/>
                    </a:cubicBezTo>
                    <a:cubicBezTo>
                      <a:pt x="435" y="2565"/>
                      <a:pt x="201" y="3366"/>
                      <a:pt x="1" y="4100"/>
                    </a:cubicBezTo>
                    <a:cubicBezTo>
                      <a:pt x="478" y="4155"/>
                      <a:pt x="905" y="4180"/>
                      <a:pt x="1309" y="4180"/>
                    </a:cubicBezTo>
                    <a:cubicBezTo>
                      <a:pt x="1639" y="4180"/>
                      <a:pt x="1954" y="4163"/>
                      <a:pt x="2269" y="4133"/>
                    </a:cubicBezTo>
                    <a:cubicBezTo>
                      <a:pt x="3003" y="4100"/>
                      <a:pt x="3704" y="4033"/>
                      <a:pt x="4371" y="3766"/>
                    </a:cubicBezTo>
                    <a:cubicBezTo>
                      <a:pt x="5038" y="3533"/>
                      <a:pt x="5605" y="2966"/>
                      <a:pt x="5772" y="2265"/>
                    </a:cubicBezTo>
                    <a:cubicBezTo>
                      <a:pt x="5938" y="1465"/>
                      <a:pt x="5505" y="631"/>
                      <a:pt x="4771" y="264"/>
                    </a:cubicBezTo>
                    <a:cubicBezTo>
                      <a:pt x="4429" y="85"/>
                      <a:pt x="4047" y="1"/>
                      <a:pt x="36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70" name="Google Shape;4070;p25"/>
            <p:cNvGrpSpPr/>
            <p:nvPr/>
          </p:nvGrpSpPr>
          <p:grpSpPr>
            <a:xfrm flipH="1">
              <a:off x="8012882" y="4439093"/>
              <a:ext cx="1295477" cy="951421"/>
              <a:chOff x="446100" y="4200250"/>
              <a:chExt cx="1720650" cy="1263675"/>
            </a:xfrm>
          </p:grpSpPr>
          <p:sp>
            <p:nvSpPr>
              <p:cNvPr id="4071" name="Google Shape;4071;p25"/>
              <p:cNvSpPr/>
              <p:nvPr/>
            </p:nvSpPr>
            <p:spPr>
              <a:xfrm>
                <a:off x="1162900" y="4295950"/>
                <a:ext cx="1003850" cy="1076250"/>
              </a:xfrm>
              <a:custGeom>
                <a:avLst/>
                <a:gdLst/>
                <a:ahLst/>
                <a:cxnLst/>
                <a:rect l="l" t="t" r="r" b="b"/>
                <a:pathLst>
                  <a:path w="40154" h="43050" extrusionOk="0">
                    <a:moveTo>
                      <a:pt x="11765" y="1"/>
                    </a:moveTo>
                    <a:cubicBezTo>
                      <a:pt x="10731" y="1"/>
                      <a:pt x="9655" y="415"/>
                      <a:pt x="8876" y="1125"/>
                    </a:cubicBezTo>
                    <a:cubicBezTo>
                      <a:pt x="7539" y="2371"/>
                      <a:pt x="6992" y="4286"/>
                      <a:pt x="6840" y="6140"/>
                    </a:cubicBezTo>
                    <a:cubicBezTo>
                      <a:pt x="6748" y="7964"/>
                      <a:pt x="6931" y="9818"/>
                      <a:pt x="6809" y="11642"/>
                    </a:cubicBezTo>
                    <a:cubicBezTo>
                      <a:pt x="6536" y="15806"/>
                      <a:pt x="4621" y="19636"/>
                      <a:pt x="2979" y="23466"/>
                    </a:cubicBezTo>
                    <a:cubicBezTo>
                      <a:pt x="1338" y="27326"/>
                      <a:pt x="1" y="31521"/>
                      <a:pt x="973" y="35594"/>
                    </a:cubicBezTo>
                    <a:cubicBezTo>
                      <a:pt x="2007" y="39636"/>
                      <a:pt x="6141" y="42737"/>
                      <a:pt x="10669" y="43010"/>
                    </a:cubicBezTo>
                    <a:cubicBezTo>
                      <a:pt x="11098" y="43037"/>
                      <a:pt x="11524" y="43049"/>
                      <a:pt x="11950" y="43049"/>
                    </a:cubicBezTo>
                    <a:cubicBezTo>
                      <a:pt x="18352" y="43049"/>
                      <a:pt x="24460" y="40146"/>
                      <a:pt x="30275" y="37296"/>
                    </a:cubicBezTo>
                    <a:cubicBezTo>
                      <a:pt x="32767" y="36080"/>
                      <a:pt x="35320" y="34834"/>
                      <a:pt x="37175" y="32797"/>
                    </a:cubicBezTo>
                    <a:cubicBezTo>
                      <a:pt x="39029" y="30730"/>
                      <a:pt x="40153" y="27721"/>
                      <a:pt x="39120" y="25137"/>
                    </a:cubicBezTo>
                    <a:cubicBezTo>
                      <a:pt x="37965" y="22189"/>
                      <a:pt x="34469" y="20578"/>
                      <a:pt x="33375" y="17630"/>
                    </a:cubicBezTo>
                    <a:cubicBezTo>
                      <a:pt x="32554" y="15411"/>
                      <a:pt x="32950" y="12493"/>
                      <a:pt x="30974" y="11216"/>
                    </a:cubicBezTo>
                    <a:cubicBezTo>
                      <a:pt x="29241" y="10031"/>
                      <a:pt x="26566" y="11064"/>
                      <a:pt x="24986" y="9697"/>
                    </a:cubicBezTo>
                    <a:cubicBezTo>
                      <a:pt x="23253" y="8207"/>
                      <a:pt x="23922" y="4894"/>
                      <a:pt x="21946" y="3769"/>
                    </a:cubicBezTo>
                    <a:cubicBezTo>
                      <a:pt x="21483" y="3501"/>
                      <a:pt x="20973" y="3415"/>
                      <a:pt x="20443" y="3415"/>
                    </a:cubicBezTo>
                    <a:cubicBezTo>
                      <a:pt x="19509" y="3415"/>
                      <a:pt x="18510" y="3680"/>
                      <a:pt x="17578" y="3680"/>
                    </a:cubicBezTo>
                    <a:cubicBezTo>
                      <a:pt x="17061" y="3680"/>
                      <a:pt x="16564" y="3598"/>
                      <a:pt x="16110" y="3344"/>
                    </a:cubicBezTo>
                    <a:cubicBezTo>
                      <a:pt x="15138" y="2766"/>
                      <a:pt x="14742" y="1520"/>
                      <a:pt x="13891" y="760"/>
                    </a:cubicBezTo>
                    <a:cubicBezTo>
                      <a:pt x="13303" y="237"/>
                      <a:pt x="12546" y="1"/>
                      <a:pt x="117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2" name="Google Shape;4072;p25"/>
              <p:cNvSpPr/>
              <p:nvPr/>
            </p:nvSpPr>
            <p:spPr>
              <a:xfrm>
                <a:off x="446100" y="4200250"/>
                <a:ext cx="1037300" cy="1094125"/>
              </a:xfrm>
              <a:custGeom>
                <a:avLst/>
                <a:gdLst/>
                <a:ahLst/>
                <a:cxnLst/>
                <a:rect l="l" t="t" r="r" b="b"/>
                <a:pathLst>
                  <a:path w="41492" h="43765" extrusionOk="0">
                    <a:moveTo>
                      <a:pt x="12294" y="0"/>
                    </a:moveTo>
                    <a:cubicBezTo>
                      <a:pt x="11244" y="0"/>
                      <a:pt x="10341" y="914"/>
                      <a:pt x="9788" y="1853"/>
                    </a:cubicBezTo>
                    <a:cubicBezTo>
                      <a:pt x="9180" y="2856"/>
                      <a:pt x="8664" y="4041"/>
                      <a:pt x="7600" y="4588"/>
                    </a:cubicBezTo>
                    <a:cubicBezTo>
                      <a:pt x="6475" y="5135"/>
                      <a:pt x="5077" y="4801"/>
                      <a:pt x="3952" y="5348"/>
                    </a:cubicBezTo>
                    <a:cubicBezTo>
                      <a:pt x="2767" y="5895"/>
                      <a:pt x="2189" y="7233"/>
                      <a:pt x="1825" y="8479"/>
                    </a:cubicBezTo>
                    <a:cubicBezTo>
                      <a:pt x="1" y="14528"/>
                      <a:pt x="548" y="21215"/>
                      <a:pt x="3071" y="27020"/>
                    </a:cubicBezTo>
                    <a:cubicBezTo>
                      <a:pt x="5563" y="32856"/>
                      <a:pt x="10032" y="37750"/>
                      <a:pt x="15412" y="41063"/>
                    </a:cubicBezTo>
                    <a:cubicBezTo>
                      <a:pt x="17539" y="42340"/>
                      <a:pt x="19849" y="43434"/>
                      <a:pt x="22342" y="43707"/>
                    </a:cubicBezTo>
                    <a:cubicBezTo>
                      <a:pt x="22682" y="43746"/>
                      <a:pt x="23027" y="43764"/>
                      <a:pt x="23369" y="43764"/>
                    </a:cubicBezTo>
                    <a:cubicBezTo>
                      <a:pt x="25442" y="43764"/>
                      <a:pt x="27456" y="43105"/>
                      <a:pt x="28239" y="42400"/>
                    </a:cubicBezTo>
                    <a:cubicBezTo>
                      <a:pt x="32220" y="38662"/>
                      <a:pt x="34561" y="33525"/>
                      <a:pt x="36172" y="28327"/>
                    </a:cubicBezTo>
                    <a:cubicBezTo>
                      <a:pt x="37752" y="23130"/>
                      <a:pt x="38756" y="17719"/>
                      <a:pt x="40458" y="12552"/>
                    </a:cubicBezTo>
                    <a:cubicBezTo>
                      <a:pt x="40944" y="11123"/>
                      <a:pt x="41491" y="9664"/>
                      <a:pt x="41491" y="8145"/>
                    </a:cubicBezTo>
                    <a:cubicBezTo>
                      <a:pt x="41491" y="6625"/>
                      <a:pt x="40792" y="5044"/>
                      <a:pt x="39455" y="4345"/>
                    </a:cubicBezTo>
                    <a:cubicBezTo>
                      <a:pt x="38997" y="4127"/>
                      <a:pt x="38530" y="4037"/>
                      <a:pt x="38054" y="4037"/>
                    </a:cubicBezTo>
                    <a:cubicBezTo>
                      <a:pt x="35906" y="4037"/>
                      <a:pt x="33595" y="5864"/>
                      <a:pt x="31290" y="5864"/>
                    </a:cubicBezTo>
                    <a:cubicBezTo>
                      <a:pt x="31124" y="5864"/>
                      <a:pt x="30958" y="5855"/>
                      <a:pt x="30792" y="5834"/>
                    </a:cubicBezTo>
                    <a:cubicBezTo>
                      <a:pt x="28907" y="5591"/>
                      <a:pt x="27509" y="3980"/>
                      <a:pt x="26141" y="2643"/>
                    </a:cubicBezTo>
                    <a:cubicBezTo>
                      <a:pt x="25045" y="1571"/>
                      <a:pt x="23578" y="558"/>
                      <a:pt x="22115" y="558"/>
                    </a:cubicBezTo>
                    <a:cubicBezTo>
                      <a:pt x="21753" y="558"/>
                      <a:pt x="21391" y="620"/>
                      <a:pt x="21035" y="758"/>
                    </a:cubicBezTo>
                    <a:cubicBezTo>
                      <a:pt x="19502" y="1344"/>
                      <a:pt x="18429" y="3208"/>
                      <a:pt x="16901" y="3208"/>
                    </a:cubicBezTo>
                    <a:cubicBezTo>
                      <a:pt x="16763" y="3208"/>
                      <a:pt x="16622" y="3192"/>
                      <a:pt x="16475" y="3160"/>
                    </a:cubicBezTo>
                    <a:cubicBezTo>
                      <a:pt x="14804" y="2825"/>
                      <a:pt x="14287" y="333"/>
                      <a:pt x="12615" y="29"/>
                    </a:cubicBezTo>
                    <a:cubicBezTo>
                      <a:pt x="12507" y="9"/>
                      <a:pt x="12399" y="0"/>
                      <a:pt x="12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3" name="Google Shape;4073;p25"/>
              <p:cNvSpPr/>
              <p:nvPr/>
            </p:nvSpPr>
            <p:spPr>
              <a:xfrm>
                <a:off x="1265475" y="4916625"/>
                <a:ext cx="750700" cy="514225"/>
              </a:xfrm>
              <a:custGeom>
                <a:avLst/>
                <a:gdLst/>
                <a:ahLst/>
                <a:cxnLst/>
                <a:rect l="l" t="t" r="r" b="b"/>
                <a:pathLst>
                  <a:path w="30028" h="20569" extrusionOk="0">
                    <a:moveTo>
                      <a:pt x="29897" y="0"/>
                    </a:moveTo>
                    <a:cubicBezTo>
                      <a:pt x="29890" y="0"/>
                      <a:pt x="29884" y="2"/>
                      <a:pt x="29880" y="7"/>
                    </a:cubicBezTo>
                    <a:cubicBezTo>
                      <a:pt x="25564" y="3715"/>
                      <a:pt x="20944" y="6997"/>
                      <a:pt x="16141" y="9976"/>
                    </a:cubicBezTo>
                    <a:cubicBezTo>
                      <a:pt x="11308" y="12925"/>
                      <a:pt x="6293" y="15569"/>
                      <a:pt x="1156" y="17879"/>
                    </a:cubicBezTo>
                    <a:cubicBezTo>
                      <a:pt x="0" y="18402"/>
                      <a:pt x="688" y="20569"/>
                      <a:pt x="1866" y="20569"/>
                    </a:cubicBezTo>
                    <a:cubicBezTo>
                      <a:pt x="1989" y="20569"/>
                      <a:pt x="2118" y="20545"/>
                      <a:pt x="2250" y="20493"/>
                    </a:cubicBezTo>
                    <a:cubicBezTo>
                      <a:pt x="7691" y="18457"/>
                      <a:pt x="12798" y="15447"/>
                      <a:pt x="17387" y="11922"/>
                    </a:cubicBezTo>
                    <a:cubicBezTo>
                      <a:pt x="22007" y="8365"/>
                      <a:pt x="26172" y="4353"/>
                      <a:pt x="30002" y="128"/>
                    </a:cubicBezTo>
                    <a:cubicBezTo>
                      <a:pt x="30028" y="76"/>
                      <a:pt x="29941" y="0"/>
                      <a:pt x="2989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4" name="Google Shape;4074;p25"/>
              <p:cNvSpPr/>
              <p:nvPr/>
            </p:nvSpPr>
            <p:spPr>
              <a:xfrm>
                <a:off x="1208400" y="4783650"/>
                <a:ext cx="655050" cy="643500"/>
              </a:xfrm>
              <a:custGeom>
                <a:avLst/>
                <a:gdLst/>
                <a:ahLst/>
                <a:cxnLst/>
                <a:rect l="l" t="t" r="r" b="b"/>
                <a:pathLst>
                  <a:path w="26202" h="25740" extrusionOk="0">
                    <a:moveTo>
                      <a:pt x="26071" y="0"/>
                    </a:moveTo>
                    <a:cubicBezTo>
                      <a:pt x="26064" y="0"/>
                      <a:pt x="26058" y="2"/>
                      <a:pt x="26053" y="6"/>
                    </a:cubicBezTo>
                    <a:cubicBezTo>
                      <a:pt x="18363" y="8487"/>
                      <a:pt x="9822" y="16177"/>
                      <a:pt x="947" y="23259"/>
                    </a:cubicBezTo>
                    <a:cubicBezTo>
                      <a:pt x="0" y="24026"/>
                      <a:pt x="990" y="25740"/>
                      <a:pt x="2052" y="25740"/>
                    </a:cubicBezTo>
                    <a:cubicBezTo>
                      <a:pt x="2253" y="25740"/>
                      <a:pt x="2456" y="25679"/>
                      <a:pt x="2649" y="25539"/>
                    </a:cubicBezTo>
                    <a:cubicBezTo>
                      <a:pt x="7390" y="22195"/>
                      <a:pt x="11646" y="18122"/>
                      <a:pt x="15537" y="13806"/>
                    </a:cubicBezTo>
                    <a:cubicBezTo>
                      <a:pt x="19397" y="9429"/>
                      <a:pt x="22862" y="4809"/>
                      <a:pt x="26175" y="97"/>
                    </a:cubicBezTo>
                    <a:cubicBezTo>
                      <a:pt x="26201" y="71"/>
                      <a:pt x="26115" y="0"/>
                      <a:pt x="2607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5" name="Google Shape;4075;p25"/>
              <p:cNvSpPr/>
              <p:nvPr/>
            </p:nvSpPr>
            <p:spPr>
              <a:xfrm>
                <a:off x="1157225" y="4641500"/>
                <a:ext cx="635425" cy="766250"/>
              </a:xfrm>
              <a:custGeom>
                <a:avLst/>
                <a:gdLst/>
                <a:ahLst/>
                <a:cxnLst/>
                <a:rect l="l" t="t" r="r" b="b"/>
                <a:pathLst>
                  <a:path w="25417" h="30650" extrusionOk="0">
                    <a:moveTo>
                      <a:pt x="25333" y="0"/>
                    </a:moveTo>
                    <a:cubicBezTo>
                      <a:pt x="25313" y="0"/>
                      <a:pt x="25292" y="11"/>
                      <a:pt x="25274" y="39"/>
                    </a:cubicBezTo>
                    <a:cubicBezTo>
                      <a:pt x="18556" y="10556"/>
                      <a:pt x="10197" y="19948"/>
                      <a:pt x="927" y="28185"/>
                    </a:cubicBezTo>
                    <a:cubicBezTo>
                      <a:pt x="1" y="29036"/>
                      <a:pt x="991" y="30650"/>
                      <a:pt x="2049" y="30650"/>
                    </a:cubicBezTo>
                    <a:cubicBezTo>
                      <a:pt x="2276" y="30650"/>
                      <a:pt x="2505" y="30576"/>
                      <a:pt x="2720" y="30404"/>
                    </a:cubicBezTo>
                    <a:cubicBezTo>
                      <a:pt x="7735" y="26392"/>
                      <a:pt x="12052" y="21620"/>
                      <a:pt x="15790" y="16452"/>
                    </a:cubicBezTo>
                    <a:cubicBezTo>
                      <a:pt x="19559" y="11285"/>
                      <a:pt x="22660" y="5723"/>
                      <a:pt x="25395" y="100"/>
                    </a:cubicBezTo>
                    <a:cubicBezTo>
                      <a:pt x="25416" y="57"/>
                      <a:pt x="25379" y="0"/>
                      <a:pt x="2533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6" name="Google Shape;4076;p25"/>
              <p:cNvSpPr/>
              <p:nvPr/>
            </p:nvSpPr>
            <p:spPr>
              <a:xfrm>
                <a:off x="1079725" y="4567375"/>
                <a:ext cx="547950" cy="839275"/>
              </a:xfrm>
              <a:custGeom>
                <a:avLst/>
                <a:gdLst/>
                <a:ahLst/>
                <a:cxnLst/>
                <a:rect l="l" t="t" r="r" b="b"/>
                <a:pathLst>
                  <a:path w="21918" h="33571" extrusionOk="0">
                    <a:moveTo>
                      <a:pt x="21846" y="0"/>
                    </a:moveTo>
                    <a:cubicBezTo>
                      <a:pt x="21819" y="0"/>
                      <a:pt x="21790" y="17"/>
                      <a:pt x="21778" y="55"/>
                    </a:cubicBezTo>
                    <a:cubicBezTo>
                      <a:pt x="19164" y="5831"/>
                      <a:pt x="16033" y="11302"/>
                      <a:pt x="12507" y="16499"/>
                    </a:cubicBezTo>
                    <a:cubicBezTo>
                      <a:pt x="8951" y="21697"/>
                      <a:pt x="5060" y="26591"/>
                      <a:pt x="835" y="31241"/>
                    </a:cubicBezTo>
                    <a:cubicBezTo>
                      <a:pt x="0" y="32172"/>
                      <a:pt x="1019" y="33570"/>
                      <a:pt x="2069" y="33570"/>
                    </a:cubicBezTo>
                    <a:cubicBezTo>
                      <a:pt x="2357" y="33570"/>
                      <a:pt x="2647" y="33465"/>
                      <a:pt x="2902" y="33217"/>
                    </a:cubicBezTo>
                    <a:cubicBezTo>
                      <a:pt x="7522" y="28658"/>
                      <a:pt x="11322" y="23338"/>
                      <a:pt x="14452" y="17715"/>
                    </a:cubicBezTo>
                    <a:cubicBezTo>
                      <a:pt x="17522" y="12062"/>
                      <a:pt x="19954" y="6074"/>
                      <a:pt x="21899" y="86"/>
                    </a:cubicBezTo>
                    <a:cubicBezTo>
                      <a:pt x="21917" y="33"/>
                      <a:pt x="21883" y="0"/>
                      <a:pt x="2184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7" name="Google Shape;4077;p25"/>
              <p:cNvSpPr/>
              <p:nvPr/>
            </p:nvSpPr>
            <p:spPr>
              <a:xfrm>
                <a:off x="1047250" y="4536975"/>
                <a:ext cx="448200" cy="844700"/>
              </a:xfrm>
              <a:custGeom>
                <a:avLst/>
                <a:gdLst/>
                <a:ahLst/>
                <a:cxnLst/>
                <a:rect l="l" t="t" r="r" b="b"/>
                <a:pathLst>
                  <a:path w="17928" h="33788" extrusionOk="0">
                    <a:moveTo>
                      <a:pt x="17856" y="0"/>
                    </a:moveTo>
                    <a:cubicBezTo>
                      <a:pt x="17829" y="0"/>
                      <a:pt x="17801" y="17"/>
                      <a:pt x="17788" y="56"/>
                    </a:cubicBezTo>
                    <a:cubicBezTo>
                      <a:pt x="13563" y="11363"/>
                      <a:pt x="7605" y="21910"/>
                      <a:pt x="645" y="31667"/>
                    </a:cubicBezTo>
                    <a:cubicBezTo>
                      <a:pt x="0" y="32588"/>
                      <a:pt x="1081" y="33787"/>
                      <a:pt x="2040" y="33787"/>
                    </a:cubicBezTo>
                    <a:cubicBezTo>
                      <a:pt x="2348" y="33787"/>
                      <a:pt x="2642" y="33664"/>
                      <a:pt x="2864" y="33369"/>
                    </a:cubicBezTo>
                    <a:cubicBezTo>
                      <a:pt x="6724" y="28567"/>
                      <a:pt x="9824" y="23156"/>
                      <a:pt x="12256" y="17472"/>
                    </a:cubicBezTo>
                    <a:cubicBezTo>
                      <a:pt x="14688" y="11819"/>
                      <a:pt x="16451" y="5983"/>
                      <a:pt x="17909" y="86"/>
                    </a:cubicBezTo>
                    <a:cubicBezTo>
                      <a:pt x="17927" y="33"/>
                      <a:pt x="17893" y="0"/>
                      <a:pt x="1785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8" name="Google Shape;4078;p25"/>
              <p:cNvSpPr/>
              <p:nvPr/>
            </p:nvSpPr>
            <p:spPr>
              <a:xfrm>
                <a:off x="644650" y="4436900"/>
                <a:ext cx="480050" cy="874550"/>
              </a:xfrm>
              <a:custGeom>
                <a:avLst/>
                <a:gdLst/>
                <a:ahLst/>
                <a:cxnLst/>
                <a:rect l="l" t="t" r="r" b="b"/>
                <a:pathLst>
                  <a:path w="19202" h="34982" extrusionOk="0">
                    <a:moveTo>
                      <a:pt x="96" y="1"/>
                    </a:moveTo>
                    <a:cubicBezTo>
                      <a:pt x="61" y="1"/>
                      <a:pt x="31" y="16"/>
                      <a:pt x="31" y="46"/>
                    </a:cubicBezTo>
                    <a:cubicBezTo>
                      <a:pt x="1" y="6551"/>
                      <a:pt x="1460" y="13177"/>
                      <a:pt x="4256" y="19165"/>
                    </a:cubicBezTo>
                    <a:cubicBezTo>
                      <a:pt x="7083" y="25153"/>
                      <a:pt x="11217" y="30594"/>
                      <a:pt x="16414" y="34697"/>
                    </a:cubicBezTo>
                    <a:cubicBezTo>
                      <a:pt x="16665" y="34897"/>
                      <a:pt x="16928" y="34982"/>
                      <a:pt x="17181" y="34982"/>
                    </a:cubicBezTo>
                    <a:cubicBezTo>
                      <a:pt x="18278" y="34982"/>
                      <a:pt x="19201" y="33385"/>
                      <a:pt x="18238" y="32570"/>
                    </a:cubicBezTo>
                    <a:cubicBezTo>
                      <a:pt x="13588" y="28436"/>
                      <a:pt x="9515" y="23633"/>
                      <a:pt x="6323" y="18192"/>
                    </a:cubicBezTo>
                    <a:cubicBezTo>
                      <a:pt x="3131" y="12721"/>
                      <a:pt x="852" y="6521"/>
                      <a:pt x="183" y="46"/>
                    </a:cubicBezTo>
                    <a:cubicBezTo>
                      <a:pt x="168" y="16"/>
                      <a:pt x="130" y="1"/>
                      <a:pt x="9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9" name="Google Shape;4079;p25"/>
              <p:cNvSpPr/>
              <p:nvPr/>
            </p:nvSpPr>
            <p:spPr>
              <a:xfrm>
                <a:off x="833875" y="4562275"/>
                <a:ext cx="347300" cy="737100"/>
              </a:xfrm>
              <a:custGeom>
                <a:avLst/>
                <a:gdLst/>
                <a:ahLst/>
                <a:cxnLst/>
                <a:rect l="l" t="t" r="r" b="b"/>
                <a:pathLst>
                  <a:path w="13892" h="29484" extrusionOk="0">
                    <a:moveTo>
                      <a:pt x="532" y="1"/>
                    </a:moveTo>
                    <a:cubicBezTo>
                      <a:pt x="494" y="1"/>
                      <a:pt x="456" y="16"/>
                      <a:pt x="456" y="47"/>
                    </a:cubicBezTo>
                    <a:cubicBezTo>
                      <a:pt x="0" y="5305"/>
                      <a:pt x="760" y="10685"/>
                      <a:pt x="2584" y="15761"/>
                    </a:cubicBezTo>
                    <a:cubicBezTo>
                      <a:pt x="4408" y="20807"/>
                      <a:pt x="7326" y="25488"/>
                      <a:pt x="11155" y="29226"/>
                    </a:cubicBezTo>
                    <a:cubicBezTo>
                      <a:pt x="11341" y="29406"/>
                      <a:pt x="11557" y="29483"/>
                      <a:pt x="11781" y="29483"/>
                    </a:cubicBezTo>
                    <a:cubicBezTo>
                      <a:pt x="12764" y="29483"/>
                      <a:pt x="13891" y="27994"/>
                      <a:pt x="13222" y="27251"/>
                    </a:cubicBezTo>
                    <a:cubicBezTo>
                      <a:pt x="9909" y="23542"/>
                      <a:pt x="6991" y="19469"/>
                      <a:pt x="4712" y="14910"/>
                    </a:cubicBezTo>
                    <a:cubicBezTo>
                      <a:pt x="2432" y="10351"/>
                      <a:pt x="882" y="5305"/>
                      <a:pt x="608" y="47"/>
                    </a:cubicBezTo>
                    <a:cubicBezTo>
                      <a:pt x="608" y="16"/>
                      <a:pt x="570" y="1"/>
                      <a:pt x="53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0" name="Google Shape;4080;p25"/>
              <p:cNvSpPr/>
              <p:nvPr/>
            </p:nvSpPr>
            <p:spPr>
              <a:xfrm>
                <a:off x="975200" y="4323275"/>
                <a:ext cx="213150" cy="942125"/>
              </a:xfrm>
              <a:custGeom>
                <a:avLst/>
                <a:gdLst/>
                <a:ahLst/>
                <a:cxnLst/>
                <a:rect l="l" t="t" r="r" b="b"/>
                <a:pathLst>
                  <a:path w="8526" h="37685" extrusionOk="0">
                    <a:moveTo>
                      <a:pt x="1686" y="0"/>
                    </a:moveTo>
                    <a:cubicBezTo>
                      <a:pt x="1661" y="0"/>
                      <a:pt x="1642" y="10"/>
                      <a:pt x="1642" y="32"/>
                    </a:cubicBezTo>
                    <a:cubicBezTo>
                      <a:pt x="335" y="6111"/>
                      <a:pt x="1" y="12494"/>
                      <a:pt x="639" y="18786"/>
                    </a:cubicBezTo>
                    <a:cubicBezTo>
                      <a:pt x="1247" y="25078"/>
                      <a:pt x="2888" y="31279"/>
                      <a:pt x="5502" y="37023"/>
                    </a:cubicBezTo>
                    <a:cubicBezTo>
                      <a:pt x="5721" y="37490"/>
                      <a:pt x="6138" y="37684"/>
                      <a:pt x="6581" y="37684"/>
                    </a:cubicBezTo>
                    <a:cubicBezTo>
                      <a:pt x="7495" y="37684"/>
                      <a:pt x="8525" y="36860"/>
                      <a:pt x="8177" y="35899"/>
                    </a:cubicBezTo>
                    <a:cubicBezTo>
                      <a:pt x="5958" y="30276"/>
                      <a:pt x="4104" y="24500"/>
                      <a:pt x="2919" y="18512"/>
                    </a:cubicBezTo>
                    <a:cubicBezTo>
                      <a:pt x="1764" y="12494"/>
                      <a:pt x="1217" y="6263"/>
                      <a:pt x="1794" y="93"/>
                    </a:cubicBezTo>
                    <a:cubicBezTo>
                      <a:pt x="1794" y="34"/>
                      <a:pt x="1731" y="0"/>
                      <a:pt x="168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1" name="Google Shape;4081;p25"/>
              <p:cNvSpPr/>
              <p:nvPr/>
            </p:nvSpPr>
            <p:spPr>
              <a:xfrm>
                <a:off x="1135550" y="4439350"/>
                <a:ext cx="177600" cy="818450"/>
              </a:xfrm>
              <a:custGeom>
                <a:avLst/>
                <a:gdLst/>
                <a:ahLst/>
                <a:cxnLst/>
                <a:rect l="l" t="t" r="r" b="b"/>
                <a:pathLst>
                  <a:path w="7104" h="32738" extrusionOk="0">
                    <a:moveTo>
                      <a:pt x="7007" y="1"/>
                    </a:moveTo>
                    <a:cubicBezTo>
                      <a:pt x="6988" y="1"/>
                      <a:pt x="6970" y="12"/>
                      <a:pt x="6961" y="39"/>
                    </a:cubicBezTo>
                    <a:cubicBezTo>
                      <a:pt x="4104" y="4720"/>
                      <a:pt x="2098" y="9948"/>
                      <a:pt x="1064" y="15389"/>
                    </a:cubicBezTo>
                    <a:cubicBezTo>
                      <a:pt x="61" y="20830"/>
                      <a:pt x="0" y="26484"/>
                      <a:pt x="1064" y="31924"/>
                    </a:cubicBezTo>
                    <a:cubicBezTo>
                      <a:pt x="1176" y="32497"/>
                      <a:pt x="1695" y="32738"/>
                      <a:pt x="2261" y="32738"/>
                    </a:cubicBezTo>
                    <a:cubicBezTo>
                      <a:pt x="3078" y="32738"/>
                      <a:pt x="3993" y="32235"/>
                      <a:pt x="3921" y="31499"/>
                    </a:cubicBezTo>
                    <a:cubicBezTo>
                      <a:pt x="3253" y="26332"/>
                      <a:pt x="2949" y="21073"/>
                      <a:pt x="3344" y="15754"/>
                    </a:cubicBezTo>
                    <a:cubicBezTo>
                      <a:pt x="3739" y="10435"/>
                      <a:pt x="4864" y="5085"/>
                      <a:pt x="7083" y="100"/>
                    </a:cubicBezTo>
                    <a:cubicBezTo>
                      <a:pt x="7104" y="58"/>
                      <a:pt x="7051" y="1"/>
                      <a:pt x="7007"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2" name="Google Shape;4082;p25"/>
              <p:cNvSpPr/>
              <p:nvPr/>
            </p:nvSpPr>
            <p:spPr>
              <a:xfrm>
                <a:off x="1048150" y="4444050"/>
                <a:ext cx="151750" cy="794475"/>
              </a:xfrm>
              <a:custGeom>
                <a:avLst/>
                <a:gdLst/>
                <a:ahLst/>
                <a:cxnLst/>
                <a:rect l="l" t="t" r="r" b="b"/>
                <a:pathLst>
                  <a:path w="6070" h="31779" extrusionOk="0">
                    <a:moveTo>
                      <a:pt x="2178" y="1"/>
                    </a:moveTo>
                    <a:cubicBezTo>
                      <a:pt x="2151" y="1"/>
                      <a:pt x="2129" y="11"/>
                      <a:pt x="2129" y="34"/>
                    </a:cubicBezTo>
                    <a:cubicBezTo>
                      <a:pt x="700" y="5049"/>
                      <a:pt x="1" y="10368"/>
                      <a:pt x="153" y="15657"/>
                    </a:cubicBezTo>
                    <a:cubicBezTo>
                      <a:pt x="305" y="20946"/>
                      <a:pt x="1308" y="26265"/>
                      <a:pt x="3132" y="31189"/>
                    </a:cubicBezTo>
                    <a:cubicBezTo>
                      <a:pt x="3284" y="31606"/>
                      <a:pt x="3675" y="31778"/>
                      <a:pt x="4115" y="31778"/>
                    </a:cubicBezTo>
                    <a:cubicBezTo>
                      <a:pt x="4993" y="31778"/>
                      <a:pt x="6069" y="31097"/>
                      <a:pt x="5867" y="30308"/>
                    </a:cubicBezTo>
                    <a:cubicBezTo>
                      <a:pt x="4408" y="25505"/>
                      <a:pt x="3192" y="20581"/>
                      <a:pt x="2493" y="15536"/>
                    </a:cubicBezTo>
                    <a:cubicBezTo>
                      <a:pt x="1764" y="10490"/>
                      <a:pt x="1581" y="5232"/>
                      <a:pt x="2280" y="64"/>
                    </a:cubicBezTo>
                    <a:cubicBezTo>
                      <a:pt x="2280" y="27"/>
                      <a:pt x="2222" y="1"/>
                      <a:pt x="217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3" name="Google Shape;4083;p25"/>
              <p:cNvSpPr/>
              <p:nvPr/>
            </p:nvSpPr>
            <p:spPr>
              <a:xfrm>
                <a:off x="681125" y="4466425"/>
                <a:ext cx="447525" cy="781675"/>
              </a:xfrm>
              <a:custGeom>
                <a:avLst/>
                <a:gdLst/>
                <a:ahLst/>
                <a:cxnLst/>
                <a:rect l="l" t="t" r="r" b="b"/>
                <a:pathLst>
                  <a:path w="17901" h="31267" extrusionOk="0">
                    <a:moveTo>
                      <a:pt x="70" y="0"/>
                    </a:moveTo>
                    <a:cubicBezTo>
                      <a:pt x="32" y="0"/>
                      <a:pt x="1" y="15"/>
                      <a:pt x="1" y="51"/>
                    </a:cubicBezTo>
                    <a:cubicBezTo>
                      <a:pt x="609" y="5826"/>
                      <a:pt x="2220" y="11540"/>
                      <a:pt x="4773" y="16799"/>
                    </a:cubicBezTo>
                    <a:cubicBezTo>
                      <a:pt x="7356" y="22088"/>
                      <a:pt x="10852" y="26951"/>
                      <a:pt x="15107" y="30993"/>
                    </a:cubicBezTo>
                    <a:cubicBezTo>
                      <a:pt x="15310" y="31184"/>
                      <a:pt x="15544" y="31266"/>
                      <a:pt x="15782" y="31266"/>
                    </a:cubicBezTo>
                    <a:cubicBezTo>
                      <a:pt x="16796" y="31266"/>
                      <a:pt x="17901" y="29788"/>
                      <a:pt x="17113" y="28927"/>
                    </a:cubicBezTo>
                    <a:cubicBezTo>
                      <a:pt x="13314" y="24854"/>
                      <a:pt x="9788" y="20537"/>
                      <a:pt x="6809" y="15704"/>
                    </a:cubicBezTo>
                    <a:cubicBezTo>
                      <a:pt x="3861" y="10902"/>
                      <a:pt x="1460" y="5644"/>
                      <a:pt x="153" y="20"/>
                    </a:cubicBezTo>
                    <a:cubicBezTo>
                      <a:pt x="127" y="8"/>
                      <a:pt x="97" y="0"/>
                      <a:pt x="70"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4" name="Google Shape;4084;p25"/>
              <p:cNvSpPr/>
              <p:nvPr/>
            </p:nvSpPr>
            <p:spPr>
              <a:xfrm>
                <a:off x="891625" y="4545275"/>
                <a:ext cx="235900" cy="654850"/>
              </a:xfrm>
              <a:custGeom>
                <a:avLst/>
                <a:gdLst/>
                <a:ahLst/>
                <a:cxnLst/>
                <a:rect l="l" t="t" r="r" b="b"/>
                <a:pathLst>
                  <a:path w="9436" h="26194" extrusionOk="0">
                    <a:moveTo>
                      <a:pt x="257" y="0"/>
                    </a:moveTo>
                    <a:cubicBezTo>
                      <a:pt x="219" y="0"/>
                      <a:pt x="183" y="25"/>
                      <a:pt x="183" y="58"/>
                    </a:cubicBezTo>
                    <a:cubicBezTo>
                      <a:pt x="0" y="4496"/>
                      <a:pt x="426" y="9025"/>
                      <a:pt x="1490" y="13402"/>
                    </a:cubicBezTo>
                    <a:cubicBezTo>
                      <a:pt x="2554" y="17748"/>
                      <a:pt x="4256" y="22003"/>
                      <a:pt x="6566" y="25864"/>
                    </a:cubicBezTo>
                    <a:cubicBezTo>
                      <a:pt x="6704" y="26097"/>
                      <a:pt x="6948" y="26194"/>
                      <a:pt x="7231" y="26194"/>
                    </a:cubicBezTo>
                    <a:cubicBezTo>
                      <a:pt x="8131" y="26194"/>
                      <a:pt x="9435" y="25220"/>
                      <a:pt x="9089" y="24526"/>
                    </a:cubicBezTo>
                    <a:cubicBezTo>
                      <a:pt x="7174" y="20696"/>
                      <a:pt x="5320" y="16836"/>
                      <a:pt x="3709" y="12794"/>
                    </a:cubicBezTo>
                    <a:cubicBezTo>
                      <a:pt x="2158" y="8721"/>
                      <a:pt x="882" y="4465"/>
                      <a:pt x="335" y="58"/>
                    </a:cubicBezTo>
                    <a:cubicBezTo>
                      <a:pt x="321" y="17"/>
                      <a:pt x="289" y="0"/>
                      <a:pt x="25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5" name="Google Shape;4085;p25"/>
              <p:cNvSpPr/>
              <p:nvPr/>
            </p:nvSpPr>
            <p:spPr>
              <a:xfrm>
                <a:off x="1189500" y="4528150"/>
                <a:ext cx="188250" cy="676975"/>
              </a:xfrm>
              <a:custGeom>
                <a:avLst/>
                <a:gdLst/>
                <a:ahLst/>
                <a:cxnLst/>
                <a:rect l="l" t="t" r="r" b="b"/>
                <a:pathLst>
                  <a:path w="7530" h="27079" extrusionOk="0">
                    <a:moveTo>
                      <a:pt x="7431" y="1"/>
                    </a:moveTo>
                    <a:cubicBezTo>
                      <a:pt x="7412" y="1"/>
                      <a:pt x="7395" y="4"/>
                      <a:pt x="7387" y="13"/>
                    </a:cubicBezTo>
                    <a:cubicBezTo>
                      <a:pt x="5259" y="3965"/>
                      <a:pt x="3222" y="8068"/>
                      <a:pt x="1794" y="12476"/>
                    </a:cubicBezTo>
                    <a:cubicBezTo>
                      <a:pt x="1125" y="14694"/>
                      <a:pt x="548" y="16974"/>
                      <a:pt x="274" y="19315"/>
                    </a:cubicBezTo>
                    <a:cubicBezTo>
                      <a:pt x="0" y="21625"/>
                      <a:pt x="0" y="24026"/>
                      <a:pt x="365" y="26397"/>
                    </a:cubicBezTo>
                    <a:cubicBezTo>
                      <a:pt x="428" y="26877"/>
                      <a:pt x="937" y="27078"/>
                      <a:pt x="1505" y="27078"/>
                    </a:cubicBezTo>
                    <a:cubicBezTo>
                      <a:pt x="2302" y="27078"/>
                      <a:pt x="3215" y="26679"/>
                      <a:pt x="3162" y="26093"/>
                    </a:cubicBezTo>
                    <a:cubicBezTo>
                      <a:pt x="2858" y="21837"/>
                      <a:pt x="3222" y="17521"/>
                      <a:pt x="4013" y="13114"/>
                    </a:cubicBezTo>
                    <a:cubicBezTo>
                      <a:pt x="4803" y="8707"/>
                      <a:pt x="6049" y="4299"/>
                      <a:pt x="7508" y="44"/>
                    </a:cubicBezTo>
                    <a:cubicBezTo>
                      <a:pt x="7530" y="22"/>
                      <a:pt x="7475" y="1"/>
                      <a:pt x="743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6" name="Google Shape;4086;p25"/>
              <p:cNvSpPr/>
              <p:nvPr/>
            </p:nvSpPr>
            <p:spPr>
              <a:xfrm>
                <a:off x="1097550" y="4422550"/>
                <a:ext cx="113050" cy="736850"/>
              </a:xfrm>
              <a:custGeom>
                <a:avLst/>
                <a:gdLst/>
                <a:ahLst/>
                <a:cxnLst/>
                <a:rect l="l" t="t" r="r" b="b"/>
                <a:pathLst>
                  <a:path w="4522" h="29474" extrusionOk="0">
                    <a:moveTo>
                      <a:pt x="4417" y="0"/>
                    </a:moveTo>
                    <a:cubicBezTo>
                      <a:pt x="4400" y="0"/>
                      <a:pt x="4386" y="4"/>
                      <a:pt x="4378" y="12"/>
                    </a:cubicBezTo>
                    <a:cubicBezTo>
                      <a:pt x="2402" y="4420"/>
                      <a:pt x="1064" y="9222"/>
                      <a:pt x="548" y="14116"/>
                    </a:cubicBezTo>
                    <a:cubicBezTo>
                      <a:pt x="1" y="18979"/>
                      <a:pt x="244" y="23995"/>
                      <a:pt x="1338" y="28797"/>
                    </a:cubicBezTo>
                    <a:cubicBezTo>
                      <a:pt x="1445" y="29272"/>
                      <a:pt x="1928" y="29473"/>
                      <a:pt x="2462" y="29473"/>
                    </a:cubicBezTo>
                    <a:cubicBezTo>
                      <a:pt x="3295" y="29473"/>
                      <a:pt x="4252" y="28984"/>
                      <a:pt x="4104" y="28280"/>
                    </a:cubicBezTo>
                    <a:cubicBezTo>
                      <a:pt x="3435" y="23691"/>
                      <a:pt x="2888" y="19070"/>
                      <a:pt x="2827" y="14298"/>
                    </a:cubicBezTo>
                    <a:cubicBezTo>
                      <a:pt x="2736" y="9557"/>
                      <a:pt x="3192" y="4724"/>
                      <a:pt x="4499" y="73"/>
                    </a:cubicBezTo>
                    <a:cubicBezTo>
                      <a:pt x="4521" y="29"/>
                      <a:pt x="4462" y="0"/>
                      <a:pt x="441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7" name="Google Shape;4087;p25"/>
              <p:cNvSpPr/>
              <p:nvPr/>
            </p:nvSpPr>
            <p:spPr>
              <a:xfrm>
                <a:off x="1205650" y="4653650"/>
                <a:ext cx="552900" cy="650725"/>
              </a:xfrm>
              <a:custGeom>
                <a:avLst/>
                <a:gdLst/>
                <a:ahLst/>
                <a:cxnLst/>
                <a:rect l="l" t="t" r="r" b="b"/>
                <a:pathLst>
                  <a:path w="22116" h="26029" extrusionOk="0">
                    <a:moveTo>
                      <a:pt x="21993" y="1"/>
                    </a:moveTo>
                    <a:cubicBezTo>
                      <a:pt x="21983" y="1"/>
                      <a:pt x="21974" y="3"/>
                      <a:pt x="21969" y="9"/>
                    </a:cubicBezTo>
                    <a:cubicBezTo>
                      <a:pt x="15495" y="8398"/>
                      <a:pt x="8260" y="16240"/>
                      <a:pt x="783" y="23687"/>
                    </a:cubicBezTo>
                    <a:cubicBezTo>
                      <a:pt x="0" y="24470"/>
                      <a:pt x="1147" y="26028"/>
                      <a:pt x="2151" y="26028"/>
                    </a:cubicBezTo>
                    <a:cubicBezTo>
                      <a:pt x="2355" y="26028"/>
                      <a:pt x="2553" y="25964"/>
                      <a:pt x="2728" y="25814"/>
                    </a:cubicBezTo>
                    <a:cubicBezTo>
                      <a:pt x="6771" y="22228"/>
                      <a:pt x="10358" y="18094"/>
                      <a:pt x="13519" y="13717"/>
                    </a:cubicBezTo>
                    <a:cubicBezTo>
                      <a:pt x="16650" y="9310"/>
                      <a:pt x="19446" y="4720"/>
                      <a:pt x="22090" y="100"/>
                    </a:cubicBezTo>
                    <a:cubicBezTo>
                      <a:pt x="22115" y="50"/>
                      <a:pt x="22039" y="1"/>
                      <a:pt x="21993"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8" name="Google Shape;4088;p25"/>
              <p:cNvSpPr/>
              <p:nvPr/>
            </p:nvSpPr>
            <p:spPr>
              <a:xfrm>
                <a:off x="1335875" y="4846725"/>
                <a:ext cx="587500" cy="492325"/>
              </a:xfrm>
              <a:custGeom>
                <a:avLst/>
                <a:gdLst/>
                <a:ahLst/>
                <a:cxnLst/>
                <a:rect l="l" t="t" r="r" b="b"/>
                <a:pathLst>
                  <a:path w="23500" h="19693" extrusionOk="0">
                    <a:moveTo>
                      <a:pt x="23401" y="0"/>
                    </a:moveTo>
                    <a:cubicBezTo>
                      <a:pt x="23396" y="0"/>
                      <a:pt x="23390" y="2"/>
                      <a:pt x="23386" y="6"/>
                    </a:cubicBezTo>
                    <a:cubicBezTo>
                      <a:pt x="15848" y="5781"/>
                      <a:pt x="8219" y="11404"/>
                      <a:pt x="802" y="17210"/>
                    </a:cubicBezTo>
                    <a:cubicBezTo>
                      <a:pt x="0" y="17852"/>
                      <a:pt x="1150" y="19692"/>
                      <a:pt x="2100" y="19692"/>
                    </a:cubicBezTo>
                    <a:cubicBezTo>
                      <a:pt x="2230" y="19692"/>
                      <a:pt x="2357" y="19658"/>
                      <a:pt x="2474" y="19581"/>
                    </a:cubicBezTo>
                    <a:cubicBezTo>
                      <a:pt x="6425" y="16906"/>
                      <a:pt x="10073" y="13745"/>
                      <a:pt x="13507" y="10401"/>
                    </a:cubicBezTo>
                    <a:cubicBezTo>
                      <a:pt x="16942" y="7058"/>
                      <a:pt x="20195" y="3532"/>
                      <a:pt x="23447" y="128"/>
                    </a:cubicBezTo>
                    <a:cubicBezTo>
                      <a:pt x="23499" y="75"/>
                      <a:pt x="23439" y="0"/>
                      <a:pt x="2340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9" name="Google Shape;4089;p25"/>
              <p:cNvSpPr/>
              <p:nvPr/>
            </p:nvSpPr>
            <p:spPr>
              <a:xfrm>
                <a:off x="1427775" y="4767625"/>
                <a:ext cx="371950" cy="441550"/>
              </a:xfrm>
              <a:custGeom>
                <a:avLst/>
                <a:gdLst/>
                <a:ahLst/>
                <a:cxnLst/>
                <a:rect l="l" t="t" r="r" b="b"/>
                <a:pathLst>
                  <a:path w="14878" h="17662" extrusionOk="0">
                    <a:moveTo>
                      <a:pt x="14789" y="1"/>
                    </a:moveTo>
                    <a:cubicBezTo>
                      <a:pt x="14778" y="1"/>
                      <a:pt x="14767" y="3"/>
                      <a:pt x="14756" y="9"/>
                    </a:cubicBezTo>
                    <a:cubicBezTo>
                      <a:pt x="9680" y="4903"/>
                      <a:pt x="4725" y="10040"/>
                      <a:pt x="439" y="15663"/>
                    </a:cubicBezTo>
                    <a:cubicBezTo>
                      <a:pt x="0" y="16257"/>
                      <a:pt x="1425" y="17662"/>
                      <a:pt x="2237" y="17662"/>
                    </a:cubicBezTo>
                    <a:cubicBezTo>
                      <a:pt x="2381" y="17662"/>
                      <a:pt x="2506" y="17618"/>
                      <a:pt x="2597" y="17517"/>
                    </a:cubicBezTo>
                    <a:cubicBezTo>
                      <a:pt x="7430" y="12350"/>
                      <a:pt x="10895" y="5936"/>
                      <a:pt x="14877" y="100"/>
                    </a:cubicBezTo>
                    <a:cubicBezTo>
                      <a:pt x="14877" y="51"/>
                      <a:pt x="14837" y="1"/>
                      <a:pt x="14789"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0" name="Google Shape;4090;p25"/>
              <p:cNvSpPr/>
              <p:nvPr/>
            </p:nvSpPr>
            <p:spPr>
              <a:xfrm>
                <a:off x="723675" y="4419500"/>
                <a:ext cx="294000" cy="687900"/>
              </a:xfrm>
              <a:custGeom>
                <a:avLst/>
                <a:gdLst/>
                <a:ahLst/>
                <a:cxnLst/>
                <a:rect l="l" t="t" r="r" b="b"/>
                <a:pathLst>
                  <a:path w="11760" h="27516" extrusionOk="0">
                    <a:moveTo>
                      <a:pt x="76" y="1"/>
                    </a:moveTo>
                    <a:cubicBezTo>
                      <a:pt x="38" y="1"/>
                      <a:pt x="1" y="23"/>
                      <a:pt x="1" y="74"/>
                    </a:cubicBezTo>
                    <a:cubicBezTo>
                      <a:pt x="1217" y="9466"/>
                      <a:pt x="4104" y="18828"/>
                      <a:pt x="8846" y="27126"/>
                    </a:cubicBezTo>
                    <a:cubicBezTo>
                      <a:pt x="9003" y="27401"/>
                      <a:pt x="9283" y="27516"/>
                      <a:pt x="9602" y="27516"/>
                    </a:cubicBezTo>
                    <a:cubicBezTo>
                      <a:pt x="10517" y="27516"/>
                      <a:pt x="11760" y="26577"/>
                      <a:pt x="11399" y="25788"/>
                    </a:cubicBezTo>
                    <a:cubicBezTo>
                      <a:pt x="9393" y="21624"/>
                      <a:pt x="7265" y="17460"/>
                      <a:pt x="5290" y="13204"/>
                    </a:cubicBezTo>
                    <a:cubicBezTo>
                      <a:pt x="3314" y="8949"/>
                      <a:pt x="1490" y="4603"/>
                      <a:pt x="153" y="43"/>
                    </a:cubicBezTo>
                    <a:cubicBezTo>
                      <a:pt x="139" y="16"/>
                      <a:pt x="107" y="1"/>
                      <a:pt x="7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1" name="Google Shape;4091;p25"/>
              <p:cNvSpPr/>
              <p:nvPr/>
            </p:nvSpPr>
            <p:spPr>
              <a:xfrm>
                <a:off x="1249950" y="4560525"/>
                <a:ext cx="332975" cy="581250"/>
              </a:xfrm>
              <a:custGeom>
                <a:avLst/>
                <a:gdLst/>
                <a:ahLst/>
                <a:cxnLst/>
                <a:rect l="l" t="t" r="r" b="b"/>
                <a:pathLst>
                  <a:path w="13319" h="23250" extrusionOk="0">
                    <a:moveTo>
                      <a:pt x="13219" y="0"/>
                    </a:moveTo>
                    <a:cubicBezTo>
                      <a:pt x="13201" y="0"/>
                      <a:pt x="13184" y="8"/>
                      <a:pt x="13175" y="25"/>
                    </a:cubicBezTo>
                    <a:cubicBezTo>
                      <a:pt x="8798" y="7108"/>
                      <a:pt x="4391" y="14220"/>
                      <a:pt x="409" y="21485"/>
                    </a:cubicBezTo>
                    <a:cubicBezTo>
                      <a:pt x="1" y="22206"/>
                      <a:pt x="1378" y="23250"/>
                      <a:pt x="2273" y="23250"/>
                    </a:cubicBezTo>
                    <a:cubicBezTo>
                      <a:pt x="2510" y="23250"/>
                      <a:pt x="2714" y="23176"/>
                      <a:pt x="2841" y="23004"/>
                    </a:cubicBezTo>
                    <a:cubicBezTo>
                      <a:pt x="5151" y="19509"/>
                      <a:pt x="7035" y="15710"/>
                      <a:pt x="8646" y="11819"/>
                    </a:cubicBezTo>
                    <a:cubicBezTo>
                      <a:pt x="10318" y="7928"/>
                      <a:pt x="11777" y="3977"/>
                      <a:pt x="13297" y="86"/>
                    </a:cubicBezTo>
                    <a:cubicBezTo>
                      <a:pt x="13318" y="43"/>
                      <a:pt x="13264" y="0"/>
                      <a:pt x="13219"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2" name="Google Shape;4092;p25"/>
              <p:cNvSpPr/>
              <p:nvPr/>
            </p:nvSpPr>
            <p:spPr>
              <a:xfrm>
                <a:off x="887050" y="4628250"/>
                <a:ext cx="737125" cy="698900"/>
              </a:xfrm>
              <a:custGeom>
                <a:avLst/>
                <a:gdLst/>
                <a:ahLst/>
                <a:cxnLst/>
                <a:rect l="l" t="t" r="r" b="b"/>
                <a:pathLst>
                  <a:path w="29485" h="27956" extrusionOk="0">
                    <a:moveTo>
                      <a:pt x="21138" y="1"/>
                    </a:moveTo>
                    <a:cubicBezTo>
                      <a:pt x="19419" y="1"/>
                      <a:pt x="17328" y="191"/>
                      <a:pt x="14773" y="538"/>
                    </a:cubicBezTo>
                    <a:cubicBezTo>
                      <a:pt x="13738" y="683"/>
                      <a:pt x="12831" y="729"/>
                      <a:pt x="12012" y="729"/>
                    </a:cubicBezTo>
                    <a:cubicBezTo>
                      <a:pt x="10533" y="729"/>
                      <a:pt x="9344" y="577"/>
                      <a:pt x="8214" y="577"/>
                    </a:cubicBezTo>
                    <a:cubicBezTo>
                      <a:pt x="5895" y="577"/>
                      <a:pt x="3825" y="1218"/>
                      <a:pt x="1" y="5128"/>
                    </a:cubicBezTo>
                    <a:cubicBezTo>
                      <a:pt x="1703" y="15858"/>
                      <a:pt x="5958" y="25675"/>
                      <a:pt x="15959" y="27955"/>
                    </a:cubicBezTo>
                    <a:cubicBezTo>
                      <a:pt x="23466" y="24095"/>
                      <a:pt x="28938" y="16496"/>
                      <a:pt x="29485" y="8198"/>
                    </a:cubicBezTo>
                    <a:cubicBezTo>
                      <a:pt x="28589" y="2279"/>
                      <a:pt x="27089" y="1"/>
                      <a:pt x="21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3" name="Google Shape;4093;p25"/>
              <p:cNvSpPr/>
              <p:nvPr/>
            </p:nvSpPr>
            <p:spPr>
              <a:xfrm>
                <a:off x="637600" y="4720500"/>
                <a:ext cx="1257650" cy="742650"/>
              </a:xfrm>
              <a:custGeom>
                <a:avLst/>
                <a:gdLst/>
                <a:ahLst/>
                <a:cxnLst/>
                <a:rect l="l" t="t" r="r" b="b"/>
                <a:pathLst>
                  <a:path w="50306" h="29706" extrusionOk="0">
                    <a:moveTo>
                      <a:pt x="13199" y="0"/>
                    </a:moveTo>
                    <a:cubicBezTo>
                      <a:pt x="11306" y="0"/>
                      <a:pt x="9297" y="574"/>
                      <a:pt x="7356" y="982"/>
                    </a:cubicBezTo>
                    <a:cubicBezTo>
                      <a:pt x="6749" y="1104"/>
                      <a:pt x="6141" y="1225"/>
                      <a:pt x="5533" y="1286"/>
                    </a:cubicBezTo>
                    <a:cubicBezTo>
                      <a:pt x="2341" y="1742"/>
                      <a:pt x="1" y="4630"/>
                      <a:pt x="244" y="7821"/>
                    </a:cubicBezTo>
                    <a:cubicBezTo>
                      <a:pt x="426" y="10678"/>
                      <a:pt x="1125" y="13475"/>
                      <a:pt x="2250" y="16119"/>
                    </a:cubicBezTo>
                    <a:cubicBezTo>
                      <a:pt x="2797" y="17365"/>
                      <a:pt x="3435" y="18551"/>
                      <a:pt x="4195" y="19675"/>
                    </a:cubicBezTo>
                    <a:cubicBezTo>
                      <a:pt x="5624" y="21925"/>
                      <a:pt x="7508" y="23961"/>
                      <a:pt x="9575" y="25603"/>
                    </a:cubicBezTo>
                    <a:cubicBezTo>
                      <a:pt x="12220" y="27639"/>
                      <a:pt x="15259" y="29128"/>
                      <a:pt x="18512" y="29554"/>
                    </a:cubicBezTo>
                    <a:cubicBezTo>
                      <a:pt x="19241" y="29676"/>
                      <a:pt x="20001" y="29706"/>
                      <a:pt x="20731" y="29706"/>
                    </a:cubicBezTo>
                    <a:cubicBezTo>
                      <a:pt x="22342" y="29706"/>
                      <a:pt x="23922" y="29402"/>
                      <a:pt x="25472" y="28946"/>
                    </a:cubicBezTo>
                    <a:cubicBezTo>
                      <a:pt x="27630" y="28247"/>
                      <a:pt x="29728" y="27244"/>
                      <a:pt x="31703" y="25967"/>
                    </a:cubicBezTo>
                    <a:cubicBezTo>
                      <a:pt x="33892" y="24599"/>
                      <a:pt x="35989" y="23019"/>
                      <a:pt x="38026" y="21408"/>
                    </a:cubicBezTo>
                    <a:lnTo>
                      <a:pt x="48299" y="13444"/>
                    </a:lnTo>
                    <a:cubicBezTo>
                      <a:pt x="48938" y="12928"/>
                      <a:pt x="49485" y="12228"/>
                      <a:pt x="49698" y="11408"/>
                    </a:cubicBezTo>
                    <a:cubicBezTo>
                      <a:pt x="50306" y="9128"/>
                      <a:pt x="48208" y="7852"/>
                      <a:pt x="46445" y="7031"/>
                    </a:cubicBezTo>
                    <a:cubicBezTo>
                      <a:pt x="43193" y="5511"/>
                      <a:pt x="39758" y="3900"/>
                      <a:pt x="36293" y="3687"/>
                    </a:cubicBezTo>
                    <a:cubicBezTo>
                      <a:pt x="36015" y="3668"/>
                      <a:pt x="35735" y="3659"/>
                      <a:pt x="35455" y="3659"/>
                    </a:cubicBezTo>
                    <a:cubicBezTo>
                      <a:pt x="34390" y="3659"/>
                      <a:pt x="33322" y="3800"/>
                      <a:pt x="32311" y="4113"/>
                    </a:cubicBezTo>
                    <a:cubicBezTo>
                      <a:pt x="31247" y="4417"/>
                      <a:pt x="30184" y="4934"/>
                      <a:pt x="29120" y="5389"/>
                    </a:cubicBezTo>
                    <a:cubicBezTo>
                      <a:pt x="27703" y="6027"/>
                      <a:pt x="26249" y="6610"/>
                      <a:pt x="24801" y="6610"/>
                    </a:cubicBezTo>
                    <a:cubicBezTo>
                      <a:pt x="24386" y="6610"/>
                      <a:pt x="23971" y="6562"/>
                      <a:pt x="23557" y="6453"/>
                    </a:cubicBezTo>
                    <a:cubicBezTo>
                      <a:pt x="22767" y="6271"/>
                      <a:pt x="22068" y="5876"/>
                      <a:pt x="21490" y="5389"/>
                    </a:cubicBezTo>
                    <a:cubicBezTo>
                      <a:pt x="19545" y="3900"/>
                      <a:pt x="18147" y="1468"/>
                      <a:pt x="15867" y="496"/>
                    </a:cubicBezTo>
                    <a:cubicBezTo>
                      <a:pt x="15020" y="137"/>
                      <a:pt x="14123" y="0"/>
                      <a:pt x="13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4" name="Google Shape;4094;p25"/>
              <p:cNvSpPr/>
              <p:nvPr/>
            </p:nvSpPr>
            <p:spPr>
              <a:xfrm>
                <a:off x="911375" y="4991350"/>
                <a:ext cx="690625" cy="472575"/>
              </a:xfrm>
              <a:custGeom>
                <a:avLst/>
                <a:gdLst/>
                <a:ahLst/>
                <a:cxnLst/>
                <a:rect l="l" t="t" r="r" b="b"/>
                <a:pathLst>
                  <a:path w="27625" h="18903" extrusionOk="0">
                    <a:moveTo>
                      <a:pt x="23470" y="1"/>
                    </a:moveTo>
                    <a:cubicBezTo>
                      <a:pt x="23450" y="1"/>
                      <a:pt x="23436" y="8"/>
                      <a:pt x="23436" y="27"/>
                    </a:cubicBezTo>
                    <a:cubicBezTo>
                      <a:pt x="20822" y="4586"/>
                      <a:pt x="17812" y="8872"/>
                      <a:pt x="14591" y="12914"/>
                    </a:cubicBezTo>
                    <a:cubicBezTo>
                      <a:pt x="14469" y="13036"/>
                      <a:pt x="14408" y="13127"/>
                      <a:pt x="14287" y="13249"/>
                    </a:cubicBezTo>
                    <a:lnTo>
                      <a:pt x="13253" y="14495"/>
                    </a:lnTo>
                    <a:cubicBezTo>
                      <a:pt x="13405" y="14009"/>
                      <a:pt x="13557" y="13553"/>
                      <a:pt x="13709" y="13066"/>
                    </a:cubicBezTo>
                    <a:lnTo>
                      <a:pt x="13831" y="12732"/>
                    </a:lnTo>
                    <a:cubicBezTo>
                      <a:pt x="13861" y="12610"/>
                      <a:pt x="13922" y="12458"/>
                      <a:pt x="13952" y="12337"/>
                    </a:cubicBezTo>
                    <a:cubicBezTo>
                      <a:pt x="14378" y="10939"/>
                      <a:pt x="14712" y="9480"/>
                      <a:pt x="15046" y="8082"/>
                    </a:cubicBezTo>
                    <a:cubicBezTo>
                      <a:pt x="15472" y="6349"/>
                      <a:pt x="15837" y="4586"/>
                      <a:pt x="16262" y="2853"/>
                    </a:cubicBezTo>
                    <a:cubicBezTo>
                      <a:pt x="16262" y="2809"/>
                      <a:pt x="16197" y="2781"/>
                      <a:pt x="16162" y="2781"/>
                    </a:cubicBezTo>
                    <a:cubicBezTo>
                      <a:pt x="16149" y="2781"/>
                      <a:pt x="16141" y="2785"/>
                      <a:pt x="16141" y="2793"/>
                    </a:cubicBezTo>
                    <a:cubicBezTo>
                      <a:pt x="14925" y="5437"/>
                      <a:pt x="13648" y="7960"/>
                      <a:pt x="12402" y="10544"/>
                    </a:cubicBezTo>
                    <a:cubicBezTo>
                      <a:pt x="12280" y="10787"/>
                      <a:pt x="12189" y="10969"/>
                      <a:pt x="12098" y="11151"/>
                    </a:cubicBezTo>
                    <a:cubicBezTo>
                      <a:pt x="11885" y="11516"/>
                      <a:pt x="11733" y="11881"/>
                      <a:pt x="11551" y="12215"/>
                    </a:cubicBezTo>
                    <a:cubicBezTo>
                      <a:pt x="11125" y="13097"/>
                      <a:pt x="10669" y="13978"/>
                      <a:pt x="10274" y="14860"/>
                    </a:cubicBezTo>
                    <a:cubicBezTo>
                      <a:pt x="10335" y="13826"/>
                      <a:pt x="10366" y="12793"/>
                      <a:pt x="10457" y="11759"/>
                    </a:cubicBezTo>
                    <a:lnTo>
                      <a:pt x="10457" y="11607"/>
                    </a:lnTo>
                    <a:lnTo>
                      <a:pt x="10457" y="11547"/>
                    </a:lnTo>
                    <a:cubicBezTo>
                      <a:pt x="10578" y="9784"/>
                      <a:pt x="10669" y="8051"/>
                      <a:pt x="10882" y="6258"/>
                    </a:cubicBezTo>
                    <a:cubicBezTo>
                      <a:pt x="11065" y="4616"/>
                      <a:pt x="11247" y="3005"/>
                      <a:pt x="11581" y="1364"/>
                    </a:cubicBezTo>
                    <a:cubicBezTo>
                      <a:pt x="11581" y="1343"/>
                      <a:pt x="11538" y="1308"/>
                      <a:pt x="11511" y="1308"/>
                    </a:cubicBezTo>
                    <a:cubicBezTo>
                      <a:pt x="11499" y="1308"/>
                      <a:pt x="11490" y="1315"/>
                      <a:pt x="11490" y="1334"/>
                    </a:cubicBezTo>
                    <a:cubicBezTo>
                      <a:pt x="11338" y="1668"/>
                      <a:pt x="11186" y="2033"/>
                      <a:pt x="11034" y="2398"/>
                    </a:cubicBezTo>
                    <a:cubicBezTo>
                      <a:pt x="10001" y="4920"/>
                      <a:pt x="9119" y="7565"/>
                      <a:pt x="8451" y="10209"/>
                    </a:cubicBezTo>
                    <a:cubicBezTo>
                      <a:pt x="8299" y="10817"/>
                      <a:pt x="8147" y="11425"/>
                      <a:pt x="7995" y="12063"/>
                    </a:cubicBezTo>
                    <a:cubicBezTo>
                      <a:pt x="7782" y="12975"/>
                      <a:pt x="7600" y="13857"/>
                      <a:pt x="7448" y="14769"/>
                    </a:cubicBezTo>
                    <a:cubicBezTo>
                      <a:pt x="7174" y="13857"/>
                      <a:pt x="6931" y="12945"/>
                      <a:pt x="6688" y="12003"/>
                    </a:cubicBezTo>
                    <a:cubicBezTo>
                      <a:pt x="6566" y="11577"/>
                      <a:pt x="6475" y="11212"/>
                      <a:pt x="6384" y="10787"/>
                    </a:cubicBezTo>
                    <a:cubicBezTo>
                      <a:pt x="6110" y="9692"/>
                      <a:pt x="5867" y="8537"/>
                      <a:pt x="5624" y="7413"/>
                    </a:cubicBezTo>
                    <a:cubicBezTo>
                      <a:pt x="5198" y="5224"/>
                      <a:pt x="4894" y="3005"/>
                      <a:pt x="4864" y="756"/>
                    </a:cubicBezTo>
                    <a:cubicBezTo>
                      <a:pt x="4864" y="741"/>
                      <a:pt x="4834" y="733"/>
                      <a:pt x="4799" y="733"/>
                    </a:cubicBezTo>
                    <a:cubicBezTo>
                      <a:pt x="4765" y="733"/>
                      <a:pt x="4727" y="741"/>
                      <a:pt x="4712" y="756"/>
                    </a:cubicBezTo>
                    <a:cubicBezTo>
                      <a:pt x="4408" y="2246"/>
                      <a:pt x="4226" y="3765"/>
                      <a:pt x="4104" y="5316"/>
                    </a:cubicBezTo>
                    <a:cubicBezTo>
                      <a:pt x="3952" y="7200"/>
                      <a:pt x="3952" y="9145"/>
                      <a:pt x="4104" y="11091"/>
                    </a:cubicBezTo>
                    <a:cubicBezTo>
                      <a:pt x="4104" y="11212"/>
                      <a:pt x="4134" y="11364"/>
                      <a:pt x="4134" y="11455"/>
                    </a:cubicBezTo>
                    <a:cubicBezTo>
                      <a:pt x="4226" y="12367"/>
                      <a:pt x="4347" y="13340"/>
                      <a:pt x="4499" y="14252"/>
                    </a:cubicBezTo>
                    <a:cubicBezTo>
                      <a:pt x="4074" y="13553"/>
                      <a:pt x="3678" y="12823"/>
                      <a:pt x="3314" y="12124"/>
                    </a:cubicBezTo>
                    <a:cubicBezTo>
                      <a:pt x="3131" y="11729"/>
                      <a:pt x="2888" y="11303"/>
                      <a:pt x="2706" y="10908"/>
                    </a:cubicBezTo>
                    <a:cubicBezTo>
                      <a:pt x="1612" y="8507"/>
                      <a:pt x="791" y="5893"/>
                      <a:pt x="609" y="3188"/>
                    </a:cubicBezTo>
                    <a:cubicBezTo>
                      <a:pt x="517" y="3218"/>
                      <a:pt x="365" y="3218"/>
                      <a:pt x="365" y="3249"/>
                    </a:cubicBezTo>
                    <a:cubicBezTo>
                      <a:pt x="1" y="5376"/>
                      <a:pt x="1" y="7626"/>
                      <a:pt x="365" y="9844"/>
                    </a:cubicBezTo>
                    <a:cubicBezTo>
                      <a:pt x="517" y="10908"/>
                      <a:pt x="730" y="11911"/>
                      <a:pt x="1034" y="12945"/>
                    </a:cubicBezTo>
                    <a:cubicBezTo>
                      <a:pt x="1216" y="13553"/>
                      <a:pt x="1399" y="14191"/>
                      <a:pt x="1672" y="14799"/>
                    </a:cubicBezTo>
                    <a:cubicBezTo>
                      <a:pt x="4317" y="16866"/>
                      <a:pt x="7356" y="18325"/>
                      <a:pt x="10609" y="18750"/>
                    </a:cubicBezTo>
                    <a:cubicBezTo>
                      <a:pt x="11338" y="18872"/>
                      <a:pt x="12098" y="18902"/>
                      <a:pt x="12828" y="18902"/>
                    </a:cubicBezTo>
                    <a:cubicBezTo>
                      <a:pt x="14439" y="18902"/>
                      <a:pt x="16019" y="18598"/>
                      <a:pt x="17569" y="18142"/>
                    </a:cubicBezTo>
                    <a:cubicBezTo>
                      <a:pt x="18512" y="17200"/>
                      <a:pt x="19393" y="16197"/>
                      <a:pt x="20214" y="15194"/>
                    </a:cubicBezTo>
                    <a:cubicBezTo>
                      <a:pt x="20609" y="14738"/>
                      <a:pt x="20974" y="14252"/>
                      <a:pt x="21338" y="13735"/>
                    </a:cubicBezTo>
                    <a:cubicBezTo>
                      <a:pt x="23831" y="10392"/>
                      <a:pt x="25837" y="6744"/>
                      <a:pt x="27600" y="3097"/>
                    </a:cubicBezTo>
                    <a:cubicBezTo>
                      <a:pt x="27624" y="3072"/>
                      <a:pt x="27550" y="3028"/>
                      <a:pt x="27504" y="3028"/>
                    </a:cubicBezTo>
                    <a:cubicBezTo>
                      <a:pt x="27493" y="3028"/>
                      <a:pt x="27484" y="3030"/>
                      <a:pt x="27478" y="3036"/>
                    </a:cubicBezTo>
                    <a:cubicBezTo>
                      <a:pt x="25138" y="6288"/>
                      <a:pt x="22463" y="9328"/>
                      <a:pt x="19667" y="12185"/>
                    </a:cubicBezTo>
                    <a:cubicBezTo>
                      <a:pt x="18907" y="12945"/>
                      <a:pt x="18086" y="13705"/>
                      <a:pt x="17296" y="14465"/>
                    </a:cubicBezTo>
                    <a:cubicBezTo>
                      <a:pt x="17144" y="14617"/>
                      <a:pt x="16992" y="14769"/>
                      <a:pt x="16840" y="14890"/>
                    </a:cubicBezTo>
                    <a:cubicBezTo>
                      <a:pt x="16931" y="14769"/>
                      <a:pt x="16961" y="14708"/>
                      <a:pt x="17022" y="14586"/>
                    </a:cubicBezTo>
                    <a:cubicBezTo>
                      <a:pt x="17053" y="14495"/>
                      <a:pt x="17113" y="14465"/>
                      <a:pt x="17144" y="14404"/>
                    </a:cubicBezTo>
                    <a:cubicBezTo>
                      <a:pt x="17752" y="13370"/>
                      <a:pt x="18268" y="12306"/>
                      <a:pt x="18816" y="11243"/>
                    </a:cubicBezTo>
                    <a:lnTo>
                      <a:pt x="18816" y="11212"/>
                    </a:lnTo>
                    <a:cubicBezTo>
                      <a:pt x="18907" y="11091"/>
                      <a:pt x="18937" y="10969"/>
                      <a:pt x="18998" y="10848"/>
                    </a:cubicBezTo>
                    <a:cubicBezTo>
                      <a:pt x="20882" y="7352"/>
                      <a:pt x="22311" y="3705"/>
                      <a:pt x="23557" y="57"/>
                    </a:cubicBezTo>
                    <a:cubicBezTo>
                      <a:pt x="23578" y="36"/>
                      <a:pt x="23512" y="1"/>
                      <a:pt x="23470"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5" name="Google Shape;4095;p25"/>
              <p:cNvSpPr/>
              <p:nvPr/>
            </p:nvSpPr>
            <p:spPr>
              <a:xfrm>
                <a:off x="1469100" y="4366957"/>
                <a:ext cx="178250" cy="453725"/>
              </a:xfrm>
              <a:custGeom>
                <a:avLst/>
                <a:gdLst/>
                <a:ahLst/>
                <a:cxnLst/>
                <a:rect l="l" t="t" r="r" b="b"/>
                <a:pathLst>
                  <a:path w="7130" h="18149" extrusionOk="0">
                    <a:moveTo>
                      <a:pt x="7077" y="0"/>
                    </a:moveTo>
                    <a:cubicBezTo>
                      <a:pt x="7046" y="0"/>
                      <a:pt x="7008" y="61"/>
                      <a:pt x="6993" y="183"/>
                    </a:cubicBezTo>
                    <a:cubicBezTo>
                      <a:pt x="6568" y="6171"/>
                      <a:pt x="4349" y="11885"/>
                      <a:pt x="762" y="16596"/>
                    </a:cubicBezTo>
                    <a:cubicBezTo>
                      <a:pt x="24" y="17532"/>
                      <a:pt x="0" y="18148"/>
                      <a:pt x="356" y="18148"/>
                    </a:cubicBezTo>
                    <a:cubicBezTo>
                      <a:pt x="601" y="18148"/>
                      <a:pt x="1026" y="17856"/>
                      <a:pt x="1522" y="17174"/>
                    </a:cubicBezTo>
                    <a:cubicBezTo>
                      <a:pt x="5017" y="12189"/>
                      <a:pt x="6963" y="6201"/>
                      <a:pt x="7115" y="183"/>
                    </a:cubicBezTo>
                    <a:cubicBezTo>
                      <a:pt x="7130" y="61"/>
                      <a:pt x="7107" y="0"/>
                      <a:pt x="70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6" name="Google Shape;4096;p25"/>
              <p:cNvSpPr/>
              <p:nvPr/>
            </p:nvSpPr>
            <p:spPr>
              <a:xfrm>
                <a:off x="1339300" y="4302500"/>
                <a:ext cx="98700" cy="446025"/>
              </a:xfrm>
              <a:custGeom>
                <a:avLst/>
                <a:gdLst/>
                <a:ahLst/>
                <a:cxnLst/>
                <a:rect l="l" t="t" r="r" b="b"/>
                <a:pathLst>
                  <a:path w="3948" h="17841" extrusionOk="0">
                    <a:moveTo>
                      <a:pt x="3205" y="0"/>
                    </a:moveTo>
                    <a:cubicBezTo>
                      <a:pt x="3182" y="0"/>
                      <a:pt x="3158" y="69"/>
                      <a:pt x="3158" y="194"/>
                    </a:cubicBezTo>
                    <a:cubicBezTo>
                      <a:pt x="3553" y="5726"/>
                      <a:pt x="2550" y="11319"/>
                      <a:pt x="422" y="16334"/>
                    </a:cubicBezTo>
                    <a:cubicBezTo>
                      <a:pt x="0" y="17279"/>
                      <a:pt x="93" y="17840"/>
                      <a:pt x="390" y="17840"/>
                    </a:cubicBezTo>
                    <a:cubicBezTo>
                      <a:pt x="628" y="17840"/>
                      <a:pt x="996" y="17480"/>
                      <a:pt x="1334" y="16669"/>
                    </a:cubicBezTo>
                    <a:cubicBezTo>
                      <a:pt x="3310" y="11441"/>
                      <a:pt x="3948" y="5696"/>
                      <a:pt x="3249" y="194"/>
                    </a:cubicBezTo>
                    <a:cubicBezTo>
                      <a:pt x="3249" y="61"/>
                      <a:pt x="3227" y="0"/>
                      <a:pt x="32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7" name="Google Shape;4097;p25"/>
              <p:cNvSpPr/>
              <p:nvPr/>
            </p:nvSpPr>
            <p:spPr>
              <a:xfrm>
                <a:off x="1169975" y="4269200"/>
                <a:ext cx="60575" cy="427100"/>
              </a:xfrm>
              <a:custGeom>
                <a:avLst/>
                <a:gdLst/>
                <a:ahLst/>
                <a:cxnLst/>
                <a:rect l="l" t="t" r="r" b="b"/>
                <a:pathLst>
                  <a:path w="2423" h="17084" extrusionOk="0">
                    <a:moveTo>
                      <a:pt x="277" y="1"/>
                    </a:moveTo>
                    <a:cubicBezTo>
                      <a:pt x="244" y="1"/>
                      <a:pt x="231" y="72"/>
                      <a:pt x="265" y="189"/>
                    </a:cubicBezTo>
                    <a:cubicBezTo>
                      <a:pt x="1754" y="5235"/>
                      <a:pt x="1663" y="10675"/>
                      <a:pt x="265" y="15660"/>
                    </a:cubicBezTo>
                    <a:cubicBezTo>
                      <a:pt x="0" y="16570"/>
                      <a:pt x="158" y="17084"/>
                      <a:pt x="431" y="17084"/>
                    </a:cubicBezTo>
                    <a:cubicBezTo>
                      <a:pt x="660" y="17084"/>
                      <a:pt x="969" y="16723"/>
                      <a:pt x="1177" y="15934"/>
                    </a:cubicBezTo>
                    <a:cubicBezTo>
                      <a:pt x="2423" y="10675"/>
                      <a:pt x="2088" y="5174"/>
                      <a:pt x="386" y="158"/>
                    </a:cubicBezTo>
                    <a:cubicBezTo>
                      <a:pt x="345" y="49"/>
                      <a:pt x="304" y="1"/>
                      <a:pt x="27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8" name="Google Shape;4098;p25"/>
              <p:cNvSpPr/>
              <p:nvPr/>
            </p:nvSpPr>
            <p:spPr>
              <a:xfrm>
                <a:off x="971325" y="4322200"/>
                <a:ext cx="121475" cy="345700"/>
              </a:xfrm>
              <a:custGeom>
                <a:avLst/>
                <a:gdLst/>
                <a:ahLst/>
                <a:cxnLst/>
                <a:rect l="l" t="t" r="r" b="b"/>
                <a:pathLst>
                  <a:path w="4859" h="13828" extrusionOk="0">
                    <a:moveTo>
                      <a:pt x="35" y="1"/>
                    </a:moveTo>
                    <a:cubicBezTo>
                      <a:pt x="4" y="1"/>
                      <a:pt x="0" y="65"/>
                      <a:pt x="34" y="166"/>
                    </a:cubicBezTo>
                    <a:cubicBezTo>
                      <a:pt x="1949" y="4148"/>
                      <a:pt x="3165" y="8434"/>
                      <a:pt x="3773" y="12780"/>
                    </a:cubicBezTo>
                    <a:cubicBezTo>
                      <a:pt x="3860" y="13491"/>
                      <a:pt x="4140" y="13828"/>
                      <a:pt x="4380" y="13828"/>
                    </a:cubicBezTo>
                    <a:cubicBezTo>
                      <a:pt x="4644" y="13828"/>
                      <a:pt x="4858" y="13422"/>
                      <a:pt x="4715" y="12659"/>
                    </a:cubicBezTo>
                    <a:cubicBezTo>
                      <a:pt x="3895" y="8251"/>
                      <a:pt x="2284" y="4026"/>
                      <a:pt x="156" y="136"/>
                    </a:cubicBezTo>
                    <a:cubicBezTo>
                      <a:pt x="102" y="41"/>
                      <a:pt x="60" y="1"/>
                      <a:pt x="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9" name="Google Shape;4099;p25"/>
              <p:cNvSpPr/>
              <p:nvPr/>
            </p:nvSpPr>
            <p:spPr>
              <a:xfrm>
                <a:off x="1601725" y="4346725"/>
                <a:ext cx="95850" cy="67100"/>
              </a:xfrm>
              <a:custGeom>
                <a:avLst/>
                <a:gdLst/>
                <a:ahLst/>
                <a:cxnLst/>
                <a:rect l="l" t="t" r="r" b="b"/>
                <a:pathLst>
                  <a:path w="3834" h="2684" extrusionOk="0">
                    <a:moveTo>
                      <a:pt x="1943" y="1"/>
                    </a:moveTo>
                    <a:cubicBezTo>
                      <a:pt x="852" y="1"/>
                      <a:pt x="1" y="1544"/>
                      <a:pt x="1111" y="2407"/>
                    </a:cubicBezTo>
                    <a:cubicBezTo>
                      <a:pt x="1366" y="2600"/>
                      <a:pt x="1631" y="2683"/>
                      <a:pt x="1882" y="2683"/>
                    </a:cubicBezTo>
                    <a:cubicBezTo>
                      <a:pt x="2977" y="2683"/>
                      <a:pt x="3834" y="1120"/>
                      <a:pt x="2722" y="279"/>
                    </a:cubicBezTo>
                    <a:cubicBezTo>
                      <a:pt x="2463" y="84"/>
                      <a:pt x="2197" y="1"/>
                      <a:pt x="19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0" name="Google Shape;4100;p25"/>
              <p:cNvSpPr/>
              <p:nvPr/>
            </p:nvSpPr>
            <p:spPr>
              <a:xfrm>
                <a:off x="1376125" y="4262450"/>
                <a:ext cx="96525" cy="67025"/>
              </a:xfrm>
              <a:custGeom>
                <a:avLst/>
                <a:gdLst/>
                <a:ahLst/>
                <a:cxnLst/>
                <a:rect l="l" t="t" r="r" b="b"/>
                <a:pathLst>
                  <a:path w="3861" h="2681" extrusionOk="0">
                    <a:moveTo>
                      <a:pt x="1974" y="1"/>
                    </a:moveTo>
                    <a:cubicBezTo>
                      <a:pt x="873" y="1"/>
                      <a:pt x="1" y="1564"/>
                      <a:pt x="1137" y="2404"/>
                    </a:cubicBezTo>
                    <a:cubicBezTo>
                      <a:pt x="1393" y="2597"/>
                      <a:pt x="1657" y="2680"/>
                      <a:pt x="1909" y="2680"/>
                    </a:cubicBezTo>
                    <a:cubicBezTo>
                      <a:pt x="3004" y="2680"/>
                      <a:pt x="3860" y="1117"/>
                      <a:pt x="2748" y="276"/>
                    </a:cubicBezTo>
                    <a:cubicBezTo>
                      <a:pt x="2493" y="83"/>
                      <a:pt x="2227" y="1"/>
                      <a:pt x="19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1" name="Google Shape;4101;p25"/>
              <p:cNvSpPr/>
              <p:nvPr/>
            </p:nvSpPr>
            <p:spPr>
              <a:xfrm>
                <a:off x="1133875" y="4251475"/>
                <a:ext cx="96375" cy="67350"/>
              </a:xfrm>
              <a:custGeom>
                <a:avLst/>
                <a:gdLst/>
                <a:ahLst/>
                <a:cxnLst/>
                <a:rect l="l" t="t" r="r" b="b"/>
                <a:pathLst>
                  <a:path w="3855" h="2694" extrusionOk="0">
                    <a:moveTo>
                      <a:pt x="1952" y="0"/>
                    </a:moveTo>
                    <a:cubicBezTo>
                      <a:pt x="858" y="0"/>
                      <a:pt x="0" y="1557"/>
                      <a:pt x="1131" y="2418"/>
                    </a:cubicBezTo>
                    <a:cubicBezTo>
                      <a:pt x="1387" y="2611"/>
                      <a:pt x="1651" y="2694"/>
                      <a:pt x="1903" y="2694"/>
                    </a:cubicBezTo>
                    <a:cubicBezTo>
                      <a:pt x="2997" y="2694"/>
                      <a:pt x="3854" y="1130"/>
                      <a:pt x="2742" y="290"/>
                    </a:cubicBezTo>
                    <a:cubicBezTo>
                      <a:pt x="2481" y="87"/>
                      <a:pt x="2210" y="0"/>
                      <a:pt x="19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2" name="Google Shape;4102;p25"/>
              <p:cNvSpPr/>
              <p:nvPr/>
            </p:nvSpPr>
            <p:spPr>
              <a:xfrm>
                <a:off x="927700" y="4285175"/>
                <a:ext cx="95100" cy="67075"/>
              </a:xfrm>
              <a:custGeom>
                <a:avLst/>
                <a:gdLst/>
                <a:ahLst/>
                <a:cxnLst/>
                <a:rect l="l" t="t" r="r" b="b"/>
                <a:pathLst>
                  <a:path w="3804" h="2683" extrusionOk="0">
                    <a:moveTo>
                      <a:pt x="1915" y="1"/>
                    </a:moveTo>
                    <a:cubicBezTo>
                      <a:pt x="832" y="1"/>
                      <a:pt x="1" y="1544"/>
                      <a:pt x="1111" y="2407"/>
                    </a:cubicBezTo>
                    <a:cubicBezTo>
                      <a:pt x="1366" y="2600"/>
                      <a:pt x="1630" y="2683"/>
                      <a:pt x="1880" y="2683"/>
                    </a:cubicBezTo>
                    <a:cubicBezTo>
                      <a:pt x="2966" y="2683"/>
                      <a:pt x="3803" y="1120"/>
                      <a:pt x="2691" y="279"/>
                    </a:cubicBezTo>
                    <a:cubicBezTo>
                      <a:pt x="2433" y="84"/>
                      <a:pt x="2167" y="1"/>
                      <a:pt x="191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03" name="Google Shape;4103;p25"/>
            <p:cNvSpPr/>
            <p:nvPr/>
          </p:nvSpPr>
          <p:spPr>
            <a:xfrm>
              <a:off x="1147249" y="17244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4" name="Google Shape;4104;p25"/>
            <p:cNvSpPr/>
            <p:nvPr/>
          </p:nvSpPr>
          <p:spPr>
            <a:xfrm>
              <a:off x="8012876" y="134399"/>
              <a:ext cx="822257" cy="405591"/>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5" name="Google Shape;4105;p25"/>
            <p:cNvSpPr/>
            <p:nvPr/>
          </p:nvSpPr>
          <p:spPr>
            <a:xfrm>
              <a:off x="117850"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106" name="Google Shape;4106;p25"/>
            <p:cNvGrpSpPr/>
            <p:nvPr/>
          </p:nvGrpSpPr>
          <p:grpSpPr>
            <a:xfrm>
              <a:off x="118531" y="2311480"/>
              <a:ext cx="420882" cy="419807"/>
              <a:chOff x="779925" y="724750"/>
              <a:chExt cx="930125" cy="927750"/>
            </a:xfrm>
          </p:grpSpPr>
          <p:sp>
            <p:nvSpPr>
              <p:cNvPr id="4107" name="Google Shape;4107;p25"/>
              <p:cNvSpPr/>
              <p:nvPr/>
            </p:nvSpPr>
            <p:spPr>
              <a:xfrm>
                <a:off x="780675" y="724750"/>
                <a:ext cx="497000" cy="627375"/>
              </a:xfrm>
              <a:custGeom>
                <a:avLst/>
                <a:gdLst/>
                <a:ahLst/>
                <a:cxnLst/>
                <a:rect l="l" t="t" r="r" b="b"/>
                <a:pathLst>
                  <a:path w="19880" h="25095" extrusionOk="0">
                    <a:moveTo>
                      <a:pt x="13897" y="0"/>
                    </a:moveTo>
                    <a:cubicBezTo>
                      <a:pt x="13144" y="0"/>
                      <a:pt x="12346" y="445"/>
                      <a:pt x="12128" y="1205"/>
                    </a:cubicBezTo>
                    <a:cubicBezTo>
                      <a:pt x="11885" y="1934"/>
                      <a:pt x="12280" y="2786"/>
                      <a:pt x="11916" y="3485"/>
                    </a:cubicBezTo>
                    <a:cubicBezTo>
                      <a:pt x="11399" y="4670"/>
                      <a:pt x="9302" y="4670"/>
                      <a:pt x="9150" y="5916"/>
                    </a:cubicBezTo>
                    <a:cubicBezTo>
                      <a:pt x="9119" y="6281"/>
                      <a:pt x="9302" y="6707"/>
                      <a:pt x="9150" y="7102"/>
                    </a:cubicBezTo>
                    <a:cubicBezTo>
                      <a:pt x="8998" y="7497"/>
                      <a:pt x="8481" y="7618"/>
                      <a:pt x="8086" y="7862"/>
                    </a:cubicBezTo>
                    <a:cubicBezTo>
                      <a:pt x="7204" y="8348"/>
                      <a:pt x="6870" y="9473"/>
                      <a:pt x="6992" y="10476"/>
                    </a:cubicBezTo>
                    <a:cubicBezTo>
                      <a:pt x="7113" y="11448"/>
                      <a:pt x="7599" y="12360"/>
                      <a:pt x="8086" y="13242"/>
                    </a:cubicBezTo>
                    <a:cubicBezTo>
                      <a:pt x="7763" y="13434"/>
                      <a:pt x="7409" y="13500"/>
                      <a:pt x="7038" y="13500"/>
                    </a:cubicBezTo>
                    <a:cubicBezTo>
                      <a:pt x="6229" y="13500"/>
                      <a:pt x="5337" y="13186"/>
                      <a:pt x="4505" y="13186"/>
                    </a:cubicBezTo>
                    <a:cubicBezTo>
                      <a:pt x="4210" y="13186"/>
                      <a:pt x="3922" y="13226"/>
                      <a:pt x="3648" y="13333"/>
                    </a:cubicBezTo>
                    <a:cubicBezTo>
                      <a:pt x="2463" y="13789"/>
                      <a:pt x="2037" y="15552"/>
                      <a:pt x="2919" y="16524"/>
                    </a:cubicBezTo>
                    <a:cubicBezTo>
                      <a:pt x="1703" y="17436"/>
                      <a:pt x="335" y="18652"/>
                      <a:pt x="608" y="20111"/>
                    </a:cubicBezTo>
                    <a:cubicBezTo>
                      <a:pt x="669" y="20445"/>
                      <a:pt x="821" y="20810"/>
                      <a:pt x="821" y="21175"/>
                    </a:cubicBezTo>
                    <a:cubicBezTo>
                      <a:pt x="821" y="22026"/>
                      <a:pt x="1" y="22664"/>
                      <a:pt x="1" y="23515"/>
                    </a:cubicBezTo>
                    <a:cubicBezTo>
                      <a:pt x="1" y="24214"/>
                      <a:pt x="639" y="24792"/>
                      <a:pt x="1338" y="24944"/>
                    </a:cubicBezTo>
                    <a:cubicBezTo>
                      <a:pt x="1774" y="25048"/>
                      <a:pt x="2849" y="25095"/>
                      <a:pt x="3709" y="25095"/>
                    </a:cubicBezTo>
                    <a:cubicBezTo>
                      <a:pt x="4108" y="25095"/>
                      <a:pt x="4460" y="25085"/>
                      <a:pt x="4681" y="25065"/>
                    </a:cubicBezTo>
                    <a:cubicBezTo>
                      <a:pt x="10639" y="24336"/>
                      <a:pt x="10913" y="24306"/>
                      <a:pt x="14864" y="21448"/>
                    </a:cubicBezTo>
                    <a:cubicBezTo>
                      <a:pt x="15046" y="21327"/>
                      <a:pt x="15229" y="21175"/>
                      <a:pt x="15411" y="21023"/>
                    </a:cubicBezTo>
                    <a:cubicBezTo>
                      <a:pt x="17296" y="19655"/>
                      <a:pt x="17934" y="19108"/>
                      <a:pt x="18542" y="17011"/>
                    </a:cubicBezTo>
                    <a:cubicBezTo>
                      <a:pt x="18663" y="16676"/>
                      <a:pt x="18755" y="16312"/>
                      <a:pt x="18846" y="15977"/>
                    </a:cubicBezTo>
                    <a:cubicBezTo>
                      <a:pt x="19271" y="14488"/>
                      <a:pt x="19484" y="12968"/>
                      <a:pt x="19606" y="11448"/>
                    </a:cubicBezTo>
                    <a:cubicBezTo>
                      <a:pt x="19879" y="7770"/>
                      <a:pt x="19059" y="3758"/>
                      <a:pt x="16384" y="1205"/>
                    </a:cubicBezTo>
                    <a:cubicBezTo>
                      <a:pt x="15776" y="627"/>
                      <a:pt x="15016" y="111"/>
                      <a:pt x="14165" y="20"/>
                    </a:cubicBezTo>
                    <a:cubicBezTo>
                      <a:pt x="14077" y="7"/>
                      <a:pt x="13987" y="0"/>
                      <a:pt x="13897"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8" name="Google Shape;4108;p25"/>
              <p:cNvSpPr/>
              <p:nvPr/>
            </p:nvSpPr>
            <p:spPr>
              <a:xfrm>
                <a:off x="779925" y="724750"/>
                <a:ext cx="496225" cy="627375"/>
              </a:xfrm>
              <a:custGeom>
                <a:avLst/>
                <a:gdLst/>
                <a:ahLst/>
                <a:cxnLst/>
                <a:rect l="l" t="t" r="r" b="b"/>
                <a:pathLst>
                  <a:path w="19849" h="25095" extrusionOk="0">
                    <a:moveTo>
                      <a:pt x="13889" y="0"/>
                    </a:moveTo>
                    <a:cubicBezTo>
                      <a:pt x="13119" y="0"/>
                      <a:pt x="12342" y="445"/>
                      <a:pt x="12098" y="1205"/>
                    </a:cubicBezTo>
                    <a:cubicBezTo>
                      <a:pt x="11885" y="1934"/>
                      <a:pt x="12250" y="2786"/>
                      <a:pt x="11915" y="3485"/>
                    </a:cubicBezTo>
                    <a:cubicBezTo>
                      <a:pt x="11399" y="4670"/>
                      <a:pt x="9301" y="4670"/>
                      <a:pt x="9149" y="5916"/>
                    </a:cubicBezTo>
                    <a:cubicBezTo>
                      <a:pt x="9119" y="6281"/>
                      <a:pt x="9301" y="6707"/>
                      <a:pt x="9149" y="7102"/>
                    </a:cubicBezTo>
                    <a:cubicBezTo>
                      <a:pt x="8997" y="7497"/>
                      <a:pt x="8450" y="7618"/>
                      <a:pt x="8085" y="7862"/>
                    </a:cubicBezTo>
                    <a:cubicBezTo>
                      <a:pt x="7204" y="8348"/>
                      <a:pt x="6870" y="9473"/>
                      <a:pt x="6991" y="10476"/>
                    </a:cubicBezTo>
                    <a:cubicBezTo>
                      <a:pt x="7082" y="11448"/>
                      <a:pt x="7599" y="12360"/>
                      <a:pt x="8085" y="13242"/>
                    </a:cubicBezTo>
                    <a:cubicBezTo>
                      <a:pt x="7755" y="13434"/>
                      <a:pt x="7398" y="13500"/>
                      <a:pt x="7025" y="13500"/>
                    </a:cubicBezTo>
                    <a:cubicBezTo>
                      <a:pt x="6213" y="13500"/>
                      <a:pt x="5329" y="13186"/>
                      <a:pt x="4502" y="13186"/>
                    </a:cubicBezTo>
                    <a:cubicBezTo>
                      <a:pt x="4208" y="13186"/>
                      <a:pt x="3921" y="13226"/>
                      <a:pt x="3648" y="13333"/>
                    </a:cubicBezTo>
                    <a:cubicBezTo>
                      <a:pt x="2462" y="13789"/>
                      <a:pt x="2037" y="15552"/>
                      <a:pt x="2918" y="16524"/>
                    </a:cubicBezTo>
                    <a:cubicBezTo>
                      <a:pt x="1702" y="17436"/>
                      <a:pt x="334" y="18652"/>
                      <a:pt x="608" y="20111"/>
                    </a:cubicBezTo>
                    <a:cubicBezTo>
                      <a:pt x="669" y="20476"/>
                      <a:pt x="821" y="20810"/>
                      <a:pt x="821" y="21175"/>
                    </a:cubicBezTo>
                    <a:cubicBezTo>
                      <a:pt x="821" y="22026"/>
                      <a:pt x="0" y="22664"/>
                      <a:pt x="0" y="23515"/>
                    </a:cubicBezTo>
                    <a:cubicBezTo>
                      <a:pt x="0" y="24214"/>
                      <a:pt x="638" y="24792"/>
                      <a:pt x="1307" y="24944"/>
                    </a:cubicBezTo>
                    <a:cubicBezTo>
                      <a:pt x="1764" y="25048"/>
                      <a:pt x="2846" y="25095"/>
                      <a:pt x="3698" y="25095"/>
                    </a:cubicBezTo>
                    <a:cubicBezTo>
                      <a:pt x="4093" y="25095"/>
                      <a:pt x="4439" y="25085"/>
                      <a:pt x="4651" y="25065"/>
                    </a:cubicBezTo>
                    <a:cubicBezTo>
                      <a:pt x="10639" y="24336"/>
                      <a:pt x="10882" y="24306"/>
                      <a:pt x="14833" y="21448"/>
                    </a:cubicBezTo>
                    <a:lnTo>
                      <a:pt x="14833" y="21448"/>
                    </a:lnTo>
                    <a:cubicBezTo>
                      <a:pt x="11702" y="22512"/>
                      <a:pt x="8359" y="23211"/>
                      <a:pt x="4894" y="23606"/>
                    </a:cubicBezTo>
                    <a:cubicBezTo>
                      <a:pt x="4603" y="23638"/>
                      <a:pt x="4309" y="23662"/>
                      <a:pt x="4021" y="23662"/>
                    </a:cubicBezTo>
                    <a:cubicBezTo>
                      <a:pt x="3465" y="23662"/>
                      <a:pt x="2933" y="23572"/>
                      <a:pt x="2493" y="23272"/>
                    </a:cubicBezTo>
                    <a:cubicBezTo>
                      <a:pt x="1733" y="22755"/>
                      <a:pt x="1520" y="21570"/>
                      <a:pt x="2006" y="20780"/>
                    </a:cubicBezTo>
                    <a:cubicBezTo>
                      <a:pt x="2158" y="20506"/>
                      <a:pt x="2401" y="20263"/>
                      <a:pt x="2493" y="19929"/>
                    </a:cubicBezTo>
                    <a:cubicBezTo>
                      <a:pt x="2584" y="19473"/>
                      <a:pt x="2249" y="19017"/>
                      <a:pt x="2341" y="18561"/>
                    </a:cubicBezTo>
                    <a:cubicBezTo>
                      <a:pt x="2523" y="17679"/>
                      <a:pt x="4012" y="17527"/>
                      <a:pt x="4012" y="16676"/>
                    </a:cubicBezTo>
                    <a:cubicBezTo>
                      <a:pt x="4012" y="16312"/>
                      <a:pt x="3739" y="15977"/>
                      <a:pt x="3708" y="15643"/>
                    </a:cubicBezTo>
                    <a:cubicBezTo>
                      <a:pt x="3617" y="14913"/>
                      <a:pt x="4559" y="14488"/>
                      <a:pt x="5319" y="14457"/>
                    </a:cubicBezTo>
                    <a:cubicBezTo>
                      <a:pt x="5426" y="14452"/>
                      <a:pt x="5531" y="14450"/>
                      <a:pt x="5636" y="14450"/>
                    </a:cubicBezTo>
                    <a:cubicBezTo>
                      <a:pt x="6160" y="14450"/>
                      <a:pt x="6667" y="14513"/>
                      <a:pt x="7174" y="14640"/>
                    </a:cubicBezTo>
                    <a:cubicBezTo>
                      <a:pt x="7445" y="14717"/>
                      <a:pt x="7740" y="14807"/>
                      <a:pt x="8006" y="14807"/>
                    </a:cubicBezTo>
                    <a:cubicBezTo>
                      <a:pt x="8157" y="14807"/>
                      <a:pt x="8298" y="14778"/>
                      <a:pt x="8420" y="14701"/>
                    </a:cubicBezTo>
                    <a:cubicBezTo>
                      <a:pt x="8936" y="14336"/>
                      <a:pt x="8815" y="13546"/>
                      <a:pt x="8541" y="12968"/>
                    </a:cubicBezTo>
                    <a:cubicBezTo>
                      <a:pt x="7994" y="11813"/>
                      <a:pt x="7417" y="10354"/>
                      <a:pt x="8146" y="9260"/>
                    </a:cubicBezTo>
                    <a:cubicBezTo>
                      <a:pt x="8724" y="8378"/>
                      <a:pt x="9970" y="8074"/>
                      <a:pt x="10395" y="7132"/>
                    </a:cubicBezTo>
                    <a:cubicBezTo>
                      <a:pt x="10669" y="6555"/>
                      <a:pt x="10547" y="5916"/>
                      <a:pt x="10851" y="5430"/>
                    </a:cubicBezTo>
                    <a:cubicBezTo>
                      <a:pt x="11277" y="4700"/>
                      <a:pt x="12341" y="4518"/>
                      <a:pt x="12706" y="3758"/>
                    </a:cubicBezTo>
                    <a:cubicBezTo>
                      <a:pt x="13070" y="3059"/>
                      <a:pt x="12766" y="2147"/>
                      <a:pt x="13222" y="1539"/>
                    </a:cubicBezTo>
                    <a:cubicBezTo>
                      <a:pt x="13436" y="1240"/>
                      <a:pt x="13816" y="1106"/>
                      <a:pt x="14192" y="1106"/>
                    </a:cubicBezTo>
                    <a:cubicBezTo>
                      <a:pt x="14350" y="1106"/>
                      <a:pt x="14507" y="1130"/>
                      <a:pt x="14651" y="1175"/>
                    </a:cubicBezTo>
                    <a:cubicBezTo>
                      <a:pt x="15137" y="1327"/>
                      <a:pt x="15563" y="1691"/>
                      <a:pt x="15958" y="2086"/>
                    </a:cubicBezTo>
                    <a:cubicBezTo>
                      <a:pt x="17934" y="4153"/>
                      <a:pt x="18876" y="7041"/>
                      <a:pt x="19149" y="9898"/>
                    </a:cubicBezTo>
                    <a:cubicBezTo>
                      <a:pt x="19241" y="11600"/>
                      <a:pt x="19180" y="13333"/>
                      <a:pt x="18997" y="15035"/>
                    </a:cubicBezTo>
                    <a:cubicBezTo>
                      <a:pt x="18937" y="15308"/>
                      <a:pt x="18906" y="15643"/>
                      <a:pt x="18845" y="15977"/>
                    </a:cubicBezTo>
                    <a:cubicBezTo>
                      <a:pt x="19241" y="14488"/>
                      <a:pt x="19484" y="12968"/>
                      <a:pt x="19605" y="11448"/>
                    </a:cubicBezTo>
                    <a:cubicBezTo>
                      <a:pt x="19849" y="7770"/>
                      <a:pt x="19058" y="3758"/>
                      <a:pt x="16353" y="1205"/>
                    </a:cubicBezTo>
                    <a:cubicBezTo>
                      <a:pt x="15745" y="627"/>
                      <a:pt x="14985" y="111"/>
                      <a:pt x="14165" y="20"/>
                    </a:cubicBezTo>
                    <a:cubicBezTo>
                      <a:pt x="14073" y="7"/>
                      <a:pt x="13981" y="0"/>
                      <a:pt x="138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9" name="Google Shape;4109;p25"/>
              <p:cNvSpPr/>
              <p:nvPr/>
            </p:nvSpPr>
            <p:spPr>
              <a:xfrm>
                <a:off x="1128525" y="761300"/>
                <a:ext cx="138500" cy="424075"/>
              </a:xfrm>
              <a:custGeom>
                <a:avLst/>
                <a:gdLst/>
                <a:ahLst/>
                <a:cxnLst/>
                <a:rect l="l" t="t" r="r" b="b"/>
                <a:pathLst>
                  <a:path w="5540" h="16963" extrusionOk="0">
                    <a:moveTo>
                      <a:pt x="154" y="0"/>
                    </a:moveTo>
                    <a:cubicBezTo>
                      <a:pt x="62" y="0"/>
                      <a:pt x="0" y="94"/>
                      <a:pt x="99" y="168"/>
                    </a:cubicBezTo>
                    <a:cubicBezTo>
                      <a:pt x="5540" y="4728"/>
                      <a:pt x="2227" y="10746"/>
                      <a:pt x="2227" y="16643"/>
                    </a:cubicBezTo>
                    <a:cubicBezTo>
                      <a:pt x="2227" y="16856"/>
                      <a:pt x="2371" y="16962"/>
                      <a:pt x="2519" y="16962"/>
                    </a:cubicBezTo>
                    <a:cubicBezTo>
                      <a:pt x="2667" y="16962"/>
                      <a:pt x="2819" y="16856"/>
                      <a:pt x="2835" y="16643"/>
                    </a:cubicBezTo>
                    <a:cubicBezTo>
                      <a:pt x="3442" y="11749"/>
                      <a:pt x="5479" y="3238"/>
                      <a:pt x="221" y="17"/>
                    </a:cubicBezTo>
                    <a:cubicBezTo>
                      <a:pt x="198" y="5"/>
                      <a:pt x="175" y="0"/>
                      <a:pt x="1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0" name="Google Shape;4110;p25"/>
              <p:cNvSpPr/>
              <p:nvPr/>
            </p:nvSpPr>
            <p:spPr>
              <a:xfrm>
                <a:off x="854375" y="1222400"/>
                <a:ext cx="298975" cy="73850"/>
              </a:xfrm>
              <a:custGeom>
                <a:avLst/>
                <a:gdLst/>
                <a:ahLst/>
                <a:cxnLst/>
                <a:rect l="l" t="t" r="r" b="b"/>
                <a:pathLst>
                  <a:path w="11959" h="2954" extrusionOk="0">
                    <a:moveTo>
                      <a:pt x="11554" y="1"/>
                    </a:moveTo>
                    <a:cubicBezTo>
                      <a:pt x="11501" y="1"/>
                      <a:pt x="11448" y="17"/>
                      <a:pt x="11399" y="53"/>
                    </a:cubicBezTo>
                    <a:cubicBezTo>
                      <a:pt x="8451" y="2576"/>
                      <a:pt x="3861" y="2606"/>
                      <a:pt x="153" y="2728"/>
                    </a:cubicBezTo>
                    <a:cubicBezTo>
                      <a:pt x="1" y="2728"/>
                      <a:pt x="1" y="2910"/>
                      <a:pt x="122" y="2910"/>
                    </a:cubicBezTo>
                    <a:cubicBezTo>
                      <a:pt x="753" y="2936"/>
                      <a:pt x="1416" y="2954"/>
                      <a:pt x="2096" y="2954"/>
                    </a:cubicBezTo>
                    <a:cubicBezTo>
                      <a:pt x="5450" y="2954"/>
                      <a:pt x="9237" y="2520"/>
                      <a:pt x="11764" y="448"/>
                    </a:cubicBezTo>
                    <a:cubicBezTo>
                      <a:pt x="11959" y="254"/>
                      <a:pt x="11764" y="1"/>
                      <a:pt x="115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1" name="Google Shape;4111;p25"/>
              <p:cNvSpPr/>
              <p:nvPr/>
            </p:nvSpPr>
            <p:spPr>
              <a:xfrm>
                <a:off x="1001325" y="1070025"/>
                <a:ext cx="175125" cy="149000"/>
              </a:xfrm>
              <a:custGeom>
                <a:avLst/>
                <a:gdLst/>
                <a:ahLst/>
                <a:cxnLst/>
                <a:rect l="l" t="t" r="r" b="b"/>
                <a:pathLst>
                  <a:path w="7005" h="5960" extrusionOk="0">
                    <a:moveTo>
                      <a:pt x="163" y="0"/>
                    </a:moveTo>
                    <a:cubicBezTo>
                      <a:pt x="94" y="0"/>
                      <a:pt x="0" y="55"/>
                      <a:pt x="50" y="130"/>
                    </a:cubicBezTo>
                    <a:cubicBezTo>
                      <a:pt x="1539" y="2409"/>
                      <a:pt x="3910" y="4780"/>
                      <a:pt x="6403" y="5935"/>
                    </a:cubicBezTo>
                    <a:cubicBezTo>
                      <a:pt x="6439" y="5952"/>
                      <a:pt x="6476" y="5959"/>
                      <a:pt x="6511" y="5959"/>
                    </a:cubicBezTo>
                    <a:cubicBezTo>
                      <a:pt x="6796" y="5959"/>
                      <a:pt x="7005" y="5459"/>
                      <a:pt x="6707" y="5297"/>
                    </a:cubicBezTo>
                    <a:cubicBezTo>
                      <a:pt x="4123" y="4020"/>
                      <a:pt x="2087" y="2136"/>
                      <a:pt x="202" y="8"/>
                    </a:cubicBezTo>
                    <a:cubicBezTo>
                      <a:pt x="191" y="3"/>
                      <a:pt x="178" y="0"/>
                      <a:pt x="1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2" name="Google Shape;4112;p25"/>
              <p:cNvSpPr/>
              <p:nvPr/>
            </p:nvSpPr>
            <p:spPr>
              <a:xfrm>
                <a:off x="1119100" y="852500"/>
                <a:ext cx="93975" cy="156375"/>
              </a:xfrm>
              <a:custGeom>
                <a:avLst/>
                <a:gdLst/>
                <a:ahLst/>
                <a:cxnLst/>
                <a:rect l="l" t="t" r="r" b="b"/>
                <a:pathLst>
                  <a:path w="3759" h="6255" extrusionOk="0">
                    <a:moveTo>
                      <a:pt x="177" y="0"/>
                    </a:moveTo>
                    <a:cubicBezTo>
                      <a:pt x="83" y="0"/>
                      <a:pt x="0" y="80"/>
                      <a:pt x="20" y="198"/>
                    </a:cubicBezTo>
                    <a:cubicBezTo>
                      <a:pt x="294" y="1262"/>
                      <a:pt x="932" y="2296"/>
                      <a:pt x="1540" y="3147"/>
                    </a:cubicBezTo>
                    <a:cubicBezTo>
                      <a:pt x="2239" y="4150"/>
                      <a:pt x="3333" y="5031"/>
                      <a:pt x="3607" y="6186"/>
                    </a:cubicBezTo>
                    <a:cubicBezTo>
                      <a:pt x="3637" y="6232"/>
                      <a:pt x="3675" y="6255"/>
                      <a:pt x="3705" y="6255"/>
                    </a:cubicBezTo>
                    <a:cubicBezTo>
                      <a:pt x="3736" y="6255"/>
                      <a:pt x="3759" y="6232"/>
                      <a:pt x="3759" y="6186"/>
                    </a:cubicBezTo>
                    <a:cubicBezTo>
                      <a:pt x="3576" y="5183"/>
                      <a:pt x="3029" y="4454"/>
                      <a:pt x="2421" y="3603"/>
                    </a:cubicBezTo>
                    <a:cubicBezTo>
                      <a:pt x="1631" y="2508"/>
                      <a:pt x="1114" y="1232"/>
                      <a:pt x="324" y="77"/>
                    </a:cubicBezTo>
                    <a:cubicBezTo>
                      <a:pt x="281" y="23"/>
                      <a:pt x="227" y="0"/>
                      <a:pt x="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3" name="Google Shape;4113;p25"/>
              <p:cNvSpPr/>
              <p:nvPr/>
            </p:nvSpPr>
            <p:spPr>
              <a:xfrm>
                <a:off x="1121875" y="942725"/>
                <a:ext cx="79825" cy="136675"/>
              </a:xfrm>
              <a:custGeom>
                <a:avLst/>
                <a:gdLst/>
                <a:ahLst/>
                <a:cxnLst/>
                <a:rect l="l" t="t" r="r" b="b"/>
                <a:pathLst>
                  <a:path w="3193" h="5467" extrusionOk="0">
                    <a:moveTo>
                      <a:pt x="154" y="0"/>
                    </a:moveTo>
                    <a:cubicBezTo>
                      <a:pt x="71" y="0"/>
                      <a:pt x="0" y="74"/>
                      <a:pt x="0" y="206"/>
                    </a:cubicBezTo>
                    <a:cubicBezTo>
                      <a:pt x="91" y="1149"/>
                      <a:pt x="699" y="2121"/>
                      <a:pt x="1155" y="2972"/>
                    </a:cubicBezTo>
                    <a:cubicBezTo>
                      <a:pt x="1672" y="3823"/>
                      <a:pt x="2219" y="4675"/>
                      <a:pt x="2888" y="5434"/>
                    </a:cubicBezTo>
                    <a:cubicBezTo>
                      <a:pt x="2910" y="5457"/>
                      <a:pt x="2941" y="5466"/>
                      <a:pt x="2974" y="5466"/>
                    </a:cubicBezTo>
                    <a:cubicBezTo>
                      <a:pt x="3076" y="5466"/>
                      <a:pt x="3192" y="5374"/>
                      <a:pt x="3101" y="5282"/>
                    </a:cubicBezTo>
                    <a:cubicBezTo>
                      <a:pt x="2523" y="4492"/>
                      <a:pt x="2006" y="3641"/>
                      <a:pt x="1550" y="2790"/>
                    </a:cubicBezTo>
                    <a:cubicBezTo>
                      <a:pt x="1094" y="1909"/>
                      <a:pt x="821" y="906"/>
                      <a:pt x="304" y="85"/>
                    </a:cubicBezTo>
                    <a:cubicBezTo>
                      <a:pt x="258" y="27"/>
                      <a:pt x="204" y="0"/>
                      <a:pt x="1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4" name="Google Shape;4114;p25"/>
              <p:cNvSpPr/>
              <p:nvPr/>
            </p:nvSpPr>
            <p:spPr>
              <a:xfrm>
                <a:off x="1059175" y="1034375"/>
                <a:ext cx="58575" cy="54500"/>
              </a:xfrm>
              <a:custGeom>
                <a:avLst/>
                <a:gdLst/>
                <a:ahLst/>
                <a:cxnLst/>
                <a:rect l="l" t="t" r="r" b="b"/>
                <a:pathLst>
                  <a:path w="2343" h="2180" extrusionOk="0">
                    <a:moveTo>
                      <a:pt x="1179" y="1"/>
                    </a:moveTo>
                    <a:cubicBezTo>
                      <a:pt x="623" y="1"/>
                      <a:pt x="60" y="343"/>
                      <a:pt x="16" y="1039"/>
                    </a:cubicBezTo>
                    <a:cubicBezTo>
                      <a:pt x="0" y="1799"/>
                      <a:pt x="587" y="2179"/>
                      <a:pt x="1168" y="2179"/>
                    </a:cubicBezTo>
                    <a:cubicBezTo>
                      <a:pt x="1727" y="2179"/>
                      <a:pt x="2281" y="1830"/>
                      <a:pt x="2295" y="1130"/>
                    </a:cubicBezTo>
                    <a:cubicBezTo>
                      <a:pt x="2342" y="381"/>
                      <a:pt x="1765" y="1"/>
                      <a:pt x="117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5" name="Google Shape;4115;p25"/>
              <p:cNvSpPr/>
              <p:nvPr/>
            </p:nvSpPr>
            <p:spPr>
              <a:xfrm>
                <a:off x="918225" y="1173550"/>
                <a:ext cx="37250" cy="37275"/>
              </a:xfrm>
              <a:custGeom>
                <a:avLst/>
                <a:gdLst/>
                <a:ahLst/>
                <a:cxnLst/>
                <a:rect l="l" t="t" r="r" b="b"/>
                <a:pathLst>
                  <a:path w="1490" h="1491" extrusionOk="0">
                    <a:moveTo>
                      <a:pt x="760" y="1"/>
                    </a:moveTo>
                    <a:cubicBezTo>
                      <a:pt x="335" y="1"/>
                      <a:pt x="0" y="305"/>
                      <a:pt x="0" y="730"/>
                    </a:cubicBezTo>
                    <a:cubicBezTo>
                      <a:pt x="0" y="1095"/>
                      <a:pt x="304" y="1490"/>
                      <a:pt x="730" y="1490"/>
                    </a:cubicBezTo>
                    <a:cubicBezTo>
                      <a:pt x="1125" y="1490"/>
                      <a:pt x="1490" y="1186"/>
                      <a:pt x="1490" y="761"/>
                    </a:cubicBezTo>
                    <a:cubicBezTo>
                      <a:pt x="1490" y="396"/>
                      <a:pt x="1186" y="1"/>
                      <a:pt x="76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6" name="Google Shape;4116;p25"/>
              <p:cNvSpPr/>
              <p:nvPr/>
            </p:nvSpPr>
            <p:spPr>
              <a:xfrm>
                <a:off x="1000650" y="1161300"/>
                <a:ext cx="33125" cy="31100"/>
              </a:xfrm>
              <a:custGeom>
                <a:avLst/>
                <a:gdLst/>
                <a:ahLst/>
                <a:cxnLst/>
                <a:rect l="l" t="t" r="r" b="b"/>
                <a:pathLst>
                  <a:path w="1325" h="1244" extrusionOk="0">
                    <a:moveTo>
                      <a:pt x="662" y="0"/>
                    </a:moveTo>
                    <a:cubicBezTo>
                      <a:pt x="348" y="0"/>
                      <a:pt x="31" y="199"/>
                      <a:pt x="16" y="612"/>
                    </a:cubicBezTo>
                    <a:cubicBezTo>
                      <a:pt x="1" y="1030"/>
                      <a:pt x="324" y="1243"/>
                      <a:pt x="650" y="1243"/>
                    </a:cubicBezTo>
                    <a:cubicBezTo>
                      <a:pt x="963" y="1243"/>
                      <a:pt x="1278" y="1046"/>
                      <a:pt x="1293" y="643"/>
                    </a:cubicBezTo>
                    <a:cubicBezTo>
                      <a:pt x="1324" y="221"/>
                      <a:pt x="995" y="0"/>
                      <a:pt x="6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7" name="Google Shape;4117;p25"/>
              <p:cNvSpPr/>
              <p:nvPr/>
            </p:nvSpPr>
            <p:spPr>
              <a:xfrm>
                <a:off x="1058025" y="968375"/>
                <a:ext cx="18275" cy="17450"/>
              </a:xfrm>
              <a:custGeom>
                <a:avLst/>
                <a:gdLst/>
                <a:ahLst/>
                <a:cxnLst/>
                <a:rect l="l" t="t" r="r" b="b"/>
                <a:pathLst>
                  <a:path w="731" h="698" extrusionOk="0">
                    <a:moveTo>
                      <a:pt x="349" y="1"/>
                    </a:moveTo>
                    <a:cubicBezTo>
                      <a:pt x="172" y="1"/>
                      <a:pt x="1" y="115"/>
                      <a:pt x="1" y="335"/>
                    </a:cubicBezTo>
                    <a:cubicBezTo>
                      <a:pt x="1" y="575"/>
                      <a:pt x="203" y="697"/>
                      <a:pt x="394" y="697"/>
                    </a:cubicBezTo>
                    <a:cubicBezTo>
                      <a:pt x="566" y="697"/>
                      <a:pt x="730" y="598"/>
                      <a:pt x="730" y="396"/>
                    </a:cubicBezTo>
                    <a:cubicBezTo>
                      <a:pt x="730" y="130"/>
                      <a:pt x="536" y="1"/>
                      <a:pt x="3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8" name="Google Shape;4118;p25"/>
              <p:cNvSpPr/>
              <p:nvPr/>
            </p:nvSpPr>
            <p:spPr>
              <a:xfrm>
                <a:off x="1066750" y="894850"/>
                <a:ext cx="30075" cy="28575"/>
              </a:xfrm>
              <a:custGeom>
                <a:avLst/>
                <a:gdLst/>
                <a:ahLst/>
                <a:cxnLst/>
                <a:rect l="l" t="t" r="r" b="b"/>
                <a:pathLst>
                  <a:path w="1203" h="1143" extrusionOk="0">
                    <a:moveTo>
                      <a:pt x="574" y="0"/>
                    </a:moveTo>
                    <a:cubicBezTo>
                      <a:pt x="290" y="0"/>
                      <a:pt x="17" y="176"/>
                      <a:pt x="17" y="541"/>
                    </a:cubicBezTo>
                    <a:cubicBezTo>
                      <a:pt x="1" y="936"/>
                      <a:pt x="314" y="1142"/>
                      <a:pt x="622" y="1142"/>
                    </a:cubicBezTo>
                    <a:cubicBezTo>
                      <a:pt x="907" y="1142"/>
                      <a:pt x="1188" y="966"/>
                      <a:pt x="1202" y="602"/>
                    </a:cubicBezTo>
                    <a:cubicBezTo>
                      <a:pt x="1202" y="207"/>
                      <a:pt x="882"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9" name="Google Shape;4119;p25"/>
              <p:cNvSpPr/>
              <p:nvPr/>
            </p:nvSpPr>
            <p:spPr>
              <a:xfrm>
                <a:off x="1059550" y="1181925"/>
                <a:ext cx="650500" cy="469725"/>
              </a:xfrm>
              <a:custGeom>
                <a:avLst/>
                <a:gdLst/>
                <a:ahLst/>
                <a:cxnLst/>
                <a:rect l="l" t="t" r="r" b="b"/>
                <a:pathLst>
                  <a:path w="26020" h="18789" extrusionOk="0">
                    <a:moveTo>
                      <a:pt x="14986" y="0"/>
                    </a:moveTo>
                    <a:cubicBezTo>
                      <a:pt x="13466" y="0"/>
                      <a:pt x="11946" y="122"/>
                      <a:pt x="10426" y="426"/>
                    </a:cubicBezTo>
                    <a:lnTo>
                      <a:pt x="9393" y="669"/>
                    </a:lnTo>
                    <a:cubicBezTo>
                      <a:pt x="7205" y="1277"/>
                      <a:pt x="6597" y="1885"/>
                      <a:pt x="5107" y="3617"/>
                    </a:cubicBezTo>
                    <a:cubicBezTo>
                      <a:pt x="4955" y="3800"/>
                      <a:pt x="4803" y="4012"/>
                      <a:pt x="4651" y="4164"/>
                    </a:cubicBezTo>
                    <a:cubicBezTo>
                      <a:pt x="1521" y="7873"/>
                      <a:pt x="1460" y="8146"/>
                      <a:pt x="274" y="14043"/>
                    </a:cubicBezTo>
                    <a:cubicBezTo>
                      <a:pt x="122" y="14712"/>
                      <a:pt x="1" y="16687"/>
                      <a:pt x="122" y="17387"/>
                    </a:cubicBezTo>
                    <a:cubicBezTo>
                      <a:pt x="244" y="18055"/>
                      <a:pt x="761" y="18754"/>
                      <a:pt x="1460" y="18785"/>
                    </a:cubicBezTo>
                    <a:cubicBezTo>
                      <a:pt x="1490" y="18787"/>
                      <a:pt x="1520" y="18788"/>
                      <a:pt x="1551" y="18788"/>
                    </a:cubicBezTo>
                    <a:cubicBezTo>
                      <a:pt x="2319" y="18788"/>
                      <a:pt x="3014" y="18085"/>
                      <a:pt x="3813" y="18085"/>
                    </a:cubicBezTo>
                    <a:cubicBezTo>
                      <a:pt x="3829" y="18085"/>
                      <a:pt x="3845" y="18085"/>
                      <a:pt x="3861" y="18086"/>
                    </a:cubicBezTo>
                    <a:cubicBezTo>
                      <a:pt x="4226" y="18146"/>
                      <a:pt x="4530" y="18329"/>
                      <a:pt x="4925" y="18390"/>
                    </a:cubicBezTo>
                    <a:cubicBezTo>
                      <a:pt x="5109" y="18441"/>
                      <a:pt x="5292" y="18464"/>
                      <a:pt x="5473" y="18464"/>
                    </a:cubicBezTo>
                    <a:cubicBezTo>
                      <a:pt x="6692" y="18464"/>
                      <a:pt x="7816" y="17386"/>
                      <a:pt x="8664" y="16353"/>
                    </a:cubicBezTo>
                    <a:cubicBezTo>
                      <a:pt x="9026" y="16740"/>
                      <a:pt x="9546" y="16922"/>
                      <a:pt x="10073" y="16922"/>
                    </a:cubicBezTo>
                    <a:cubicBezTo>
                      <a:pt x="10828" y="16922"/>
                      <a:pt x="11593" y="16547"/>
                      <a:pt x="11916" y="15867"/>
                    </a:cubicBezTo>
                    <a:cubicBezTo>
                      <a:pt x="12524" y="14499"/>
                      <a:pt x="11490" y="12675"/>
                      <a:pt x="12311" y="11399"/>
                    </a:cubicBezTo>
                    <a:lnTo>
                      <a:pt x="12311" y="11399"/>
                    </a:lnTo>
                    <a:cubicBezTo>
                      <a:pt x="13162" y="11946"/>
                      <a:pt x="14044" y="12523"/>
                      <a:pt x="15016" y="12706"/>
                    </a:cubicBezTo>
                    <a:cubicBezTo>
                      <a:pt x="15213" y="12741"/>
                      <a:pt x="15414" y="12760"/>
                      <a:pt x="15615" y="12760"/>
                    </a:cubicBezTo>
                    <a:cubicBezTo>
                      <a:pt x="16439" y="12760"/>
                      <a:pt x="17257" y="12453"/>
                      <a:pt x="17721" y="11794"/>
                    </a:cubicBezTo>
                    <a:cubicBezTo>
                      <a:pt x="17965" y="11399"/>
                      <a:pt x="18117" y="10912"/>
                      <a:pt x="18542" y="10760"/>
                    </a:cubicBezTo>
                    <a:cubicBezTo>
                      <a:pt x="18622" y="10736"/>
                      <a:pt x="18702" y="10726"/>
                      <a:pt x="18782" y="10726"/>
                    </a:cubicBezTo>
                    <a:cubicBezTo>
                      <a:pt x="19074" y="10726"/>
                      <a:pt x="19365" y="10854"/>
                      <a:pt x="19657" y="10854"/>
                    </a:cubicBezTo>
                    <a:cubicBezTo>
                      <a:pt x="19680" y="10854"/>
                      <a:pt x="19704" y="10853"/>
                      <a:pt x="19728" y="10851"/>
                    </a:cubicBezTo>
                    <a:cubicBezTo>
                      <a:pt x="21004" y="10791"/>
                      <a:pt x="21156" y="8724"/>
                      <a:pt x="22342" y="8268"/>
                    </a:cubicBezTo>
                    <a:cubicBezTo>
                      <a:pt x="22528" y="8198"/>
                      <a:pt x="22720" y="8174"/>
                      <a:pt x="22915" y="8174"/>
                    </a:cubicBezTo>
                    <a:cubicBezTo>
                      <a:pt x="23363" y="8174"/>
                      <a:pt x="23830" y="8302"/>
                      <a:pt x="24283" y="8302"/>
                    </a:cubicBezTo>
                    <a:cubicBezTo>
                      <a:pt x="24407" y="8302"/>
                      <a:pt x="24530" y="8292"/>
                      <a:pt x="24652" y="8268"/>
                    </a:cubicBezTo>
                    <a:cubicBezTo>
                      <a:pt x="25503" y="8055"/>
                      <a:pt x="26019" y="7143"/>
                      <a:pt x="25989" y="6323"/>
                    </a:cubicBezTo>
                    <a:cubicBezTo>
                      <a:pt x="25959" y="5441"/>
                      <a:pt x="25503" y="4681"/>
                      <a:pt x="24956" y="4012"/>
                    </a:cubicBezTo>
                    <a:cubicBezTo>
                      <a:pt x="22615" y="1125"/>
                      <a:pt x="18694" y="61"/>
                      <a:pt x="14986"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0" name="Google Shape;4120;p25"/>
              <p:cNvSpPr/>
              <p:nvPr/>
            </p:nvSpPr>
            <p:spPr>
              <a:xfrm>
                <a:off x="1059550" y="1183450"/>
                <a:ext cx="650500" cy="469050"/>
              </a:xfrm>
              <a:custGeom>
                <a:avLst/>
                <a:gdLst/>
                <a:ahLst/>
                <a:cxnLst/>
                <a:rect l="l" t="t" r="r" b="b"/>
                <a:pathLst>
                  <a:path w="26020" h="18762" extrusionOk="0">
                    <a:moveTo>
                      <a:pt x="14986" y="0"/>
                    </a:moveTo>
                    <a:cubicBezTo>
                      <a:pt x="13466" y="0"/>
                      <a:pt x="11946" y="91"/>
                      <a:pt x="10426" y="395"/>
                    </a:cubicBezTo>
                    <a:cubicBezTo>
                      <a:pt x="10761" y="365"/>
                      <a:pt x="11095" y="334"/>
                      <a:pt x="11369" y="334"/>
                    </a:cubicBezTo>
                    <a:cubicBezTo>
                      <a:pt x="11840" y="309"/>
                      <a:pt x="12314" y="296"/>
                      <a:pt x="12789" y="296"/>
                    </a:cubicBezTo>
                    <a:cubicBezTo>
                      <a:pt x="14028" y="296"/>
                      <a:pt x="15275" y="388"/>
                      <a:pt x="16506" y="608"/>
                    </a:cubicBezTo>
                    <a:cubicBezTo>
                      <a:pt x="19332" y="1064"/>
                      <a:pt x="22129" y="2219"/>
                      <a:pt x="24044" y="4347"/>
                    </a:cubicBezTo>
                    <a:cubicBezTo>
                      <a:pt x="24439" y="4742"/>
                      <a:pt x="24743" y="5198"/>
                      <a:pt x="24864" y="5714"/>
                    </a:cubicBezTo>
                    <a:cubicBezTo>
                      <a:pt x="24956" y="6262"/>
                      <a:pt x="24804" y="6869"/>
                      <a:pt x="24348" y="7173"/>
                    </a:cubicBezTo>
                    <a:cubicBezTo>
                      <a:pt x="24072" y="7357"/>
                      <a:pt x="23745" y="7388"/>
                      <a:pt x="23408" y="7388"/>
                    </a:cubicBezTo>
                    <a:cubicBezTo>
                      <a:pt x="23241" y="7388"/>
                      <a:pt x="23071" y="7380"/>
                      <a:pt x="22904" y="7380"/>
                    </a:cubicBezTo>
                    <a:cubicBezTo>
                      <a:pt x="22630" y="7380"/>
                      <a:pt x="22364" y="7401"/>
                      <a:pt x="22129" y="7508"/>
                    </a:cubicBezTo>
                    <a:cubicBezTo>
                      <a:pt x="21369" y="7842"/>
                      <a:pt x="21065" y="8876"/>
                      <a:pt x="20335" y="9210"/>
                    </a:cubicBezTo>
                    <a:cubicBezTo>
                      <a:pt x="19788" y="9483"/>
                      <a:pt x="19150" y="9331"/>
                      <a:pt x="18633" y="9514"/>
                    </a:cubicBezTo>
                    <a:cubicBezTo>
                      <a:pt x="17630" y="9879"/>
                      <a:pt x="17205" y="11094"/>
                      <a:pt x="16293" y="11611"/>
                    </a:cubicBezTo>
                    <a:cubicBezTo>
                      <a:pt x="15970" y="11795"/>
                      <a:pt x="15624" y="11870"/>
                      <a:pt x="15268" y="11870"/>
                    </a:cubicBezTo>
                    <a:cubicBezTo>
                      <a:pt x="14385" y="11870"/>
                      <a:pt x="13438" y="11406"/>
                      <a:pt x="12615" y="10973"/>
                    </a:cubicBezTo>
                    <a:cubicBezTo>
                      <a:pt x="12316" y="10797"/>
                      <a:pt x="11916" y="10642"/>
                      <a:pt x="11561" y="10642"/>
                    </a:cubicBezTo>
                    <a:cubicBezTo>
                      <a:pt x="11302" y="10642"/>
                      <a:pt x="11067" y="10724"/>
                      <a:pt x="10913" y="10942"/>
                    </a:cubicBezTo>
                    <a:cubicBezTo>
                      <a:pt x="10639" y="11277"/>
                      <a:pt x="10761" y="11763"/>
                      <a:pt x="10882" y="12189"/>
                    </a:cubicBezTo>
                    <a:cubicBezTo>
                      <a:pt x="10974" y="12797"/>
                      <a:pt x="11034" y="13435"/>
                      <a:pt x="10943" y="14043"/>
                    </a:cubicBezTo>
                    <a:cubicBezTo>
                      <a:pt x="10887" y="14718"/>
                      <a:pt x="10440" y="15549"/>
                      <a:pt x="9820" y="15549"/>
                    </a:cubicBezTo>
                    <a:cubicBezTo>
                      <a:pt x="9770" y="15549"/>
                      <a:pt x="9719" y="15544"/>
                      <a:pt x="9667" y="15532"/>
                    </a:cubicBezTo>
                    <a:cubicBezTo>
                      <a:pt x="9302" y="15441"/>
                      <a:pt x="8998" y="15137"/>
                      <a:pt x="8664" y="15137"/>
                    </a:cubicBezTo>
                    <a:cubicBezTo>
                      <a:pt x="8646" y="15136"/>
                      <a:pt x="8629" y="15135"/>
                      <a:pt x="8611" y="15135"/>
                    </a:cubicBezTo>
                    <a:cubicBezTo>
                      <a:pt x="7772" y="15135"/>
                      <a:pt x="7521" y="16567"/>
                      <a:pt x="6657" y="16657"/>
                    </a:cubicBezTo>
                    <a:cubicBezTo>
                      <a:pt x="6622" y="16662"/>
                      <a:pt x="6587" y="16664"/>
                      <a:pt x="6552" y="16664"/>
                    </a:cubicBezTo>
                    <a:cubicBezTo>
                      <a:pt x="6170" y="16664"/>
                      <a:pt x="5807" y="16407"/>
                      <a:pt x="5425" y="16407"/>
                    </a:cubicBezTo>
                    <a:cubicBezTo>
                      <a:pt x="5390" y="16407"/>
                      <a:pt x="5355" y="16409"/>
                      <a:pt x="5320" y="16414"/>
                    </a:cubicBezTo>
                    <a:cubicBezTo>
                      <a:pt x="4986" y="16444"/>
                      <a:pt x="4712" y="16657"/>
                      <a:pt x="4439" y="16870"/>
                    </a:cubicBezTo>
                    <a:cubicBezTo>
                      <a:pt x="4193" y="17006"/>
                      <a:pt x="3917" y="17069"/>
                      <a:pt x="3639" y="17069"/>
                    </a:cubicBezTo>
                    <a:cubicBezTo>
                      <a:pt x="2986" y="17069"/>
                      <a:pt x="2317" y="16724"/>
                      <a:pt x="1976" y="16170"/>
                    </a:cubicBezTo>
                    <a:cubicBezTo>
                      <a:pt x="1581" y="15441"/>
                      <a:pt x="1673" y="14590"/>
                      <a:pt x="1794" y="13769"/>
                    </a:cubicBezTo>
                    <a:cubicBezTo>
                      <a:pt x="2372" y="10487"/>
                      <a:pt x="3314" y="7204"/>
                      <a:pt x="4651" y="4134"/>
                    </a:cubicBezTo>
                    <a:lnTo>
                      <a:pt x="4651" y="4134"/>
                    </a:lnTo>
                    <a:cubicBezTo>
                      <a:pt x="1521" y="7842"/>
                      <a:pt x="1460" y="8116"/>
                      <a:pt x="274" y="14012"/>
                    </a:cubicBezTo>
                    <a:cubicBezTo>
                      <a:pt x="122" y="14681"/>
                      <a:pt x="1" y="16657"/>
                      <a:pt x="122" y="17356"/>
                    </a:cubicBezTo>
                    <a:cubicBezTo>
                      <a:pt x="244" y="18025"/>
                      <a:pt x="761" y="18724"/>
                      <a:pt x="1460" y="18754"/>
                    </a:cubicBezTo>
                    <a:cubicBezTo>
                      <a:pt x="1503" y="18759"/>
                      <a:pt x="1546" y="18761"/>
                      <a:pt x="1589" y="18761"/>
                    </a:cubicBezTo>
                    <a:cubicBezTo>
                      <a:pt x="2329" y="18761"/>
                      <a:pt x="3002" y="18082"/>
                      <a:pt x="3770" y="18082"/>
                    </a:cubicBezTo>
                    <a:cubicBezTo>
                      <a:pt x="3800" y="18082"/>
                      <a:pt x="3831" y="18083"/>
                      <a:pt x="3861" y="18085"/>
                    </a:cubicBezTo>
                    <a:cubicBezTo>
                      <a:pt x="4226" y="18116"/>
                      <a:pt x="4530" y="18298"/>
                      <a:pt x="4925" y="18389"/>
                    </a:cubicBezTo>
                    <a:cubicBezTo>
                      <a:pt x="5097" y="18433"/>
                      <a:pt x="5269" y="18454"/>
                      <a:pt x="5438" y="18454"/>
                    </a:cubicBezTo>
                    <a:cubicBezTo>
                      <a:pt x="6671" y="18454"/>
                      <a:pt x="7808" y="17365"/>
                      <a:pt x="8664" y="16322"/>
                    </a:cubicBezTo>
                    <a:cubicBezTo>
                      <a:pt x="9029" y="16714"/>
                      <a:pt x="9558" y="16900"/>
                      <a:pt x="10090" y="16900"/>
                    </a:cubicBezTo>
                    <a:cubicBezTo>
                      <a:pt x="10839" y="16900"/>
                      <a:pt x="11596" y="16529"/>
                      <a:pt x="11916" y="15836"/>
                    </a:cubicBezTo>
                    <a:cubicBezTo>
                      <a:pt x="12524" y="14468"/>
                      <a:pt x="11490" y="12645"/>
                      <a:pt x="12311" y="11398"/>
                    </a:cubicBezTo>
                    <a:lnTo>
                      <a:pt x="12311" y="11398"/>
                    </a:lnTo>
                    <a:cubicBezTo>
                      <a:pt x="13162" y="11915"/>
                      <a:pt x="14044" y="12493"/>
                      <a:pt x="15016" y="12675"/>
                    </a:cubicBezTo>
                    <a:cubicBezTo>
                      <a:pt x="15222" y="12712"/>
                      <a:pt x="15433" y="12732"/>
                      <a:pt x="15643" y="12732"/>
                    </a:cubicBezTo>
                    <a:cubicBezTo>
                      <a:pt x="16458" y="12732"/>
                      <a:pt x="17262" y="12440"/>
                      <a:pt x="17721" y="11763"/>
                    </a:cubicBezTo>
                    <a:cubicBezTo>
                      <a:pt x="17965" y="11398"/>
                      <a:pt x="18117" y="10882"/>
                      <a:pt x="18542" y="10730"/>
                    </a:cubicBezTo>
                    <a:cubicBezTo>
                      <a:pt x="18613" y="10713"/>
                      <a:pt x="18683" y="10707"/>
                      <a:pt x="18754" y="10707"/>
                    </a:cubicBezTo>
                    <a:cubicBezTo>
                      <a:pt x="19052" y="10707"/>
                      <a:pt x="19350" y="10824"/>
                      <a:pt x="19647" y="10824"/>
                    </a:cubicBezTo>
                    <a:cubicBezTo>
                      <a:pt x="19674" y="10824"/>
                      <a:pt x="19701" y="10823"/>
                      <a:pt x="19728" y="10821"/>
                    </a:cubicBezTo>
                    <a:cubicBezTo>
                      <a:pt x="21004" y="10790"/>
                      <a:pt x="21156" y="8693"/>
                      <a:pt x="22342" y="8237"/>
                    </a:cubicBezTo>
                    <a:cubicBezTo>
                      <a:pt x="22528" y="8167"/>
                      <a:pt x="22720" y="8143"/>
                      <a:pt x="22915" y="8143"/>
                    </a:cubicBezTo>
                    <a:cubicBezTo>
                      <a:pt x="23363" y="8143"/>
                      <a:pt x="23830" y="8271"/>
                      <a:pt x="24283" y="8271"/>
                    </a:cubicBezTo>
                    <a:cubicBezTo>
                      <a:pt x="24407" y="8271"/>
                      <a:pt x="24530" y="8262"/>
                      <a:pt x="24652" y="8237"/>
                    </a:cubicBezTo>
                    <a:cubicBezTo>
                      <a:pt x="25503" y="8055"/>
                      <a:pt x="26019" y="7143"/>
                      <a:pt x="25989" y="6292"/>
                    </a:cubicBezTo>
                    <a:cubicBezTo>
                      <a:pt x="25959" y="5410"/>
                      <a:pt x="25503" y="4651"/>
                      <a:pt x="24956" y="3982"/>
                    </a:cubicBezTo>
                    <a:cubicBezTo>
                      <a:pt x="22615" y="1094"/>
                      <a:pt x="18694" y="30"/>
                      <a:pt x="149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1" name="Google Shape;4121;p25"/>
              <p:cNvSpPr/>
              <p:nvPr/>
            </p:nvSpPr>
            <p:spPr>
              <a:xfrm>
                <a:off x="1251050" y="1237450"/>
                <a:ext cx="421775" cy="107775"/>
              </a:xfrm>
              <a:custGeom>
                <a:avLst/>
                <a:gdLst/>
                <a:ahLst/>
                <a:cxnLst/>
                <a:rect l="l" t="t" r="r" b="b"/>
                <a:pathLst>
                  <a:path w="16871" h="4311" extrusionOk="0">
                    <a:moveTo>
                      <a:pt x="6986" y="0"/>
                    </a:moveTo>
                    <a:cubicBezTo>
                      <a:pt x="4606" y="0"/>
                      <a:pt x="2245" y="253"/>
                      <a:pt x="396" y="332"/>
                    </a:cubicBezTo>
                    <a:cubicBezTo>
                      <a:pt x="31" y="332"/>
                      <a:pt x="0" y="940"/>
                      <a:pt x="396" y="940"/>
                    </a:cubicBezTo>
                    <a:cubicBezTo>
                      <a:pt x="836" y="972"/>
                      <a:pt x="1278" y="986"/>
                      <a:pt x="1721" y="986"/>
                    </a:cubicBezTo>
                    <a:cubicBezTo>
                      <a:pt x="4100" y="986"/>
                      <a:pt x="6512" y="598"/>
                      <a:pt x="8794" y="598"/>
                    </a:cubicBezTo>
                    <a:cubicBezTo>
                      <a:pt x="11756" y="598"/>
                      <a:pt x="14497" y="1251"/>
                      <a:pt x="16657" y="4254"/>
                    </a:cubicBezTo>
                    <a:cubicBezTo>
                      <a:pt x="16678" y="4294"/>
                      <a:pt x="16711" y="4311"/>
                      <a:pt x="16744" y="4311"/>
                    </a:cubicBezTo>
                    <a:cubicBezTo>
                      <a:pt x="16809" y="4311"/>
                      <a:pt x="16870" y="4243"/>
                      <a:pt x="16809" y="4162"/>
                    </a:cubicBezTo>
                    <a:cubicBezTo>
                      <a:pt x="15037" y="714"/>
                      <a:pt x="10984" y="0"/>
                      <a:pt x="69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2" name="Google Shape;4122;p25"/>
              <p:cNvSpPr/>
              <p:nvPr/>
            </p:nvSpPr>
            <p:spPr>
              <a:xfrm>
                <a:off x="1118825" y="1289750"/>
                <a:ext cx="96775" cy="289425"/>
              </a:xfrm>
              <a:custGeom>
                <a:avLst/>
                <a:gdLst/>
                <a:ahLst/>
                <a:cxnLst/>
                <a:rect l="l" t="t" r="r" b="b"/>
                <a:pathLst>
                  <a:path w="3871" h="11577" extrusionOk="0">
                    <a:moveTo>
                      <a:pt x="3492" y="0"/>
                    </a:moveTo>
                    <a:cubicBezTo>
                      <a:pt x="3441" y="0"/>
                      <a:pt x="3389" y="19"/>
                      <a:pt x="3344" y="64"/>
                    </a:cubicBezTo>
                    <a:cubicBezTo>
                      <a:pt x="609" y="2921"/>
                      <a:pt x="153" y="7754"/>
                      <a:pt x="1" y="11463"/>
                    </a:cubicBezTo>
                    <a:cubicBezTo>
                      <a:pt x="1" y="11539"/>
                      <a:pt x="46" y="11577"/>
                      <a:pt x="92" y="11577"/>
                    </a:cubicBezTo>
                    <a:cubicBezTo>
                      <a:pt x="137" y="11577"/>
                      <a:pt x="183" y="11539"/>
                      <a:pt x="183" y="11463"/>
                    </a:cubicBezTo>
                    <a:cubicBezTo>
                      <a:pt x="578" y="7785"/>
                      <a:pt x="943" y="3225"/>
                      <a:pt x="3679" y="459"/>
                    </a:cubicBezTo>
                    <a:cubicBezTo>
                      <a:pt x="3870" y="268"/>
                      <a:pt x="3684" y="0"/>
                      <a:pt x="34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3" name="Google Shape;4123;p25"/>
              <p:cNvSpPr/>
              <p:nvPr/>
            </p:nvSpPr>
            <p:spPr>
              <a:xfrm>
                <a:off x="1216350" y="1268800"/>
                <a:ext cx="138750" cy="180750"/>
              </a:xfrm>
              <a:custGeom>
                <a:avLst/>
                <a:gdLst/>
                <a:ahLst/>
                <a:cxnLst/>
                <a:rect l="l" t="t" r="r" b="b"/>
                <a:pathLst>
                  <a:path w="5550" h="7230" extrusionOk="0">
                    <a:moveTo>
                      <a:pt x="460" y="0"/>
                    </a:moveTo>
                    <a:cubicBezTo>
                      <a:pt x="244" y="0"/>
                      <a:pt x="0" y="203"/>
                      <a:pt x="81" y="446"/>
                    </a:cubicBezTo>
                    <a:cubicBezTo>
                      <a:pt x="993" y="3060"/>
                      <a:pt x="3243" y="5583"/>
                      <a:pt x="5401" y="7225"/>
                    </a:cubicBezTo>
                    <a:cubicBezTo>
                      <a:pt x="5411" y="7228"/>
                      <a:pt x="5420" y="7229"/>
                      <a:pt x="5429" y="7229"/>
                    </a:cubicBezTo>
                    <a:cubicBezTo>
                      <a:pt x="5504" y="7229"/>
                      <a:pt x="5549" y="7127"/>
                      <a:pt x="5522" y="7073"/>
                    </a:cubicBezTo>
                    <a:cubicBezTo>
                      <a:pt x="3547" y="5006"/>
                      <a:pt x="1784" y="2848"/>
                      <a:pt x="720" y="173"/>
                    </a:cubicBezTo>
                    <a:cubicBezTo>
                      <a:pt x="669" y="51"/>
                      <a:pt x="568" y="0"/>
                      <a:pt x="4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4" name="Google Shape;4124;p25"/>
              <p:cNvSpPr/>
              <p:nvPr/>
            </p:nvSpPr>
            <p:spPr>
              <a:xfrm>
                <a:off x="1430525" y="1244775"/>
                <a:ext cx="150100" cy="103075"/>
              </a:xfrm>
              <a:custGeom>
                <a:avLst/>
                <a:gdLst/>
                <a:ahLst/>
                <a:cxnLst/>
                <a:rect l="l" t="t" r="r" b="b"/>
                <a:pathLst>
                  <a:path w="6004" h="4123" extrusionOk="0">
                    <a:moveTo>
                      <a:pt x="55" y="1"/>
                    </a:moveTo>
                    <a:cubicBezTo>
                      <a:pt x="16" y="1"/>
                      <a:pt x="1" y="45"/>
                      <a:pt x="25" y="70"/>
                    </a:cubicBezTo>
                    <a:cubicBezTo>
                      <a:pt x="1180" y="465"/>
                      <a:pt x="2001" y="1590"/>
                      <a:pt x="2913" y="2350"/>
                    </a:cubicBezTo>
                    <a:cubicBezTo>
                      <a:pt x="3734" y="3049"/>
                      <a:pt x="4706" y="3778"/>
                      <a:pt x="5770" y="4112"/>
                    </a:cubicBezTo>
                    <a:cubicBezTo>
                      <a:pt x="5790" y="4119"/>
                      <a:pt x="5808" y="4122"/>
                      <a:pt x="5825" y="4122"/>
                    </a:cubicBezTo>
                    <a:cubicBezTo>
                      <a:pt x="5964" y="4122"/>
                      <a:pt x="6003" y="3917"/>
                      <a:pt x="5922" y="3809"/>
                    </a:cubicBezTo>
                    <a:cubicBezTo>
                      <a:pt x="4858" y="2957"/>
                      <a:pt x="3612" y="2350"/>
                      <a:pt x="2578" y="1498"/>
                    </a:cubicBezTo>
                    <a:cubicBezTo>
                      <a:pt x="1819" y="830"/>
                      <a:pt x="1089" y="222"/>
                      <a:pt x="86" y="9"/>
                    </a:cubicBezTo>
                    <a:cubicBezTo>
                      <a:pt x="74" y="3"/>
                      <a:pt x="64" y="1"/>
                      <a:pt x="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5" name="Google Shape;4125;p25"/>
              <p:cNvSpPr/>
              <p:nvPr/>
            </p:nvSpPr>
            <p:spPr>
              <a:xfrm>
                <a:off x="1358900" y="1251575"/>
                <a:ext cx="133525" cy="87750"/>
              </a:xfrm>
              <a:custGeom>
                <a:avLst/>
                <a:gdLst/>
                <a:ahLst/>
                <a:cxnLst/>
                <a:rect l="l" t="t" r="r" b="b"/>
                <a:pathLst>
                  <a:path w="5341" h="3510" extrusionOk="0">
                    <a:moveTo>
                      <a:pt x="160" y="1"/>
                    </a:moveTo>
                    <a:cubicBezTo>
                      <a:pt x="68" y="1"/>
                      <a:pt x="1" y="130"/>
                      <a:pt x="94" y="223"/>
                    </a:cubicBezTo>
                    <a:cubicBezTo>
                      <a:pt x="793" y="923"/>
                      <a:pt x="1614" y="1561"/>
                      <a:pt x="2434" y="2078"/>
                    </a:cubicBezTo>
                    <a:cubicBezTo>
                      <a:pt x="3225" y="2625"/>
                      <a:pt x="4136" y="3293"/>
                      <a:pt x="5109" y="3506"/>
                    </a:cubicBezTo>
                    <a:cubicBezTo>
                      <a:pt x="5123" y="3508"/>
                      <a:pt x="5136" y="3510"/>
                      <a:pt x="5148" y="3510"/>
                    </a:cubicBezTo>
                    <a:cubicBezTo>
                      <a:pt x="5299" y="3510"/>
                      <a:pt x="5341" y="3345"/>
                      <a:pt x="5200" y="3233"/>
                    </a:cubicBezTo>
                    <a:cubicBezTo>
                      <a:pt x="4440" y="2625"/>
                      <a:pt x="3468" y="2290"/>
                      <a:pt x="2617" y="1774"/>
                    </a:cubicBezTo>
                    <a:cubicBezTo>
                      <a:pt x="1796" y="1257"/>
                      <a:pt x="1006" y="679"/>
                      <a:pt x="246" y="41"/>
                    </a:cubicBezTo>
                    <a:cubicBezTo>
                      <a:pt x="218" y="13"/>
                      <a:pt x="188" y="1"/>
                      <a:pt x="1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6" name="Google Shape;4126;p25"/>
              <p:cNvSpPr/>
              <p:nvPr/>
            </p:nvSpPr>
            <p:spPr>
              <a:xfrm>
                <a:off x="1339575" y="1336450"/>
                <a:ext cx="57800" cy="54750"/>
              </a:xfrm>
              <a:custGeom>
                <a:avLst/>
                <a:gdLst/>
                <a:ahLst/>
                <a:cxnLst/>
                <a:rect l="l" t="t" r="r" b="b"/>
                <a:pathLst>
                  <a:path w="2312" h="2190" extrusionOk="0">
                    <a:moveTo>
                      <a:pt x="1133" y="0"/>
                    </a:moveTo>
                    <a:cubicBezTo>
                      <a:pt x="579" y="0"/>
                      <a:pt x="31" y="343"/>
                      <a:pt x="16" y="1053"/>
                    </a:cubicBezTo>
                    <a:cubicBezTo>
                      <a:pt x="0" y="1810"/>
                      <a:pt x="580" y="2190"/>
                      <a:pt x="1159" y="2190"/>
                    </a:cubicBezTo>
                    <a:cubicBezTo>
                      <a:pt x="1720" y="2190"/>
                      <a:pt x="2280" y="1832"/>
                      <a:pt x="2295" y="1114"/>
                    </a:cubicBezTo>
                    <a:cubicBezTo>
                      <a:pt x="2311" y="381"/>
                      <a:pt x="1718" y="0"/>
                      <a:pt x="11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7" name="Google Shape;4127;p25"/>
              <p:cNvSpPr/>
              <p:nvPr/>
            </p:nvSpPr>
            <p:spPr>
              <a:xfrm>
                <a:off x="1209250" y="1487400"/>
                <a:ext cx="36500" cy="36500"/>
              </a:xfrm>
              <a:custGeom>
                <a:avLst/>
                <a:gdLst/>
                <a:ahLst/>
                <a:cxnLst/>
                <a:rect l="l" t="t" r="r" b="b"/>
                <a:pathLst>
                  <a:path w="1460" h="1460" extrusionOk="0">
                    <a:moveTo>
                      <a:pt x="761" y="0"/>
                    </a:moveTo>
                    <a:cubicBezTo>
                      <a:pt x="365" y="0"/>
                      <a:pt x="1" y="304"/>
                      <a:pt x="1" y="699"/>
                    </a:cubicBezTo>
                    <a:cubicBezTo>
                      <a:pt x="1" y="1095"/>
                      <a:pt x="305" y="1459"/>
                      <a:pt x="700" y="1459"/>
                    </a:cubicBezTo>
                    <a:cubicBezTo>
                      <a:pt x="1125" y="1459"/>
                      <a:pt x="1460" y="1155"/>
                      <a:pt x="1460" y="760"/>
                    </a:cubicBezTo>
                    <a:cubicBezTo>
                      <a:pt x="1460" y="365"/>
                      <a:pt x="1156" y="0"/>
                      <a:pt x="7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8" name="Google Shape;4128;p25"/>
              <p:cNvSpPr/>
              <p:nvPr/>
            </p:nvSpPr>
            <p:spPr>
              <a:xfrm>
                <a:off x="1232425" y="1411025"/>
                <a:ext cx="33100" cy="31375"/>
              </a:xfrm>
              <a:custGeom>
                <a:avLst/>
                <a:gdLst/>
                <a:ahLst/>
                <a:cxnLst/>
                <a:rect l="l" t="t" r="r" b="b"/>
                <a:pathLst>
                  <a:path w="1324" h="1255" extrusionOk="0">
                    <a:moveTo>
                      <a:pt x="671" y="0"/>
                    </a:moveTo>
                    <a:cubicBezTo>
                      <a:pt x="354" y="0"/>
                      <a:pt x="31" y="206"/>
                      <a:pt x="16" y="624"/>
                    </a:cubicBezTo>
                    <a:cubicBezTo>
                      <a:pt x="0" y="1042"/>
                      <a:pt x="324" y="1255"/>
                      <a:pt x="649" y="1255"/>
                    </a:cubicBezTo>
                    <a:cubicBezTo>
                      <a:pt x="963" y="1255"/>
                      <a:pt x="1278" y="1057"/>
                      <a:pt x="1293" y="654"/>
                    </a:cubicBezTo>
                    <a:cubicBezTo>
                      <a:pt x="1324" y="221"/>
                      <a:pt x="1000" y="0"/>
                      <a:pt x="6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9" name="Google Shape;4129;p25"/>
              <p:cNvSpPr/>
              <p:nvPr/>
            </p:nvSpPr>
            <p:spPr>
              <a:xfrm>
                <a:off x="1442550" y="1383375"/>
                <a:ext cx="18250" cy="18000"/>
              </a:xfrm>
              <a:custGeom>
                <a:avLst/>
                <a:gdLst/>
                <a:ahLst/>
                <a:cxnLst/>
                <a:rect l="l" t="t" r="r" b="b"/>
                <a:pathLst>
                  <a:path w="730" h="720" extrusionOk="0">
                    <a:moveTo>
                      <a:pt x="340" y="0"/>
                    </a:moveTo>
                    <a:cubicBezTo>
                      <a:pt x="166" y="0"/>
                      <a:pt x="0" y="115"/>
                      <a:pt x="0" y="362"/>
                    </a:cubicBezTo>
                    <a:cubicBezTo>
                      <a:pt x="0" y="597"/>
                      <a:pt x="195" y="719"/>
                      <a:pt x="383" y="719"/>
                    </a:cubicBezTo>
                    <a:cubicBezTo>
                      <a:pt x="559" y="719"/>
                      <a:pt x="730" y="613"/>
                      <a:pt x="730" y="392"/>
                    </a:cubicBezTo>
                    <a:cubicBezTo>
                      <a:pt x="730" y="138"/>
                      <a:pt x="530" y="0"/>
                      <a:pt x="3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0" name="Google Shape;4130;p25"/>
              <p:cNvSpPr/>
              <p:nvPr/>
            </p:nvSpPr>
            <p:spPr>
              <a:xfrm>
                <a:off x="1505975" y="1367900"/>
                <a:ext cx="30050" cy="28525"/>
              </a:xfrm>
              <a:custGeom>
                <a:avLst/>
                <a:gdLst/>
                <a:ahLst/>
                <a:cxnLst/>
                <a:rect l="l" t="t" r="r" b="b"/>
                <a:pathLst>
                  <a:path w="1202" h="1141" extrusionOk="0">
                    <a:moveTo>
                      <a:pt x="591" y="0"/>
                    </a:moveTo>
                    <a:cubicBezTo>
                      <a:pt x="301" y="0"/>
                      <a:pt x="16" y="183"/>
                      <a:pt x="16" y="555"/>
                    </a:cubicBezTo>
                    <a:cubicBezTo>
                      <a:pt x="1" y="943"/>
                      <a:pt x="294" y="1141"/>
                      <a:pt x="593" y="1141"/>
                    </a:cubicBezTo>
                    <a:cubicBezTo>
                      <a:pt x="880" y="1141"/>
                      <a:pt x="1172" y="958"/>
                      <a:pt x="1202" y="586"/>
                    </a:cubicBezTo>
                    <a:cubicBezTo>
                      <a:pt x="1202" y="198"/>
                      <a:pt x="894" y="0"/>
                      <a:pt x="59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1" name="Google Shape;4131;p25"/>
              <p:cNvSpPr/>
              <p:nvPr/>
            </p:nvSpPr>
            <p:spPr>
              <a:xfrm>
                <a:off x="1112750" y="1197850"/>
                <a:ext cx="147450" cy="130000"/>
              </a:xfrm>
              <a:custGeom>
                <a:avLst/>
                <a:gdLst/>
                <a:ahLst/>
                <a:cxnLst/>
                <a:rect l="l" t="t" r="r" b="b"/>
                <a:pathLst>
                  <a:path w="5898" h="5200" extrusionOk="0">
                    <a:moveTo>
                      <a:pt x="4701" y="0"/>
                    </a:moveTo>
                    <a:cubicBezTo>
                      <a:pt x="4228" y="0"/>
                      <a:pt x="3821" y="785"/>
                      <a:pt x="3496" y="1035"/>
                    </a:cubicBezTo>
                    <a:cubicBezTo>
                      <a:pt x="2858" y="1521"/>
                      <a:pt x="2128" y="1916"/>
                      <a:pt x="1763" y="2312"/>
                    </a:cubicBezTo>
                    <a:cubicBezTo>
                      <a:pt x="1034" y="2980"/>
                      <a:pt x="973" y="3102"/>
                      <a:pt x="456" y="3892"/>
                    </a:cubicBezTo>
                    <a:cubicBezTo>
                      <a:pt x="152" y="4348"/>
                      <a:pt x="0" y="5078"/>
                      <a:pt x="213" y="5199"/>
                    </a:cubicBezTo>
                    <a:cubicBezTo>
                      <a:pt x="608" y="4834"/>
                      <a:pt x="791" y="4956"/>
                      <a:pt x="1216" y="4682"/>
                    </a:cubicBezTo>
                    <a:cubicBezTo>
                      <a:pt x="1338" y="4622"/>
                      <a:pt x="1885" y="4287"/>
                      <a:pt x="1976" y="4196"/>
                    </a:cubicBezTo>
                    <a:cubicBezTo>
                      <a:pt x="2432" y="3892"/>
                      <a:pt x="2584" y="3771"/>
                      <a:pt x="2979" y="3406"/>
                    </a:cubicBezTo>
                    <a:cubicBezTo>
                      <a:pt x="3253" y="3132"/>
                      <a:pt x="4073" y="2008"/>
                      <a:pt x="4195" y="1856"/>
                    </a:cubicBezTo>
                    <a:cubicBezTo>
                      <a:pt x="4590" y="1278"/>
                      <a:pt x="5897" y="883"/>
                      <a:pt x="5016" y="123"/>
                    </a:cubicBezTo>
                    <a:cubicBezTo>
                      <a:pt x="4908" y="37"/>
                      <a:pt x="4803" y="0"/>
                      <a:pt x="4701" y="0"/>
                    </a:cubicBezTo>
                    <a:close/>
                  </a:path>
                </a:pathLst>
              </a:custGeom>
              <a:solidFill>
                <a:srgbClr val="170C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2" name="Google Shape;4132;p25"/>
              <p:cNvSpPr/>
              <p:nvPr/>
            </p:nvSpPr>
            <p:spPr>
              <a:xfrm>
                <a:off x="1229775" y="1040075"/>
                <a:ext cx="105125" cy="168000"/>
              </a:xfrm>
              <a:custGeom>
                <a:avLst/>
                <a:gdLst/>
                <a:ahLst/>
                <a:cxnLst/>
                <a:rect l="l" t="t" r="r" b="b"/>
                <a:pathLst>
                  <a:path w="4205" h="6720" extrusionOk="0">
                    <a:moveTo>
                      <a:pt x="4090" y="1"/>
                    </a:moveTo>
                    <a:cubicBezTo>
                      <a:pt x="4074" y="1"/>
                      <a:pt x="4057" y="7"/>
                      <a:pt x="4043" y="21"/>
                    </a:cubicBezTo>
                    <a:cubicBezTo>
                      <a:pt x="2067" y="1632"/>
                      <a:pt x="1368" y="4580"/>
                      <a:pt x="0" y="6647"/>
                    </a:cubicBezTo>
                    <a:cubicBezTo>
                      <a:pt x="0" y="6691"/>
                      <a:pt x="17" y="6720"/>
                      <a:pt x="49" y="6720"/>
                    </a:cubicBezTo>
                    <a:cubicBezTo>
                      <a:pt x="61" y="6720"/>
                      <a:pt x="75" y="6716"/>
                      <a:pt x="92" y="6708"/>
                    </a:cubicBezTo>
                    <a:cubicBezTo>
                      <a:pt x="1611" y="4610"/>
                      <a:pt x="2462" y="2148"/>
                      <a:pt x="4134" y="142"/>
                    </a:cubicBezTo>
                    <a:cubicBezTo>
                      <a:pt x="4205" y="72"/>
                      <a:pt x="4148" y="1"/>
                      <a:pt x="4090" y="1"/>
                    </a:cubicBezTo>
                    <a:close/>
                  </a:path>
                </a:pathLst>
              </a:custGeom>
              <a:solidFill>
                <a:srgbClr val="170C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3" name="Google Shape;4133;p25"/>
              <p:cNvSpPr/>
              <p:nvPr/>
            </p:nvSpPr>
            <p:spPr>
              <a:xfrm>
                <a:off x="1233675" y="1101825"/>
                <a:ext cx="176975" cy="112175"/>
              </a:xfrm>
              <a:custGeom>
                <a:avLst/>
                <a:gdLst/>
                <a:ahLst/>
                <a:cxnLst/>
                <a:rect l="l" t="t" r="r" b="b"/>
                <a:pathLst>
                  <a:path w="7079" h="4487" extrusionOk="0">
                    <a:moveTo>
                      <a:pt x="7029" y="1"/>
                    </a:moveTo>
                    <a:cubicBezTo>
                      <a:pt x="7022" y="1"/>
                      <a:pt x="7018" y="5"/>
                      <a:pt x="7018" y="13"/>
                    </a:cubicBezTo>
                    <a:cubicBezTo>
                      <a:pt x="5164" y="2110"/>
                      <a:pt x="2215" y="2596"/>
                      <a:pt x="27" y="4359"/>
                    </a:cubicBezTo>
                    <a:cubicBezTo>
                      <a:pt x="1" y="4412"/>
                      <a:pt x="88" y="4487"/>
                      <a:pt x="131" y="4487"/>
                    </a:cubicBezTo>
                    <a:cubicBezTo>
                      <a:pt x="138" y="4487"/>
                      <a:pt x="144" y="4485"/>
                      <a:pt x="148" y="4481"/>
                    </a:cubicBezTo>
                    <a:cubicBezTo>
                      <a:pt x="2215" y="2870"/>
                      <a:pt x="5620" y="2384"/>
                      <a:pt x="7079" y="74"/>
                    </a:cubicBezTo>
                    <a:cubicBezTo>
                      <a:pt x="7079" y="29"/>
                      <a:pt x="7046" y="1"/>
                      <a:pt x="7029" y="1"/>
                    </a:cubicBezTo>
                    <a:close/>
                  </a:path>
                </a:pathLst>
              </a:custGeom>
              <a:solidFill>
                <a:srgbClr val="170C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134" name="Google Shape;4134;p25"/>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135" name="Google Shape;4135;p25"/>
          <p:cNvSpPr txBox="1">
            <a:spLocks noGrp="1"/>
          </p:cNvSpPr>
          <p:nvPr>
            <p:ph type="title" idx="2"/>
          </p:nvPr>
        </p:nvSpPr>
        <p:spPr>
          <a:xfrm>
            <a:off x="960000" y="3747645"/>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136" name="Google Shape;4136;p25"/>
          <p:cNvSpPr txBox="1">
            <a:spLocks noGrp="1"/>
          </p:cNvSpPr>
          <p:nvPr>
            <p:ph type="subTitle" idx="1"/>
          </p:nvPr>
        </p:nvSpPr>
        <p:spPr>
          <a:xfrm>
            <a:off x="960000" y="4504001"/>
            <a:ext cx="3115200" cy="70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37" name="Google Shape;4137;p25"/>
          <p:cNvSpPr txBox="1">
            <a:spLocks noGrp="1"/>
          </p:cNvSpPr>
          <p:nvPr>
            <p:ph type="title" idx="3"/>
          </p:nvPr>
        </p:nvSpPr>
        <p:spPr>
          <a:xfrm>
            <a:off x="4538400" y="3747645"/>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138" name="Google Shape;4138;p25"/>
          <p:cNvSpPr txBox="1">
            <a:spLocks noGrp="1"/>
          </p:cNvSpPr>
          <p:nvPr>
            <p:ph type="subTitle" idx="4"/>
          </p:nvPr>
        </p:nvSpPr>
        <p:spPr>
          <a:xfrm>
            <a:off x="4538400" y="4504001"/>
            <a:ext cx="3115200" cy="70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39" name="Google Shape;4139;p25"/>
          <p:cNvSpPr txBox="1">
            <a:spLocks noGrp="1"/>
          </p:cNvSpPr>
          <p:nvPr>
            <p:ph type="title" idx="5"/>
          </p:nvPr>
        </p:nvSpPr>
        <p:spPr>
          <a:xfrm>
            <a:off x="8116800" y="3747645"/>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140" name="Google Shape;4140;p25"/>
          <p:cNvSpPr txBox="1">
            <a:spLocks noGrp="1"/>
          </p:cNvSpPr>
          <p:nvPr>
            <p:ph type="subTitle" idx="6"/>
          </p:nvPr>
        </p:nvSpPr>
        <p:spPr>
          <a:xfrm>
            <a:off x="8116800" y="4504001"/>
            <a:ext cx="3115200" cy="70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7865621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4141"/>
        <p:cNvGrpSpPr/>
        <p:nvPr/>
      </p:nvGrpSpPr>
      <p:grpSpPr>
        <a:xfrm>
          <a:off x="0" y="0"/>
          <a:ext cx="0" cy="0"/>
          <a:chOff x="0" y="0"/>
          <a:chExt cx="0" cy="0"/>
        </a:xfrm>
      </p:grpSpPr>
      <p:grpSp>
        <p:nvGrpSpPr>
          <p:cNvPr id="4142" name="Google Shape;4142;p26"/>
          <p:cNvGrpSpPr/>
          <p:nvPr/>
        </p:nvGrpSpPr>
        <p:grpSpPr>
          <a:xfrm>
            <a:off x="-305199" y="260067"/>
            <a:ext cx="12849124" cy="7041728"/>
            <a:chOff x="-228900" y="195050"/>
            <a:chExt cx="9636843" cy="5281296"/>
          </a:xfrm>
        </p:grpSpPr>
        <p:sp>
          <p:nvSpPr>
            <p:cNvPr id="4143" name="Google Shape;4143;p26"/>
            <p:cNvSpPr/>
            <p:nvPr/>
          </p:nvSpPr>
          <p:spPr>
            <a:xfrm>
              <a:off x="7137129" y="195050"/>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4" name="Google Shape;4144;p26"/>
            <p:cNvSpPr/>
            <p:nvPr/>
          </p:nvSpPr>
          <p:spPr>
            <a:xfrm>
              <a:off x="-228900" y="181991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5" name="Google Shape;4145;p26"/>
            <p:cNvSpPr/>
            <p:nvPr/>
          </p:nvSpPr>
          <p:spPr>
            <a:xfrm>
              <a:off x="8688499" y="380657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6" name="Google Shape;4146;p26"/>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7" name="Google Shape;4147;p26"/>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148" name="Google Shape;4148;p26"/>
            <p:cNvGrpSpPr/>
            <p:nvPr/>
          </p:nvGrpSpPr>
          <p:grpSpPr>
            <a:xfrm rot="3518121">
              <a:off x="462781" y="4266442"/>
              <a:ext cx="759750" cy="1164813"/>
              <a:chOff x="2235100" y="548200"/>
              <a:chExt cx="759725" cy="1164775"/>
            </a:xfrm>
          </p:grpSpPr>
          <p:sp>
            <p:nvSpPr>
              <p:cNvPr id="4149" name="Google Shape;4149;p26"/>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0" name="Google Shape;4150;p26"/>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1" name="Google Shape;4151;p26"/>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2" name="Google Shape;4152;p26"/>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3" name="Google Shape;4153;p26"/>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4" name="Google Shape;4154;p26"/>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5" name="Google Shape;4155;p26"/>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6" name="Google Shape;4156;p26"/>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7" name="Google Shape;4157;p26"/>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158" name="Google Shape;4158;p26"/>
            <p:cNvGrpSpPr/>
            <p:nvPr/>
          </p:nvGrpSpPr>
          <p:grpSpPr>
            <a:xfrm rot="2347399">
              <a:off x="8619810" y="4199976"/>
              <a:ext cx="522882" cy="1026539"/>
              <a:chOff x="3245000" y="616925"/>
              <a:chExt cx="522875" cy="1026525"/>
            </a:xfrm>
          </p:grpSpPr>
          <p:sp>
            <p:nvSpPr>
              <p:cNvPr id="4159" name="Google Shape;4159;p26"/>
              <p:cNvSpPr/>
              <p:nvPr/>
            </p:nvSpPr>
            <p:spPr>
              <a:xfrm>
                <a:off x="3245000" y="616925"/>
                <a:ext cx="522875" cy="946325"/>
              </a:xfrm>
              <a:custGeom>
                <a:avLst/>
                <a:gdLst/>
                <a:ahLst/>
                <a:cxnLst/>
                <a:rect l="l" t="t" r="r" b="b"/>
                <a:pathLst>
                  <a:path w="20915" h="37853" extrusionOk="0">
                    <a:moveTo>
                      <a:pt x="8480" y="0"/>
                    </a:moveTo>
                    <a:cubicBezTo>
                      <a:pt x="7561" y="0"/>
                      <a:pt x="6799" y="942"/>
                      <a:pt x="6371" y="1827"/>
                    </a:cubicBezTo>
                    <a:cubicBezTo>
                      <a:pt x="5228" y="4375"/>
                      <a:pt x="5140" y="7436"/>
                      <a:pt x="6172" y="10068"/>
                    </a:cubicBezTo>
                    <a:lnTo>
                      <a:pt x="6172" y="10068"/>
                    </a:lnTo>
                    <a:cubicBezTo>
                      <a:pt x="5760" y="9160"/>
                      <a:pt x="4736" y="8648"/>
                      <a:pt x="3734" y="8648"/>
                    </a:cubicBezTo>
                    <a:cubicBezTo>
                      <a:pt x="3009" y="8648"/>
                      <a:pt x="2295" y="8916"/>
                      <a:pt x="1835" y="9499"/>
                    </a:cubicBezTo>
                    <a:cubicBezTo>
                      <a:pt x="1034" y="10400"/>
                      <a:pt x="1034" y="11734"/>
                      <a:pt x="1201" y="12935"/>
                    </a:cubicBezTo>
                    <a:cubicBezTo>
                      <a:pt x="1540" y="15708"/>
                      <a:pt x="2533" y="18395"/>
                      <a:pt x="4023" y="20734"/>
                    </a:cubicBezTo>
                    <a:lnTo>
                      <a:pt x="4023" y="20734"/>
                    </a:lnTo>
                    <a:cubicBezTo>
                      <a:pt x="3647" y="20368"/>
                      <a:pt x="3100" y="20175"/>
                      <a:pt x="2549" y="20175"/>
                    </a:cubicBezTo>
                    <a:cubicBezTo>
                      <a:pt x="2119" y="20175"/>
                      <a:pt x="1687" y="20293"/>
                      <a:pt x="1334" y="20540"/>
                    </a:cubicBezTo>
                    <a:cubicBezTo>
                      <a:pt x="334" y="21241"/>
                      <a:pt x="0" y="22575"/>
                      <a:pt x="167" y="23809"/>
                    </a:cubicBezTo>
                    <a:cubicBezTo>
                      <a:pt x="367" y="25010"/>
                      <a:pt x="1001" y="26078"/>
                      <a:pt x="1668" y="27078"/>
                    </a:cubicBezTo>
                    <a:cubicBezTo>
                      <a:pt x="4370" y="31215"/>
                      <a:pt x="7806" y="34917"/>
                      <a:pt x="11842" y="37853"/>
                    </a:cubicBezTo>
                    <a:cubicBezTo>
                      <a:pt x="16679" y="31581"/>
                      <a:pt x="20381" y="26311"/>
                      <a:pt x="20848" y="20207"/>
                    </a:cubicBezTo>
                    <a:cubicBezTo>
                      <a:pt x="20915" y="18839"/>
                      <a:pt x="20581" y="17138"/>
                      <a:pt x="19247" y="16737"/>
                    </a:cubicBezTo>
                    <a:cubicBezTo>
                      <a:pt x="19107" y="16704"/>
                      <a:pt x="18967" y="16688"/>
                      <a:pt x="18827" y="16688"/>
                    </a:cubicBezTo>
                    <a:cubicBezTo>
                      <a:pt x="18132" y="16688"/>
                      <a:pt x="17457" y="17077"/>
                      <a:pt x="17012" y="17605"/>
                    </a:cubicBezTo>
                    <a:cubicBezTo>
                      <a:pt x="16478" y="18272"/>
                      <a:pt x="16178" y="19106"/>
                      <a:pt x="15911" y="19906"/>
                    </a:cubicBezTo>
                    <a:cubicBezTo>
                      <a:pt x="16645" y="16270"/>
                      <a:pt x="17046" y="12568"/>
                      <a:pt x="17146" y="8899"/>
                    </a:cubicBezTo>
                    <a:cubicBezTo>
                      <a:pt x="17179" y="7598"/>
                      <a:pt x="16979" y="5996"/>
                      <a:pt x="15711" y="5529"/>
                    </a:cubicBezTo>
                    <a:cubicBezTo>
                      <a:pt x="15525" y="5459"/>
                      <a:pt x="15334" y="5427"/>
                      <a:pt x="15143" y="5427"/>
                    </a:cubicBezTo>
                    <a:cubicBezTo>
                      <a:pt x="14343" y="5427"/>
                      <a:pt x="13547" y="5996"/>
                      <a:pt x="13143" y="6697"/>
                    </a:cubicBezTo>
                    <a:cubicBezTo>
                      <a:pt x="12642" y="7598"/>
                      <a:pt x="12576" y="8665"/>
                      <a:pt x="12542" y="9699"/>
                    </a:cubicBezTo>
                    <a:cubicBezTo>
                      <a:pt x="12175" y="6997"/>
                      <a:pt x="11408" y="4329"/>
                      <a:pt x="10341" y="1760"/>
                    </a:cubicBezTo>
                    <a:cubicBezTo>
                      <a:pt x="10007" y="1026"/>
                      <a:pt x="9540" y="192"/>
                      <a:pt x="8740" y="26"/>
                    </a:cubicBezTo>
                    <a:cubicBezTo>
                      <a:pt x="8652" y="9"/>
                      <a:pt x="8565" y="0"/>
                      <a:pt x="8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0" name="Google Shape;4160;p26"/>
              <p:cNvSpPr/>
              <p:nvPr/>
            </p:nvSpPr>
            <p:spPr>
              <a:xfrm>
                <a:off x="3423450" y="666125"/>
                <a:ext cx="141000" cy="977325"/>
              </a:xfrm>
              <a:custGeom>
                <a:avLst/>
                <a:gdLst/>
                <a:ahLst/>
                <a:cxnLst/>
                <a:rect l="l" t="t" r="r" b="b"/>
                <a:pathLst>
                  <a:path w="5640" h="39093" extrusionOk="0">
                    <a:moveTo>
                      <a:pt x="480" y="1"/>
                    </a:moveTo>
                    <a:cubicBezTo>
                      <a:pt x="451" y="1"/>
                      <a:pt x="417" y="176"/>
                      <a:pt x="401" y="526"/>
                    </a:cubicBezTo>
                    <a:cubicBezTo>
                      <a:pt x="0" y="12234"/>
                      <a:pt x="1101" y="24510"/>
                      <a:pt x="4170" y="35851"/>
                    </a:cubicBezTo>
                    <a:cubicBezTo>
                      <a:pt x="4788" y="38024"/>
                      <a:pt x="5276" y="39093"/>
                      <a:pt x="5468" y="39093"/>
                    </a:cubicBezTo>
                    <a:cubicBezTo>
                      <a:pt x="5640" y="39093"/>
                      <a:pt x="5579" y="38249"/>
                      <a:pt x="5171" y="36585"/>
                    </a:cubicBezTo>
                    <a:cubicBezTo>
                      <a:pt x="3903" y="31181"/>
                      <a:pt x="2602" y="25010"/>
                      <a:pt x="1735" y="18739"/>
                    </a:cubicBezTo>
                    <a:cubicBezTo>
                      <a:pt x="868" y="12501"/>
                      <a:pt x="434" y="6163"/>
                      <a:pt x="534" y="526"/>
                    </a:cubicBezTo>
                    <a:cubicBezTo>
                      <a:pt x="534" y="176"/>
                      <a:pt x="509" y="1"/>
                      <a:pt x="4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1" name="Google Shape;4161;p26"/>
              <p:cNvSpPr/>
              <p:nvPr/>
            </p:nvSpPr>
            <p:spPr>
              <a:xfrm>
                <a:off x="3459650" y="913575"/>
                <a:ext cx="115675" cy="321800"/>
              </a:xfrm>
              <a:custGeom>
                <a:avLst/>
                <a:gdLst/>
                <a:ahLst/>
                <a:cxnLst/>
                <a:rect l="l" t="t" r="r" b="b"/>
                <a:pathLst>
                  <a:path w="4627" h="12872" extrusionOk="0">
                    <a:moveTo>
                      <a:pt x="4578" y="0"/>
                    </a:moveTo>
                    <a:cubicBezTo>
                      <a:pt x="4548" y="0"/>
                      <a:pt x="4503" y="43"/>
                      <a:pt x="4457" y="135"/>
                    </a:cubicBezTo>
                    <a:cubicBezTo>
                      <a:pt x="3089" y="3937"/>
                      <a:pt x="1555" y="7807"/>
                      <a:pt x="254" y="11610"/>
                    </a:cubicBezTo>
                    <a:cubicBezTo>
                      <a:pt x="0" y="12429"/>
                      <a:pt x="89" y="12871"/>
                      <a:pt x="313" y="12871"/>
                    </a:cubicBezTo>
                    <a:cubicBezTo>
                      <a:pt x="472" y="12871"/>
                      <a:pt x="699" y="12648"/>
                      <a:pt x="921" y="12177"/>
                    </a:cubicBezTo>
                    <a:cubicBezTo>
                      <a:pt x="2489" y="8674"/>
                      <a:pt x="3556" y="3937"/>
                      <a:pt x="4590" y="168"/>
                    </a:cubicBezTo>
                    <a:cubicBezTo>
                      <a:pt x="4626" y="60"/>
                      <a:pt x="4613" y="0"/>
                      <a:pt x="45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2" name="Google Shape;4162;p26"/>
              <p:cNvSpPr/>
              <p:nvPr/>
            </p:nvSpPr>
            <p:spPr>
              <a:xfrm>
                <a:off x="3334950" y="933850"/>
                <a:ext cx="127825" cy="217375"/>
              </a:xfrm>
              <a:custGeom>
                <a:avLst/>
                <a:gdLst/>
                <a:ahLst/>
                <a:cxnLst/>
                <a:rect l="l" t="t" r="r" b="b"/>
                <a:pathLst>
                  <a:path w="5113" h="8695" extrusionOk="0">
                    <a:moveTo>
                      <a:pt x="49" y="1"/>
                    </a:moveTo>
                    <a:cubicBezTo>
                      <a:pt x="16" y="1"/>
                      <a:pt x="0" y="63"/>
                      <a:pt x="38" y="158"/>
                    </a:cubicBezTo>
                    <a:cubicBezTo>
                      <a:pt x="805" y="3026"/>
                      <a:pt x="2106" y="5962"/>
                      <a:pt x="4074" y="8230"/>
                    </a:cubicBezTo>
                    <a:cubicBezTo>
                      <a:pt x="4349" y="8557"/>
                      <a:pt x="4597" y="8694"/>
                      <a:pt x="4769" y="8694"/>
                    </a:cubicBezTo>
                    <a:cubicBezTo>
                      <a:pt x="5034" y="8694"/>
                      <a:pt x="5112" y="8363"/>
                      <a:pt x="4808" y="7897"/>
                    </a:cubicBezTo>
                    <a:cubicBezTo>
                      <a:pt x="4074" y="6696"/>
                      <a:pt x="3140" y="5495"/>
                      <a:pt x="2273" y="4161"/>
                    </a:cubicBezTo>
                    <a:cubicBezTo>
                      <a:pt x="1439" y="2826"/>
                      <a:pt x="638" y="1459"/>
                      <a:pt x="138" y="124"/>
                    </a:cubicBezTo>
                    <a:cubicBezTo>
                      <a:pt x="109" y="38"/>
                      <a:pt x="74" y="1"/>
                      <a:pt x="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3" name="Google Shape;4163;p26"/>
              <p:cNvSpPr/>
              <p:nvPr/>
            </p:nvSpPr>
            <p:spPr>
              <a:xfrm>
                <a:off x="3322475" y="1199200"/>
                <a:ext cx="181425" cy="237475"/>
              </a:xfrm>
              <a:custGeom>
                <a:avLst/>
                <a:gdLst/>
                <a:ahLst/>
                <a:cxnLst/>
                <a:rect l="l" t="t" r="r" b="b"/>
                <a:pathLst>
                  <a:path w="7257" h="9499" extrusionOk="0">
                    <a:moveTo>
                      <a:pt x="43" y="0"/>
                    </a:moveTo>
                    <a:cubicBezTo>
                      <a:pt x="13" y="0"/>
                      <a:pt x="0" y="58"/>
                      <a:pt x="37" y="185"/>
                    </a:cubicBezTo>
                    <a:cubicBezTo>
                      <a:pt x="1304" y="3454"/>
                      <a:pt x="3306" y="6656"/>
                      <a:pt x="6041" y="9058"/>
                    </a:cubicBezTo>
                    <a:cubicBezTo>
                      <a:pt x="6426" y="9368"/>
                      <a:pt x="6732" y="9498"/>
                      <a:pt x="6925" y="9498"/>
                    </a:cubicBezTo>
                    <a:cubicBezTo>
                      <a:pt x="7252" y="9498"/>
                      <a:pt x="7257" y="9127"/>
                      <a:pt x="6775" y="8624"/>
                    </a:cubicBezTo>
                    <a:cubicBezTo>
                      <a:pt x="5641" y="7423"/>
                      <a:pt x="4373" y="6089"/>
                      <a:pt x="3139" y="4688"/>
                    </a:cubicBezTo>
                    <a:cubicBezTo>
                      <a:pt x="1938" y="3220"/>
                      <a:pt x="871" y="1686"/>
                      <a:pt x="137" y="118"/>
                    </a:cubicBezTo>
                    <a:cubicBezTo>
                      <a:pt x="106" y="42"/>
                      <a:pt x="69" y="0"/>
                      <a:pt x="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4" name="Google Shape;4164;p26"/>
              <p:cNvSpPr/>
              <p:nvPr/>
            </p:nvSpPr>
            <p:spPr>
              <a:xfrm>
                <a:off x="3517600" y="1176800"/>
                <a:ext cx="164850" cy="310600"/>
              </a:xfrm>
              <a:custGeom>
                <a:avLst/>
                <a:gdLst/>
                <a:ahLst/>
                <a:cxnLst/>
                <a:rect l="l" t="t" r="r" b="b"/>
                <a:pathLst>
                  <a:path w="6594" h="12424" extrusionOk="0">
                    <a:moveTo>
                      <a:pt x="6551" y="0"/>
                    </a:moveTo>
                    <a:cubicBezTo>
                      <a:pt x="6521" y="0"/>
                      <a:pt x="6474" y="50"/>
                      <a:pt x="6442" y="147"/>
                    </a:cubicBezTo>
                    <a:cubicBezTo>
                      <a:pt x="5041" y="4116"/>
                      <a:pt x="2939" y="7819"/>
                      <a:pt x="504" y="11155"/>
                    </a:cubicBezTo>
                    <a:cubicBezTo>
                      <a:pt x="19" y="11956"/>
                      <a:pt x="1" y="12424"/>
                      <a:pt x="272" y="12424"/>
                    </a:cubicBezTo>
                    <a:cubicBezTo>
                      <a:pt x="430" y="12424"/>
                      <a:pt x="685" y="12265"/>
                      <a:pt x="1005" y="11922"/>
                    </a:cubicBezTo>
                    <a:cubicBezTo>
                      <a:pt x="2339" y="10421"/>
                      <a:pt x="3506" y="8453"/>
                      <a:pt x="4440" y="6351"/>
                    </a:cubicBezTo>
                    <a:cubicBezTo>
                      <a:pt x="5341" y="4283"/>
                      <a:pt x="6075" y="2115"/>
                      <a:pt x="6542" y="180"/>
                    </a:cubicBezTo>
                    <a:cubicBezTo>
                      <a:pt x="6594" y="59"/>
                      <a:pt x="6583" y="0"/>
                      <a:pt x="65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165" name="Google Shape;4165;p26"/>
            <p:cNvGrpSpPr/>
            <p:nvPr/>
          </p:nvGrpSpPr>
          <p:grpSpPr>
            <a:xfrm>
              <a:off x="-108800" y="4269275"/>
              <a:ext cx="1024100" cy="1047500"/>
              <a:chOff x="1356975" y="1865675"/>
              <a:chExt cx="1024100" cy="1047500"/>
            </a:xfrm>
          </p:grpSpPr>
          <p:sp>
            <p:nvSpPr>
              <p:cNvPr id="4166" name="Google Shape;4166;p26"/>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7" name="Google Shape;4167;p26"/>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8" name="Google Shape;4168;p26"/>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9" name="Google Shape;4169;p26"/>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0" name="Google Shape;4170;p26"/>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1" name="Google Shape;4171;p26"/>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2" name="Google Shape;4172;p26"/>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3" name="Google Shape;4173;p26"/>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4" name="Google Shape;4174;p26"/>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5" name="Google Shape;4175;p26"/>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6" name="Google Shape;4176;p26"/>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7" name="Google Shape;4177;p26"/>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8" name="Google Shape;4178;p26"/>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9" name="Google Shape;4179;p26"/>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0" name="Google Shape;4180;p26"/>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1" name="Google Shape;4181;p26"/>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2" name="Google Shape;4182;p26"/>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3" name="Google Shape;4183;p26"/>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4" name="Google Shape;4184;p26"/>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5" name="Google Shape;4185;p26"/>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6" name="Google Shape;4186;p26"/>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7" name="Google Shape;4187;p26"/>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8" name="Google Shape;4188;p26"/>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9" name="Google Shape;4189;p26"/>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0" name="Google Shape;4190;p26"/>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1" name="Google Shape;4191;p26"/>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2" name="Google Shape;4192;p26"/>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3" name="Google Shape;4193;p26"/>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194" name="Google Shape;4194;p26"/>
            <p:cNvGrpSpPr/>
            <p:nvPr/>
          </p:nvGrpSpPr>
          <p:grpSpPr>
            <a:xfrm>
              <a:off x="8063250" y="4470825"/>
              <a:ext cx="983225" cy="756050"/>
              <a:chOff x="1378650" y="3186550"/>
              <a:chExt cx="983225" cy="756050"/>
            </a:xfrm>
          </p:grpSpPr>
          <p:sp>
            <p:nvSpPr>
              <p:cNvPr id="4195" name="Google Shape;4195;p26"/>
              <p:cNvSpPr/>
              <p:nvPr/>
            </p:nvSpPr>
            <p:spPr>
              <a:xfrm>
                <a:off x="1485400" y="3486850"/>
                <a:ext cx="876475" cy="455750"/>
              </a:xfrm>
              <a:custGeom>
                <a:avLst/>
                <a:gdLst/>
                <a:ahLst/>
                <a:cxnLst/>
                <a:rect l="l" t="t" r="r" b="b"/>
                <a:pathLst>
                  <a:path w="35059" h="18230" extrusionOk="0">
                    <a:moveTo>
                      <a:pt x="30626" y="1"/>
                    </a:moveTo>
                    <a:cubicBezTo>
                      <a:pt x="30467" y="1"/>
                      <a:pt x="30309" y="4"/>
                      <a:pt x="30155" y="11"/>
                    </a:cubicBezTo>
                    <a:cubicBezTo>
                      <a:pt x="23384" y="244"/>
                      <a:pt x="15745" y="845"/>
                      <a:pt x="9140" y="6349"/>
                    </a:cubicBezTo>
                    <a:cubicBezTo>
                      <a:pt x="7239" y="7916"/>
                      <a:pt x="4871" y="8750"/>
                      <a:pt x="3036" y="10318"/>
                    </a:cubicBezTo>
                    <a:cubicBezTo>
                      <a:pt x="1201" y="11919"/>
                      <a:pt x="0" y="14755"/>
                      <a:pt x="1368" y="16723"/>
                    </a:cubicBezTo>
                    <a:cubicBezTo>
                      <a:pt x="2111" y="17781"/>
                      <a:pt x="3360" y="18229"/>
                      <a:pt x="4666" y="18229"/>
                    </a:cubicBezTo>
                    <a:cubicBezTo>
                      <a:pt x="5707" y="18229"/>
                      <a:pt x="6785" y="17945"/>
                      <a:pt x="7673" y="17457"/>
                    </a:cubicBezTo>
                    <a:cubicBezTo>
                      <a:pt x="9707" y="16322"/>
                      <a:pt x="11208" y="14488"/>
                      <a:pt x="13076" y="13120"/>
                    </a:cubicBezTo>
                    <a:cubicBezTo>
                      <a:pt x="13684" y="15949"/>
                      <a:pt x="16576" y="18002"/>
                      <a:pt x="19443" y="18002"/>
                    </a:cubicBezTo>
                    <a:cubicBezTo>
                      <a:pt x="20194" y="18002"/>
                      <a:pt x="20943" y="17861"/>
                      <a:pt x="21649" y="17557"/>
                    </a:cubicBezTo>
                    <a:cubicBezTo>
                      <a:pt x="25018" y="16156"/>
                      <a:pt x="26419" y="11386"/>
                      <a:pt x="24385" y="8317"/>
                    </a:cubicBezTo>
                    <a:lnTo>
                      <a:pt x="24385" y="8317"/>
                    </a:lnTo>
                    <a:cubicBezTo>
                      <a:pt x="24949" y="8420"/>
                      <a:pt x="25522" y="8470"/>
                      <a:pt x="26096" y="8470"/>
                    </a:cubicBezTo>
                    <a:cubicBezTo>
                      <a:pt x="28675" y="8470"/>
                      <a:pt x="31262" y="7455"/>
                      <a:pt x="33091" y="5681"/>
                    </a:cubicBezTo>
                    <a:cubicBezTo>
                      <a:pt x="34192" y="4647"/>
                      <a:pt x="35059" y="3046"/>
                      <a:pt x="34425" y="1679"/>
                    </a:cubicBezTo>
                    <a:cubicBezTo>
                      <a:pt x="33792" y="322"/>
                      <a:pt x="32123" y="1"/>
                      <a:pt x="30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6" name="Google Shape;4196;p26"/>
              <p:cNvSpPr/>
              <p:nvPr/>
            </p:nvSpPr>
            <p:spPr>
              <a:xfrm>
                <a:off x="1378650" y="3186550"/>
                <a:ext cx="883150" cy="681475"/>
              </a:xfrm>
              <a:custGeom>
                <a:avLst/>
                <a:gdLst/>
                <a:ahLst/>
                <a:cxnLst/>
                <a:rect l="l" t="t" r="r" b="b"/>
                <a:pathLst>
                  <a:path w="35326" h="27259" extrusionOk="0">
                    <a:moveTo>
                      <a:pt x="24409" y="1"/>
                    </a:moveTo>
                    <a:cubicBezTo>
                      <a:pt x="23127" y="1"/>
                      <a:pt x="21699" y="127"/>
                      <a:pt x="20115" y="314"/>
                    </a:cubicBezTo>
                    <a:cubicBezTo>
                      <a:pt x="14144" y="1082"/>
                      <a:pt x="8373" y="3683"/>
                      <a:pt x="3970" y="7786"/>
                    </a:cubicBezTo>
                    <a:cubicBezTo>
                      <a:pt x="2202" y="9387"/>
                      <a:pt x="601" y="11356"/>
                      <a:pt x="301" y="13691"/>
                    </a:cubicBezTo>
                    <a:cubicBezTo>
                      <a:pt x="1" y="16059"/>
                      <a:pt x="1535" y="18761"/>
                      <a:pt x="3937" y="18961"/>
                    </a:cubicBezTo>
                    <a:cubicBezTo>
                      <a:pt x="2603" y="19195"/>
                      <a:pt x="2002" y="20996"/>
                      <a:pt x="2503" y="22263"/>
                    </a:cubicBezTo>
                    <a:cubicBezTo>
                      <a:pt x="3003" y="23498"/>
                      <a:pt x="4270" y="24332"/>
                      <a:pt x="5471" y="24965"/>
                    </a:cubicBezTo>
                    <a:cubicBezTo>
                      <a:pt x="8466" y="26482"/>
                      <a:pt x="11819" y="27259"/>
                      <a:pt x="15172" y="27259"/>
                    </a:cubicBezTo>
                    <a:cubicBezTo>
                      <a:pt x="17423" y="27259"/>
                      <a:pt x="19673" y="26909"/>
                      <a:pt x="21816" y="26200"/>
                    </a:cubicBezTo>
                    <a:cubicBezTo>
                      <a:pt x="27153" y="24465"/>
                      <a:pt x="31690" y="20495"/>
                      <a:pt x="34192" y="15492"/>
                    </a:cubicBezTo>
                    <a:cubicBezTo>
                      <a:pt x="34826" y="14291"/>
                      <a:pt x="35326" y="12857"/>
                      <a:pt x="34959" y="11522"/>
                    </a:cubicBezTo>
                    <a:cubicBezTo>
                      <a:pt x="34695" y="10465"/>
                      <a:pt x="33635" y="9596"/>
                      <a:pt x="32608" y="9596"/>
                    </a:cubicBezTo>
                    <a:cubicBezTo>
                      <a:pt x="32340" y="9596"/>
                      <a:pt x="32073" y="9656"/>
                      <a:pt x="31823" y="9788"/>
                    </a:cubicBezTo>
                    <a:cubicBezTo>
                      <a:pt x="32924" y="7086"/>
                      <a:pt x="32190" y="3683"/>
                      <a:pt x="30089" y="1682"/>
                    </a:cubicBezTo>
                    <a:cubicBezTo>
                      <a:pt x="28640" y="428"/>
                      <a:pt x="26771" y="1"/>
                      <a:pt x="244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7" name="Google Shape;4197;p26"/>
              <p:cNvSpPr/>
              <p:nvPr/>
            </p:nvSpPr>
            <p:spPr>
              <a:xfrm>
                <a:off x="1604650" y="3299725"/>
                <a:ext cx="419500" cy="226200"/>
              </a:xfrm>
              <a:custGeom>
                <a:avLst/>
                <a:gdLst/>
                <a:ahLst/>
                <a:cxnLst/>
                <a:rect l="l" t="t" r="r" b="b"/>
                <a:pathLst>
                  <a:path w="16780" h="9048" extrusionOk="0">
                    <a:moveTo>
                      <a:pt x="12594" y="0"/>
                    </a:moveTo>
                    <a:cubicBezTo>
                      <a:pt x="8673" y="0"/>
                      <a:pt x="4750" y="1571"/>
                      <a:pt x="1935" y="4327"/>
                    </a:cubicBezTo>
                    <a:cubicBezTo>
                      <a:pt x="935" y="5327"/>
                      <a:pt x="1" y="6895"/>
                      <a:pt x="768" y="8096"/>
                    </a:cubicBezTo>
                    <a:cubicBezTo>
                      <a:pt x="1237" y="8834"/>
                      <a:pt x="2127" y="9047"/>
                      <a:pt x="3055" y="9047"/>
                    </a:cubicBezTo>
                    <a:cubicBezTo>
                      <a:pt x="3510" y="9047"/>
                      <a:pt x="3975" y="8996"/>
                      <a:pt x="4404" y="8930"/>
                    </a:cubicBezTo>
                    <a:cubicBezTo>
                      <a:pt x="8206" y="8296"/>
                      <a:pt x="12109" y="7362"/>
                      <a:pt x="15078" y="4927"/>
                    </a:cubicBezTo>
                    <a:cubicBezTo>
                      <a:pt x="15912" y="4260"/>
                      <a:pt x="16712" y="3326"/>
                      <a:pt x="16746" y="2259"/>
                    </a:cubicBezTo>
                    <a:cubicBezTo>
                      <a:pt x="16779" y="1158"/>
                      <a:pt x="15612" y="257"/>
                      <a:pt x="14211" y="90"/>
                    </a:cubicBezTo>
                    <a:cubicBezTo>
                      <a:pt x="13674" y="30"/>
                      <a:pt x="13134" y="0"/>
                      <a:pt x="1259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8" name="Google Shape;4198;p26"/>
              <p:cNvSpPr/>
              <p:nvPr/>
            </p:nvSpPr>
            <p:spPr>
              <a:xfrm>
                <a:off x="1602975" y="3298050"/>
                <a:ext cx="422000" cy="227450"/>
              </a:xfrm>
              <a:custGeom>
                <a:avLst/>
                <a:gdLst/>
                <a:ahLst/>
                <a:cxnLst/>
                <a:rect l="l" t="t" r="r" b="b"/>
                <a:pathLst>
                  <a:path w="16880" h="9098" extrusionOk="0">
                    <a:moveTo>
                      <a:pt x="12677" y="124"/>
                    </a:moveTo>
                    <a:cubicBezTo>
                      <a:pt x="13210" y="124"/>
                      <a:pt x="13711" y="124"/>
                      <a:pt x="14311" y="191"/>
                    </a:cubicBezTo>
                    <a:cubicBezTo>
                      <a:pt x="15679" y="358"/>
                      <a:pt x="16846" y="1325"/>
                      <a:pt x="16813" y="2326"/>
                    </a:cubicBezTo>
                    <a:cubicBezTo>
                      <a:pt x="16813" y="3193"/>
                      <a:pt x="16246" y="4060"/>
                      <a:pt x="15178" y="4927"/>
                    </a:cubicBezTo>
                    <a:cubicBezTo>
                      <a:pt x="12176" y="7396"/>
                      <a:pt x="8307" y="8330"/>
                      <a:pt x="4504" y="8964"/>
                    </a:cubicBezTo>
                    <a:cubicBezTo>
                      <a:pt x="4022" y="9033"/>
                      <a:pt x="3587" y="9068"/>
                      <a:pt x="3198" y="9068"/>
                    </a:cubicBezTo>
                    <a:cubicBezTo>
                      <a:pt x="2076" y="9068"/>
                      <a:pt x="1331" y="8773"/>
                      <a:pt x="935" y="8130"/>
                    </a:cubicBezTo>
                    <a:cubicBezTo>
                      <a:pt x="201" y="6962"/>
                      <a:pt x="1102" y="5361"/>
                      <a:pt x="2102" y="4394"/>
                    </a:cubicBezTo>
                    <a:cubicBezTo>
                      <a:pt x="4871" y="1658"/>
                      <a:pt x="8774" y="124"/>
                      <a:pt x="12677" y="124"/>
                    </a:cubicBezTo>
                    <a:close/>
                    <a:moveTo>
                      <a:pt x="12643" y="0"/>
                    </a:moveTo>
                    <a:cubicBezTo>
                      <a:pt x="8682" y="0"/>
                      <a:pt x="4784" y="1575"/>
                      <a:pt x="1969" y="4360"/>
                    </a:cubicBezTo>
                    <a:cubicBezTo>
                      <a:pt x="935" y="5361"/>
                      <a:pt x="1" y="6962"/>
                      <a:pt x="801" y="8163"/>
                    </a:cubicBezTo>
                    <a:cubicBezTo>
                      <a:pt x="1268" y="8764"/>
                      <a:pt x="2002" y="9097"/>
                      <a:pt x="3136" y="9097"/>
                    </a:cubicBezTo>
                    <a:cubicBezTo>
                      <a:pt x="3537" y="9097"/>
                      <a:pt x="4004" y="9064"/>
                      <a:pt x="4471" y="9030"/>
                    </a:cubicBezTo>
                    <a:cubicBezTo>
                      <a:pt x="8273" y="8397"/>
                      <a:pt x="12176" y="7496"/>
                      <a:pt x="15178" y="5028"/>
                    </a:cubicBezTo>
                    <a:cubicBezTo>
                      <a:pt x="16246" y="4094"/>
                      <a:pt x="16846" y="3226"/>
                      <a:pt x="16846" y="2326"/>
                    </a:cubicBezTo>
                    <a:cubicBezTo>
                      <a:pt x="16880" y="1225"/>
                      <a:pt x="15712" y="257"/>
                      <a:pt x="14278" y="91"/>
                    </a:cubicBezTo>
                    <a:cubicBezTo>
                      <a:pt x="13733" y="30"/>
                      <a:pt x="13187" y="0"/>
                      <a:pt x="126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9" name="Google Shape;4199;p26"/>
              <p:cNvSpPr/>
              <p:nvPr/>
            </p:nvSpPr>
            <p:spPr>
              <a:xfrm>
                <a:off x="1506250" y="3432900"/>
                <a:ext cx="572925" cy="245700"/>
              </a:xfrm>
              <a:custGeom>
                <a:avLst/>
                <a:gdLst/>
                <a:ahLst/>
                <a:cxnLst/>
                <a:rect l="l" t="t" r="r" b="b"/>
                <a:pathLst>
                  <a:path w="22917" h="9828" extrusionOk="0">
                    <a:moveTo>
                      <a:pt x="22917" y="0"/>
                    </a:moveTo>
                    <a:cubicBezTo>
                      <a:pt x="18980" y="4310"/>
                      <a:pt x="13163" y="6838"/>
                      <a:pt x="7320" y="6838"/>
                    </a:cubicBezTo>
                    <a:cubicBezTo>
                      <a:pt x="6379" y="6838"/>
                      <a:pt x="5438" y="6773"/>
                      <a:pt x="4504" y="6639"/>
                    </a:cubicBezTo>
                    <a:cubicBezTo>
                      <a:pt x="3736" y="6505"/>
                      <a:pt x="3003" y="6372"/>
                      <a:pt x="2369" y="5971"/>
                    </a:cubicBezTo>
                    <a:cubicBezTo>
                      <a:pt x="1735" y="5538"/>
                      <a:pt x="1268" y="4804"/>
                      <a:pt x="1401" y="4037"/>
                    </a:cubicBezTo>
                    <a:lnTo>
                      <a:pt x="1401" y="4037"/>
                    </a:lnTo>
                    <a:cubicBezTo>
                      <a:pt x="0" y="4604"/>
                      <a:pt x="0" y="6939"/>
                      <a:pt x="934" y="8040"/>
                    </a:cubicBezTo>
                    <a:cubicBezTo>
                      <a:pt x="1902" y="9174"/>
                      <a:pt x="3503" y="9574"/>
                      <a:pt x="5004" y="9707"/>
                    </a:cubicBezTo>
                    <a:cubicBezTo>
                      <a:pt x="5735" y="9787"/>
                      <a:pt x="6469" y="9827"/>
                      <a:pt x="7202" y="9827"/>
                    </a:cubicBezTo>
                    <a:cubicBezTo>
                      <a:pt x="10145" y="9827"/>
                      <a:pt x="13068" y="9181"/>
                      <a:pt x="15712" y="7873"/>
                    </a:cubicBezTo>
                    <a:cubicBezTo>
                      <a:pt x="19014" y="6272"/>
                      <a:pt x="21482" y="3403"/>
                      <a:pt x="22917" y="0"/>
                    </a:cubicBezTo>
                    <a:close/>
                  </a:path>
                </a:pathLst>
              </a:custGeom>
              <a:solidFill>
                <a:srgbClr val="FF9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0" name="Google Shape;4200;p26"/>
              <p:cNvSpPr/>
              <p:nvPr/>
            </p:nvSpPr>
            <p:spPr>
              <a:xfrm>
                <a:off x="1523750" y="3328500"/>
                <a:ext cx="181825" cy="168625"/>
              </a:xfrm>
              <a:custGeom>
                <a:avLst/>
                <a:gdLst/>
                <a:ahLst/>
                <a:cxnLst/>
                <a:rect l="l" t="t" r="r" b="b"/>
                <a:pathLst>
                  <a:path w="7273" h="6745" extrusionOk="0">
                    <a:moveTo>
                      <a:pt x="6188" y="0"/>
                    </a:moveTo>
                    <a:cubicBezTo>
                      <a:pt x="4640" y="0"/>
                      <a:pt x="2894" y="583"/>
                      <a:pt x="1902" y="1575"/>
                    </a:cubicBezTo>
                    <a:cubicBezTo>
                      <a:pt x="635" y="2775"/>
                      <a:pt x="1" y="5010"/>
                      <a:pt x="368" y="6745"/>
                    </a:cubicBezTo>
                    <a:cubicBezTo>
                      <a:pt x="1135" y="3443"/>
                      <a:pt x="3937" y="741"/>
                      <a:pt x="7273" y="107"/>
                    </a:cubicBezTo>
                    <a:cubicBezTo>
                      <a:pt x="6932" y="35"/>
                      <a:pt x="6566" y="0"/>
                      <a:pt x="6188" y="0"/>
                    </a:cubicBezTo>
                    <a:close/>
                  </a:path>
                </a:pathLst>
              </a:custGeom>
              <a:solidFill>
                <a:srgbClr val="FF9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1" name="Google Shape;4201;p26"/>
              <p:cNvSpPr/>
              <p:nvPr/>
            </p:nvSpPr>
            <p:spPr>
              <a:xfrm>
                <a:off x="1848150" y="3218975"/>
                <a:ext cx="260225" cy="147225"/>
              </a:xfrm>
              <a:custGeom>
                <a:avLst/>
                <a:gdLst/>
                <a:ahLst/>
                <a:cxnLst/>
                <a:rect l="l" t="t" r="r" b="b"/>
                <a:pathLst>
                  <a:path w="10409" h="5889" extrusionOk="0">
                    <a:moveTo>
                      <a:pt x="5503" y="0"/>
                    </a:moveTo>
                    <a:cubicBezTo>
                      <a:pt x="5224" y="0"/>
                      <a:pt x="4946" y="18"/>
                      <a:pt x="4671" y="51"/>
                    </a:cubicBezTo>
                    <a:cubicBezTo>
                      <a:pt x="3003" y="285"/>
                      <a:pt x="1435" y="1219"/>
                      <a:pt x="1" y="1986"/>
                    </a:cubicBezTo>
                    <a:cubicBezTo>
                      <a:pt x="1302" y="1686"/>
                      <a:pt x="2536" y="1386"/>
                      <a:pt x="3870" y="1386"/>
                    </a:cubicBezTo>
                    <a:cubicBezTo>
                      <a:pt x="5171" y="1386"/>
                      <a:pt x="6539" y="1686"/>
                      <a:pt x="7573" y="2486"/>
                    </a:cubicBezTo>
                    <a:cubicBezTo>
                      <a:pt x="8640" y="3287"/>
                      <a:pt x="9307" y="4621"/>
                      <a:pt x="9074" y="5889"/>
                    </a:cubicBezTo>
                    <a:cubicBezTo>
                      <a:pt x="10408" y="4888"/>
                      <a:pt x="10241" y="2687"/>
                      <a:pt x="9174" y="1486"/>
                    </a:cubicBezTo>
                    <a:cubicBezTo>
                      <a:pt x="8258" y="431"/>
                      <a:pt x="6881" y="0"/>
                      <a:pt x="5503" y="0"/>
                    </a:cubicBezTo>
                    <a:close/>
                  </a:path>
                </a:pathLst>
              </a:custGeom>
              <a:solidFill>
                <a:srgbClr val="FF9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2" name="Google Shape;4202;p26"/>
              <p:cNvSpPr/>
              <p:nvPr/>
            </p:nvSpPr>
            <p:spPr>
              <a:xfrm>
                <a:off x="1732250" y="3491275"/>
                <a:ext cx="403650" cy="277725"/>
              </a:xfrm>
              <a:custGeom>
                <a:avLst/>
                <a:gdLst/>
                <a:ahLst/>
                <a:cxnLst/>
                <a:rect l="l" t="t" r="r" b="b"/>
                <a:pathLst>
                  <a:path w="16146" h="11109" extrusionOk="0">
                    <a:moveTo>
                      <a:pt x="16145" y="0"/>
                    </a:moveTo>
                    <a:lnTo>
                      <a:pt x="16145" y="0"/>
                    </a:lnTo>
                    <a:cubicBezTo>
                      <a:pt x="14844" y="3169"/>
                      <a:pt x="12609" y="5905"/>
                      <a:pt x="9707" y="7739"/>
                    </a:cubicBezTo>
                    <a:cubicBezTo>
                      <a:pt x="7095" y="9349"/>
                      <a:pt x="3984" y="10268"/>
                      <a:pt x="905" y="10268"/>
                    </a:cubicBezTo>
                    <a:cubicBezTo>
                      <a:pt x="603" y="10268"/>
                      <a:pt x="301" y="10259"/>
                      <a:pt x="0" y="10241"/>
                    </a:cubicBezTo>
                    <a:lnTo>
                      <a:pt x="0" y="10241"/>
                    </a:lnTo>
                    <a:cubicBezTo>
                      <a:pt x="1514" y="10812"/>
                      <a:pt x="3138" y="11109"/>
                      <a:pt x="4759" y="11109"/>
                    </a:cubicBezTo>
                    <a:cubicBezTo>
                      <a:pt x="6925" y="11109"/>
                      <a:pt x="9086" y="10580"/>
                      <a:pt x="10975" y="9474"/>
                    </a:cubicBezTo>
                    <a:cubicBezTo>
                      <a:pt x="14210" y="7573"/>
                      <a:pt x="15545" y="3770"/>
                      <a:pt x="16145" y="0"/>
                    </a:cubicBezTo>
                    <a:close/>
                  </a:path>
                </a:pathLst>
              </a:custGeom>
              <a:solidFill>
                <a:srgbClr val="FF9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03" name="Google Shape;4203;p26"/>
            <p:cNvGrpSpPr/>
            <p:nvPr/>
          </p:nvGrpSpPr>
          <p:grpSpPr>
            <a:xfrm>
              <a:off x="7825225" y="4150100"/>
              <a:ext cx="555650" cy="488825"/>
              <a:chOff x="4897100" y="6562875"/>
              <a:chExt cx="555650" cy="488825"/>
            </a:xfrm>
          </p:grpSpPr>
          <p:sp>
            <p:nvSpPr>
              <p:cNvPr id="4204" name="Google Shape;4204;p26"/>
              <p:cNvSpPr/>
              <p:nvPr/>
            </p:nvSpPr>
            <p:spPr>
              <a:xfrm>
                <a:off x="5192425" y="6671725"/>
                <a:ext cx="182050" cy="152450"/>
              </a:xfrm>
              <a:custGeom>
                <a:avLst/>
                <a:gdLst/>
                <a:ahLst/>
                <a:cxnLst/>
                <a:rect l="l" t="t" r="r" b="b"/>
                <a:pathLst>
                  <a:path w="7282" h="6098" extrusionOk="0">
                    <a:moveTo>
                      <a:pt x="2294" y="1"/>
                    </a:moveTo>
                    <a:cubicBezTo>
                      <a:pt x="834" y="1"/>
                      <a:pt x="20" y="1102"/>
                      <a:pt x="1" y="2270"/>
                    </a:cubicBezTo>
                    <a:cubicBezTo>
                      <a:pt x="1" y="3903"/>
                      <a:pt x="1419" y="6098"/>
                      <a:pt x="1419" y="6098"/>
                    </a:cubicBezTo>
                    <a:lnTo>
                      <a:pt x="3828" y="5884"/>
                    </a:lnTo>
                    <a:cubicBezTo>
                      <a:pt x="3828" y="5884"/>
                      <a:pt x="7281" y="2243"/>
                      <a:pt x="4471" y="664"/>
                    </a:cubicBezTo>
                    <a:cubicBezTo>
                      <a:pt x="3638" y="196"/>
                      <a:pt x="2909" y="1"/>
                      <a:pt x="2294"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5" name="Google Shape;4205;p26"/>
              <p:cNvSpPr/>
              <p:nvPr/>
            </p:nvSpPr>
            <p:spPr>
              <a:xfrm>
                <a:off x="5276750" y="6696475"/>
                <a:ext cx="176000" cy="153800"/>
              </a:xfrm>
              <a:custGeom>
                <a:avLst/>
                <a:gdLst/>
                <a:ahLst/>
                <a:cxnLst/>
                <a:rect l="l" t="t" r="r" b="b"/>
                <a:pathLst>
                  <a:path w="7040" h="6152" extrusionOk="0">
                    <a:moveTo>
                      <a:pt x="2767" y="0"/>
                    </a:moveTo>
                    <a:cubicBezTo>
                      <a:pt x="2000" y="0"/>
                      <a:pt x="1313" y="417"/>
                      <a:pt x="910" y="1039"/>
                    </a:cubicBezTo>
                    <a:cubicBezTo>
                      <a:pt x="0" y="2404"/>
                      <a:pt x="0" y="5054"/>
                      <a:pt x="0" y="5054"/>
                    </a:cubicBezTo>
                    <a:lnTo>
                      <a:pt x="2142" y="6152"/>
                    </a:lnTo>
                    <a:cubicBezTo>
                      <a:pt x="2142" y="6152"/>
                      <a:pt x="7040" y="5001"/>
                      <a:pt x="5514" y="2137"/>
                    </a:cubicBezTo>
                    <a:cubicBezTo>
                      <a:pt x="4713" y="593"/>
                      <a:pt x="3683" y="0"/>
                      <a:pt x="2767"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6" name="Google Shape;4206;p26"/>
              <p:cNvSpPr/>
              <p:nvPr/>
            </p:nvSpPr>
            <p:spPr>
              <a:xfrm>
                <a:off x="5054625" y="6775925"/>
                <a:ext cx="371850" cy="275775"/>
              </a:xfrm>
              <a:custGeom>
                <a:avLst/>
                <a:gdLst/>
                <a:ahLst/>
                <a:cxnLst/>
                <a:rect l="l" t="t" r="r" b="b"/>
                <a:pathLst>
                  <a:path w="14874" h="11031" extrusionOk="0">
                    <a:moveTo>
                      <a:pt x="5540" y="0"/>
                    </a:moveTo>
                    <a:cubicBezTo>
                      <a:pt x="2653" y="0"/>
                      <a:pt x="1" y="4222"/>
                      <a:pt x="5914" y="8808"/>
                    </a:cubicBezTo>
                    <a:cubicBezTo>
                      <a:pt x="7982" y="10416"/>
                      <a:pt x="9634" y="11031"/>
                      <a:pt x="10921" y="11031"/>
                    </a:cubicBezTo>
                    <a:cubicBezTo>
                      <a:pt x="13833" y="11031"/>
                      <a:pt x="14873" y="7883"/>
                      <a:pt x="14613" y="5971"/>
                    </a:cubicBezTo>
                    <a:cubicBezTo>
                      <a:pt x="14105" y="2251"/>
                      <a:pt x="6824" y="297"/>
                      <a:pt x="6824" y="297"/>
                    </a:cubicBezTo>
                    <a:cubicBezTo>
                      <a:pt x="6410" y="95"/>
                      <a:pt x="5972" y="0"/>
                      <a:pt x="5540" y="0"/>
                    </a:cubicBezTo>
                    <a:close/>
                  </a:path>
                </a:pathLst>
              </a:custGeom>
              <a:solidFill>
                <a:srgbClr val="6434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7" name="Google Shape;4207;p26"/>
              <p:cNvSpPr/>
              <p:nvPr/>
            </p:nvSpPr>
            <p:spPr>
              <a:xfrm>
                <a:off x="5142250" y="6790025"/>
                <a:ext cx="204100" cy="225525"/>
              </a:xfrm>
              <a:custGeom>
                <a:avLst/>
                <a:gdLst/>
                <a:ahLst/>
                <a:cxnLst/>
                <a:rect l="l" t="t" r="r" b="b"/>
                <a:pathLst>
                  <a:path w="8164" h="9021" extrusionOk="0">
                    <a:moveTo>
                      <a:pt x="8058" y="2883"/>
                    </a:moveTo>
                    <a:cubicBezTo>
                      <a:pt x="8058" y="2886"/>
                      <a:pt x="8057" y="2889"/>
                      <a:pt x="8057" y="2891"/>
                    </a:cubicBezTo>
                    <a:cubicBezTo>
                      <a:pt x="8058" y="2888"/>
                      <a:pt x="8058" y="2885"/>
                      <a:pt x="8058" y="2883"/>
                    </a:cubicBezTo>
                    <a:close/>
                    <a:moveTo>
                      <a:pt x="4256" y="1"/>
                    </a:moveTo>
                    <a:cubicBezTo>
                      <a:pt x="3373" y="2142"/>
                      <a:pt x="1580" y="4123"/>
                      <a:pt x="0" y="5755"/>
                    </a:cubicBezTo>
                    <a:cubicBezTo>
                      <a:pt x="562" y="6558"/>
                      <a:pt x="1365" y="7415"/>
                      <a:pt x="2436" y="8244"/>
                    </a:cubicBezTo>
                    <a:cubicBezTo>
                      <a:pt x="2784" y="8539"/>
                      <a:pt x="3132" y="8780"/>
                      <a:pt x="3480" y="9021"/>
                    </a:cubicBezTo>
                    <a:cubicBezTo>
                      <a:pt x="4443" y="8137"/>
                      <a:pt x="5354" y="7227"/>
                      <a:pt x="6156" y="6237"/>
                    </a:cubicBezTo>
                    <a:cubicBezTo>
                      <a:pt x="6745" y="5461"/>
                      <a:pt x="7388" y="4604"/>
                      <a:pt x="7789" y="3694"/>
                    </a:cubicBezTo>
                    <a:cubicBezTo>
                      <a:pt x="7789" y="3644"/>
                      <a:pt x="8044" y="2877"/>
                      <a:pt x="8058" y="2877"/>
                    </a:cubicBezTo>
                    <a:lnTo>
                      <a:pt x="8058" y="2877"/>
                    </a:lnTo>
                    <a:cubicBezTo>
                      <a:pt x="8059" y="2877"/>
                      <a:pt x="8059" y="2879"/>
                      <a:pt x="8058" y="2883"/>
                    </a:cubicBezTo>
                    <a:lnTo>
                      <a:pt x="8058" y="2883"/>
                    </a:lnTo>
                    <a:cubicBezTo>
                      <a:pt x="8164" y="2276"/>
                      <a:pt x="8136" y="2273"/>
                      <a:pt x="7950" y="1714"/>
                    </a:cubicBezTo>
                    <a:cubicBezTo>
                      <a:pt x="7923" y="1687"/>
                      <a:pt x="7923" y="1687"/>
                      <a:pt x="7923" y="1633"/>
                    </a:cubicBezTo>
                    <a:cubicBezTo>
                      <a:pt x="6585" y="884"/>
                      <a:pt x="5139" y="295"/>
                      <a:pt x="4256" y="1"/>
                    </a:cubicBezTo>
                    <a:close/>
                  </a:path>
                </a:pathLst>
              </a:custGeom>
              <a:solidFill>
                <a:srgbClr val="F3C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8" name="Google Shape;4208;p26"/>
              <p:cNvSpPr/>
              <p:nvPr/>
            </p:nvSpPr>
            <p:spPr>
              <a:xfrm>
                <a:off x="5338975" y="6938750"/>
                <a:ext cx="36825" cy="32350"/>
              </a:xfrm>
              <a:custGeom>
                <a:avLst/>
                <a:gdLst/>
                <a:ahLst/>
                <a:cxnLst/>
                <a:rect l="l" t="t" r="r" b="b"/>
                <a:pathLst>
                  <a:path w="1473" h="1294" extrusionOk="0">
                    <a:moveTo>
                      <a:pt x="735" y="0"/>
                    </a:moveTo>
                    <a:cubicBezTo>
                      <a:pt x="633" y="0"/>
                      <a:pt x="528" y="24"/>
                      <a:pt x="429" y="74"/>
                    </a:cubicBezTo>
                    <a:cubicBezTo>
                      <a:pt x="134" y="261"/>
                      <a:pt x="1" y="609"/>
                      <a:pt x="161" y="957"/>
                    </a:cubicBezTo>
                    <a:cubicBezTo>
                      <a:pt x="275" y="1166"/>
                      <a:pt x="496" y="1293"/>
                      <a:pt x="729" y="1293"/>
                    </a:cubicBezTo>
                    <a:cubicBezTo>
                      <a:pt x="825" y="1293"/>
                      <a:pt x="924" y="1272"/>
                      <a:pt x="1018" y="1225"/>
                    </a:cubicBezTo>
                    <a:cubicBezTo>
                      <a:pt x="1339" y="1037"/>
                      <a:pt x="1473" y="689"/>
                      <a:pt x="1285" y="342"/>
                    </a:cubicBezTo>
                    <a:cubicBezTo>
                      <a:pt x="1174" y="120"/>
                      <a:pt x="961" y="0"/>
                      <a:pt x="73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9" name="Google Shape;4209;p26"/>
              <p:cNvSpPr/>
              <p:nvPr/>
            </p:nvSpPr>
            <p:spPr>
              <a:xfrm>
                <a:off x="4987675" y="6562875"/>
                <a:ext cx="119125" cy="96025"/>
              </a:xfrm>
              <a:custGeom>
                <a:avLst/>
                <a:gdLst/>
                <a:ahLst/>
                <a:cxnLst/>
                <a:rect l="l" t="t" r="r" b="b"/>
                <a:pathLst>
                  <a:path w="4765" h="3841" extrusionOk="0">
                    <a:moveTo>
                      <a:pt x="1535" y="0"/>
                    </a:moveTo>
                    <a:cubicBezTo>
                      <a:pt x="709" y="0"/>
                      <a:pt x="187" y="598"/>
                      <a:pt x="134" y="1298"/>
                    </a:cubicBezTo>
                    <a:cubicBezTo>
                      <a:pt x="1" y="2342"/>
                      <a:pt x="804" y="3841"/>
                      <a:pt x="804" y="3841"/>
                    </a:cubicBezTo>
                    <a:lnTo>
                      <a:pt x="2329" y="3841"/>
                    </a:lnTo>
                    <a:cubicBezTo>
                      <a:pt x="2329" y="3841"/>
                      <a:pt x="4765" y="1726"/>
                      <a:pt x="3079" y="575"/>
                    </a:cubicBezTo>
                    <a:cubicBezTo>
                      <a:pt x="2495" y="168"/>
                      <a:pt x="1973" y="0"/>
                      <a:pt x="1535"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0" name="Google Shape;4210;p26"/>
              <p:cNvSpPr/>
              <p:nvPr/>
            </p:nvSpPr>
            <p:spPr>
              <a:xfrm>
                <a:off x="5039200" y="6584050"/>
                <a:ext cx="111100" cy="97600"/>
              </a:xfrm>
              <a:custGeom>
                <a:avLst/>
                <a:gdLst/>
                <a:ahLst/>
                <a:cxnLst/>
                <a:rect l="l" t="t" r="r" b="b"/>
                <a:pathLst>
                  <a:path w="4444" h="3904" extrusionOk="0">
                    <a:moveTo>
                      <a:pt x="1956" y="0"/>
                    </a:moveTo>
                    <a:cubicBezTo>
                      <a:pt x="1516" y="0"/>
                      <a:pt x="1107" y="215"/>
                      <a:pt x="830" y="558"/>
                    </a:cubicBezTo>
                    <a:cubicBezTo>
                      <a:pt x="161" y="1361"/>
                      <a:pt x="0" y="3074"/>
                      <a:pt x="0" y="3074"/>
                    </a:cubicBezTo>
                    <a:lnTo>
                      <a:pt x="1258" y="3904"/>
                    </a:lnTo>
                    <a:cubicBezTo>
                      <a:pt x="1258" y="3904"/>
                      <a:pt x="4444" y="3475"/>
                      <a:pt x="3721" y="1548"/>
                    </a:cubicBezTo>
                    <a:cubicBezTo>
                      <a:pt x="3265" y="433"/>
                      <a:pt x="2580" y="0"/>
                      <a:pt x="1956"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1" name="Google Shape;4211;p26"/>
              <p:cNvSpPr/>
              <p:nvPr/>
            </p:nvSpPr>
            <p:spPr>
              <a:xfrm>
                <a:off x="4897100" y="6625000"/>
                <a:ext cx="227100" cy="184725"/>
              </a:xfrm>
              <a:custGeom>
                <a:avLst/>
                <a:gdLst/>
                <a:ahLst/>
                <a:cxnLst/>
                <a:rect l="l" t="t" r="r" b="b"/>
                <a:pathLst>
                  <a:path w="9084" h="7389" extrusionOk="0">
                    <a:moveTo>
                      <a:pt x="3454" y="1"/>
                    </a:moveTo>
                    <a:cubicBezTo>
                      <a:pt x="1675" y="1"/>
                      <a:pt x="0" y="2471"/>
                      <a:pt x="3302" y="5638"/>
                    </a:cubicBezTo>
                    <a:cubicBezTo>
                      <a:pt x="4643" y="6915"/>
                      <a:pt x="5741" y="7389"/>
                      <a:pt x="6604" y="7389"/>
                    </a:cubicBezTo>
                    <a:cubicBezTo>
                      <a:pt x="8293" y="7389"/>
                      <a:pt x="9083" y="5576"/>
                      <a:pt x="9030" y="4407"/>
                    </a:cubicBezTo>
                    <a:cubicBezTo>
                      <a:pt x="8950" y="1998"/>
                      <a:pt x="4453" y="285"/>
                      <a:pt x="4453" y="285"/>
                    </a:cubicBezTo>
                    <a:cubicBezTo>
                      <a:pt x="4139" y="91"/>
                      <a:pt x="3795" y="1"/>
                      <a:pt x="3454" y="1"/>
                    </a:cubicBezTo>
                    <a:close/>
                  </a:path>
                </a:pathLst>
              </a:custGeom>
              <a:solidFill>
                <a:srgbClr val="6434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2" name="Google Shape;4212;p26"/>
              <p:cNvSpPr/>
              <p:nvPr/>
            </p:nvSpPr>
            <p:spPr>
              <a:xfrm>
                <a:off x="4944850" y="6638125"/>
                <a:ext cx="136525" cy="141225"/>
              </a:xfrm>
              <a:custGeom>
                <a:avLst/>
                <a:gdLst/>
                <a:ahLst/>
                <a:cxnLst/>
                <a:rect l="l" t="t" r="r" b="b"/>
                <a:pathLst>
                  <a:path w="5461" h="5649" extrusionOk="0">
                    <a:moveTo>
                      <a:pt x="5355" y="2056"/>
                    </a:moveTo>
                    <a:lnTo>
                      <a:pt x="5355" y="2056"/>
                    </a:lnTo>
                    <a:cubicBezTo>
                      <a:pt x="5355" y="2058"/>
                      <a:pt x="5354" y="2060"/>
                      <a:pt x="5354" y="2062"/>
                    </a:cubicBezTo>
                    <a:cubicBezTo>
                      <a:pt x="5354" y="2059"/>
                      <a:pt x="5355" y="2057"/>
                      <a:pt x="5355" y="2056"/>
                    </a:cubicBezTo>
                    <a:close/>
                    <a:moveTo>
                      <a:pt x="3105" y="1"/>
                    </a:moveTo>
                    <a:cubicBezTo>
                      <a:pt x="2409" y="1312"/>
                      <a:pt x="1098" y="2436"/>
                      <a:pt x="1" y="3373"/>
                    </a:cubicBezTo>
                    <a:cubicBezTo>
                      <a:pt x="295" y="3909"/>
                      <a:pt x="777" y="4524"/>
                      <a:pt x="1392" y="5113"/>
                    </a:cubicBezTo>
                    <a:cubicBezTo>
                      <a:pt x="1633" y="5327"/>
                      <a:pt x="1821" y="5488"/>
                      <a:pt x="2035" y="5648"/>
                    </a:cubicBezTo>
                    <a:cubicBezTo>
                      <a:pt x="2677" y="5193"/>
                      <a:pt x="3346" y="4658"/>
                      <a:pt x="3908" y="4069"/>
                    </a:cubicBezTo>
                    <a:cubicBezTo>
                      <a:pt x="4337" y="3641"/>
                      <a:pt x="4818" y="3132"/>
                      <a:pt x="5113" y="2570"/>
                    </a:cubicBezTo>
                    <a:cubicBezTo>
                      <a:pt x="5138" y="2545"/>
                      <a:pt x="5349" y="2054"/>
                      <a:pt x="5356" y="2054"/>
                    </a:cubicBezTo>
                    <a:lnTo>
                      <a:pt x="5356" y="2054"/>
                    </a:lnTo>
                    <a:cubicBezTo>
                      <a:pt x="5356" y="2054"/>
                      <a:pt x="5356" y="2055"/>
                      <a:pt x="5355" y="2056"/>
                    </a:cubicBezTo>
                    <a:lnTo>
                      <a:pt x="5355" y="2056"/>
                    </a:lnTo>
                    <a:cubicBezTo>
                      <a:pt x="5460" y="1714"/>
                      <a:pt x="5407" y="1712"/>
                      <a:pt x="5354" y="1339"/>
                    </a:cubicBezTo>
                    <a:lnTo>
                      <a:pt x="5354" y="1312"/>
                    </a:lnTo>
                    <a:cubicBezTo>
                      <a:pt x="4551" y="697"/>
                      <a:pt x="3641" y="268"/>
                      <a:pt x="3105" y="1"/>
                    </a:cubicBezTo>
                    <a:close/>
                  </a:path>
                </a:pathLst>
              </a:custGeom>
              <a:solidFill>
                <a:srgbClr val="F3C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3" name="Google Shape;4213;p26"/>
              <p:cNvSpPr/>
              <p:nvPr/>
            </p:nvSpPr>
            <p:spPr>
              <a:xfrm>
                <a:off x="5069300" y="6740125"/>
                <a:ext cx="22775" cy="20500"/>
              </a:xfrm>
              <a:custGeom>
                <a:avLst/>
                <a:gdLst/>
                <a:ahLst/>
                <a:cxnLst/>
                <a:rect l="l" t="t" r="r" b="b"/>
                <a:pathLst>
                  <a:path w="911" h="820" extrusionOk="0">
                    <a:moveTo>
                      <a:pt x="485" y="1"/>
                    </a:moveTo>
                    <a:cubicBezTo>
                      <a:pt x="424" y="1"/>
                      <a:pt x="360" y="14"/>
                      <a:pt x="295" y="43"/>
                    </a:cubicBezTo>
                    <a:cubicBezTo>
                      <a:pt x="108" y="123"/>
                      <a:pt x="1" y="364"/>
                      <a:pt x="54" y="578"/>
                    </a:cubicBezTo>
                    <a:cubicBezTo>
                      <a:pt x="137" y="722"/>
                      <a:pt x="299" y="819"/>
                      <a:pt x="467" y="819"/>
                    </a:cubicBezTo>
                    <a:cubicBezTo>
                      <a:pt x="517" y="819"/>
                      <a:pt x="567" y="811"/>
                      <a:pt x="617" y="792"/>
                    </a:cubicBezTo>
                    <a:cubicBezTo>
                      <a:pt x="804" y="712"/>
                      <a:pt x="911" y="471"/>
                      <a:pt x="831" y="257"/>
                    </a:cubicBezTo>
                    <a:cubicBezTo>
                      <a:pt x="791" y="100"/>
                      <a:pt x="652" y="1"/>
                      <a:pt x="48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14" name="Google Shape;4214;p26"/>
            <p:cNvGrpSpPr/>
            <p:nvPr/>
          </p:nvGrpSpPr>
          <p:grpSpPr>
            <a:xfrm>
              <a:off x="6355197" y="308188"/>
              <a:ext cx="1337578" cy="606537"/>
              <a:chOff x="6355197" y="308188"/>
              <a:chExt cx="1337578" cy="606537"/>
            </a:xfrm>
          </p:grpSpPr>
          <p:grpSp>
            <p:nvGrpSpPr>
              <p:cNvPr id="4215" name="Google Shape;4215;p26"/>
              <p:cNvGrpSpPr/>
              <p:nvPr/>
            </p:nvGrpSpPr>
            <p:grpSpPr>
              <a:xfrm>
                <a:off x="6355197" y="308188"/>
                <a:ext cx="387858" cy="371597"/>
                <a:chOff x="5680900" y="7125375"/>
                <a:chExt cx="636250" cy="609575"/>
              </a:xfrm>
            </p:grpSpPr>
            <p:sp>
              <p:nvSpPr>
                <p:cNvPr id="4216" name="Google Shape;4216;p26"/>
                <p:cNvSpPr/>
                <p:nvPr/>
              </p:nvSpPr>
              <p:spPr>
                <a:xfrm>
                  <a:off x="5800850" y="7286125"/>
                  <a:ext cx="111500" cy="45925"/>
                </a:xfrm>
                <a:custGeom>
                  <a:avLst/>
                  <a:gdLst/>
                  <a:ahLst/>
                  <a:cxnLst/>
                  <a:rect l="l" t="t" r="r" b="b"/>
                  <a:pathLst>
                    <a:path w="4460" h="1837" extrusionOk="0">
                      <a:moveTo>
                        <a:pt x="782" y="0"/>
                      </a:moveTo>
                      <a:cubicBezTo>
                        <a:pt x="589" y="0"/>
                        <a:pt x="497" y="55"/>
                        <a:pt x="422" y="97"/>
                      </a:cubicBezTo>
                      <a:cubicBezTo>
                        <a:pt x="235" y="201"/>
                        <a:pt x="0" y="546"/>
                        <a:pt x="303" y="546"/>
                      </a:cubicBezTo>
                      <a:cubicBezTo>
                        <a:pt x="391" y="546"/>
                        <a:pt x="524" y="517"/>
                        <a:pt x="716" y="445"/>
                      </a:cubicBezTo>
                      <a:cubicBezTo>
                        <a:pt x="789" y="417"/>
                        <a:pt x="877" y="404"/>
                        <a:pt x="977" y="404"/>
                      </a:cubicBezTo>
                      <a:cubicBezTo>
                        <a:pt x="1833" y="404"/>
                        <a:pt x="3570" y="1343"/>
                        <a:pt x="4169" y="1703"/>
                      </a:cubicBezTo>
                      <a:cubicBezTo>
                        <a:pt x="4330" y="1783"/>
                        <a:pt x="4410" y="1837"/>
                        <a:pt x="4410" y="1837"/>
                      </a:cubicBezTo>
                      <a:cubicBezTo>
                        <a:pt x="4410" y="1837"/>
                        <a:pt x="4460" y="1514"/>
                        <a:pt x="4440" y="1514"/>
                      </a:cubicBezTo>
                      <a:cubicBezTo>
                        <a:pt x="4439" y="1514"/>
                        <a:pt x="4438" y="1515"/>
                        <a:pt x="4437" y="1516"/>
                      </a:cubicBezTo>
                      <a:cubicBezTo>
                        <a:pt x="2120" y="265"/>
                        <a:pt x="1205" y="0"/>
                        <a:pt x="782" y="0"/>
                      </a:cubicBezTo>
                      <a:close/>
                    </a:path>
                  </a:pathLst>
                </a:custGeom>
                <a:solidFill>
                  <a:srgbClr val="7EB2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7" name="Google Shape;4217;p26"/>
                <p:cNvSpPr/>
                <p:nvPr/>
              </p:nvSpPr>
              <p:spPr>
                <a:xfrm>
                  <a:off x="5879650" y="7210900"/>
                  <a:ext cx="44850" cy="109775"/>
                </a:xfrm>
                <a:custGeom>
                  <a:avLst/>
                  <a:gdLst/>
                  <a:ahLst/>
                  <a:cxnLst/>
                  <a:rect l="l" t="t" r="r" b="b"/>
                  <a:pathLst>
                    <a:path w="1794" h="4391" extrusionOk="0">
                      <a:moveTo>
                        <a:pt x="842" y="1"/>
                      </a:moveTo>
                      <a:cubicBezTo>
                        <a:pt x="734" y="1"/>
                        <a:pt x="560" y="125"/>
                        <a:pt x="482" y="242"/>
                      </a:cubicBezTo>
                      <a:cubicBezTo>
                        <a:pt x="321" y="456"/>
                        <a:pt x="0" y="831"/>
                        <a:pt x="1445" y="4391"/>
                      </a:cubicBezTo>
                      <a:lnTo>
                        <a:pt x="1793" y="4391"/>
                      </a:lnTo>
                      <a:cubicBezTo>
                        <a:pt x="1793" y="4391"/>
                        <a:pt x="1740" y="4284"/>
                        <a:pt x="1686" y="4150"/>
                      </a:cubicBezTo>
                      <a:cubicBezTo>
                        <a:pt x="1338" y="3454"/>
                        <a:pt x="402" y="1259"/>
                        <a:pt x="776" y="563"/>
                      </a:cubicBezTo>
                      <a:cubicBezTo>
                        <a:pt x="996" y="138"/>
                        <a:pt x="955" y="1"/>
                        <a:pt x="842" y="1"/>
                      </a:cubicBezTo>
                      <a:close/>
                    </a:path>
                  </a:pathLst>
                </a:custGeom>
                <a:solidFill>
                  <a:srgbClr val="7EB2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8" name="Google Shape;4218;p26"/>
                <p:cNvSpPr/>
                <p:nvPr/>
              </p:nvSpPr>
              <p:spPr>
                <a:xfrm>
                  <a:off x="5680900" y="7344200"/>
                  <a:ext cx="464200" cy="390750"/>
                </a:xfrm>
                <a:custGeom>
                  <a:avLst/>
                  <a:gdLst/>
                  <a:ahLst/>
                  <a:cxnLst/>
                  <a:rect l="l" t="t" r="r" b="b"/>
                  <a:pathLst>
                    <a:path w="18568" h="15630" extrusionOk="0">
                      <a:moveTo>
                        <a:pt x="8340" y="1"/>
                      </a:moveTo>
                      <a:cubicBezTo>
                        <a:pt x="7620" y="1"/>
                        <a:pt x="6901" y="97"/>
                        <a:pt x="6210" y="290"/>
                      </a:cubicBezTo>
                      <a:cubicBezTo>
                        <a:pt x="3748" y="986"/>
                        <a:pt x="1" y="2565"/>
                        <a:pt x="1205" y="5777"/>
                      </a:cubicBezTo>
                      <a:cubicBezTo>
                        <a:pt x="2532" y="9275"/>
                        <a:pt x="5339" y="10553"/>
                        <a:pt x="7561" y="10553"/>
                      </a:cubicBezTo>
                      <a:cubicBezTo>
                        <a:pt x="8297" y="10553"/>
                        <a:pt x="8970" y="10413"/>
                        <a:pt x="9503" y="10166"/>
                      </a:cubicBezTo>
                      <a:cubicBezTo>
                        <a:pt x="11632" y="9155"/>
                        <a:pt x="11988" y="6739"/>
                        <a:pt x="11992" y="6714"/>
                      </a:cubicBezTo>
                      <a:lnTo>
                        <a:pt x="11992" y="6714"/>
                      </a:lnTo>
                      <a:cubicBezTo>
                        <a:pt x="11985" y="6762"/>
                        <a:pt x="10745" y="15413"/>
                        <a:pt x="14642" y="15627"/>
                      </a:cubicBezTo>
                      <a:cubicBezTo>
                        <a:pt x="14693" y="15629"/>
                        <a:pt x="14743" y="15630"/>
                        <a:pt x="14793" y="15630"/>
                      </a:cubicBezTo>
                      <a:cubicBezTo>
                        <a:pt x="18567" y="15630"/>
                        <a:pt x="18228" y="9685"/>
                        <a:pt x="18228" y="9685"/>
                      </a:cubicBezTo>
                      <a:lnTo>
                        <a:pt x="9770" y="129"/>
                      </a:lnTo>
                      <a:cubicBezTo>
                        <a:pt x="9299" y="44"/>
                        <a:pt x="8819" y="1"/>
                        <a:pt x="8340" y="1"/>
                      </a:cubicBezTo>
                      <a:close/>
                    </a:path>
                  </a:pathLst>
                </a:custGeom>
                <a:solidFill>
                  <a:srgbClr val="F3C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9" name="Google Shape;4219;p26"/>
                <p:cNvSpPr/>
                <p:nvPr/>
              </p:nvSpPr>
              <p:spPr>
                <a:xfrm>
                  <a:off x="5998750" y="7603650"/>
                  <a:ext cx="102400" cy="94600"/>
                </a:xfrm>
                <a:custGeom>
                  <a:avLst/>
                  <a:gdLst/>
                  <a:ahLst/>
                  <a:cxnLst/>
                  <a:rect l="l" t="t" r="r" b="b"/>
                  <a:pathLst>
                    <a:path w="4096" h="3784" extrusionOk="0">
                      <a:moveTo>
                        <a:pt x="2216" y="0"/>
                      </a:moveTo>
                      <a:cubicBezTo>
                        <a:pt x="1799" y="0"/>
                        <a:pt x="1335" y="186"/>
                        <a:pt x="857" y="699"/>
                      </a:cubicBezTo>
                      <a:cubicBezTo>
                        <a:pt x="1" y="1604"/>
                        <a:pt x="911" y="3784"/>
                        <a:pt x="1994" y="3784"/>
                      </a:cubicBezTo>
                      <a:cubicBezTo>
                        <a:pt x="2095" y="3784"/>
                        <a:pt x="2199" y="3764"/>
                        <a:pt x="2302" y="3723"/>
                      </a:cubicBezTo>
                      <a:cubicBezTo>
                        <a:pt x="3507" y="3268"/>
                        <a:pt x="4096" y="1555"/>
                        <a:pt x="3908" y="1127"/>
                      </a:cubicBezTo>
                      <a:cubicBezTo>
                        <a:pt x="3746" y="801"/>
                        <a:pt x="3083" y="0"/>
                        <a:pt x="2216" y="0"/>
                      </a:cubicBezTo>
                      <a:close/>
                    </a:path>
                  </a:pathLst>
                </a:custGeom>
                <a:solidFill>
                  <a:srgbClr val="909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0" name="Google Shape;4220;p26"/>
                <p:cNvSpPr/>
                <p:nvPr/>
              </p:nvSpPr>
              <p:spPr>
                <a:xfrm>
                  <a:off x="5757100" y="7403425"/>
                  <a:ext cx="192150" cy="134625"/>
                </a:xfrm>
                <a:custGeom>
                  <a:avLst/>
                  <a:gdLst/>
                  <a:ahLst/>
                  <a:cxnLst/>
                  <a:rect l="l" t="t" r="r" b="b"/>
                  <a:pathLst>
                    <a:path w="7686" h="5385" extrusionOk="0">
                      <a:moveTo>
                        <a:pt x="3620" y="0"/>
                      </a:moveTo>
                      <a:cubicBezTo>
                        <a:pt x="1928" y="0"/>
                        <a:pt x="0" y="990"/>
                        <a:pt x="272" y="2311"/>
                      </a:cubicBezTo>
                      <a:cubicBezTo>
                        <a:pt x="645" y="4102"/>
                        <a:pt x="2891" y="5384"/>
                        <a:pt x="3851" y="5384"/>
                      </a:cubicBezTo>
                      <a:cubicBezTo>
                        <a:pt x="3924" y="5384"/>
                        <a:pt x="3989" y="5377"/>
                        <a:pt x="4046" y="5362"/>
                      </a:cubicBezTo>
                      <a:cubicBezTo>
                        <a:pt x="4822" y="5121"/>
                        <a:pt x="7686" y="3381"/>
                        <a:pt x="5625" y="758"/>
                      </a:cubicBezTo>
                      <a:cubicBezTo>
                        <a:pt x="5191" y="228"/>
                        <a:pt x="4433" y="0"/>
                        <a:pt x="3620" y="0"/>
                      </a:cubicBezTo>
                      <a:close/>
                    </a:path>
                  </a:pathLst>
                </a:custGeom>
                <a:solidFill>
                  <a:srgbClr val="909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1" name="Google Shape;4221;p26"/>
                <p:cNvSpPr/>
                <p:nvPr/>
              </p:nvSpPr>
              <p:spPr>
                <a:xfrm>
                  <a:off x="5938525" y="7125375"/>
                  <a:ext cx="378625" cy="446175"/>
                </a:xfrm>
                <a:custGeom>
                  <a:avLst/>
                  <a:gdLst/>
                  <a:ahLst/>
                  <a:cxnLst/>
                  <a:rect l="l" t="t" r="r" b="b"/>
                  <a:pathLst>
                    <a:path w="15145" h="17847" extrusionOk="0">
                      <a:moveTo>
                        <a:pt x="5139" y="1"/>
                      </a:moveTo>
                      <a:cubicBezTo>
                        <a:pt x="2906" y="1"/>
                        <a:pt x="1422" y="2783"/>
                        <a:pt x="643" y="4787"/>
                      </a:cubicBezTo>
                      <a:cubicBezTo>
                        <a:pt x="188" y="5885"/>
                        <a:pt x="1" y="7116"/>
                        <a:pt x="108" y="8320"/>
                      </a:cubicBezTo>
                      <a:lnTo>
                        <a:pt x="8699" y="17742"/>
                      </a:lnTo>
                      <a:cubicBezTo>
                        <a:pt x="8699" y="17742"/>
                        <a:pt x="9356" y="17847"/>
                        <a:pt x="10245" y="17847"/>
                      </a:cubicBezTo>
                      <a:cubicBezTo>
                        <a:pt x="12047" y="17847"/>
                        <a:pt x="14801" y="17415"/>
                        <a:pt x="14963" y="14798"/>
                      </a:cubicBezTo>
                      <a:cubicBezTo>
                        <a:pt x="15144" y="11480"/>
                        <a:pt x="8827" y="11230"/>
                        <a:pt x="6913" y="11230"/>
                      </a:cubicBezTo>
                      <a:cubicBezTo>
                        <a:pt x="6595" y="11230"/>
                        <a:pt x="6399" y="11237"/>
                        <a:pt x="6374" y="11238"/>
                      </a:cubicBezTo>
                      <a:lnTo>
                        <a:pt x="6374" y="11238"/>
                      </a:lnTo>
                      <a:cubicBezTo>
                        <a:pt x="6467" y="11234"/>
                        <a:pt x="8857" y="11117"/>
                        <a:pt x="10064" y="9123"/>
                      </a:cubicBezTo>
                      <a:cubicBezTo>
                        <a:pt x="11296" y="7062"/>
                        <a:pt x="11028" y="2619"/>
                        <a:pt x="6585" y="371"/>
                      </a:cubicBezTo>
                      <a:cubicBezTo>
                        <a:pt x="6072" y="115"/>
                        <a:pt x="5590" y="1"/>
                        <a:pt x="5139" y="1"/>
                      </a:cubicBezTo>
                      <a:close/>
                    </a:path>
                  </a:pathLst>
                </a:custGeom>
                <a:solidFill>
                  <a:srgbClr val="F3C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2" name="Google Shape;4222;p26"/>
                <p:cNvSpPr/>
                <p:nvPr/>
              </p:nvSpPr>
              <p:spPr>
                <a:xfrm>
                  <a:off x="6160000" y="7449675"/>
                  <a:ext cx="126950" cy="84375"/>
                </a:xfrm>
                <a:custGeom>
                  <a:avLst/>
                  <a:gdLst/>
                  <a:ahLst/>
                  <a:cxnLst/>
                  <a:rect l="l" t="t" r="r" b="b"/>
                  <a:pathLst>
                    <a:path w="5078" h="3375" extrusionOk="0">
                      <a:moveTo>
                        <a:pt x="2511" y="1"/>
                      </a:moveTo>
                      <a:cubicBezTo>
                        <a:pt x="2214" y="1"/>
                        <a:pt x="1935" y="75"/>
                        <a:pt x="1714" y="246"/>
                      </a:cubicBezTo>
                      <a:cubicBezTo>
                        <a:pt x="1" y="1558"/>
                        <a:pt x="1420" y="3057"/>
                        <a:pt x="1848" y="3298"/>
                      </a:cubicBezTo>
                      <a:cubicBezTo>
                        <a:pt x="1930" y="3349"/>
                        <a:pt x="2061" y="3375"/>
                        <a:pt x="2224" y="3375"/>
                      </a:cubicBezTo>
                      <a:cubicBezTo>
                        <a:pt x="2910" y="3375"/>
                        <a:pt x="4155" y="2917"/>
                        <a:pt x="4631" y="1986"/>
                      </a:cubicBezTo>
                      <a:cubicBezTo>
                        <a:pt x="5077" y="1094"/>
                        <a:pt x="3654" y="1"/>
                        <a:pt x="2511" y="1"/>
                      </a:cubicBezTo>
                      <a:close/>
                    </a:path>
                  </a:pathLst>
                </a:custGeom>
                <a:solidFill>
                  <a:srgbClr val="909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3" name="Google Shape;4223;p26"/>
                <p:cNvSpPr/>
                <p:nvPr/>
              </p:nvSpPr>
              <p:spPr>
                <a:xfrm>
                  <a:off x="5983825" y="7181975"/>
                  <a:ext cx="161500" cy="154925"/>
                </a:xfrm>
                <a:custGeom>
                  <a:avLst/>
                  <a:gdLst/>
                  <a:ahLst/>
                  <a:cxnLst/>
                  <a:rect l="l" t="t" r="r" b="b"/>
                  <a:pathLst>
                    <a:path w="6460" h="6197" extrusionOk="0">
                      <a:moveTo>
                        <a:pt x="3136" y="1"/>
                      </a:moveTo>
                      <a:cubicBezTo>
                        <a:pt x="1378" y="1"/>
                        <a:pt x="1" y="3829"/>
                        <a:pt x="1400" y="5253"/>
                      </a:cubicBezTo>
                      <a:cubicBezTo>
                        <a:pt x="2095" y="5940"/>
                        <a:pt x="2759" y="6197"/>
                        <a:pt x="3361" y="6197"/>
                      </a:cubicBezTo>
                      <a:cubicBezTo>
                        <a:pt x="4823" y="6197"/>
                        <a:pt x="5910" y="4679"/>
                        <a:pt x="6138" y="4129"/>
                      </a:cubicBezTo>
                      <a:cubicBezTo>
                        <a:pt x="6459" y="3380"/>
                        <a:pt x="5415" y="650"/>
                        <a:pt x="3515" y="61"/>
                      </a:cubicBezTo>
                      <a:cubicBezTo>
                        <a:pt x="3387" y="20"/>
                        <a:pt x="3261" y="1"/>
                        <a:pt x="3136" y="1"/>
                      </a:cubicBezTo>
                      <a:close/>
                    </a:path>
                  </a:pathLst>
                </a:custGeom>
                <a:solidFill>
                  <a:srgbClr val="909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4" name="Google Shape;4224;p26"/>
                <p:cNvSpPr/>
                <p:nvPr/>
              </p:nvSpPr>
              <p:spPr>
                <a:xfrm>
                  <a:off x="5895700" y="7304725"/>
                  <a:ext cx="270350" cy="288500"/>
                </a:xfrm>
                <a:custGeom>
                  <a:avLst/>
                  <a:gdLst/>
                  <a:ahLst/>
                  <a:cxnLst/>
                  <a:rect l="l" t="t" r="r" b="b"/>
                  <a:pathLst>
                    <a:path w="10814" h="11540" extrusionOk="0">
                      <a:moveTo>
                        <a:pt x="1004" y="1"/>
                      </a:moveTo>
                      <a:cubicBezTo>
                        <a:pt x="788" y="1"/>
                        <a:pt x="575" y="76"/>
                        <a:pt x="402" y="236"/>
                      </a:cubicBezTo>
                      <a:cubicBezTo>
                        <a:pt x="27" y="611"/>
                        <a:pt x="1" y="1173"/>
                        <a:pt x="348" y="1548"/>
                      </a:cubicBezTo>
                      <a:lnTo>
                        <a:pt x="9101" y="11237"/>
                      </a:lnTo>
                      <a:cubicBezTo>
                        <a:pt x="9303" y="11439"/>
                        <a:pt x="9559" y="11540"/>
                        <a:pt x="9811" y="11540"/>
                      </a:cubicBezTo>
                      <a:cubicBezTo>
                        <a:pt x="10027" y="11540"/>
                        <a:pt x="10239" y="11465"/>
                        <a:pt x="10412" y="11317"/>
                      </a:cubicBezTo>
                      <a:cubicBezTo>
                        <a:pt x="10787" y="10969"/>
                        <a:pt x="10814" y="10380"/>
                        <a:pt x="10466" y="10006"/>
                      </a:cubicBezTo>
                      <a:lnTo>
                        <a:pt x="1714" y="290"/>
                      </a:lnTo>
                      <a:cubicBezTo>
                        <a:pt x="1512" y="103"/>
                        <a:pt x="1256" y="1"/>
                        <a:pt x="1004" y="1"/>
                      </a:cubicBezTo>
                      <a:close/>
                    </a:path>
                  </a:pathLst>
                </a:custGeom>
                <a:solidFill>
                  <a:srgbClr val="7EB2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225" name="Google Shape;4225;p26"/>
              <p:cNvSpPr/>
              <p:nvPr/>
            </p:nvSpPr>
            <p:spPr>
              <a:xfrm>
                <a:off x="6691050" y="603600"/>
                <a:ext cx="1001725" cy="311125"/>
              </a:xfrm>
              <a:custGeom>
                <a:avLst/>
                <a:gdLst/>
                <a:ahLst/>
                <a:cxnLst/>
                <a:rect l="l" t="t" r="r" b="b"/>
                <a:pathLst>
                  <a:path w="40069" h="12445" extrusionOk="0">
                    <a:moveTo>
                      <a:pt x="0" y="0"/>
                    </a:moveTo>
                    <a:cubicBezTo>
                      <a:pt x="4716" y="3540"/>
                      <a:pt x="10057" y="7119"/>
                      <a:pt x="15925" y="7706"/>
                    </a:cubicBezTo>
                    <a:cubicBezTo>
                      <a:pt x="17648" y="7878"/>
                      <a:pt x="19980" y="8287"/>
                      <a:pt x="21062" y="6935"/>
                    </a:cubicBezTo>
                    <a:cubicBezTo>
                      <a:pt x="21672" y="6173"/>
                      <a:pt x="20227" y="4784"/>
                      <a:pt x="19264" y="4624"/>
                    </a:cubicBezTo>
                    <a:cubicBezTo>
                      <a:pt x="17686" y="4362"/>
                      <a:pt x="16679" y="8317"/>
                      <a:pt x="17980" y="9247"/>
                    </a:cubicBezTo>
                    <a:cubicBezTo>
                      <a:pt x="24019" y="13563"/>
                      <a:pt x="32646" y="12072"/>
                      <a:pt x="40069" y="12072"/>
                    </a:cubicBezTo>
                  </a:path>
                </a:pathLst>
              </a:custGeom>
              <a:noFill/>
              <a:ln w="9525" cap="flat" cmpd="sng">
                <a:solidFill>
                  <a:schemeClr val="dk1"/>
                </a:solidFill>
                <a:prstDash val="dot"/>
                <a:round/>
                <a:headEnd type="none" w="med" len="med"/>
                <a:tailEnd type="none" w="med" len="med"/>
              </a:ln>
            </p:spPr>
          </p:sp>
        </p:grpSp>
        <p:sp>
          <p:nvSpPr>
            <p:cNvPr id="4226" name="Google Shape;4226;p26"/>
            <p:cNvSpPr/>
            <p:nvPr/>
          </p:nvSpPr>
          <p:spPr>
            <a:xfrm>
              <a:off x="82725" y="3352375"/>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7" name="Google Shape;4227;p26"/>
            <p:cNvSpPr/>
            <p:nvPr/>
          </p:nvSpPr>
          <p:spPr>
            <a:xfrm>
              <a:off x="358425" y="380657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228" name="Google Shape;4228;p26"/>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229" name="Google Shape;4229;p26"/>
          <p:cNvSpPr txBox="1">
            <a:spLocks noGrp="1"/>
          </p:cNvSpPr>
          <p:nvPr>
            <p:ph type="title" idx="2"/>
          </p:nvPr>
        </p:nvSpPr>
        <p:spPr>
          <a:xfrm>
            <a:off x="3575017" y="3647000"/>
            <a:ext cx="2428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230" name="Google Shape;4230;p26"/>
          <p:cNvSpPr txBox="1">
            <a:spLocks noGrp="1"/>
          </p:cNvSpPr>
          <p:nvPr>
            <p:ph type="subTitle" idx="1"/>
          </p:nvPr>
        </p:nvSpPr>
        <p:spPr>
          <a:xfrm>
            <a:off x="3575017" y="4429033"/>
            <a:ext cx="24288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231" name="Google Shape;4231;p26"/>
          <p:cNvSpPr txBox="1">
            <a:spLocks noGrp="1"/>
          </p:cNvSpPr>
          <p:nvPr>
            <p:ph type="title" idx="3"/>
          </p:nvPr>
        </p:nvSpPr>
        <p:spPr>
          <a:xfrm>
            <a:off x="6189100" y="3647000"/>
            <a:ext cx="2428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232" name="Google Shape;4232;p26"/>
          <p:cNvSpPr txBox="1">
            <a:spLocks noGrp="1"/>
          </p:cNvSpPr>
          <p:nvPr>
            <p:ph type="subTitle" idx="4"/>
          </p:nvPr>
        </p:nvSpPr>
        <p:spPr>
          <a:xfrm>
            <a:off x="6189100" y="4429033"/>
            <a:ext cx="24288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233" name="Google Shape;4233;p26"/>
          <p:cNvSpPr txBox="1">
            <a:spLocks noGrp="1"/>
          </p:cNvSpPr>
          <p:nvPr>
            <p:ph type="title" idx="5"/>
          </p:nvPr>
        </p:nvSpPr>
        <p:spPr>
          <a:xfrm>
            <a:off x="960935" y="3647000"/>
            <a:ext cx="2428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234" name="Google Shape;4234;p26"/>
          <p:cNvSpPr txBox="1">
            <a:spLocks noGrp="1"/>
          </p:cNvSpPr>
          <p:nvPr>
            <p:ph type="subTitle" idx="6"/>
          </p:nvPr>
        </p:nvSpPr>
        <p:spPr>
          <a:xfrm>
            <a:off x="960935" y="4429033"/>
            <a:ext cx="24288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235" name="Google Shape;4235;p26"/>
          <p:cNvSpPr txBox="1">
            <a:spLocks noGrp="1"/>
          </p:cNvSpPr>
          <p:nvPr>
            <p:ph type="title" idx="7"/>
          </p:nvPr>
        </p:nvSpPr>
        <p:spPr>
          <a:xfrm>
            <a:off x="8803184" y="3647000"/>
            <a:ext cx="2428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236" name="Google Shape;4236;p26"/>
          <p:cNvSpPr txBox="1">
            <a:spLocks noGrp="1"/>
          </p:cNvSpPr>
          <p:nvPr>
            <p:ph type="subTitle" idx="8"/>
          </p:nvPr>
        </p:nvSpPr>
        <p:spPr>
          <a:xfrm>
            <a:off x="8803184" y="4429033"/>
            <a:ext cx="24288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063610864"/>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4237"/>
        <p:cNvGrpSpPr/>
        <p:nvPr/>
      </p:nvGrpSpPr>
      <p:grpSpPr>
        <a:xfrm>
          <a:off x="0" y="0"/>
          <a:ext cx="0" cy="0"/>
          <a:chOff x="0" y="0"/>
          <a:chExt cx="0" cy="0"/>
        </a:xfrm>
      </p:grpSpPr>
      <p:grpSp>
        <p:nvGrpSpPr>
          <p:cNvPr id="4238" name="Google Shape;4238;p27"/>
          <p:cNvGrpSpPr/>
          <p:nvPr/>
        </p:nvGrpSpPr>
        <p:grpSpPr>
          <a:xfrm>
            <a:off x="-621447" y="179199"/>
            <a:ext cx="13111035" cy="7334839"/>
            <a:chOff x="-466085" y="134399"/>
            <a:chExt cx="9833276" cy="5501129"/>
          </a:xfrm>
        </p:grpSpPr>
        <p:grpSp>
          <p:nvGrpSpPr>
            <p:cNvPr id="4239" name="Google Shape;4239;p27"/>
            <p:cNvGrpSpPr/>
            <p:nvPr/>
          </p:nvGrpSpPr>
          <p:grpSpPr>
            <a:xfrm>
              <a:off x="-65450" y="4357527"/>
              <a:ext cx="9236161" cy="824931"/>
              <a:chOff x="-65450" y="4357527"/>
              <a:chExt cx="9236161" cy="824931"/>
            </a:xfrm>
          </p:grpSpPr>
          <p:sp>
            <p:nvSpPr>
              <p:cNvPr id="4240" name="Google Shape;4240;p27"/>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1" name="Google Shape;4241;p27"/>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42" name="Google Shape;4242;p27"/>
            <p:cNvGrpSpPr/>
            <p:nvPr/>
          </p:nvGrpSpPr>
          <p:grpSpPr>
            <a:xfrm>
              <a:off x="-466085" y="3016801"/>
              <a:ext cx="2142579" cy="2618727"/>
              <a:chOff x="-466085" y="3016801"/>
              <a:chExt cx="2142579" cy="2618727"/>
            </a:xfrm>
          </p:grpSpPr>
          <p:grpSp>
            <p:nvGrpSpPr>
              <p:cNvPr id="4243" name="Google Shape;4243;p27"/>
              <p:cNvGrpSpPr/>
              <p:nvPr/>
            </p:nvGrpSpPr>
            <p:grpSpPr>
              <a:xfrm>
                <a:off x="523205" y="3016801"/>
                <a:ext cx="590152" cy="2371267"/>
                <a:chOff x="5161950" y="1889450"/>
                <a:chExt cx="926600" cy="4128250"/>
              </a:xfrm>
            </p:grpSpPr>
            <p:sp>
              <p:nvSpPr>
                <p:cNvPr id="4244" name="Google Shape;4244;p27"/>
                <p:cNvSpPr/>
                <p:nvPr/>
              </p:nvSpPr>
              <p:spPr>
                <a:xfrm>
                  <a:off x="5239725" y="2330950"/>
                  <a:ext cx="848825" cy="3686750"/>
                </a:xfrm>
                <a:custGeom>
                  <a:avLst/>
                  <a:gdLst/>
                  <a:ahLst/>
                  <a:cxnLst/>
                  <a:rect l="l" t="t" r="r" b="b"/>
                  <a:pathLst>
                    <a:path w="33953" h="147470" extrusionOk="0">
                      <a:moveTo>
                        <a:pt x="13322" y="1"/>
                      </a:moveTo>
                      <a:cubicBezTo>
                        <a:pt x="12982" y="1"/>
                        <a:pt x="12650" y="261"/>
                        <a:pt x="12797" y="666"/>
                      </a:cubicBezTo>
                      <a:cubicBezTo>
                        <a:pt x="15381" y="8143"/>
                        <a:pt x="17204" y="16046"/>
                        <a:pt x="18208" y="24071"/>
                      </a:cubicBezTo>
                      <a:cubicBezTo>
                        <a:pt x="15077" y="19299"/>
                        <a:pt x="9454" y="16745"/>
                        <a:pt x="4165" y="14770"/>
                      </a:cubicBezTo>
                      <a:cubicBezTo>
                        <a:pt x="4032" y="14718"/>
                        <a:pt x="3907" y="14695"/>
                        <a:pt x="3791" y="14695"/>
                      </a:cubicBezTo>
                      <a:cubicBezTo>
                        <a:pt x="2955" y="14695"/>
                        <a:pt x="2597" y="15922"/>
                        <a:pt x="3131" y="16563"/>
                      </a:cubicBezTo>
                      <a:cubicBezTo>
                        <a:pt x="5565" y="19518"/>
                        <a:pt x="9104" y="21838"/>
                        <a:pt x="12957" y="21838"/>
                      </a:cubicBezTo>
                      <a:cubicBezTo>
                        <a:pt x="13146" y="21838"/>
                        <a:pt x="13336" y="21833"/>
                        <a:pt x="13527" y="21821"/>
                      </a:cubicBezTo>
                      <a:cubicBezTo>
                        <a:pt x="13679" y="21821"/>
                        <a:pt x="13800" y="21791"/>
                        <a:pt x="13922" y="21761"/>
                      </a:cubicBezTo>
                      <a:cubicBezTo>
                        <a:pt x="15776" y="23341"/>
                        <a:pt x="17053" y="25378"/>
                        <a:pt x="18481" y="27505"/>
                      </a:cubicBezTo>
                      <a:lnTo>
                        <a:pt x="18603" y="27597"/>
                      </a:lnTo>
                      <a:cubicBezTo>
                        <a:pt x="18937" y="31214"/>
                        <a:pt x="19119" y="34861"/>
                        <a:pt x="19119" y="38478"/>
                      </a:cubicBezTo>
                      <a:cubicBezTo>
                        <a:pt x="18451" y="37171"/>
                        <a:pt x="17569" y="35925"/>
                        <a:pt x="16627" y="34800"/>
                      </a:cubicBezTo>
                      <a:cubicBezTo>
                        <a:pt x="16566" y="34527"/>
                        <a:pt x="16414" y="34253"/>
                        <a:pt x="16110" y="34101"/>
                      </a:cubicBezTo>
                      <a:cubicBezTo>
                        <a:pt x="16080" y="34071"/>
                        <a:pt x="16049" y="34071"/>
                        <a:pt x="16019" y="34040"/>
                      </a:cubicBezTo>
                      <a:cubicBezTo>
                        <a:pt x="15624" y="33584"/>
                        <a:pt x="15198" y="33159"/>
                        <a:pt x="14834" y="32733"/>
                      </a:cubicBezTo>
                      <a:cubicBezTo>
                        <a:pt x="12567" y="30358"/>
                        <a:pt x="9932" y="28718"/>
                        <a:pt x="6687" y="28718"/>
                      </a:cubicBezTo>
                      <a:cubicBezTo>
                        <a:pt x="6320" y="28718"/>
                        <a:pt x="5946" y="28739"/>
                        <a:pt x="5563" y="28782"/>
                      </a:cubicBezTo>
                      <a:cubicBezTo>
                        <a:pt x="4560" y="28904"/>
                        <a:pt x="4226" y="30028"/>
                        <a:pt x="5077" y="30606"/>
                      </a:cubicBezTo>
                      <a:cubicBezTo>
                        <a:pt x="8055" y="32764"/>
                        <a:pt x="11824" y="34861"/>
                        <a:pt x="15411" y="35895"/>
                      </a:cubicBezTo>
                      <a:cubicBezTo>
                        <a:pt x="15533" y="35925"/>
                        <a:pt x="15594" y="35925"/>
                        <a:pt x="15685" y="35925"/>
                      </a:cubicBezTo>
                      <a:cubicBezTo>
                        <a:pt x="16961" y="37414"/>
                        <a:pt x="18116" y="39056"/>
                        <a:pt x="19028" y="40484"/>
                      </a:cubicBezTo>
                      <a:lnTo>
                        <a:pt x="19119" y="40606"/>
                      </a:lnTo>
                      <a:cubicBezTo>
                        <a:pt x="19028" y="45287"/>
                        <a:pt x="18633" y="49907"/>
                        <a:pt x="17904" y="54466"/>
                      </a:cubicBezTo>
                      <a:cubicBezTo>
                        <a:pt x="14894" y="49177"/>
                        <a:pt x="10305" y="44314"/>
                        <a:pt x="4074" y="43311"/>
                      </a:cubicBezTo>
                      <a:cubicBezTo>
                        <a:pt x="4010" y="43301"/>
                        <a:pt x="3948" y="43296"/>
                        <a:pt x="3887" y="43296"/>
                      </a:cubicBezTo>
                      <a:cubicBezTo>
                        <a:pt x="3012" y="43296"/>
                        <a:pt x="2419" y="44274"/>
                        <a:pt x="3101" y="45013"/>
                      </a:cubicBezTo>
                      <a:cubicBezTo>
                        <a:pt x="6019" y="48266"/>
                        <a:pt x="8906" y="50484"/>
                        <a:pt x="13314" y="51092"/>
                      </a:cubicBezTo>
                      <a:cubicBezTo>
                        <a:pt x="14834" y="52764"/>
                        <a:pt x="16201" y="54618"/>
                        <a:pt x="17569" y="56412"/>
                      </a:cubicBezTo>
                      <a:cubicBezTo>
                        <a:pt x="17448" y="57050"/>
                        <a:pt x="17326" y="57688"/>
                        <a:pt x="17174" y="58387"/>
                      </a:cubicBezTo>
                      <a:cubicBezTo>
                        <a:pt x="15290" y="67871"/>
                        <a:pt x="12402" y="77141"/>
                        <a:pt x="10001" y="86534"/>
                      </a:cubicBezTo>
                      <a:cubicBezTo>
                        <a:pt x="7660" y="95895"/>
                        <a:pt x="5593" y="105318"/>
                        <a:pt x="3982" y="114801"/>
                      </a:cubicBezTo>
                      <a:cubicBezTo>
                        <a:pt x="2159" y="125470"/>
                        <a:pt x="821" y="136200"/>
                        <a:pt x="31" y="146990"/>
                      </a:cubicBezTo>
                      <a:cubicBezTo>
                        <a:pt x="1" y="147310"/>
                        <a:pt x="236" y="147469"/>
                        <a:pt x="487" y="147469"/>
                      </a:cubicBezTo>
                      <a:cubicBezTo>
                        <a:pt x="738" y="147469"/>
                        <a:pt x="1004" y="147310"/>
                        <a:pt x="1034" y="146990"/>
                      </a:cubicBezTo>
                      <a:cubicBezTo>
                        <a:pt x="3162" y="127203"/>
                        <a:pt x="6475" y="107537"/>
                        <a:pt x="11338" y="88236"/>
                      </a:cubicBezTo>
                      <a:cubicBezTo>
                        <a:pt x="13162" y="80941"/>
                        <a:pt x="15320" y="73737"/>
                        <a:pt x="17113" y="66442"/>
                      </a:cubicBezTo>
                      <a:cubicBezTo>
                        <a:pt x="17296" y="66442"/>
                        <a:pt x="17508" y="66321"/>
                        <a:pt x="17600" y="66138"/>
                      </a:cubicBezTo>
                      <a:cubicBezTo>
                        <a:pt x="19059" y="64132"/>
                        <a:pt x="20609" y="62248"/>
                        <a:pt x="22372" y="60667"/>
                      </a:cubicBezTo>
                      <a:cubicBezTo>
                        <a:pt x="22436" y="60688"/>
                        <a:pt x="22531" y="60710"/>
                        <a:pt x="22635" y="60710"/>
                      </a:cubicBezTo>
                      <a:cubicBezTo>
                        <a:pt x="22678" y="60710"/>
                        <a:pt x="22722" y="60706"/>
                        <a:pt x="22767" y="60697"/>
                      </a:cubicBezTo>
                      <a:cubicBezTo>
                        <a:pt x="24986" y="60667"/>
                        <a:pt x="26962" y="59451"/>
                        <a:pt x="28694" y="58205"/>
                      </a:cubicBezTo>
                      <a:cubicBezTo>
                        <a:pt x="30001" y="57232"/>
                        <a:pt x="31399" y="56229"/>
                        <a:pt x="30883" y="54466"/>
                      </a:cubicBezTo>
                      <a:cubicBezTo>
                        <a:pt x="30761" y="54077"/>
                        <a:pt x="30367" y="53727"/>
                        <a:pt x="29965" y="53727"/>
                      </a:cubicBezTo>
                      <a:cubicBezTo>
                        <a:pt x="29865" y="53727"/>
                        <a:pt x="29764" y="53749"/>
                        <a:pt x="29667" y="53798"/>
                      </a:cubicBezTo>
                      <a:cubicBezTo>
                        <a:pt x="25107" y="55560"/>
                        <a:pt x="20730" y="58600"/>
                        <a:pt x="17995" y="62764"/>
                      </a:cubicBezTo>
                      <a:cubicBezTo>
                        <a:pt x="18208" y="61731"/>
                        <a:pt x="18451" y="60697"/>
                        <a:pt x="18633" y="59725"/>
                      </a:cubicBezTo>
                      <a:cubicBezTo>
                        <a:pt x="19697" y="55165"/>
                        <a:pt x="20305" y="50758"/>
                        <a:pt x="20609" y="46290"/>
                      </a:cubicBezTo>
                      <a:cubicBezTo>
                        <a:pt x="21885" y="44588"/>
                        <a:pt x="23223" y="42916"/>
                        <a:pt x="24682" y="41366"/>
                      </a:cubicBezTo>
                      <a:cubicBezTo>
                        <a:pt x="24788" y="41389"/>
                        <a:pt x="24903" y="41404"/>
                        <a:pt x="25024" y="41404"/>
                      </a:cubicBezTo>
                      <a:cubicBezTo>
                        <a:pt x="25214" y="41404"/>
                        <a:pt x="25419" y="41368"/>
                        <a:pt x="25624" y="41275"/>
                      </a:cubicBezTo>
                      <a:cubicBezTo>
                        <a:pt x="28451" y="39968"/>
                        <a:pt x="30943" y="37931"/>
                        <a:pt x="33375" y="36016"/>
                      </a:cubicBezTo>
                      <a:cubicBezTo>
                        <a:pt x="33953" y="35560"/>
                        <a:pt x="33618" y="34496"/>
                        <a:pt x="32919" y="34344"/>
                      </a:cubicBezTo>
                      <a:cubicBezTo>
                        <a:pt x="32517" y="34255"/>
                        <a:pt x="32133" y="34213"/>
                        <a:pt x="31766" y="34213"/>
                      </a:cubicBezTo>
                      <a:cubicBezTo>
                        <a:pt x="29273" y="34213"/>
                        <a:pt x="27528" y="36130"/>
                        <a:pt x="25806" y="37931"/>
                      </a:cubicBezTo>
                      <a:cubicBezTo>
                        <a:pt x="25503" y="38296"/>
                        <a:pt x="25168" y="38630"/>
                        <a:pt x="24864" y="38965"/>
                      </a:cubicBezTo>
                      <a:lnTo>
                        <a:pt x="24621" y="39086"/>
                      </a:lnTo>
                      <a:cubicBezTo>
                        <a:pt x="24074" y="39299"/>
                        <a:pt x="23831" y="39755"/>
                        <a:pt x="23800" y="40180"/>
                      </a:cubicBezTo>
                      <a:cubicBezTo>
                        <a:pt x="22706" y="41518"/>
                        <a:pt x="21642" y="42886"/>
                        <a:pt x="20639" y="44314"/>
                      </a:cubicBezTo>
                      <a:cubicBezTo>
                        <a:pt x="20822" y="40028"/>
                        <a:pt x="20761" y="35743"/>
                        <a:pt x="20305" y="31396"/>
                      </a:cubicBezTo>
                      <a:cubicBezTo>
                        <a:pt x="19970" y="28022"/>
                        <a:pt x="19545" y="24679"/>
                        <a:pt x="19059" y="21335"/>
                      </a:cubicBezTo>
                      <a:cubicBezTo>
                        <a:pt x="19089" y="21305"/>
                        <a:pt x="19119" y="21213"/>
                        <a:pt x="19150" y="21153"/>
                      </a:cubicBezTo>
                      <a:cubicBezTo>
                        <a:pt x="19819" y="18630"/>
                        <a:pt x="21278" y="15803"/>
                        <a:pt x="23344" y="13675"/>
                      </a:cubicBezTo>
                      <a:cubicBezTo>
                        <a:pt x="23375" y="13675"/>
                        <a:pt x="23375" y="13706"/>
                        <a:pt x="23405" y="13706"/>
                      </a:cubicBezTo>
                      <a:cubicBezTo>
                        <a:pt x="23708" y="13756"/>
                        <a:pt x="24012" y="13780"/>
                        <a:pt x="24314" y="13780"/>
                      </a:cubicBezTo>
                      <a:cubicBezTo>
                        <a:pt x="27104" y="13780"/>
                        <a:pt x="29823" y="11756"/>
                        <a:pt x="31825" y="10028"/>
                      </a:cubicBezTo>
                      <a:cubicBezTo>
                        <a:pt x="32494" y="9450"/>
                        <a:pt x="31886" y="8447"/>
                        <a:pt x="31126" y="8417"/>
                      </a:cubicBezTo>
                      <a:cubicBezTo>
                        <a:pt x="30947" y="8406"/>
                        <a:pt x="30769" y="8401"/>
                        <a:pt x="30592" y="8401"/>
                      </a:cubicBezTo>
                      <a:cubicBezTo>
                        <a:pt x="24908" y="8401"/>
                        <a:pt x="20284" y="13991"/>
                        <a:pt x="18633" y="19238"/>
                      </a:cubicBezTo>
                      <a:cubicBezTo>
                        <a:pt x="17539" y="12824"/>
                        <a:pt x="16019" y="6532"/>
                        <a:pt x="13861" y="362"/>
                      </a:cubicBezTo>
                      <a:cubicBezTo>
                        <a:pt x="13765" y="111"/>
                        <a:pt x="13542" y="1"/>
                        <a:pt x="133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5" name="Google Shape;4245;p27"/>
                <p:cNvSpPr/>
                <p:nvPr/>
              </p:nvSpPr>
              <p:spPr>
                <a:xfrm>
                  <a:off x="5360800" y="2737125"/>
                  <a:ext cx="174175" cy="100825"/>
                </a:xfrm>
                <a:custGeom>
                  <a:avLst/>
                  <a:gdLst/>
                  <a:ahLst/>
                  <a:cxnLst/>
                  <a:rect l="l" t="t" r="r" b="b"/>
                  <a:pathLst>
                    <a:path w="6967" h="4033" extrusionOk="0">
                      <a:moveTo>
                        <a:pt x="255" y="1"/>
                      </a:moveTo>
                      <a:cubicBezTo>
                        <a:pt x="87" y="1"/>
                        <a:pt x="1" y="223"/>
                        <a:pt x="173" y="346"/>
                      </a:cubicBezTo>
                      <a:cubicBezTo>
                        <a:pt x="1297" y="1076"/>
                        <a:pt x="2392" y="1745"/>
                        <a:pt x="3516" y="2444"/>
                      </a:cubicBezTo>
                      <a:cubicBezTo>
                        <a:pt x="4519" y="2991"/>
                        <a:pt x="5553" y="3720"/>
                        <a:pt x="6677" y="4024"/>
                      </a:cubicBezTo>
                      <a:cubicBezTo>
                        <a:pt x="6701" y="4030"/>
                        <a:pt x="6723" y="4033"/>
                        <a:pt x="6743" y="4033"/>
                      </a:cubicBezTo>
                      <a:cubicBezTo>
                        <a:pt x="6930" y="4033"/>
                        <a:pt x="6967" y="3797"/>
                        <a:pt x="6829" y="3659"/>
                      </a:cubicBezTo>
                      <a:cubicBezTo>
                        <a:pt x="5887" y="2930"/>
                        <a:pt x="4641" y="2474"/>
                        <a:pt x="3577" y="1897"/>
                      </a:cubicBezTo>
                      <a:cubicBezTo>
                        <a:pt x="2452" y="1289"/>
                        <a:pt x="1449" y="681"/>
                        <a:pt x="386" y="42"/>
                      </a:cubicBezTo>
                      <a:cubicBezTo>
                        <a:pt x="339" y="13"/>
                        <a:pt x="295" y="1"/>
                        <a:pt x="255"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6" name="Google Shape;4246;p27"/>
                <p:cNvSpPr/>
                <p:nvPr/>
              </p:nvSpPr>
              <p:spPr>
                <a:xfrm>
                  <a:off x="5855475" y="2593800"/>
                  <a:ext cx="96300" cy="54875"/>
                </a:xfrm>
                <a:custGeom>
                  <a:avLst/>
                  <a:gdLst/>
                  <a:ahLst/>
                  <a:cxnLst/>
                  <a:rect l="l" t="t" r="r" b="b"/>
                  <a:pathLst>
                    <a:path w="3852" h="2195" extrusionOk="0">
                      <a:moveTo>
                        <a:pt x="3456" y="0"/>
                      </a:moveTo>
                      <a:cubicBezTo>
                        <a:pt x="2848" y="0"/>
                        <a:pt x="2240" y="335"/>
                        <a:pt x="1754" y="639"/>
                      </a:cubicBezTo>
                      <a:cubicBezTo>
                        <a:pt x="1176" y="943"/>
                        <a:pt x="660" y="1307"/>
                        <a:pt x="204" y="1763"/>
                      </a:cubicBezTo>
                      <a:cubicBezTo>
                        <a:pt x="1" y="1915"/>
                        <a:pt x="158" y="2194"/>
                        <a:pt x="374" y="2194"/>
                      </a:cubicBezTo>
                      <a:cubicBezTo>
                        <a:pt x="417" y="2194"/>
                        <a:pt x="462" y="2183"/>
                        <a:pt x="508" y="2158"/>
                      </a:cubicBezTo>
                      <a:cubicBezTo>
                        <a:pt x="994" y="1824"/>
                        <a:pt x="1480" y="1520"/>
                        <a:pt x="2028" y="1246"/>
                      </a:cubicBezTo>
                      <a:cubicBezTo>
                        <a:pt x="2544" y="1034"/>
                        <a:pt x="3152" y="912"/>
                        <a:pt x="3608" y="547"/>
                      </a:cubicBezTo>
                      <a:cubicBezTo>
                        <a:pt x="3851" y="365"/>
                        <a:pt x="3760" y="0"/>
                        <a:pt x="3456"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7" name="Google Shape;4247;p27"/>
                <p:cNvSpPr/>
                <p:nvPr/>
              </p:nvSpPr>
              <p:spPr>
                <a:xfrm>
                  <a:off x="5429575" y="3078325"/>
                  <a:ext cx="156450" cy="102400"/>
                </a:xfrm>
                <a:custGeom>
                  <a:avLst/>
                  <a:gdLst/>
                  <a:ahLst/>
                  <a:cxnLst/>
                  <a:rect l="l" t="t" r="r" b="b"/>
                  <a:pathLst>
                    <a:path w="6258" h="4096" extrusionOk="0">
                      <a:moveTo>
                        <a:pt x="351" y="0"/>
                      </a:moveTo>
                      <a:cubicBezTo>
                        <a:pt x="79" y="0"/>
                        <a:pt x="1" y="417"/>
                        <a:pt x="279" y="528"/>
                      </a:cubicBezTo>
                      <a:cubicBezTo>
                        <a:pt x="1343" y="954"/>
                        <a:pt x="2346" y="1471"/>
                        <a:pt x="3288" y="2109"/>
                      </a:cubicBezTo>
                      <a:cubicBezTo>
                        <a:pt x="4170" y="2686"/>
                        <a:pt x="4899" y="3446"/>
                        <a:pt x="5720" y="4054"/>
                      </a:cubicBezTo>
                      <a:cubicBezTo>
                        <a:pt x="5760" y="4083"/>
                        <a:pt x="5805" y="4095"/>
                        <a:pt x="5851" y="4095"/>
                      </a:cubicBezTo>
                      <a:cubicBezTo>
                        <a:pt x="6049" y="4095"/>
                        <a:pt x="6257" y="3862"/>
                        <a:pt x="6085" y="3689"/>
                      </a:cubicBezTo>
                      <a:cubicBezTo>
                        <a:pt x="4778" y="1927"/>
                        <a:pt x="2437" y="772"/>
                        <a:pt x="431" y="12"/>
                      </a:cubicBezTo>
                      <a:cubicBezTo>
                        <a:pt x="403" y="4"/>
                        <a:pt x="376" y="0"/>
                        <a:pt x="351"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8" name="Google Shape;4248;p27"/>
                <p:cNvSpPr/>
                <p:nvPr/>
              </p:nvSpPr>
              <p:spPr>
                <a:xfrm>
                  <a:off x="5891700" y="3229625"/>
                  <a:ext cx="118250" cy="84725"/>
                </a:xfrm>
                <a:custGeom>
                  <a:avLst/>
                  <a:gdLst/>
                  <a:ahLst/>
                  <a:cxnLst/>
                  <a:rect l="l" t="t" r="r" b="b"/>
                  <a:pathLst>
                    <a:path w="4730" h="3389" extrusionOk="0">
                      <a:moveTo>
                        <a:pt x="4433" y="0"/>
                      </a:moveTo>
                      <a:cubicBezTo>
                        <a:pt x="4415" y="0"/>
                        <a:pt x="4397" y="3"/>
                        <a:pt x="4378" y="8"/>
                      </a:cubicBezTo>
                      <a:cubicBezTo>
                        <a:pt x="3588" y="252"/>
                        <a:pt x="2858" y="890"/>
                        <a:pt x="2220" y="1376"/>
                      </a:cubicBezTo>
                      <a:cubicBezTo>
                        <a:pt x="1521" y="1893"/>
                        <a:pt x="852" y="2410"/>
                        <a:pt x="153" y="2957"/>
                      </a:cubicBezTo>
                      <a:cubicBezTo>
                        <a:pt x="1" y="3109"/>
                        <a:pt x="187" y="3388"/>
                        <a:pt x="377" y="3388"/>
                      </a:cubicBezTo>
                      <a:cubicBezTo>
                        <a:pt x="414" y="3388"/>
                        <a:pt x="452" y="3377"/>
                        <a:pt x="487" y="3352"/>
                      </a:cubicBezTo>
                      <a:cubicBezTo>
                        <a:pt x="1217" y="2835"/>
                        <a:pt x="1946" y="2349"/>
                        <a:pt x="2676" y="1832"/>
                      </a:cubicBezTo>
                      <a:cubicBezTo>
                        <a:pt x="3314" y="1437"/>
                        <a:pt x="4135" y="1042"/>
                        <a:pt x="4591" y="403"/>
                      </a:cubicBezTo>
                      <a:cubicBezTo>
                        <a:pt x="4729" y="265"/>
                        <a:pt x="4615" y="0"/>
                        <a:pt x="443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9" name="Google Shape;4249;p27"/>
                <p:cNvSpPr/>
                <p:nvPr/>
              </p:nvSpPr>
              <p:spPr>
                <a:xfrm>
                  <a:off x="5383825" y="3457650"/>
                  <a:ext cx="156300" cy="91950"/>
                </a:xfrm>
                <a:custGeom>
                  <a:avLst/>
                  <a:gdLst/>
                  <a:ahLst/>
                  <a:cxnLst/>
                  <a:rect l="l" t="t" r="r" b="b"/>
                  <a:pathLst>
                    <a:path w="6252" h="3678" extrusionOk="0">
                      <a:moveTo>
                        <a:pt x="503" y="0"/>
                      </a:moveTo>
                      <a:cubicBezTo>
                        <a:pt x="223" y="0"/>
                        <a:pt x="0" y="409"/>
                        <a:pt x="285" y="523"/>
                      </a:cubicBezTo>
                      <a:cubicBezTo>
                        <a:pt x="1288" y="918"/>
                        <a:pt x="2261" y="1435"/>
                        <a:pt x="3173" y="1951"/>
                      </a:cubicBezTo>
                      <a:cubicBezTo>
                        <a:pt x="4085" y="2498"/>
                        <a:pt x="4966" y="3258"/>
                        <a:pt x="5908" y="3653"/>
                      </a:cubicBezTo>
                      <a:cubicBezTo>
                        <a:pt x="5947" y="3670"/>
                        <a:pt x="5984" y="3678"/>
                        <a:pt x="6017" y="3678"/>
                      </a:cubicBezTo>
                      <a:cubicBezTo>
                        <a:pt x="6167" y="3678"/>
                        <a:pt x="6251" y="3524"/>
                        <a:pt x="6152" y="3350"/>
                      </a:cubicBezTo>
                      <a:cubicBezTo>
                        <a:pt x="4845" y="1799"/>
                        <a:pt x="2383" y="766"/>
                        <a:pt x="559" y="6"/>
                      </a:cubicBezTo>
                      <a:cubicBezTo>
                        <a:pt x="540" y="2"/>
                        <a:pt x="521" y="0"/>
                        <a:pt x="50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0" name="Google Shape;4250;p27"/>
                <p:cNvSpPr/>
                <p:nvPr/>
              </p:nvSpPr>
              <p:spPr>
                <a:xfrm>
                  <a:off x="5835350" y="3724575"/>
                  <a:ext cx="141175" cy="86325"/>
                </a:xfrm>
                <a:custGeom>
                  <a:avLst/>
                  <a:gdLst/>
                  <a:ahLst/>
                  <a:cxnLst/>
                  <a:rect l="l" t="t" r="r" b="b"/>
                  <a:pathLst>
                    <a:path w="5647" h="3453" extrusionOk="0">
                      <a:moveTo>
                        <a:pt x="5203" y="0"/>
                      </a:moveTo>
                      <a:cubicBezTo>
                        <a:pt x="5162" y="0"/>
                        <a:pt x="5120" y="9"/>
                        <a:pt x="5082" y="28"/>
                      </a:cubicBezTo>
                      <a:cubicBezTo>
                        <a:pt x="3410" y="788"/>
                        <a:pt x="1829" y="1943"/>
                        <a:pt x="279" y="2916"/>
                      </a:cubicBezTo>
                      <a:cubicBezTo>
                        <a:pt x="0" y="3068"/>
                        <a:pt x="166" y="3453"/>
                        <a:pt x="422" y="3453"/>
                      </a:cubicBezTo>
                      <a:cubicBezTo>
                        <a:pt x="473" y="3453"/>
                        <a:pt x="528" y="3437"/>
                        <a:pt x="583" y="3402"/>
                      </a:cubicBezTo>
                      <a:cubicBezTo>
                        <a:pt x="2194" y="2460"/>
                        <a:pt x="3957" y="1578"/>
                        <a:pt x="5416" y="423"/>
                      </a:cubicBezTo>
                      <a:cubicBezTo>
                        <a:pt x="5647" y="244"/>
                        <a:pt x="5424" y="0"/>
                        <a:pt x="520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1" name="Google Shape;4251;p27"/>
                <p:cNvSpPr/>
                <p:nvPr/>
              </p:nvSpPr>
              <p:spPr>
                <a:xfrm>
                  <a:off x="5161950" y="1889450"/>
                  <a:ext cx="737375" cy="737825"/>
                </a:xfrm>
                <a:custGeom>
                  <a:avLst/>
                  <a:gdLst/>
                  <a:ahLst/>
                  <a:cxnLst/>
                  <a:rect l="l" t="t" r="r" b="b"/>
                  <a:pathLst>
                    <a:path w="29495" h="29513" extrusionOk="0">
                      <a:moveTo>
                        <a:pt x="10765" y="0"/>
                      </a:moveTo>
                      <a:cubicBezTo>
                        <a:pt x="10438" y="0"/>
                        <a:pt x="10095" y="66"/>
                        <a:pt x="9738" y="210"/>
                      </a:cubicBezTo>
                      <a:cubicBezTo>
                        <a:pt x="7580" y="2034"/>
                        <a:pt x="8947" y="3767"/>
                        <a:pt x="9707" y="6107"/>
                      </a:cubicBezTo>
                      <a:cubicBezTo>
                        <a:pt x="10467" y="8417"/>
                        <a:pt x="11805" y="10545"/>
                        <a:pt x="13112" y="12581"/>
                      </a:cubicBezTo>
                      <a:cubicBezTo>
                        <a:pt x="11833" y="12316"/>
                        <a:pt x="9471" y="12021"/>
                        <a:pt x="7199" y="12021"/>
                      </a:cubicBezTo>
                      <a:cubicBezTo>
                        <a:pt x="3478" y="12021"/>
                        <a:pt x="1" y="12814"/>
                        <a:pt x="1926" y="15834"/>
                      </a:cubicBezTo>
                      <a:cubicBezTo>
                        <a:pt x="2541" y="16795"/>
                        <a:pt x="5454" y="17306"/>
                        <a:pt x="8312" y="17306"/>
                      </a:cubicBezTo>
                      <a:cubicBezTo>
                        <a:pt x="9973" y="17306"/>
                        <a:pt x="11615" y="17133"/>
                        <a:pt x="12777" y="16776"/>
                      </a:cubicBezTo>
                      <a:lnTo>
                        <a:pt x="12777" y="16776"/>
                      </a:lnTo>
                      <a:cubicBezTo>
                        <a:pt x="11926" y="19481"/>
                        <a:pt x="10680" y="23767"/>
                        <a:pt x="10650" y="26563"/>
                      </a:cubicBezTo>
                      <a:cubicBezTo>
                        <a:pt x="10619" y="27840"/>
                        <a:pt x="11075" y="29451"/>
                        <a:pt x="12321" y="29512"/>
                      </a:cubicBezTo>
                      <a:cubicBezTo>
                        <a:pt x="12336" y="29512"/>
                        <a:pt x="12351" y="29512"/>
                        <a:pt x="12366" y="29512"/>
                      </a:cubicBezTo>
                      <a:cubicBezTo>
                        <a:pt x="13254" y="29512"/>
                        <a:pt x="13878" y="28617"/>
                        <a:pt x="14267" y="27840"/>
                      </a:cubicBezTo>
                      <a:cubicBezTo>
                        <a:pt x="15513" y="25195"/>
                        <a:pt x="17154" y="20332"/>
                        <a:pt x="16881" y="17445"/>
                      </a:cubicBezTo>
                      <a:lnTo>
                        <a:pt x="16881" y="17445"/>
                      </a:lnTo>
                      <a:cubicBezTo>
                        <a:pt x="19282" y="19724"/>
                        <a:pt x="21866" y="21943"/>
                        <a:pt x="24966" y="23007"/>
                      </a:cubicBezTo>
                      <a:cubicBezTo>
                        <a:pt x="25623" y="23242"/>
                        <a:pt x="26317" y="23422"/>
                        <a:pt x="26990" y="23422"/>
                      </a:cubicBezTo>
                      <a:cubicBezTo>
                        <a:pt x="27189" y="23422"/>
                        <a:pt x="27386" y="23406"/>
                        <a:pt x="27580" y="23372"/>
                      </a:cubicBezTo>
                      <a:cubicBezTo>
                        <a:pt x="28462" y="23220"/>
                        <a:pt x="29343" y="22581"/>
                        <a:pt x="29404" y="21670"/>
                      </a:cubicBezTo>
                      <a:cubicBezTo>
                        <a:pt x="29495" y="20940"/>
                        <a:pt x="29069" y="20271"/>
                        <a:pt x="28614" y="19663"/>
                      </a:cubicBezTo>
                      <a:cubicBezTo>
                        <a:pt x="26577" y="16958"/>
                        <a:pt x="23568" y="14983"/>
                        <a:pt x="20255" y="14131"/>
                      </a:cubicBezTo>
                      <a:cubicBezTo>
                        <a:pt x="24449" y="10910"/>
                        <a:pt x="28036" y="6046"/>
                        <a:pt x="26273" y="4618"/>
                      </a:cubicBezTo>
                      <a:cubicBezTo>
                        <a:pt x="25824" y="4250"/>
                        <a:pt x="25368" y="4088"/>
                        <a:pt x="24907" y="4088"/>
                      </a:cubicBezTo>
                      <a:cubicBezTo>
                        <a:pt x="22623" y="4088"/>
                        <a:pt x="20195" y="8056"/>
                        <a:pt x="17641" y="10636"/>
                      </a:cubicBezTo>
                      <a:cubicBezTo>
                        <a:pt x="16881" y="8539"/>
                        <a:pt x="15635" y="6654"/>
                        <a:pt x="14966" y="4618"/>
                      </a:cubicBezTo>
                      <a:cubicBezTo>
                        <a:pt x="14386" y="2824"/>
                        <a:pt x="12912" y="0"/>
                        <a:pt x="10765"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2" name="Google Shape;4252;p27"/>
                <p:cNvSpPr/>
                <p:nvPr/>
              </p:nvSpPr>
              <p:spPr>
                <a:xfrm>
                  <a:off x="5507200" y="2177950"/>
                  <a:ext cx="117825" cy="111425"/>
                </a:xfrm>
                <a:custGeom>
                  <a:avLst/>
                  <a:gdLst/>
                  <a:ahLst/>
                  <a:cxnLst/>
                  <a:rect l="l" t="t" r="r" b="b"/>
                  <a:pathLst>
                    <a:path w="4713" h="4457" extrusionOk="0">
                      <a:moveTo>
                        <a:pt x="3677" y="2079"/>
                      </a:moveTo>
                      <a:cubicBezTo>
                        <a:pt x="3678" y="2088"/>
                        <a:pt x="3679" y="2097"/>
                        <a:pt x="3679" y="2105"/>
                      </a:cubicBezTo>
                      <a:lnTo>
                        <a:pt x="3679" y="2136"/>
                      </a:lnTo>
                      <a:cubicBezTo>
                        <a:pt x="3679" y="2124"/>
                        <a:pt x="3679" y="2105"/>
                        <a:pt x="3677" y="2079"/>
                      </a:cubicBezTo>
                      <a:close/>
                      <a:moveTo>
                        <a:pt x="2526" y="1"/>
                      </a:moveTo>
                      <a:cubicBezTo>
                        <a:pt x="2190" y="1"/>
                        <a:pt x="1847" y="82"/>
                        <a:pt x="1521" y="251"/>
                      </a:cubicBezTo>
                      <a:cubicBezTo>
                        <a:pt x="1429" y="281"/>
                        <a:pt x="1308" y="373"/>
                        <a:pt x="1247" y="433"/>
                      </a:cubicBezTo>
                      <a:cubicBezTo>
                        <a:pt x="1217" y="433"/>
                        <a:pt x="1156" y="494"/>
                        <a:pt x="1125" y="494"/>
                      </a:cubicBezTo>
                      <a:cubicBezTo>
                        <a:pt x="92" y="1102"/>
                        <a:pt x="1" y="2409"/>
                        <a:pt x="548" y="3412"/>
                      </a:cubicBezTo>
                      <a:cubicBezTo>
                        <a:pt x="965" y="4093"/>
                        <a:pt x="1684" y="4457"/>
                        <a:pt x="2441" y="4457"/>
                      </a:cubicBezTo>
                      <a:cubicBezTo>
                        <a:pt x="2732" y="4457"/>
                        <a:pt x="3027" y="4403"/>
                        <a:pt x="3314" y="4294"/>
                      </a:cubicBezTo>
                      <a:cubicBezTo>
                        <a:pt x="4104" y="3929"/>
                        <a:pt x="4712" y="3169"/>
                        <a:pt x="4682" y="2257"/>
                      </a:cubicBezTo>
                      <a:cubicBezTo>
                        <a:pt x="4712" y="1740"/>
                        <a:pt x="4530" y="1041"/>
                        <a:pt x="4074" y="677"/>
                      </a:cubicBezTo>
                      <a:cubicBezTo>
                        <a:pt x="3653" y="236"/>
                        <a:pt x="3099" y="1"/>
                        <a:pt x="25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3" name="Google Shape;4253;p27"/>
                <p:cNvSpPr/>
                <p:nvPr/>
              </p:nvSpPr>
              <p:spPr>
                <a:xfrm>
                  <a:off x="5638925" y="2279150"/>
                  <a:ext cx="161975" cy="97700"/>
                </a:xfrm>
                <a:custGeom>
                  <a:avLst/>
                  <a:gdLst/>
                  <a:ahLst/>
                  <a:cxnLst/>
                  <a:rect l="l" t="t" r="r" b="b"/>
                  <a:pathLst>
                    <a:path w="6479" h="3908" extrusionOk="0">
                      <a:moveTo>
                        <a:pt x="359" y="1"/>
                      </a:moveTo>
                      <a:cubicBezTo>
                        <a:pt x="142" y="1"/>
                        <a:pt x="0" y="329"/>
                        <a:pt x="233" y="458"/>
                      </a:cubicBezTo>
                      <a:cubicBezTo>
                        <a:pt x="1297" y="1006"/>
                        <a:pt x="2331" y="1553"/>
                        <a:pt x="3364" y="2221"/>
                      </a:cubicBezTo>
                      <a:cubicBezTo>
                        <a:pt x="4276" y="2768"/>
                        <a:pt x="5097" y="3528"/>
                        <a:pt x="6100" y="3893"/>
                      </a:cubicBezTo>
                      <a:cubicBezTo>
                        <a:pt x="6126" y="3903"/>
                        <a:pt x="6152" y="3908"/>
                        <a:pt x="6176" y="3908"/>
                      </a:cubicBezTo>
                      <a:cubicBezTo>
                        <a:pt x="6372" y="3908"/>
                        <a:pt x="6478" y="3603"/>
                        <a:pt x="6343" y="3468"/>
                      </a:cubicBezTo>
                      <a:cubicBezTo>
                        <a:pt x="5674" y="2677"/>
                        <a:pt x="4580" y="2161"/>
                        <a:pt x="3668" y="1674"/>
                      </a:cubicBezTo>
                      <a:cubicBezTo>
                        <a:pt x="2635" y="1066"/>
                        <a:pt x="1571" y="550"/>
                        <a:pt x="477" y="33"/>
                      </a:cubicBezTo>
                      <a:cubicBezTo>
                        <a:pt x="436" y="10"/>
                        <a:pt x="396" y="1"/>
                        <a:pt x="3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4" name="Google Shape;4254;p27"/>
                <p:cNvSpPr/>
                <p:nvPr/>
              </p:nvSpPr>
              <p:spPr>
                <a:xfrm>
                  <a:off x="5642475" y="2086325"/>
                  <a:ext cx="104700" cy="103625"/>
                </a:xfrm>
                <a:custGeom>
                  <a:avLst/>
                  <a:gdLst/>
                  <a:ahLst/>
                  <a:cxnLst/>
                  <a:rect l="l" t="t" r="r" b="b"/>
                  <a:pathLst>
                    <a:path w="4188" h="4145" extrusionOk="0">
                      <a:moveTo>
                        <a:pt x="3864" y="1"/>
                      </a:moveTo>
                      <a:cubicBezTo>
                        <a:pt x="3809" y="1"/>
                        <a:pt x="3754" y="18"/>
                        <a:pt x="3709" y="56"/>
                      </a:cubicBezTo>
                      <a:cubicBezTo>
                        <a:pt x="3070" y="573"/>
                        <a:pt x="2553" y="1302"/>
                        <a:pt x="2006" y="1910"/>
                      </a:cubicBezTo>
                      <a:cubicBezTo>
                        <a:pt x="1429" y="2518"/>
                        <a:pt x="821" y="3126"/>
                        <a:pt x="213" y="3703"/>
                      </a:cubicBezTo>
                      <a:cubicBezTo>
                        <a:pt x="0" y="3869"/>
                        <a:pt x="174" y="4145"/>
                        <a:pt x="390" y="4145"/>
                      </a:cubicBezTo>
                      <a:cubicBezTo>
                        <a:pt x="452" y="4145"/>
                        <a:pt x="517" y="4122"/>
                        <a:pt x="578" y="4068"/>
                      </a:cubicBezTo>
                      <a:cubicBezTo>
                        <a:pt x="1246" y="3460"/>
                        <a:pt x="1885" y="2852"/>
                        <a:pt x="2493" y="2214"/>
                      </a:cubicBezTo>
                      <a:cubicBezTo>
                        <a:pt x="3070" y="1636"/>
                        <a:pt x="3709" y="1028"/>
                        <a:pt x="4073" y="360"/>
                      </a:cubicBezTo>
                      <a:cubicBezTo>
                        <a:pt x="4187" y="155"/>
                        <a:pt x="4028" y="1"/>
                        <a:pt x="38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5" name="Google Shape;4255;p27"/>
                <p:cNvSpPr/>
                <p:nvPr/>
              </p:nvSpPr>
              <p:spPr>
                <a:xfrm>
                  <a:off x="5449875" y="2023550"/>
                  <a:ext cx="91450" cy="133925"/>
                </a:xfrm>
                <a:custGeom>
                  <a:avLst/>
                  <a:gdLst/>
                  <a:ahLst/>
                  <a:cxnLst/>
                  <a:rect l="l" t="t" r="r" b="b"/>
                  <a:pathLst>
                    <a:path w="3658" h="5357" extrusionOk="0">
                      <a:moveTo>
                        <a:pt x="324" y="1"/>
                      </a:moveTo>
                      <a:cubicBezTo>
                        <a:pt x="162" y="1"/>
                        <a:pt x="1" y="151"/>
                        <a:pt x="45" y="348"/>
                      </a:cubicBezTo>
                      <a:cubicBezTo>
                        <a:pt x="622" y="2111"/>
                        <a:pt x="1929" y="3691"/>
                        <a:pt x="2932" y="5211"/>
                      </a:cubicBezTo>
                      <a:cubicBezTo>
                        <a:pt x="3016" y="5314"/>
                        <a:pt x="3123" y="5356"/>
                        <a:pt x="3224" y="5356"/>
                      </a:cubicBezTo>
                      <a:cubicBezTo>
                        <a:pt x="3454" y="5356"/>
                        <a:pt x="3657" y="5139"/>
                        <a:pt x="3510" y="4907"/>
                      </a:cubicBezTo>
                      <a:cubicBezTo>
                        <a:pt x="2507" y="3357"/>
                        <a:pt x="1716" y="1503"/>
                        <a:pt x="500" y="74"/>
                      </a:cubicBezTo>
                      <a:cubicBezTo>
                        <a:pt x="450" y="23"/>
                        <a:pt x="387" y="1"/>
                        <a:pt x="3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6" name="Google Shape;4256;p27"/>
                <p:cNvSpPr/>
                <p:nvPr/>
              </p:nvSpPr>
              <p:spPr>
                <a:xfrm>
                  <a:off x="5286850" y="2237300"/>
                  <a:ext cx="160350" cy="28050"/>
                </a:xfrm>
                <a:custGeom>
                  <a:avLst/>
                  <a:gdLst/>
                  <a:ahLst/>
                  <a:cxnLst/>
                  <a:rect l="l" t="t" r="r" b="b"/>
                  <a:pathLst>
                    <a:path w="6414" h="1122" extrusionOk="0">
                      <a:moveTo>
                        <a:pt x="370" y="1"/>
                      </a:moveTo>
                      <a:cubicBezTo>
                        <a:pt x="1" y="1"/>
                        <a:pt x="19" y="584"/>
                        <a:pt x="426" y="613"/>
                      </a:cubicBezTo>
                      <a:cubicBezTo>
                        <a:pt x="1763" y="797"/>
                        <a:pt x="3345" y="1121"/>
                        <a:pt x="4800" y="1121"/>
                      </a:cubicBezTo>
                      <a:cubicBezTo>
                        <a:pt x="5264" y="1121"/>
                        <a:pt x="5714" y="1089"/>
                        <a:pt x="6140" y="1008"/>
                      </a:cubicBezTo>
                      <a:cubicBezTo>
                        <a:pt x="6414" y="947"/>
                        <a:pt x="6383" y="582"/>
                        <a:pt x="6140" y="491"/>
                      </a:cubicBezTo>
                      <a:cubicBezTo>
                        <a:pt x="5319" y="248"/>
                        <a:pt x="4377" y="309"/>
                        <a:pt x="3465" y="278"/>
                      </a:cubicBezTo>
                      <a:cubicBezTo>
                        <a:pt x="2432" y="187"/>
                        <a:pt x="1429" y="126"/>
                        <a:pt x="426" y="5"/>
                      </a:cubicBezTo>
                      <a:cubicBezTo>
                        <a:pt x="406" y="2"/>
                        <a:pt x="388" y="1"/>
                        <a:pt x="3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7" name="Google Shape;4257;p27"/>
                <p:cNvSpPr/>
                <p:nvPr/>
              </p:nvSpPr>
              <p:spPr>
                <a:xfrm>
                  <a:off x="5485500" y="2373875"/>
                  <a:ext cx="45525" cy="129325"/>
                </a:xfrm>
                <a:custGeom>
                  <a:avLst/>
                  <a:gdLst/>
                  <a:ahLst/>
                  <a:cxnLst/>
                  <a:rect l="l" t="t" r="r" b="b"/>
                  <a:pathLst>
                    <a:path w="1821" h="5173" extrusionOk="0">
                      <a:moveTo>
                        <a:pt x="1486" y="0"/>
                      </a:moveTo>
                      <a:cubicBezTo>
                        <a:pt x="1400" y="0"/>
                        <a:pt x="1316" y="41"/>
                        <a:pt x="1264" y="135"/>
                      </a:cubicBezTo>
                      <a:cubicBezTo>
                        <a:pt x="474" y="1502"/>
                        <a:pt x="230" y="3326"/>
                        <a:pt x="18" y="4907"/>
                      </a:cubicBezTo>
                      <a:cubicBezTo>
                        <a:pt x="1" y="5078"/>
                        <a:pt x="148" y="5172"/>
                        <a:pt x="286" y="5172"/>
                      </a:cubicBezTo>
                      <a:cubicBezTo>
                        <a:pt x="391" y="5172"/>
                        <a:pt x="491" y="5117"/>
                        <a:pt x="504" y="4998"/>
                      </a:cubicBezTo>
                      <a:cubicBezTo>
                        <a:pt x="808" y="3387"/>
                        <a:pt x="1477" y="1928"/>
                        <a:pt x="1781" y="347"/>
                      </a:cubicBezTo>
                      <a:cubicBezTo>
                        <a:pt x="1821" y="148"/>
                        <a:pt x="1651" y="0"/>
                        <a:pt x="14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8" name="Google Shape;4258;p27"/>
                <p:cNvSpPr/>
                <p:nvPr/>
              </p:nvSpPr>
              <p:spPr>
                <a:xfrm>
                  <a:off x="5539125" y="2196375"/>
                  <a:ext cx="30425" cy="24350"/>
                </a:xfrm>
                <a:custGeom>
                  <a:avLst/>
                  <a:gdLst/>
                  <a:ahLst/>
                  <a:cxnLst/>
                  <a:rect l="l" t="t" r="r" b="b"/>
                  <a:pathLst>
                    <a:path w="1217" h="974" extrusionOk="0">
                      <a:moveTo>
                        <a:pt x="608" y="0"/>
                      </a:moveTo>
                      <a:cubicBezTo>
                        <a:pt x="0" y="0"/>
                        <a:pt x="0" y="973"/>
                        <a:pt x="608" y="973"/>
                      </a:cubicBezTo>
                      <a:cubicBezTo>
                        <a:pt x="1216" y="973"/>
                        <a:pt x="1216" y="0"/>
                        <a:pt x="608"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9" name="Google Shape;4259;p27"/>
                <p:cNvSpPr/>
                <p:nvPr/>
              </p:nvSpPr>
              <p:spPr>
                <a:xfrm>
                  <a:off x="5525450" y="2221450"/>
                  <a:ext cx="31925" cy="25850"/>
                </a:xfrm>
                <a:custGeom>
                  <a:avLst/>
                  <a:gdLst/>
                  <a:ahLst/>
                  <a:cxnLst/>
                  <a:rect l="l" t="t" r="r" b="b"/>
                  <a:pathLst>
                    <a:path w="1277" h="1034" extrusionOk="0">
                      <a:moveTo>
                        <a:pt x="639" y="0"/>
                      </a:moveTo>
                      <a:cubicBezTo>
                        <a:pt x="0" y="0"/>
                        <a:pt x="0" y="1034"/>
                        <a:pt x="639" y="1034"/>
                      </a:cubicBezTo>
                      <a:cubicBezTo>
                        <a:pt x="1277" y="1034"/>
                        <a:pt x="1277" y="0"/>
                        <a:pt x="639"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0" name="Google Shape;4260;p27"/>
                <p:cNvSpPr/>
                <p:nvPr/>
              </p:nvSpPr>
              <p:spPr>
                <a:xfrm>
                  <a:off x="5547475" y="2251225"/>
                  <a:ext cx="29575" cy="21800"/>
                </a:xfrm>
                <a:custGeom>
                  <a:avLst/>
                  <a:gdLst/>
                  <a:ahLst/>
                  <a:cxnLst/>
                  <a:rect l="l" t="t" r="r" b="b"/>
                  <a:pathLst>
                    <a:path w="1183" h="872" extrusionOk="0">
                      <a:moveTo>
                        <a:pt x="554" y="0"/>
                      </a:moveTo>
                      <a:cubicBezTo>
                        <a:pt x="493" y="0"/>
                        <a:pt x="430" y="17"/>
                        <a:pt x="366" y="56"/>
                      </a:cubicBezTo>
                      <a:cubicBezTo>
                        <a:pt x="305" y="56"/>
                        <a:pt x="305" y="86"/>
                        <a:pt x="274" y="86"/>
                      </a:cubicBezTo>
                      <a:cubicBezTo>
                        <a:pt x="92" y="208"/>
                        <a:pt x="1" y="481"/>
                        <a:pt x="122" y="664"/>
                      </a:cubicBezTo>
                      <a:cubicBezTo>
                        <a:pt x="198" y="814"/>
                        <a:pt x="320" y="872"/>
                        <a:pt x="453" y="872"/>
                      </a:cubicBezTo>
                      <a:cubicBezTo>
                        <a:pt x="534" y="872"/>
                        <a:pt x="619" y="850"/>
                        <a:pt x="700" y="816"/>
                      </a:cubicBezTo>
                      <a:cubicBezTo>
                        <a:pt x="730" y="816"/>
                        <a:pt x="730" y="785"/>
                        <a:pt x="791" y="785"/>
                      </a:cubicBezTo>
                      <a:cubicBezTo>
                        <a:pt x="1183" y="628"/>
                        <a:pt x="924" y="0"/>
                        <a:pt x="554"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1" name="Google Shape;4261;p27"/>
                <p:cNvSpPr/>
                <p:nvPr/>
              </p:nvSpPr>
              <p:spPr>
                <a:xfrm>
                  <a:off x="5572550" y="2216900"/>
                  <a:ext cx="24350" cy="19000"/>
                </a:xfrm>
                <a:custGeom>
                  <a:avLst/>
                  <a:gdLst/>
                  <a:ahLst/>
                  <a:cxnLst/>
                  <a:rect l="l" t="t" r="r" b="b"/>
                  <a:pathLst>
                    <a:path w="974" h="760" extrusionOk="0">
                      <a:moveTo>
                        <a:pt x="487" y="0"/>
                      </a:moveTo>
                      <a:cubicBezTo>
                        <a:pt x="1" y="30"/>
                        <a:pt x="1" y="760"/>
                        <a:pt x="487" y="760"/>
                      </a:cubicBezTo>
                      <a:cubicBezTo>
                        <a:pt x="974" y="760"/>
                        <a:pt x="974" y="0"/>
                        <a:pt x="487"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2" name="Google Shape;4262;p27"/>
                <p:cNvSpPr/>
                <p:nvPr/>
              </p:nvSpPr>
              <p:spPr>
                <a:xfrm>
                  <a:off x="5574075" y="2184975"/>
                  <a:ext cx="18275" cy="14450"/>
                </a:xfrm>
                <a:custGeom>
                  <a:avLst/>
                  <a:gdLst/>
                  <a:ahLst/>
                  <a:cxnLst/>
                  <a:rect l="l" t="t" r="r" b="b"/>
                  <a:pathLst>
                    <a:path w="731" h="578" extrusionOk="0">
                      <a:moveTo>
                        <a:pt x="365" y="0"/>
                      </a:moveTo>
                      <a:cubicBezTo>
                        <a:pt x="1" y="0"/>
                        <a:pt x="1" y="578"/>
                        <a:pt x="365" y="578"/>
                      </a:cubicBezTo>
                      <a:cubicBezTo>
                        <a:pt x="730" y="578"/>
                        <a:pt x="730" y="0"/>
                        <a:pt x="365"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3" name="Google Shape;4263;p27"/>
                <p:cNvSpPr/>
                <p:nvPr/>
              </p:nvSpPr>
              <p:spPr>
                <a:xfrm>
                  <a:off x="5583200" y="2245775"/>
                  <a:ext cx="19025" cy="15200"/>
                </a:xfrm>
                <a:custGeom>
                  <a:avLst/>
                  <a:gdLst/>
                  <a:ahLst/>
                  <a:cxnLst/>
                  <a:rect l="l" t="t" r="r" b="b"/>
                  <a:pathLst>
                    <a:path w="761" h="608" extrusionOk="0">
                      <a:moveTo>
                        <a:pt x="365" y="0"/>
                      </a:moveTo>
                      <a:cubicBezTo>
                        <a:pt x="0" y="0"/>
                        <a:pt x="0" y="608"/>
                        <a:pt x="365" y="608"/>
                      </a:cubicBezTo>
                      <a:cubicBezTo>
                        <a:pt x="760" y="608"/>
                        <a:pt x="760" y="0"/>
                        <a:pt x="365"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64" name="Google Shape;4264;p27"/>
              <p:cNvGrpSpPr/>
              <p:nvPr/>
            </p:nvGrpSpPr>
            <p:grpSpPr>
              <a:xfrm flipH="1">
                <a:off x="356102" y="3845124"/>
                <a:ext cx="592242" cy="581335"/>
                <a:chOff x="5672100" y="3575250"/>
                <a:chExt cx="1054750" cy="1035325"/>
              </a:xfrm>
            </p:grpSpPr>
            <p:sp>
              <p:nvSpPr>
                <p:cNvPr id="4265" name="Google Shape;4265;p27"/>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6" name="Google Shape;4266;p27"/>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7" name="Google Shape;4267;p27"/>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8" name="Google Shape;4268;p27"/>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9" name="Google Shape;4269;p27"/>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0" name="Google Shape;4270;p27"/>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1" name="Google Shape;4271;p27"/>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2" name="Google Shape;4272;p27"/>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73" name="Google Shape;4273;p27"/>
              <p:cNvGrpSpPr/>
              <p:nvPr/>
            </p:nvGrpSpPr>
            <p:grpSpPr>
              <a:xfrm rot="749415" flipH="1">
                <a:off x="946768" y="3811851"/>
                <a:ext cx="583337" cy="1417573"/>
                <a:chOff x="1535425" y="492925"/>
                <a:chExt cx="524575" cy="1274775"/>
              </a:xfrm>
            </p:grpSpPr>
            <p:sp>
              <p:nvSpPr>
                <p:cNvPr id="4274" name="Google Shape;4274;p27"/>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5" name="Google Shape;4275;p27"/>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6" name="Google Shape;4276;p27"/>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7" name="Google Shape;4277;p27"/>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8" name="Google Shape;4278;p27"/>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9" name="Google Shape;4279;p27"/>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0" name="Google Shape;4280;p27"/>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1" name="Google Shape;4281;p27"/>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2" name="Google Shape;4282;p27"/>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3" name="Google Shape;4283;p27"/>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4" name="Google Shape;4284;p27"/>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5" name="Google Shape;4285;p27"/>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6" name="Google Shape;4286;p27"/>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7" name="Google Shape;4287;p27"/>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8" name="Google Shape;4288;p27"/>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9" name="Google Shape;4289;p27"/>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90" name="Google Shape;4290;p27"/>
              <p:cNvGrpSpPr/>
              <p:nvPr/>
            </p:nvGrpSpPr>
            <p:grpSpPr>
              <a:xfrm flipH="1">
                <a:off x="-16389" y="3184173"/>
                <a:ext cx="494643" cy="2036537"/>
                <a:chOff x="6248875" y="1941050"/>
                <a:chExt cx="827300" cy="3406150"/>
              </a:xfrm>
            </p:grpSpPr>
            <p:sp>
              <p:nvSpPr>
                <p:cNvPr id="4291" name="Google Shape;4291;p27"/>
                <p:cNvSpPr/>
                <p:nvPr/>
              </p:nvSpPr>
              <p:spPr>
                <a:xfrm>
                  <a:off x="6248875" y="2456250"/>
                  <a:ext cx="827300" cy="2890950"/>
                </a:xfrm>
                <a:custGeom>
                  <a:avLst/>
                  <a:gdLst/>
                  <a:ahLst/>
                  <a:cxnLst/>
                  <a:rect l="l" t="t" r="r" b="b"/>
                  <a:pathLst>
                    <a:path w="33092" h="115638" extrusionOk="0">
                      <a:moveTo>
                        <a:pt x="16664" y="1"/>
                      </a:moveTo>
                      <a:cubicBezTo>
                        <a:pt x="16436" y="1"/>
                        <a:pt x="16216" y="153"/>
                        <a:pt x="16231" y="457"/>
                      </a:cubicBezTo>
                      <a:cubicBezTo>
                        <a:pt x="16535" y="7660"/>
                        <a:pt x="16505" y="14894"/>
                        <a:pt x="16201" y="22068"/>
                      </a:cubicBezTo>
                      <a:cubicBezTo>
                        <a:pt x="15198" y="19332"/>
                        <a:pt x="12949" y="16627"/>
                        <a:pt x="11186" y="14499"/>
                      </a:cubicBezTo>
                      <a:cubicBezTo>
                        <a:pt x="8906" y="11794"/>
                        <a:pt x="6201" y="9575"/>
                        <a:pt x="3040" y="7964"/>
                      </a:cubicBezTo>
                      <a:cubicBezTo>
                        <a:pt x="2877" y="7883"/>
                        <a:pt x="2708" y="7846"/>
                        <a:pt x="2544" y="7846"/>
                      </a:cubicBezTo>
                      <a:cubicBezTo>
                        <a:pt x="1790" y="7846"/>
                        <a:pt x="1137" y="8624"/>
                        <a:pt x="1611" y="9423"/>
                      </a:cubicBezTo>
                      <a:cubicBezTo>
                        <a:pt x="5198" y="15502"/>
                        <a:pt x="9757" y="20852"/>
                        <a:pt x="15137" y="25472"/>
                      </a:cubicBezTo>
                      <a:cubicBezTo>
                        <a:pt x="15343" y="25678"/>
                        <a:pt x="15592" y="25753"/>
                        <a:pt x="15847" y="25753"/>
                      </a:cubicBezTo>
                      <a:cubicBezTo>
                        <a:pt x="15894" y="25753"/>
                        <a:pt x="15941" y="25750"/>
                        <a:pt x="15988" y="25746"/>
                      </a:cubicBezTo>
                      <a:lnTo>
                        <a:pt x="15988" y="25746"/>
                      </a:lnTo>
                      <a:cubicBezTo>
                        <a:pt x="15775" y="30092"/>
                        <a:pt x="15380" y="34378"/>
                        <a:pt x="14985" y="38664"/>
                      </a:cubicBezTo>
                      <a:cubicBezTo>
                        <a:pt x="13526" y="34226"/>
                        <a:pt x="10426" y="30487"/>
                        <a:pt x="6140" y="28329"/>
                      </a:cubicBezTo>
                      <a:cubicBezTo>
                        <a:pt x="5971" y="28245"/>
                        <a:pt x="5798" y="28205"/>
                        <a:pt x="5632" y="28205"/>
                      </a:cubicBezTo>
                      <a:cubicBezTo>
                        <a:pt x="5199" y="28205"/>
                        <a:pt x="4813" y="28476"/>
                        <a:pt x="4681" y="28937"/>
                      </a:cubicBezTo>
                      <a:cubicBezTo>
                        <a:pt x="3799" y="31825"/>
                        <a:pt x="6657" y="34560"/>
                        <a:pt x="8176" y="36779"/>
                      </a:cubicBezTo>
                      <a:cubicBezTo>
                        <a:pt x="9787" y="39150"/>
                        <a:pt x="11398" y="41703"/>
                        <a:pt x="14134" y="42919"/>
                      </a:cubicBezTo>
                      <a:cubicBezTo>
                        <a:pt x="14256" y="42950"/>
                        <a:pt x="14408" y="43010"/>
                        <a:pt x="14529" y="43010"/>
                      </a:cubicBezTo>
                      <a:cubicBezTo>
                        <a:pt x="13952" y="48208"/>
                        <a:pt x="13253" y="53375"/>
                        <a:pt x="12493" y="58573"/>
                      </a:cubicBezTo>
                      <a:cubicBezTo>
                        <a:pt x="12158" y="57965"/>
                        <a:pt x="11794" y="57387"/>
                        <a:pt x="11429" y="56901"/>
                      </a:cubicBezTo>
                      <a:cubicBezTo>
                        <a:pt x="10365" y="54470"/>
                        <a:pt x="9088" y="52159"/>
                        <a:pt x="7477" y="50032"/>
                      </a:cubicBezTo>
                      <a:cubicBezTo>
                        <a:pt x="7082" y="49424"/>
                        <a:pt x="6626" y="48846"/>
                        <a:pt x="6170" y="48330"/>
                      </a:cubicBezTo>
                      <a:cubicBezTo>
                        <a:pt x="4863" y="46749"/>
                        <a:pt x="3435" y="45290"/>
                        <a:pt x="1854" y="43922"/>
                      </a:cubicBezTo>
                      <a:cubicBezTo>
                        <a:pt x="1634" y="43732"/>
                        <a:pt x="1371" y="43644"/>
                        <a:pt x="1117" y="43644"/>
                      </a:cubicBezTo>
                      <a:cubicBezTo>
                        <a:pt x="600" y="43644"/>
                        <a:pt x="122" y="44010"/>
                        <a:pt x="122" y="44621"/>
                      </a:cubicBezTo>
                      <a:cubicBezTo>
                        <a:pt x="0" y="48086"/>
                        <a:pt x="2280" y="51734"/>
                        <a:pt x="4043" y="54591"/>
                      </a:cubicBezTo>
                      <a:cubicBezTo>
                        <a:pt x="6018" y="57813"/>
                        <a:pt x="8389" y="60731"/>
                        <a:pt x="11094" y="63406"/>
                      </a:cubicBezTo>
                      <a:cubicBezTo>
                        <a:pt x="11246" y="63558"/>
                        <a:pt x="11429" y="63679"/>
                        <a:pt x="11672" y="63710"/>
                      </a:cubicBezTo>
                      <a:cubicBezTo>
                        <a:pt x="10304" y="72403"/>
                        <a:pt x="8784" y="81066"/>
                        <a:pt x="7143" y="89698"/>
                      </a:cubicBezTo>
                      <a:cubicBezTo>
                        <a:pt x="5593" y="97966"/>
                        <a:pt x="3982" y="106233"/>
                        <a:pt x="2219" y="114440"/>
                      </a:cubicBezTo>
                      <a:cubicBezTo>
                        <a:pt x="2055" y="115170"/>
                        <a:pt x="2636" y="115637"/>
                        <a:pt x="3205" y="115637"/>
                      </a:cubicBezTo>
                      <a:cubicBezTo>
                        <a:pt x="3584" y="115637"/>
                        <a:pt x="3958" y="115430"/>
                        <a:pt x="4103" y="114957"/>
                      </a:cubicBezTo>
                      <a:cubicBezTo>
                        <a:pt x="6262" y="107935"/>
                        <a:pt x="7234" y="100397"/>
                        <a:pt x="8541" y="93193"/>
                      </a:cubicBezTo>
                      <a:cubicBezTo>
                        <a:pt x="9879" y="85899"/>
                        <a:pt x="11216" y="78634"/>
                        <a:pt x="12401" y="71309"/>
                      </a:cubicBezTo>
                      <a:cubicBezTo>
                        <a:pt x="12771" y="71504"/>
                        <a:pt x="13128" y="71585"/>
                        <a:pt x="13480" y="71585"/>
                      </a:cubicBezTo>
                      <a:cubicBezTo>
                        <a:pt x="14171" y="71585"/>
                        <a:pt x="14849" y="71276"/>
                        <a:pt x="15593" y="70914"/>
                      </a:cubicBezTo>
                      <a:cubicBezTo>
                        <a:pt x="17630" y="69941"/>
                        <a:pt x="19696" y="68847"/>
                        <a:pt x="21672" y="67692"/>
                      </a:cubicBezTo>
                      <a:cubicBezTo>
                        <a:pt x="23526" y="66628"/>
                        <a:pt x="25502" y="65594"/>
                        <a:pt x="27204" y="64348"/>
                      </a:cubicBezTo>
                      <a:cubicBezTo>
                        <a:pt x="28146" y="63619"/>
                        <a:pt x="28694" y="63071"/>
                        <a:pt x="28542" y="61825"/>
                      </a:cubicBezTo>
                      <a:cubicBezTo>
                        <a:pt x="28464" y="61412"/>
                        <a:pt x="28058" y="61197"/>
                        <a:pt x="27677" y="61197"/>
                      </a:cubicBezTo>
                      <a:cubicBezTo>
                        <a:pt x="27609" y="61197"/>
                        <a:pt x="27542" y="61204"/>
                        <a:pt x="27478" y="61217"/>
                      </a:cubicBezTo>
                      <a:cubicBezTo>
                        <a:pt x="22158" y="62524"/>
                        <a:pt x="17265" y="64926"/>
                        <a:pt x="13070" y="68360"/>
                      </a:cubicBezTo>
                      <a:cubicBezTo>
                        <a:pt x="13009" y="68421"/>
                        <a:pt x="12918" y="68482"/>
                        <a:pt x="12797" y="68512"/>
                      </a:cubicBezTo>
                      <a:cubicBezTo>
                        <a:pt x="13040" y="67053"/>
                        <a:pt x="13253" y="65594"/>
                        <a:pt x="13496" y="64105"/>
                      </a:cubicBezTo>
                      <a:cubicBezTo>
                        <a:pt x="13557" y="64014"/>
                        <a:pt x="13557" y="63862"/>
                        <a:pt x="13557" y="63710"/>
                      </a:cubicBezTo>
                      <a:cubicBezTo>
                        <a:pt x="14164" y="59667"/>
                        <a:pt x="14712" y="55655"/>
                        <a:pt x="15198" y="51612"/>
                      </a:cubicBezTo>
                      <a:cubicBezTo>
                        <a:pt x="15328" y="51661"/>
                        <a:pt x="15449" y="51693"/>
                        <a:pt x="15576" y="51693"/>
                      </a:cubicBezTo>
                      <a:cubicBezTo>
                        <a:pt x="15686" y="51693"/>
                        <a:pt x="15800" y="51669"/>
                        <a:pt x="15927" y="51612"/>
                      </a:cubicBezTo>
                      <a:cubicBezTo>
                        <a:pt x="19727" y="50062"/>
                        <a:pt x="22949" y="47661"/>
                        <a:pt x="25867" y="44804"/>
                      </a:cubicBezTo>
                      <a:cubicBezTo>
                        <a:pt x="27387" y="43345"/>
                        <a:pt x="28906" y="41764"/>
                        <a:pt x="30244" y="40184"/>
                      </a:cubicBezTo>
                      <a:cubicBezTo>
                        <a:pt x="30882" y="39393"/>
                        <a:pt x="31612" y="38269"/>
                        <a:pt x="30517" y="37509"/>
                      </a:cubicBezTo>
                      <a:cubicBezTo>
                        <a:pt x="30258" y="37336"/>
                        <a:pt x="29979" y="37267"/>
                        <a:pt x="29692" y="37267"/>
                      </a:cubicBezTo>
                      <a:cubicBezTo>
                        <a:pt x="28868" y="37267"/>
                        <a:pt x="27980" y="37839"/>
                        <a:pt x="27326" y="38177"/>
                      </a:cubicBezTo>
                      <a:cubicBezTo>
                        <a:pt x="25624" y="39089"/>
                        <a:pt x="24013" y="40092"/>
                        <a:pt x="22462" y="41278"/>
                      </a:cubicBezTo>
                      <a:cubicBezTo>
                        <a:pt x="21003" y="42372"/>
                        <a:pt x="19696" y="43649"/>
                        <a:pt x="18481" y="44956"/>
                      </a:cubicBezTo>
                      <a:lnTo>
                        <a:pt x="18389" y="45047"/>
                      </a:lnTo>
                      <a:cubicBezTo>
                        <a:pt x="17660" y="45655"/>
                        <a:pt x="16566" y="46415"/>
                        <a:pt x="15684" y="47235"/>
                      </a:cubicBezTo>
                      <a:cubicBezTo>
                        <a:pt x="16262" y="42220"/>
                        <a:pt x="16718" y="37266"/>
                        <a:pt x="17052" y="32250"/>
                      </a:cubicBezTo>
                      <a:cubicBezTo>
                        <a:pt x="17295" y="32098"/>
                        <a:pt x="17447" y="31946"/>
                        <a:pt x="17599" y="31794"/>
                      </a:cubicBezTo>
                      <a:cubicBezTo>
                        <a:pt x="21429" y="31612"/>
                        <a:pt x="24894" y="28633"/>
                        <a:pt x="27842" y="26475"/>
                      </a:cubicBezTo>
                      <a:cubicBezTo>
                        <a:pt x="30213" y="24712"/>
                        <a:pt x="32615" y="22615"/>
                        <a:pt x="33010" y="19545"/>
                      </a:cubicBezTo>
                      <a:cubicBezTo>
                        <a:pt x="33091" y="18973"/>
                        <a:pt x="32758" y="18523"/>
                        <a:pt x="32207" y="18523"/>
                      </a:cubicBezTo>
                      <a:cubicBezTo>
                        <a:pt x="32143" y="18523"/>
                        <a:pt x="32076" y="18529"/>
                        <a:pt x="32007" y="18542"/>
                      </a:cubicBezTo>
                      <a:cubicBezTo>
                        <a:pt x="28663" y="19180"/>
                        <a:pt x="25928" y="21460"/>
                        <a:pt x="23374" y="23618"/>
                      </a:cubicBezTo>
                      <a:cubicBezTo>
                        <a:pt x="21915" y="24834"/>
                        <a:pt x="20517" y="26171"/>
                        <a:pt x="19241" y="27600"/>
                      </a:cubicBezTo>
                      <a:cubicBezTo>
                        <a:pt x="18572" y="28056"/>
                        <a:pt x="17964" y="28512"/>
                        <a:pt x="17326" y="28968"/>
                      </a:cubicBezTo>
                      <a:cubicBezTo>
                        <a:pt x="17356" y="28117"/>
                        <a:pt x="17447" y="27205"/>
                        <a:pt x="17478" y="26323"/>
                      </a:cubicBezTo>
                      <a:cubicBezTo>
                        <a:pt x="17903" y="17691"/>
                        <a:pt x="17721" y="9028"/>
                        <a:pt x="17143" y="457"/>
                      </a:cubicBezTo>
                      <a:cubicBezTo>
                        <a:pt x="17128" y="153"/>
                        <a:pt x="16892" y="1"/>
                        <a:pt x="166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2" name="Google Shape;4292;p27"/>
                <p:cNvSpPr/>
                <p:nvPr/>
              </p:nvSpPr>
              <p:spPr>
                <a:xfrm>
                  <a:off x="6370100" y="2739075"/>
                  <a:ext cx="261625" cy="295425"/>
                </a:xfrm>
                <a:custGeom>
                  <a:avLst/>
                  <a:gdLst/>
                  <a:ahLst/>
                  <a:cxnLst/>
                  <a:rect l="l" t="t" r="r" b="b"/>
                  <a:pathLst>
                    <a:path w="10465" h="11817" extrusionOk="0">
                      <a:moveTo>
                        <a:pt x="232" y="1"/>
                      </a:moveTo>
                      <a:cubicBezTo>
                        <a:pt x="108" y="1"/>
                        <a:pt x="1" y="145"/>
                        <a:pt x="75" y="268"/>
                      </a:cubicBezTo>
                      <a:cubicBezTo>
                        <a:pt x="3692" y="3825"/>
                        <a:pt x="7036" y="7624"/>
                        <a:pt x="10045" y="11727"/>
                      </a:cubicBezTo>
                      <a:cubicBezTo>
                        <a:pt x="10090" y="11791"/>
                        <a:pt x="10149" y="11816"/>
                        <a:pt x="10206" y="11816"/>
                      </a:cubicBezTo>
                      <a:cubicBezTo>
                        <a:pt x="10340" y="11816"/>
                        <a:pt x="10465" y="11673"/>
                        <a:pt x="10379" y="11545"/>
                      </a:cubicBezTo>
                      <a:cubicBezTo>
                        <a:pt x="7309" y="7442"/>
                        <a:pt x="3966" y="3612"/>
                        <a:pt x="318" y="25"/>
                      </a:cubicBezTo>
                      <a:cubicBezTo>
                        <a:pt x="290" y="8"/>
                        <a:pt x="261" y="1"/>
                        <a:pt x="232"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3" name="Google Shape;4293;p27"/>
                <p:cNvSpPr/>
                <p:nvPr/>
              </p:nvSpPr>
              <p:spPr>
                <a:xfrm>
                  <a:off x="6721700" y="3006900"/>
                  <a:ext cx="252175" cy="188075"/>
                </a:xfrm>
                <a:custGeom>
                  <a:avLst/>
                  <a:gdLst/>
                  <a:ahLst/>
                  <a:cxnLst/>
                  <a:rect l="l" t="t" r="r" b="b"/>
                  <a:pathLst>
                    <a:path w="10087" h="7523" extrusionOk="0">
                      <a:moveTo>
                        <a:pt x="9819" y="1"/>
                      </a:moveTo>
                      <a:cubicBezTo>
                        <a:pt x="9779" y="1"/>
                        <a:pt x="9735" y="13"/>
                        <a:pt x="9689" y="42"/>
                      </a:cubicBezTo>
                      <a:cubicBezTo>
                        <a:pt x="6559" y="2321"/>
                        <a:pt x="3610" y="5239"/>
                        <a:pt x="206" y="7063"/>
                      </a:cubicBezTo>
                      <a:cubicBezTo>
                        <a:pt x="1" y="7217"/>
                        <a:pt x="142" y="7523"/>
                        <a:pt x="319" y="7523"/>
                      </a:cubicBezTo>
                      <a:cubicBezTo>
                        <a:pt x="352" y="7523"/>
                        <a:pt x="386" y="7512"/>
                        <a:pt x="419" y="7489"/>
                      </a:cubicBezTo>
                      <a:cubicBezTo>
                        <a:pt x="2334" y="6546"/>
                        <a:pt x="4005" y="5087"/>
                        <a:pt x="5677" y="3841"/>
                      </a:cubicBezTo>
                      <a:cubicBezTo>
                        <a:pt x="7106" y="2777"/>
                        <a:pt x="8778" y="1744"/>
                        <a:pt x="9963" y="376"/>
                      </a:cubicBezTo>
                      <a:cubicBezTo>
                        <a:pt x="10086" y="228"/>
                        <a:pt x="9990" y="1"/>
                        <a:pt x="9819"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4" name="Google Shape;4294;p27"/>
                <p:cNvSpPr/>
                <p:nvPr/>
              </p:nvSpPr>
              <p:spPr>
                <a:xfrm>
                  <a:off x="6420475" y="3232600"/>
                  <a:ext cx="199850" cy="265900"/>
                </a:xfrm>
                <a:custGeom>
                  <a:avLst/>
                  <a:gdLst/>
                  <a:ahLst/>
                  <a:cxnLst/>
                  <a:rect l="l" t="t" r="r" b="b"/>
                  <a:pathLst>
                    <a:path w="7994" h="10636" extrusionOk="0">
                      <a:moveTo>
                        <a:pt x="324" y="0"/>
                      </a:moveTo>
                      <a:cubicBezTo>
                        <a:pt x="157" y="0"/>
                        <a:pt x="1" y="235"/>
                        <a:pt x="157" y="436"/>
                      </a:cubicBezTo>
                      <a:cubicBezTo>
                        <a:pt x="2802" y="3719"/>
                        <a:pt x="5021" y="7458"/>
                        <a:pt x="7817" y="10619"/>
                      </a:cubicBezTo>
                      <a:cubicBezTo>
                        <a:pt x="7829" y="10631"/>
                        <a:pt x="7843" y="10636"/>
                        <a:pt x="7857" y="10636"/>
                      </a:cubicBezTo>
                      <a:cubicBezTo>
                        <a:pt x="7919" y="10636"/>
                        <a:pt x="7994" y="10547"/>
                        <a:pt x="7969" y="10497"/>
                      </a:cubicBezTo>
                      <a:cubicBezTo>
                        <a:pt x="6085" y="6728"/>
                        <a:pt x="3136" y="3354"/>
                        <a:pt x="492" y="102"/>
                      </a:cubicBezTo>
                      <a:cubicBezTo>
                        <a:pt x="444" y="30"/>
                        <a:pt x="383" y="0"/>
                        <a:pt x="324"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5" name="Google Shape;4295;p27"/>
                <p:cNvSpPr/>
                <p:nvPr/>
              </p:nvSpPr>
              <p:spPr>
                <a:xfrm>
                  <a:off x="6670750" y="3506750"/>
                  <a:ext cx="264400" cy="168275"/>
                </a:xfrm>
                <a:custGeom>
                  <a:avLst/>
                  <a:gdLst/>
                  <a:ahLst/>
                  <a:cxnLst/>
                  <a:rect l="l" t="t" r="r" b="b"/>
                  <a:pathLst>
                    <a:path w="10576" h="6731" extrusionOk="0">
                      <a:moveTo>
                        <a:pt x="10228" y="1"/>
                      </a:moveTo>
                      <a:cubicBezTo>
                        <a:pt x="10201" y="1"/>
                        <a:pt x="10174" y="6"/>
                        <a:pt x="10147" y="18"/>
                      </a:cubicBezTo>
                      <a:cubicBezTo>
                        <a:pt x="6742" y="1963"/>
                        <a:pt x="3612" y="4395"/>
                        <a:pt x="207" y="6340"/>
                      </a:cubicBezTo>
                      <a:cubicBezTo>
                        <a:pt x="0" y="6469"/>
                        <a:pt x="124" y="6731"/>
                        <a:pt x="315" y="6731"/>
                      </a:cubicBezTo>
                      <a:cubicBezTo>
                        <a:pt x="348" y="6731"/>
                        <a:pt x="384" y="6723"/>
                        <a:pt x="420" y="6705"/>
                      </a:cubicBezTo>
                      <a:cubicBezTo>
                        <a:pt x="3794" y="4851"/>
                        <a:pt x="7472" y="2966"/>
                        <a:pt x="10390" y="382"/>
                      </a:cubicBezTo>
                      <a:cubicBezTo>
                        <a:pt x="10576" y="250"/>
                        <a:pt x="10414" y="1"/>
                        <a:pt x="10228"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6" name="Google Shape;4296;p27"/>
                <p:cNvSpPr/>
                <p:nvPr/>
              </p:nvSpPr>
              <p:spPr>
                <a:xfrm>
                  <a:off x="6300300" y="3626950"/>
                  <a:ext cx="227825" cy="322025"/>
                </a:xfrm>
                <a:custGeom>
                  <a:avLst/>
                  <a:gdLst/>
                  <a:ahLst/>
                  <a:cxnLst/>
                  <a:rect l="l" t="t" r="r" b="b"/>
                  <a:pathLst>
                    <a:path w="9113" h="12881" extrusionOk="0">
                      <a:moveTo>
                        <a:pt x="277" y="0"/>
                      </a:moveTo>
                      <a:cubicBezTo>
                        <a:pt x="136" y="0"/>
                        <a:pt x="1" y="208"/>
                        <a:pt x="162" y="347"/>
                      </a:cubicBezTo>
                      <a:cubicBezTo>
                        <a:pt x="3384" y="4237"/>
                        <a:pt x="5937" y="8432"/>
                        <a:pt x="8551" y="12748"/>
                      </a:cubicBezTo>
                      <a:cubicBezTo>
                        <a:pt x="8607" y="12842"/>
                        <a:pt x="8687" y="12880"/>
                        <a:pt x="8765" y="12880"/>
                      </a:cubicBezTo>
                      <a:cubicBezTo>
                        <a:pt x="8941" y="12880"/>
                        <a:pt x="9112" y="12685"/>
                        <a:pt x="9007" y="12474"/>
                      </a:cubicBezTo>
                      <a:cubicBezTo>
                        <a:pt x="6849" y="7945"/>
                        <a:pt x="3688" y="3842"/>
                        <a:pt x="405" y="73"/>
                      </a:cubicBezTo>
                      <a:cubicBezTo>
                        <a:pt x="368" y="22"/>
                        <a:pt x="323" y="0"/>
                        <a:pt x="277"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7" name="Google Shape;4297;p27"/>
                <p:cNvSpPr/>
                <p:nvPr/>
              </p:nvSpPr>
              <p:spPr>
                <a:xfrm>
                  <a:off x="6597650" y="4052025"/>
                  <a:ext cx="252300" cy="138850"/>
                </a:xfrm>
                <a:custGeom>
                  <a:avLst/>
                  <a:gdLst/>
                  <a:ahLst/>
                  <a:cxnLst/>
                  <a:rect l="l" t="t" r="r" b="b"/>
                  <a:pathLst>
                    <a:path w="10092" h="5554" extrusionOk="0">
                      <a:moveTo>
                        <a:pt x="9879" y="0"/>
                      </a:moveTo>
                      <a:cubicBezTo>
                        <a:pt x="8359" y="183"/>
                        <a:pt x="7174" y="1155"/>
                        <a:pt x="5928" y="2037"/>
                      </a:cubicBezTo>
                      <a:cubicBezTo>
                        <a:pt x="4134" y="3283"/>
                        <a:pt x="2220" y="4317"/>
                        <a:pt x="213" y="5076"/>
                      </a:cubicBezTo>
                      <a:cubicBezTo>
                        <a:pt x="0" y="5210"/>
                        <a:pt x="21" y="5554"/>
                        <a:pt x="234" y="5554"/>
                      </a:cubicBezTo>
                      <a:cubicBezTo>
                        <a:pt x="264" y="5554"/>
                        <a:pt x="298" y="5547"/>
                        <a:pt x="335" y="5532"/>
                      </a:cubicBezTo>
                      <a:cubicBezTo>
                        <a:pt x="3861" y="4286"/>
                        <a:pt x="6657" y="1915"/>
                        <a:pt x="9940" y="335"/>
                      </a:cubicBezTo>
                      <a:cubicBezTo>
                        <a:pt x="10092" y="244"/>
                        <a:pt x="10031" y="0"/>
                        <a:pt x="9879"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8" name="Google Shape;4298;p27"/>
                <p:cNvSpPr/>
                <p:nvPr/>
              </p:nvSpPr>
              <p:spPr>
                <a:xfrm>
                  <a:off x="6299025" y="1941050"/>
                  <a:ext cx="707475" cy="714925"/>
                </a:xfrm>
                <a:custGeom>
                  <a:avLst/>
                  <a:gdLst/>
                  <a:ahLst/>
                  <a:cxnLst/>
                  <a:rect l="l" t="t" r="r" b="b"/>
                  <a:pathLst>
                    <a:path w="28299" h="28597" extrusionOk="0">
                      <a:moveTo>
                        <a:pt x="12797" y="0"/>
                      </a:moveTo>
                      <a:cubicBezTo>
                        <a:pt x="11854" y="183"/>
                        <a:pt x="11551" y="1368"/>
                        <a:pt x="11490" y="2311"/>
                      </a:cubicBezTo>
                      <a:cubicBezTo>
                        <a:pt x="11216" y="5532"/>
                        <a:pt x="11034" y="6535"/>
                        <a:pt x="11642" y="9727"/>
                      </a:cubicBezTo>
                      <a:cubicBezTo>
                        <a:pt x="9607" y="6777"/>
                        <a:pt x="6658" y="3104"/>
                        <a:pt x="4912" y="3104"/>
                      </a:cubicBezTo>
                      <a:cubicBezTo>
                        <a:pt x="4571" y="3104"/>
                        <a:pt x="4276" y="3244"/>
                        <a:pt x="4043" y="3557"/>
                      </a:cubicBezTo>
                      <a:cubicBezTo>
                        <a:pt x="2827" y="4712"/>
                        <a:pt x="8602" y="11125"/>
                        <a:pt x="9301" y="12341"/>
                      </a:cubicBezTo>
                      <a:cubicBezTo>
                        <a:pt x="6201" y="13223"/>
                        <a:pt x="0" y="12341"/>
                        <a:pt x="0" y="14408"/>
                      </a:cubicBezTo>
                      <a:cubicBezTo>
                        <a:pt x="0" y="16171"/>
                        <a:pt x="6201" y="15381"/>
                        <a:pt x="9271" y="15897"/>
                      </a:cubicBezTo>
                      <a:cubicBezTo>
                        <a:pt x="6049" y="16809"/>
                        <a:pt x="0" y="18785"/>
                        <a:pt x="426" y="20609"/>
                      </a:cubicBezTo>
                      <a:cubicBezTo>
                        <a:pt x="504" y="21180"/>
                        <a:pt x="1083" y="21404"/>
                        <a:pt x="1945" y="21404"/>
                      </a:cubicBezTo>
                      <a:cubicBezTo>
                        <a:pt x="4106" y="21404"/>
                        <a:pt x="8044" y="19997"/>
                        <a:pt x="10304" y="19150"/>
                      </a:cubicBezTo>
                      <a:lnTo>
                        <a:pt x="10304" y="19150"/>
                      </a:lnTo>
                      <a:cubicBezTo>
                        <a:pt x="8207" y="21247"/>
                        <a:pt x="5107" y="24773"/>
                        <a:pt x="6170" y="25958"/>
                      </a:cubicBezTo>
                      <a:cubicBezTo>
                        <a:pt x="6320" y="26076"/>
                        <a:pt x="6501" y="26131"/>
                        <a:pt x="6706" y="26131"/>
                      </a:cubicBezTo>
                      <a:cubicBezTo>
                        <a:pt x="8456" y="26131"/>
                        <a:pt x="11987" y="22141"/>
                        <a:pt x="13374" y="19393"/>
                      </a:cubicBezTo>
                      <a:lnTo>
                        <a:pt x="13374" y="19393"/>
                      </a:lnTo>
                      <a:cubicBezTo>
                        <a:pt x="12371" y="21672"/>
                        <a:pt x="11034" y="28147"/>
                        <a:pt x="12736" y="28572"/>
                      </a:cubicBezTo>
                      <a:cubicBezTo>
                        <a:pt x="12804" y="28589"/>
                        <a:pt x="12871" y="28597"/>
                        <a:pt x="12936" y="28597"/>
                      </a:cubicBezTo>
                      <a:cubicBezTo>
                        <a:pt x="14781" y="28597"/>
                        <a:pt x="15335" y="22111"/>
                        <a:pt x="15776" y="19879"/>
                      </a:cubicBezTo>
                      <a:cubicBezTo>
                        <a:pt x="17175" y="22875"/>
                        <a:pt x="20251" y="27057"/>
                        <a:pt x="21702" y="27057"/>
                      </a:cubicBezTo>
                      <a:cubicBezTo>
                        <a:pt x="21826" y="27057"/>
                        <a:pt x="21939" y="27026"/>
                        <a:pt x="22037" y="26961"/>
                      </a:cubicBezTo>
                      <a:cubicBezTo>
                        <a:pt x="23678" y="25411"/>
                        <a:pt x="19393" y="21429"/>
                        <a:pt x="18177" y="18299"/>
                      </a:cubicBezTo>
                      <a:lnTo>
                        <a:pt x="18177" y="18299"/>
                      </a:lnTo>
                      <a:cubicBezTo>
                        <a:pt x="20381" y="19965"/>
                        <a:pt x="24271" y="22711"/>
                        <a:pt x="26111" y="22711"/>
                      </a:cubicBezTo>
                      <a:cubicBezTo>
                        <a:pt x="26453" y="22711"/>
                        <a:pt x="26724" y="22616"/>
                        <a:pt x="26900" y="22402"/>
                      </a:cubicBezTo>
                      <a:cubicBezTo>
                        <a:pt x="27508" y="21460"/>
                        <a:pt x="26596" y="20274"/>
                        <a:pt x="25776" y="19575"/>
                      </a:cubicBezTo>
                      <a:cubicBezTo>
                        <a:pt x="23678" y="17751"/>
                        <a:pt x="21429" y="17296"/>
                        <a:pt x="19089" y="15806"/>
                      </a:cubicBezTo>
                      <a:cubicBezTo>
                        <a:pt x="22128" y="15016"/>
                        <a:pt x="24134" y="14742"/>
                        <a:pt x="26080" y="14286"/>
                      </a:cubicBezTo>
                      <a:cubicBezTo>
                        <a:pt x="26657" y="14134"/>
                        <a:pt x="27295" y="13982"/>
                        <a:pt x="27691" y="13557"/>
                      </a:cubicBezTo>
                      <a:cubicBezTo>
                        <a:pt x="28116" y="13131"/>
                        <a:pt x="28299" y="12432"/>
                        <a:pt x="27934" y="11916"/>
                      </a:cubicBezTo>
                      <a:cubicBezTo>
                        <a:pt x="27630" y="11581"/>
                        <a:pt x="27144" y="11460"/>
                        <a:pt x="26688" y="11429"/>
                      </a:cubicBezTo>
                      <a:cubicBezTo>
                        <a:pt x="26546" y="11410"/>
                        <a:pt x="26395" y="11401"/>
                        <a:pt x="26237" y="11401"/>
                      </a:cubicBezTo>
                      <a:cubicBezTo>
                        <a:pt x="24153" y="11401"/>
                        <a:pt x="20738" y="12960"/>
                        <a:pt x="18845" y="13101"/>
                      </a:cubicBezTo>
                      <a:cubicBezTo>
                        <a:pt x="21064" y="12159"/>
                        <a:pt x="23466" y="9484"/>
                        <a:pt x="25320" y="7964"/>
                      </a:cubicBezTo>
                      <a:cubicBezTo>
                        <a:pt x="25928" y="7478"/>
                        <a:pt x="26870" y="5684"/>
                        <a:pt x="26171" y="5320"/>
                      </a:cubicBezTo>
                      <a:cubicBezTo>
                        <a:pt x="25951" y="5128"/>
                        <a:pt x="25694" y="5042"/>
                        <a:pt x="25406" y="5042"/>
                      </a:cubicBezTo>
                      <a:cubicBezTo>
                        <a:pt x="23497" y="5042"/>
                        <a:pt x="20224" y="8793"/>
                        <a:pt x="17478" y="10457"/>
                      </a:cubicBezTo>
                      <a:cubicBezTo>
                        <a:pt x="19727" y="6444"/>
                        <a:pt x="22432" y="2766"/>
                        <a:pt x="20639" y="1885"/>
                      </a:cubicBezTo>
                      <a:cubicBezTo>
                        <a:pt x="20417" y="1760"/>
                        <a:pt x="20195" y="1702"/>
                        <a:pt x="19974" y="1702"/>
                      </a:cubicBezTo>
                      <a:cubicBezTo>
                        <a:pt x="17983" y="1702"/>
                        <a:pt x="16052" y="6399"/>
                        <a:pt x="14712" y="9545"/>
                      </a:cubicBezTo>
                      <a:cubicBezTo>
                        <a:pt x="14985" y="6201"/>
                        <a:pt x="15532" y="0"/>
                        <a:pt x="127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9" name="Google Shape;4299;p27"/>
                <p:cNvSpPr/>
                <p:nvPr/>
              </p:nvSpPr>
              <p:spPr>
                <a:xfrm>
                  <a:off x="6553575" y="2222200"/>
                  <a:ext cx="196850" cy="185925"/>
                </a:xfrm>
                <a:custGeom>
                  <a:avLst/>
                  <a:gdLst/>
                  <a:ahLst/>
                  <a:cxnLst/>
                  <a:rect l="l" t="t" r="r" b="b"/>
                  <a:pathLst>
                    <a:path w="7874" h="7437" extrusionOk="0">
                      <a:moveTo>
                        <a:pt x="4469" y="1"/>
                      </a:moveTo>
                      <a:cubicBezTo>
                        <a:pt x="3891" y="1"/>
                        <a:pt x="3283" y="183"/>
                        <a:pt x="2828" y="457"/>
                      </a:cubicBezTo>
                      <a:cubicBezTo>
                        <a:pt x="2828" y="457"/>
                        <a:pt x="2797" y="487"/>
                        <a:pt x="2736" y="487"/>
                      </a:cubicBezTo>
                      <a:cubicBezTo>
                        <a:pt x="2697" y="483"/>
                        <a:pt x="2658" y="481"/>
                        <a:pt x="2619" y="481"/>
                      </a:cubicBezTo>
                      <a:cubicBezTo>
                        <a:pt x="2355" y="481"/>
                        <a:pt x="2101" y="568"/>
                        <a:pt x="1916" y="700"/>
                      </a:cubicBezTo>
                      <a:cubicBezTo>
                        <a:pt x="1" y="1977"/>
                        <a:pt x="61" y="4591"/>
                        <a:pt x="1520" y="6232"/>
                      </a:cubicBezTo>
                      <a:cubicBezTo>
                        <a:pt x="2246" y="7034"/>
                        <a:pt x="3260" y="7436"/>
                        <a:pt x="4246" y="7436"/>
                      </a:cubicBezTo>
                      <a:cubicBezTo>
                        <a:pt x="5615" y="7436"/>
                        <a:pt x="6932" y="6662"/>
                        <a:pt x="7356" y="5107"/>
                      </a:cubicBezTo>
                      <a:cubicBezTo>
                        <a:pt x="7873" y="3010"/>
                        <a:pt x="7083" y="1"/>
                        <a:pt x="4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0" name="Google Shape;4300;p27"/>
                <p:cNvSpPr/>
                <p:nvPr/>
              </p:nvSpPr>
              <p:spPr>
                <a:xfrm>
                  <a:off x="6710475" y="2419950"/>
                  <a:ext cx="96300" cy="130875"/>
                </a:xfrm>
                <a:custGeom>
                  <a:avLst/>
                  <a:gdLst/>
                  <a:ahLst/>
                  <a:cxnLst/>
                  <a:rect l="l" t="t" r="r" b="b"/>
                  <a:pathLst>
                    <a:path w="3852" h="5235" extrusionOk="0">
                      <a:moveTo>
                        <a:pt x="438" y="1"/>
                      </a:moveTo>
                      <a:cubicBezTo>
                        <a:pt x="211" y="1"/>
                        <a:pt x="0" y="218"/>
                        <a:pt x="169" y="450"/>
                      </a:cubicBezTo>
                      <a:cubicBezTo>
                        <a:pt x="716" y="1240"/>
                        <a:pt x="1263" y="2091"/>
                        <a:pt x="1780" y="2912"/>
                      </a:cubicBezTo>
                      <a:cubicBezTo>
                        <a:pt x="2266" y="3672"/>
                        <a:pt x="2691" y="4492"/>
                        <a:pt x="3299" y="5161"/>
                      </a:cubicBezTo>
                      <a:cubicBezTo>
                        <a:pt x="3350" y="5212"/>
                        <a:pt x="3418" y="5234"/>
                        <a:pt x="3487" y="5234"/>
                      </a:cubicBezTo>
                      <a:cubicBezTo>
                        <a:pt x="3664" y="5234"/>
                        <a:pt x="3851" y="5085"/>
                        <a:pt x="3786" y="4887"/>
                      </a:cubicBezTo>
                      <a:cubicBezTo>
                        <a:pt x="3178" y="3185"/>
                        <a:pt x="1780" y="1605"/>
                        <a:pt x="716" y="146"/>
                      </a:cubicBezTo>
                      <a:cubicBezTo>
                        <a:pt x="641" y="43"/>
                        <a:pt x="538" y="1"/>
                        <a:pt x="4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1" name="Google Shape;4301;p27"/>
                <p:cNvSpPr/>
                <p:nvPr/>
              </p:nvSpPr>
              <p:spPr>
                <a:xfrm>
                  <a:off x="6745475" y="2358750"/>
                  <a:ext cx="168700" cy="84875"/>
                </a:xfrm>
                <a:custGeom>
                  <a:avLst/>
                  <a:gdLst/>
                  <a:ahLst/>
                  <a:cxnLst/>
                  <a:rect l="l" t="t" r="r" b="b"/>
                  <a:pathLst>
                    <a:path w="6748" h="3395" extrusionOk="0">
                      <a:moveTo>
                        <a:pt x="180" y="0"/>
                      </a:moveTo>
                      <a:cubicBezTo>
                        <a:pt x="59" y="0"/>
                        <a:pt x="1" y="202"/>
                        <a:pt x="136" y="284"/>
                      </a:cubicBezTo>
                      <a:cubicBezTo>
                        <a:pt x="1261" y="800"/>
                        <a:pt x="2416" y="1347"/>
                        <a:pt x="3510" y="1925"/>
                      </a:cubicBezTo>
                      <a:cubicBezTo>
                        <a:pt x="4483" y="2411"/>
                        <a:pt x="5456" y="3080"/>
                        <a:pt x="6519" y="3384"/>
                      </a:cubicBezTo>
                      <a:cubicBezTo>
                        <a:pt x="6534" y="3391"/>
                        <a:pt x="6549" y="3395"/>
                        <a:pt x="6563" y="3395"/>
                      </a:cubicBezTo>
                      <a:cubicBezTo>
                        <a:pt x="6667" y="3395"/>
                        <a:pt x="6748" y="3221"/>
                        <a:pt x="6641" y="3141"/>
                      </a:cubicBezTo>
                      <a:cubicBezTo>
                        <a:pt x="5820" y="2290"/>
                        <a:pt x="4605" y="1834"/>
                        <a:pt x="3571" y="1347"/>
                      </a:cubicBezTo>
                      <a:cubicBezTo>
                        <a:pt x="2477" y="861"/>
                        <a:pt x="1383" y="405"/>
                        <a:pt x="228" y="10"/>
                      </a:cubicBezTo>
                      <a:cubicBezTo>
                        <a:pt x="211" y="3"/>
                        <a:pt x="195" y="0"/>
                        <a:pt x="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2" name="Google Shape;4302;p27"/>
                <p:cNvSpPr/>
                <p:nvPr/>
              </p:nvSpPr>
              <p:spPr>
                <a:xfrm>
                  <a:off x="6758000" y="2262475"/>
                  <a:ext cx="189225" cy="41825"/>
                </a:xfrm>
                <a:custGeom>
                  <a:avLst/>
                  <a:gdLst/>
                  <a:ahLst/>
                  <a:cxnLst/>
                  <a:rect l="l" t="t" r="r" b="b"/>
                  <a:pathLst>
                    <a:path w="7569" h="1673" extrusionOk="0">
                      <a:moveTo>
                        <a:pt x="7265" y="1"/>
                      </a:moveTo>
                      <a:cubicBezTo>
                        <a:pt x="6231" y="62"/>
                        <a:pt x="5259" y="457"/>
                        <a:pt x="4225" y="669"/>
                      </a:cubicBezTo>
                      <a:cubicBezTo>
                        <a:pt x="2918" y="943"/>
                        <a:pt x="1611" y="1125"/>
                        <a:pt x="274" y="1247"/>
                      </a:cubicBezTo>
                      <a:cubicBezTo>
                        <a:pt x="0" y="1247"/>
                        <a:pt x="0" y="1673"/>
                        <a:pt x="274" y="1673"/>
                      </a:cubicBezTo>
                      <a:cubicBezTo>
                        <a:pt x="2523" y="1551"/>
                        <a:pt x="5319" y="1429"/>
                        <a:pt x="7386" y="457"/>
                      </a:cubicBezTo>
                      <a:cubicBezTo>
                        <a:pt x="7569" y="335"/>
                        <a:pt x="7477" y="1"/>
                        <a:pt x="7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3" name="Google Shape;4303;p27"/>
                <p:cNvSpPr/>
                <p:nvPr/>
              </p:nvSpPr>
              <p:spPr>
                <a:xfrm>
                  <a:off x="6751575" y="2134750"/>
                  <a:ext cx="136125" cy="104900"/>
                </a:xfrm>
                <a:custGeom>
                  <a:avLst/>
                  <a:gdLst/>
                  <a:ahLst/>
                  <a:cxnLst/>
                  <a:rect l="l" t="t" r="r" b="b"/>
                  <a:pathLst>
                    <a:path w="5445" h="4196" extrusionOk="0">
                      <a:moveTo>
                        <a:pt x="5156" y="0"/>
                      </a:moveTo>
                      <a:cubicBezTo>
                        <a:pt x="5144" y="0"/>
                        <a:pt x="5132" y="1"/>
                        <a:pt x="5120" y="3"/>
                      </a:cubicBezTo>
                      <a:cubicBezTo>
                        <a:pt x="4178" y="307"/>
                        <a:pt x="3266" y="1067"/>
                        <a:pt x="2506" y="1675"/>
                      </a:cubicBezTo>
                      <a:cubicBezTo>
                        <a:pt x="1655" y="2313"/>
                        <a:pt x="895" y="3012"/>
                        <a:pt x="136" y="3772"/>
                      </a:cubicBezTo>
                      <a:cubicBezTo>
                        <a:pt x="0" y="3976"/>
                        <a:pt x="133" y="4196"/>
                        <a:pt x="310" y="4196"/>
                      </a:cubicBezTo>
                      <a:cubicBezTo>
                        <a:pt x="371" y="4196"/>
                        <a:pt x="438" y="4169"/>
                        <a:pt x="500" y="4107"/>
                      </a:cubicBezTo>
                      <a:cubicBezTo>
                        <a:pt x="1291" y="3347"/>
                        <a:pt x="2172" y="2587"/>
                        <a:pt x="3023" y="1949"/>
                      </a:cubicBezTo>
                      <a:cubicBezTo>
                        <a:pt x="3753" y="1402"/>
                        <a:pt x="4665" y="1006"/>
                        <a:pt x="5303" y="338"/>
                      </a:cubicBezTo>
                      <a:cubicBezTo>
                        <a:pt x="5445" y="196"/>
                        <a:pt x="5321" y="0"/>
                        <a:pt x="51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4" name="Google Shape;4304;p27"/>
                <p:cNvSpPr/>
                <p:nvPr/>
              </p:nvSpPr>
              <p:spPr>
                <a:xfrm>
                  <a:off x="6695275" y="2062750"/>
                  <a:ext cx="72025" cy="133875"/>
                </a:xfrm>
                <a:custGeom>
                  <a:avLst/>
                  <a:gdLst/>
                  <a:ahLst/>
                  <a:cxnLst/>
                  <a:rect l="l" t="t" r="r" b="b"/>
                  <a:pathLst>
                    <a:path w="2881" h="5355" extrusionOk="0">
                      <a:moveTo>
                        <a:pt x="2726" y="1"/>
                      </a:moveTo>
                      <a:cubicBezTo>
                        <a:pt x="2675" y="1"/>
                        <a:pt x="2624" y="28"/>
                        <a:pt x="2600" y="87"/>
                      </a:cubicBezTo>
                      <a:cubicBezTo>
                        <a:pt x="1567" y="1546"/>
                        <a:pt x="929" y="3430"/>
                        <a:pt x="108" y="5011"/>
                      </a:cubicBezTo>
                      <a:cubicBezTo>
                        <a:pt x="0" y="5183"/>
                        <a:pt x="167" y="5355"/>
                        <a:pt x="327" y="5355"/>
                      </a:cubicBezTo>
                      <a:cubicBezTo>
                        <a:pt x="393" y="5355"/>
                        <a:pt x="459" y="5325"/>
                        <a:pt x="503" y="5254"/>
                      </a:cubicBezTo>
                      <a:cubicBezTo>
                        <a:pt x="1293" y="3613"/>
                        <a:pt x="2327" y="1941"/>
                        <a:pt x="2843" y="178"/>
                      </a:cubicBezTo>
                      <a:cubicBezTo>
                        <a:pt x="2881" y="67"/>
                        <a:pt x="2804" y="1"/>
                        <a:pt x="27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5" name="Google Shape;4305;p27"/>
                <p:cNvSpPr/>
                <p:nvPr/>
              </p:nvSpPr>
              <p:spPr>
                <a:xfrm>
                  <a:off x="6613600" y="2024300"/>
                  <a:ext cx="28900" cy="177700"/>
                </a:xfrm>
                <a:custGeom>
                  <a:avLst/>
                  <a:gdLst/>
                  <a:ahLst/>
                  <a:cxnLst/>
                  <a:rect l="l" t="t" r="r" b="b"/>
                  <a:pathLst>
                    <a:path w="1156" h="7108" extrusionOk="0">
                      <a:moveTo>
                        <a:pt x="498" y="1"/>
                      </a:moveTo>
                      <a:cubicBezTo>
                        <a:pt x="382" y="1"/>
                        <a:pt x="262" y="98"/>
                        <a:pt x="244" y="257"/>
                      </a:cubicBezTo>
                      <a:cubicBezTo>
                        <a:pt x="1" y="2385"/>
                        <a:pt x="396" y="4725"/>
                        <a:pt x="518" y="6883"/>
                      </a:cubicBezTo>
                      <a:cubicBezTo>
                        <a:pt x="547" y="7032"/>
                        <a:pt x="686" y="7108"/>
                        <a:pt x="816" y="7108"/>
                      </a:cubicBezTo>
                      <a:cubicBezTo>
                        <a:pt x="953" y="7108"/>
                        <a:pt x="1080" y="7024"/>
                        <a:pt x="1065" y="6853"/>
                      </a:cubicBezTo>
                      <a:cubicBezTo>
                        <a:pt x="1004" y="4695"/>
                        <a:pt x="1156" y="2294"/>
                        <a:pt x="700" y="166"/>
                      </a:cubicBezTo>
                      <a:cubicBezTo>
                        <a:pt x="662" y="51"/>
                        <a:pt x="581" y="1"/>
                        <a:pt x="4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6" name="Google Shape;4306;p27"/>
                <p:cNvSpPr/>
                <p:nvPr/>
              </p:nvSpPr>
              <p:spPr>
                <a:xfrm>
                  <a:off x="6444125" y="2086225"/>
                  <a:ext cx="125700" cy="141750"/>
                </a:xfrm>
                <a:custGeom>
                  <a:avLst/>
                  <a:gdLst/>
                  <a:ahLst/>
                  <a:cxnLst/>
                  <a:rect l="l" t="t" r="r" b="b"/>
                  <a:pathLst>
                    <a:path w="5028" h="5670" extrusionOk="0">
                      <a:moveTo>
                        <a:pt x="317" y="0"/>
                      </a:moveTo>
                      <a:cubicBezTo>
                        <a:pt x="130" y="0"/>
                        <a:pt x="1" y="228"/>
                        <a:pt x="154" y="425"/>
                      </a:cubicBezTo>
                      <a:cubicBezTo>
                        <a:pt x="944" y="1336"/>
                        <a:pt x="1704" y="2248"/>
                        <a:pt x="2494" y="3191"/>
                      </a:cubicBezTo>
                      <a:cubicBezTo>
                        <a:pt x="3163" y="4011"/>
                        <a:pt x="3832" y="4984"/>
                        <a:pt x="4652" y="5622"/>
                      </a:cubicBezTo>
                      <a:cubicBezTo>
                        <a:pt x="4692" y="5655"/>
                        <a:pt x="4733" y="5670"/>
                        <a:pt x="4772" y="5670"/>
                      </a:cubicBezTo>
                      <a:cubicBezTo>
                        <a:pt x="4913" y="5670"/>
                        <a:pt x="5028" y="5485"/>
                        <a:pt x="4956" y="5318"/>
                      </a:cubicBezTo>
                      <a:cubicBezTo>
                        <a:pt x="4470" y="4376"/>
                        <a:pt x="3588" y="3616"/>
                        <a:pt x="2920" y="2826"/>
                      </a:cubicBezTo>
                      <a:cubicBezTo>
                        <a:pt x="2099" y="1914"/>
                        <a:pt x="1339" y="1002"/>
                        <a:pt x="549" y="121"/>
                      </a:cubicBezTo>
                      <a:cubicBezTo>
                        <a:pt x="472" y="35"/>
                        <a:pt x="390" y="0"/>
                        <a:pt x="3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7" name="Google Shape;4307;p27"/>
                <p:cNvSpPr/>
                <p:nvPr/>
              </p:nvSpPr>
              <p:spPr>
                <a:xfrm>
                  <a:off x="6363325" y="2288925"/>
                  <a:ext cx="147725" cy="21525"/>
                </a:xfrm>
                <a:custGeom>
                  <a:avLst/>
                  <a:gdLst/>
                  <a:ahLst/>
                  <a:cxnLst/>
                  <a:rect l="l" t="t" r="r" b="b"/>
                  <a:pathLst>
                    <a:path w="5909" h="861" extrusionOk="0">
                      <a:moveTo>
                        <a:pt x="296" y="0"/>
                      </a:moveTo>
                      <a:cubicBezTo>
                        <a:pt x="88" y="0"/>
                        <a:pt x="1" y="343"/>
                        <a:pt x="255" y="371"/>
                      </a:cubicBezTo>
                      <a:cubicBezTo>
                        <a:pt x="1406" y="602"/>
                        <a:pt x="2731" y="861"/>
                        <a:pt x="4010" y="861"/>
                      </a:cubicBezTo>
                      <a:cubicBezTo>
                        <a:pt x="4588" y="861"/>
                        <a:pt x="5156" y="808"/>
                        <a:pt x="5696" y="675"/>
                      </a:cubicBezTo>
                      <a:cubicBezTo>
                        <a:pt x="5909" y="645"/>
                        <a:pt x="5848" y="341"/>
                        <a:pt x="5635" y="341"/>
                      </a:cubicBezTo>
                      <a:cubicBezTo>
                        <a:pt x="3902" y="98"/>
                        <a:pt x="2139" y="311"/>
                        <a:pt x="346" y="7"/>
                      </a:cubicBezTo>
                      <a:cubicBezTo>
                        <a:pt x="329" y="2"/>
                        <a:pt x="312" y="0"/>
                        <a:pt x="2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8" name="Google Shape;4308;p27"/>
                <p:cNvSpPr/>
                <p:nvPr/>
              </p:nvSpPr>
              <p:spPr>
                <a:xfrm>
                  <a:off x="6386375" y="2390150"/>
                  <a:ext cx="139125" cy="53825"/>
                </a:xfrm>
                <a:custGeom>
                  <a:avLst/>
                  <a:gdLst/>
                  <a:ahLst/>
                  <a:cxnLst/>
                  <a:rect l="l" t="t" r="r" b="b"/>
                  <a:pathLst>
                    <a:path w="5565" h="2153" extrusionOk="0">
                      <a:moveTo>
                        <a:pt x="5230" y="0"/>
                      </a:moveTo>
                      <a:cubicBezTo>
                        <a:pt x="3558" y="0"/>
                        <a:pt x="1673" y="973"/>
                        <a:pt x="184" y="1733"/>
                      </a:cubicBezTo>
                      <a:cubicBezTo>
                        <a:pt x="1" y="1864"/>
                        <a:pt x="133" y="2152"/>
                        <a:pt x="348" y="2152"/>
                      </a:cubicBezTo>
                      <a:cubicBezTo>
                        <a:pt x="383" y="2152"/>
                        <a:pt x="420" y="2145"/>
                        <a:pt x="458" y="2128"/>
                      </a:cubicBezTo>
                      <a:cubicBezTo>
                        <a:pt x="1339" y="1763"/>
                        <a:pt x="2221" y="1429"/>
                        <a:pt x="3132" y="1125"/>
                      </a:cubicBezTo>
                      <a:cubicBezTo>
                        <a:pt x="3862" y="882"/>
                        <a:pt x="4652" y="760"/>
                        <a:pt x="5321" y="456"/>
                      </a:cubicBezTo>
                      <a:cubicBezTo>
                        <a:pt x="5564" y="365"/>
                        <a:pt x="5442" y="0"/>
                        <a:pt x="52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9" name="Google Shape;4309;p27"/>
                <p:cNvSpPr/>
                <p:nvPr/>
              </p:nvSpPr>
              <p:spPr>
                <a:xfrm>
                  <a:off x="6493800" y="2438825"/>
                  <a:ext cx="84775" cy="104000"/>
                </a:xfrm>
                <a:custGeom>
                  <a:avLst/>
                  <a:gdLst/>
                  <a:ahLst/>
                  <a:cxnLst/>
                  <a:rect l="l" t="t" r="r" b="b"/>
                  <a:pathLst>
                    <a:path w="3391" h="4160" extrusionOk="0">
                      <a:moveTo>
                        <a:pt x="3019" y="0"/>
                      </a:moveTo>
                      <a:cubicBezTo>
                        <a:pt x="2962" y="0"/>
                        <a:pt x="2902" y="18"/>
                        <a:pt x="2848" y="59"/>
                      </a:cubicBezTo>
                      <a:cubicBezTo>
                        <a:pt x="2331" y="576"/>
                        <a:pt x="1905" y="1245"/>
                        <a:pt x="1480" y="1853"/>
                      </a:cubicBezTo>
                      <a:cubicBezTo>
                        <a:pt x="993" y="2552"/>
                        <a:pt x="538" y="3190"/>
                        <a:pt x="112" y="3920"/>
                      </a:cubicBezTo>
                      <a:cubicBezTo>
                        <a:pt x="0" y="4031"/>
                        <a:pt x="102" y="4159"/>
                        <a:pt x="212" y="4159"/>
                      </a:cubicBezTo>
                      <a:cubicBezTo>
                        <a:pt x="252" y="4159"/>
                        <a:pt x="292" y="4142"/>
                        <a:pt x="325" y="4102"/>
                      </a:cubicBezTo>
                      <a:cubicBezTo>
                        <a:pt x="872" y="3494"/>
                        <a:pt x="1389" y="2856"/>
                        <a:pt x="1905" y="2248"/>
                      </a:cubicBezTo>
                      <a:cubicBezTo>
                        <a:pt x="2361" y="1670"/>
                        <a:pt x="2939" y="1093"/>
                        <a:pt x="3273" y="424"/>
                      </a:cubicBezTo>
                      <a:cubicBezTo>
                        <a:pt x="3391" y="212"/>
                        <a:pt x="3217" y="0"/>
                        <a:pt x="30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0" name="Google Shape;4310;p27"/>
                <p:cNvSpPr/>
                <p:nvPr/>
              </p:nvSpPr>
              <p:spPr>
                <a:xfrm>
                  <a:off x="6625425" y="2463125"/>
                  <a:ext cx="34575" cy="119675"/>
                </a:xfrm>
                <a:custGeom>
                  <a:avLst/>
                  <a:gdLst/>
                  <a:ahLst/>
                  <a:cxnLst/>
                  <a:rect l="l" t="t" r="r" b="b"/>
                  <a:pathLst>
                    <a:path w="1383" h="4787" extrusionOk="0">
                      <a:moveTo>
                        <a:pt x="1116" y="0"/>
                      </a:moveTo>
                      <a:cubicBezTo>
                        <a:pt x="1059" y="0"/>
                        <a:pt x="1008" y="27"/>
                        <a:pt x="987" y="90"/>
                      </a:cubicBezTo>
                      <a:cubicBezTo>
                        <a:pt x="683" y="698"/>
                        <a:pt x="592" y="1458"/>
                        <a:pt x="470" y="2157"/>
                      </a:cubicBezTo>
                      <a:cubicBezTo>
                        <a:pt x="318" y="2948"/>
                        <a:pt x="166" y="3707"/>
                        <a:pt x="75" y="4498"/>
                      </a:cubicBezTo>
                      <a:cubicBezTo>
                        <a:pt x="1" y="4665"/>
                        <a:pt x="142" y="4787"/>
                        <a:pt x="277" y="4787"/>
                      </a:cubicBezTo>
                      <a:cubicBezTo>
                        <a:pt x="363" y="4787"/>
                        <a:pt x="447" y="4737"/>
                        <a:pt x="470" y="4619"/>
                      </a:cubicBezTo>
                      <a:cubicBezTo>
                        <a:pt x="683" y="3859"/>
                        <a:pt x="865" y="3069"/>
                        <a:pt x="1017" y="2309"/>
                      </a:cubicBezTo>
                      <a:cubicBezTo>
                        <a:pt x="1169" y="1610"/>
                        <a:pt x="1382" y="941"/>
                        <a:pt x="1352" y="212"/>
                      </a:cubicBezTo>
                      <a:cubicBezTo>
                        <a:pt x="1352" y="93"/>
                        <a:pt x="1223" y="0"/>
                        <a:pt x="11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1" name="Google Shape;4311;p27"/>
                <p:cNvSpPr/>
                <p:nvPr/>
              </p:nvSpPr>
              <p:spPr>
                <a:xfrm>
                  <a:off x="6616650" y="2282250"/>
                  <a:ext cx="30425" cy="22800"/>
                </a:xfrm>
                <a:custGeom>
                  <a:avLst/>
                  <a:gdLst/>
                  <a:ahLst/>
                  <a:cxnLst/>
                  <a:rect l="l" t="t" r="r" b="b"/>
                  <a:pathLst>
                    <a:path w="1217" h="912" extrusionOk="0">
                      <a:moveTo>
                        <a:pt x="608" y="0"/>
                      </a:moveTo>
                      <a:cubicBezTo>
                        <a:pt x="1" y="0"/>
                        <a:pt x="1" y="912"/>
                        <a:pt x="608" y="912"/>
                      </a:cubicBezTo>
                      <a:cubicBezTo>
                        <a:pt x="1216" y="912"/>
                        <a:pt x="1216" y="0"/>
                        <a:pt x="608"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2" name="Google Shape;4312;p27"/>
                <p:cNvSpPr/>
                <p:nvPr/>
              </p:nvSpPr>
              <p:spPr>
                <a:xfrm>
                  <a:off x="6670600" y="2289850"/>
                  <a:ext cx="30425" cy="23575"/>
                </a:xfrm>
                <a:custGeom>
                  <a:avLst/>
                  <a:gdLst/>
                  <a:ahLst/>
                  <a:cxnLst/>
                  <a:rect l="l" t="t" r="r" b="b"/>
                  <a:pathLst>
                    <a:path w="1217" h="943" extrusionOk="0">
                      <a:moveTo>
                        <a:pt x="609" y="0"/>
                      </a:moveTo>
                      <a:cubicBezTo>
                        <a:pt x="1" y="0"/>
                        <a:pt x="1" y="942"/>
                        <a:pt x="609" y="942"/>
                      </a:cubicBezTo>
                      <a:cubicBezTo>
                        <a:pt x="1216" y="942"/>
                        <a:pt x="1216" y="0"/>
                        <a:pt x="609"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3" name="Google Shape;4313;p27"/>
                <p:cNvSpPr/>
                <p:nvPr/>
              </p:nvSpPr>
              <p:spPr>
                <a:xfrm>
                  <a:off x="6627300" y="2358225"/>
                  <a:ext cx="35725" cy="28150"/>
                </a:xfrm>
                <a:custGeom>
                  <a:avLst/>
                  <a:gdLst/>
                  <a:ahLst/>
                  <a:cxnLst/>
                  <a:rect l="l" t="t" r="r" b="b"/>
                  <a:pathLst>
                    <a:path w="1429" h="1126" extrusionOk="0">
                      <a:moveTo>
                        <a:pt x="699" y="1"/>
                      </a:moveTo>
                      <a:cubicBezTo>
                        <a:pt x="0" y="1"/>
                        <a:pt x="0" y="1125"/>
                        <a:pt x="699" y="1125"/>
                      </a:cubicBezTo>
                      <a:cubicBezTo>
                        <a:pt x="1429" y="1125"/>
                        <a:pt x="1429" y="1"/>
                        <a:pt x="699"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4" name="Google Shape;4314;p27"/>
                <p:cNvSpPr/>
                <p:nvPr/>
              </p:nvSpPr>
              <p:spPr>
                <a:xfrm>
                  <a:off x="6583225" y="2308825"/>
                  <a:ext cx="33225" cy="24475"/>
                </a:xfrm>
                <a:custGeom>
                  <a:avLst/>
                  <a:gdLst/>
                  <a:ahLst/>
                  <a:cxnLst/>
                  <a:rect l="l" t="t" r="r" b="b"/>
                  <a:pathLst>
                    <a:path w="1329" h="979" extrusionOk="0">
                      <a:moveTo>
                        <a:pt x="725" y="0"/>
                      </a:moveTo>
                      <a:cubicBezTo>
                        <a:pt x="717" y="0"/>
                        <a:pt x="708" y="0"/>
                        <a:pt x="699" y="1"/>
                      </a:cubicBezTo>
                      <a:lnTo>
                        <a:pt x="638" y="1"/>
                      </a:lnTo>
                      <a:cubicBezTo>
                        <a:pt x="0" y="62"/>
                        <a:pt x="0" y="913"/>
                        <a:pt x="638" y="974"/>
                      </a:cubicBezTo>
                      <a:lnTo>
                        <a:pt x="699" y="974"/>
                      </a:lnTo>
                      <a:cubicBezTo>
                        <a:pt x="725" y="977"/>
                        <a:pt x="749" y="979"/>
                        <a:pt x="773" y="979"/>
                      </a:cubicBezTo>
                      <a:cubicBezTo>
                        <a:pt x="1328" y="979"/>
                        <a:pt x="1313" y="0"/>
                        <a:pt x="725"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5" name="Google Shape;4315;p27"/>
                <p:cNvSpPr/>
                <p:nvPr/>
              </p:nvSpPr>
              <p:spPr>
                <a:xfrm>
                  <a:off x="6624250" y="2317950"/>
                  <a:ext cx="20550" cy="16750"/>
                </a:xfrm>
                <a:custGeom>
                  <a:avLst/>
                  <a:gdLst/>
                  <a:ahLst/>
                  <a:cxnLst/>
                  <a:rect l="l" t="t" r="r" b="b"/>
                  <a:pathLst>
                    <a:path w="822" h="670" extrusionOk="0">
                      <a:moveTo>
                        <a:pt x="426" y="1"/>
                      </a:moveTo>
                      <a:cubicBezTo>
                        <a:pt x="1" y="1"/>
                        <a:pt x="1" y="669"/>
                        <a:pt x="426" y="669"/>
                      </a:cubicBezTo>
                      <a:cubicBezTo>
                        <a:pt x="821" y="669"/>
                        <a:pt x="821" y="1"/>
                        <a:pt x="426"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6" name="Google Shape;4316;p27"/>
                <p:cNvSpPr/>
                <p:nvPr/>
              </p:nvSpPr>
              <p:spPr>
                <a:xfrm>
                  <a:off x="6666800" y="2346075"/>
                  <a:ext cx="22075" cy="15975"/>
                </a:xfrm>
                <a:custGeom>
                  <a:avLst/>
                  <a:gdLst/>
                  <a:ahLst/>
                  <a:cxnLst/>
                  <a:rect l="l" t="t" r="r" b="b"/>
                  <a:pathLst>
                    <a:path w="883" h="639" extrusionOk="0">
                      <a:moveTo>
                        <a:pt x="457" y="0"/>
                      </a:moveTo>
                      <a:cubicBezTo>
                        <a:pt x="1" y="0"/>
                        <a:pt x="1" y="639"/>
                        <a:pt x="457" y="639"/>
                      </a:cubicBezTo>
                      <a:cubicBezTo>
                        <a:pt x="882" y="639"/>
                        <a:pt x="882" y="0"/>
                        <a:pt x="457"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7" name="Google Shape;4317;p27"/>
                <p:cNvSpPr/>
                <p:nvPr/>
              </p:nvSpPr>
              <p:spPr>
                <a:xfrm>
                  <a:off x="6656175" y="2239675"/>
                  <a:ext cx="26600" cy="20550"/>
                </a:xfrm>
                <a:custGeom>
                  <a:avLst/>
                  <a:gdLst/>
                  <a:ahLst/>
                  <a:cxnLst/>
                  <a:rect l="l" t="t" r="r" b="b"/>
                  <a:pathLst>
                    <a:path w="1064" h="822" extrusionOk="0">
                      <a:moveTo>
                        <a:pt x="547" y="1"/>
                      </a:moveTo>
                      <a:cubicBezTo>
                        <a:pt x="0" y="1"/>
                        <a:pt x="0" y="822"/>
                        <a:pt x="547" y="822"/>
                      </a:cubicBezTo>
                      <a:cubicBezTo>
                        <a:pt x="1064" y="822"/>
                        <a:pt x="1064" y="1"/>
                        <a:pt x="547"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8" name="Google Shape;4318;p27"/>
                <p:cNvSpPr/>
                <p:nvPr/>
              </p:nvSpPr>
              <p:spPr>
                <a:xfrm>
                  <a:off x="6609050" y="2246675"/>
                  <a:ext cx="19025" cy="17950"/>
                </a:xfrm>
                <a:custGeom>
                  <a:avLst/>
                  <a:gdLst/>
                  <a:ahLst/>
                  <a:cxnLst/>
                  <a:rect l="l" t="t" r="r" b="b"/>
                  <a:pathLst>
                    <a:path w="761" h="718" extrusionOk="0">
                      <a:moveTo>
                        <a:pt x="358" y="1"/>
                      </a:moveTo>
                      <a:cubicBezTo>
                        <a:pt x="172" y="1"/>
                        <a:pt x="1" y="130"/>
                        <a:pt x="1" y="359"/>
                      </a:cubicBezTo>
                      <a:cubicBezTo>
                        <a:pt x="1" y="588"/>
                        <a:pt x="172" y="717"/>
                        <a:pt x="358" y="717"/>
                      </a:cubicBezTo>
                      <a:cubicBezTo>
                        <a:pt x="443" y="717"/>
                        <a:pt x="532" y="690"/>
                        <a:pt x="609" y="633"/>
                      </a:cubicBezTo>
                      <a:cubicBezTo>
                        <a:pt x="760" y="481"/>
                        <a:pt x="760" y="238"/>
                        <a:pt x="639" y="116"/>
                      </a:cubicBezTo>
                      <a:cubicBezTo>
                        <a:pt x="639" y="116"/>
                        <a:pt x="609" y="116"/>
                        <a:pt x="609" y="86"/>
                      </a:cubicBezTo>
                      <a:cubicBezTo>
                        <a:pt x="532" y="28"/>
                        <a:pt x="443" y="1"/>
                        <a:pt x="358"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9" name="Google Shape;4319;p27"/>
                <p:cNvSpPr/>
                <p:nvPr/>
              </p:nvSpPr>
              <p:spPr>
                <a:xfrm>
                  <a:off x="6685800" y="2263250"/>
                  <a:ext cx="22825" cy="18250"/>
                </a:xfrm>
                <a:custGeom>
                  <a:avLst/>
                  <a:gdLst/>
                  <a:ahLst/>
                  <a:cxnLst/>
                  <a:rect l="l" t="t" r="r" b="b"/>
                  <a:pathLst>
                    <a:path w="913" h="730" extrusionOk="0">
                      <a:moveTo>
                        <a:pt x="456" y="0"/>
                      </a:moveTo>
                      <a:cubicBezTo>
                        <a:pt x="1" y="0"/>
                        <a:pt x="1" y="730"/>
                        <a:pt x="456" y="730"/>
                      </a:cubicBezTo>
                      <a:cubicBezTo>
                        <a:pt x="912" y="730"/>
                        <a:pt x="912" y="0"/>
                        <a:pt x="456"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0" name="Google Shape;4320;p27"/>
                <p:cNvSpPr/>
                <p:nvPr/>
              </p:nvSpPr>
              <p:spPr>
                <a:xfrm>
                  <a:off x="6689600" y="2328600"/>
                  <a:ext cx="30425" cy="22825"/>
                </a:xfrm>
                <a:custGeom>
                  <a:avLst/>
                  <a:gdLst/>
                  <a:ahLst/>
                  <a:cxnLst/>
                  <a:rect l="l" t="t" r="r" b="b"/>
                  <a:pathLst>
                    <a:path w="1217" h="913" extrusionOk="0">
                      <a:moveTo>
                        <a:pt x="608" y="0"/>
                      </a:moveTo>
                      <a:cubicBezTo>
                        <a:pt x="1" y="0"/>
                        <a:pt x="1" y="912"/>
                        <a:pt x="608" y="912"/>
                      </a:cubicBezTo>
                      <a:cubicBezTo>
                        <a:pt x="1216" y="912"/>
                        <a:pt x="1216" y="0"/>
                        <a:pt x="608"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321" name="Google Shape;4321;p27"/>
              <p:cNvGrpSpPr/>
              <p:nvPr/>
            </p:nvGrpSpPr>
            <p:grpSpPr>
              <a:xfrm rot="-1719346" flipH="1">
                <a:off x="-193601" y="4142192"/>
                <a:ext cx="889403" cy="1363591"/>
                <a:chOff x="2235100" y="548200"/>
                <a:chExt cx="759725" cy="1164775"/>
              </a:xfrm>
            </p:grpSpPr>
            <p:sp>
              <p:nvSpPr>
                <p:cNvPr id="4322" name="Google Shape;4322;p27"/>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3" name="Google Shape;4323;p27"/>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4" name="Google Shape;4324;p27"/>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5" name="Google Shape;4325;p27"/>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6" name="Google Shape;4326;p27"/>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7" name="Google Shape;4327;p27"/>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8" name="Google Shape;4328;p27"/>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9" name="Google Shape;4329;p27"/>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0" name="Google Shape;4330;p27"/>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331" name="Google Shape;4331;p27"/>
              <p:cNvGrpSpPr/>
              <p:nvPr/>
            </p:nvGrpSpPr>
            <p:grpSpPr>
              <a:xfrm flipH="1">
                <a:off x="105776" y="4409391"/>
                <a:ext cx="250313" cy="312391"/>
                <a:chOff x="5920600" y="4383325"/>
                <a:chExt cx="334375" cy="417300"/>
              </a:xfrm>
            </p:grpSpPr>
            <p:sp>
              <p:nvSpPr>
                <p:cNvPr id="4332" name="Google Shape;4332;p27"/>
                <p:cNvSpPr/>
                <p:nvPr/>
              </p:nvSpPr>
              <p:spPr>
                <a:xfrm>
                  <a:off x="6030775" y="4399250"/>
                  <a:ext cx="17950" cy="63500"/>
                </a:xfrm>
                <a:custGeom>
                  <a:avLst/>
                  <a:gdLst/>
                  <a:ahLst/>
                  <a:cxnLst/>
                  <a:rect l="l" t="t" r="r" b="b"/>
                  <a:pathLst>
                    <a:path w="718" h="2540" extrusionOk="0">
                      <a:moveTo>
                        <a:pt x="466" y="1"/>
                      </a:moveTo>
                      <a:cubicBezTo>
                        <a:pt x="442" y="1"/>
                        <a:pt x="417" y="11"/>
                        <a:pt x="396" y="33"/>
                      </a:cubicBezTo>
                      <a:cubicBezTo>
                        <a:pt x="0" y="732"/>
                        <a:pt x="213" y="1795"/>
                        <a:pt x="487" y="2464"/>
                      </a:cubicBezTo>
                      <a:cubicBezTo>
                        <a:pt x="512" y="2515"/>
                        <a:pt x="559" y="2539"/>
                        <a:pt x="602" y="2539"/>
                      </a:cubicBezTo>
                      <a:cubicBezTo>
                        <a:pt x="663" y="2539"/>
                        <a:pt x="717" y="2492"/>
                        <a:pt x="700" y="2403"/>
                      </a:cubicBezTo>
                      <a:cubicBezTo>
                        <a:pt x="548" y="1978"/>
                        <a:pt x="487" y="1583"/>
                        <a:pt x="487" y="1188"/>
                      </a:cubicBezTo>
                      <a:cubicBezTo>
                        <a:pt x="487" y="792"/>
                        <a:pt x="608" y="428"/>
                        <a:pt x="548" y="93"/>
                      </a:cubicBezTo>
                      <a:cubicBezTo>
                        <a:pt x="548" y="34"/>
                        <a:pt x="510" y="1"/>
                        <a:pt x="466"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3" name="Google Shape;4333;p27"/>
                <p:cNvSpPr/>
                <p:nvPr/>
              </p:nvSpPr>
              <p:spPr>
                <a:xfrm>
                  <a:off x="6181700" y="4458825"/>
                  <a:ext cx="39825" cy="49425"/>
                </a:xfrm>
                <a:custGeom>
                  <a:avLst/>
                  <a:gdLst/>
                  <a:ahLst/>
                  <a:cxnLst/>
                  <a:rect l="l" t="t" r="r" b="b"/>
                  <a:pathLst>
                    <a:path w="1593" h="1977" extrusionOk="0">
                      <a:moveTo>
                        <a:pt x="1389" y="0"/>
                      </a:moveTo>
                      <a:cubicBezTo>
                        <a:pt x="1360" y="0"/>
                        <a:pt x="1332" y="8"/>
                        <a:pt x="1319" y="20"/>
                      </a:cubicBezTo>
                      <a:cubicBezTo>
                        <a:pt x="1137" y="294"/>
                        <a:pt x="1046" y="598"/>
                        <a:pt x="894" y="902"/>
                      </a:cubicBezTo>
                      <a:cubicBezTo>
                        <a:pt x="711" y="1206"/>
                        <a:pt x="438" y="1449"/>
                        <a:pt x="134" y="1692"/>
                      </a:cubicBezTo>
                      <a:cubicBezTo>
                        <a:pt x="0" y="1799"/>
                        <a:pt x="78" y="1976"/>
                        <a:pt x="202" y="1976"/>
                      </a:cubicBezTo>
                      <a:cubicBezTo>
                        <a:pt x="219" y="1976"/>
                        <a:pt x="237" y="1973"/>
                        <a:pt x="255" y="1966"/>
                      </a:cubicBezTo>
                      <a:cubicBezTo>
                        <a:pt x="772" y="1571"/>
                        <a:pt x="1593" y="811"/>
                        <a:pt x="1471" y="51"/>
                      </a:cubicBezTo>
                      <a:cubicBezTo>
                        <a:pt x="1471" y="15"/>
                        <a:pt x="1429" y="0"/>
                        <a:pt x="1389"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4" name="Google Shape;4334;p27"/>
                <p:cNvSpPr/>
                <p:nvPr/>
              </p:nvSpPr>
              <p:spPr>
                <a:xfrm>
                  <a:off x="5979850" y="4414300"/>
                  <a:ext cx="28000" cy="89500"/>
                </a:xfrm>
                <a:custGeom>
                  <a:avLst/>
                  <a:gdLst/>
                  <a:ahLst/>
                  <a:cxnLst/>
                  <a:rect l="l" t="t" r="r" b="b"/>
                  <a:pathLst>
                    <a:path w="1120" h="3580" extrusionOk="0">
                      <a:moveTo>
                        <a:pt x="775" y="1"/>
                      </a:moveTo>
                      <a:cubicBezTo>
                        <a:pt x="756" y="1"/>
                        <a:pt x="739" y="12"/>
                        <a:pt x="730" y="38"/>
                      </a:cubicBezTo>
                      <a:cubicBezTo>
                        <a:pt x="214" y="1102"/>
                        <a:pt x="1" y="2561"/>
                        <a:pt x="822" y="3504"/>
                      </a:cubicBezTo>
                      <a:cubicBezTo>
                        <a:pt x="849" y="3558"/>
                        <a:pt x="890" y="3580"/>
                        <a:pt x="930" y="3580"/>
                      </a:cubicBezTo>
                      <a:cubicBezTo>
                        <a:pt x="1025" y="3580"/>
                        <a:pt x="1120" y="3458"/>
                        <a:pt x="1034" y="3352"/>
                      </a:cubicBezTo>
                      <a:cubicBezTo>
                        <a:pt x="244" y="2318"/>
                        <a:pt x="730" y="1254"/>
                        <a:pt x="882" y="130"/>
                      </a:cubicBezTo>
                      <a:cubicBezTo>
                        <a:pt x="882" y="65"/>
                        <a:pt x="822" y="1"/>
                        <a:pt x="775"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5" name="Google Shape;4335;p27"/>
                <p:cNvSpPr/>
                <p:nvPr/>
              </p:nvSpPr>
              <p:spPr>
                <a:xfrm>
                  <a:off x="6200200" y="4479075"/>
                  <a:ext cx="54775" cy="76800"/>
                </a:xfrm>
                <a:custGeom>
                  <a:avLst/>
                  <a:gdLst/>
                  <a:ahLst/>
                  <a:cxnLst/>
                  <a:rect l="l" t="t" r="r" b="b"/>
                  <a:pathLst>
                    <a:path w="2191" h="3072" extrusionOk="0">
                      <a:moveTo>
                        <a:pt x="1734" y="1"/>
                      </a:moveTo>
                      <a:cubicBezTo>
                        <a:pt x="1681" y="1"/>
                        <a:pt x="1628" y="31"/>
                        <a:pt x="1613" y="92"/>
                      </a:cubicBezTo>
                      <a:cubicBezTo>
                        <a:pt x="1461" y="609"/>
                        <a:pt x="1400" y="1095"/>
                        <a:pt x="1096" y="1612"/>
                      </a:cubicBezTo>
                      <a:cubicBezTo>
                        <a:pt x="853" y="2098"/>
                        <a:pt x="458" y="2463"/>
                        <a:pt x="93" y="2858"/>
                      </a:cubicBezTo>
                      <a:cubicBezTo>
                        <a:pt x="0" y="2974"/>
                        <a:pt x="66" y="3072"/>
                        <a:pt x="157" y="3072"/>
                      </a:cubicBezTo>
                      <a:cubicBezTo>
                        <a:pt x="185" y="3072"/>
                        <a:pt x="216" y="3062"/>
                        <a:pt x="245" y="3040"/>
                      </a:cubicBezTo>
                      <a:cubicBezTo>
                        <a:pt x="1005" y="2402"/>
                        <a:pt x="2190" y="1216"/>
                        <a:pt x="1856" y="92"/>
                      </a:cubicBezTo>
                      <a:cubicBezTo>
                        <a:pt x="1841" y="31"/>
                        <a:pt x="1787" y="1"/>
                        <a:pt x="1734"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6" name="Google Shape;4336;p27"/>
                <p:cNvSpPr/>
                <p:nvPr/>
              </p:nvSpPr>
              <p:spPr>
                <a:xfrm>
                  <a:off x="5920600" y="4641950"/>
                  <a:ext cx="36200" cy="103400"/>
                </a:xfrm>
                <a:custGeom>
                  <a:avLst/>
                  <a:gdLst/>
                  <a:ahLst/>
                  <a:cxnLst/>
                  <a:rect l="l" t="t" r="r" b="b"/>
                  <a:pathLst>
                    <a:path w="1448" h="4136" extrusionOk="0">
                      <a:moveTo>
                        <a:pt x="1231" y="1"/>
                      </a:moveTo>
                      <a:cubicBezTo>
                        <a:pt x="1172" y="1"/>
                        <a:pt x="1117" y="34"/>
                        <a:pt x="1094" y="112"/>
                      </a:cubicBezTo>
                      <a:cubicBezTo>
                        <a:pt x="486" y="1176"/>
                        <a:pt x="0" y="2878"/>
                        <a:pt x="395" y="4033"/>
                      </a:cubicBezTo>
                      <a:cubicBezTo>
                        <a:pt x="427" y="4097"/>
                        <a:pt x="502" y="4136"/>
                        <a:pt x="569" y="4136"/>
                      </a:cubicBezTo>
                      <a:cubicBezTo>
                        <a:pt x="630" y="4136"/>
                        <a:pt x="685" y="4105"/>
                        <a:pt x="699" y="4033"/>
                      </a:cubicBezTo>
                      <a:cubicBezTo>
                        <a:pt x="821" y="3334"/>
                        <a:pt x="790" y="2604"/>
                        <a:pt x="942" y="1875"/>
                      </a:cubicBezTo>
                      <a:cubicBezTo>
                        <a:pt x="1064" y="1358"/>
                        <a:pt x="1216" y="781"/>
                        <a:pt x="1429" y="233"/>
                      </a:cubicBezTo>
                      <a:cubicBezTo>
                        <a:pt x="1448" y="99"/>
                        <a:pt x="1333" y="1"/>
                        <a:pt x="12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7" name="Google Shape;4337;p27"/>
                <p:cNvSpPr/>
                <p:nvPr/>
              </p:nvSpPr>
              <p:spPr>
                <a:xfrm>
                  <a:off x="6120575" y="4712650"/>
                  <a:ext cx="45475" cy="87975"/>
                </a:xfrm>
                <a:custGeom>
                  <a:avLst/>
                  <a:gdLst/>
                  <a:ahLst/>
                  <a:cxnLst/>
                  <a:rect l="l" t="t" r="r" b="b"/>
                  <a:pathLst>
                    <a:path w="1819" h="3519" extrusionOk="0">
                      <a:moveTo>
                        <a:pt x="1625" y="0"/>
                      </a:moveTo>
                      <a:cubicBezTo>
                        <a:pt x="1533" y="0"/>
                        <a:pt x="1439" y="69"/>
                        <a:pt x="1424" y="202"/>
                      </a:cubicBezTo>
                      <a:cubicBezTo>
                        <a:pt x="1333" y="840"/>
                        <a:pt x="1150" y="1448"/>
                        <a:pt x="877" y="2026"/>
                      </a:cubicBezTo>
                      <a:cubicBezTo>
                        <a:pt x="664" y="2482"/>
                        <a:pt x="238" y="2785"/>
                        <a:pt x="56" y="3272"/>
                      </a:cubicBezTo>
                      <a:cubicBezTo>
                        <a:pt x="0" y="3383"/>
                        <a:pt x="97" y="3519"/>
                        <a:pt x="229" y="3519"/>
                      </a:cubicBezTo>
                      <a:cubicBezTo>
                        <a:pt x="242" y="3519"/>
                        <a:pt x="255" y="3518"/>
                        <a:pt x="269" y="3515"/>
                      </a:cubicBezTo>
                      <a:cubicBezTo>
                        <a:pt x="816" y="3302"/>
                        <a:pt x="1181" y="2634"/>
                        <a:pt x="1424" y="2147"/>
                      </a:cubicBezTo>
                      <a:cubicBezTo>
                        <a:pt x="1697" y="1539"/>
                        <a:pt x="1819" y="931"/>
                        <a:pt x="1819" y="232"/>
                      </a:cubicBezTo>
                      <a:cubicBezTo>
                        <a:pt x="1819" y="76"/>
                        <a:pt x="1723" y="0"/>
                        <a:pt x="1625"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8" name="Google Shape;4338;p27"/>
                <p:cNvSpPr/>
                <p:nvPr/>
              </p:nvSpPr>
              <p:spPr>
                <a:xfrm>
                  <a:off x="5931225" y="4453575"/>
                  <a:ext cx="303975" cy="305925"/>
                </a:xfrm>
                <a:custGeom>
                  <a:avLst/>
                  <a:gdLst/>
                  <a:ahLst/>
                  <a:cxnLst/>
                  <a:rect l="l" t="t" r="r" b="b"/>
                  <a:pathLst>
                    <a:path w="12159" h="12237" extrusionOk="0">
                      <a:moveTo>
                        <a:pt x="6557" y="0"/>
                      </a:moveTo>
                      <a:cubicBezTo>
                        <a:pt x="4175" y="0"/>
                        <a:pt x="1847" y="1811"/>
                        <a:pt x="1004" y="4547"/>
                      </a:cubicBezTo>
                      <a:cubicBezTo>
                        <a:pt x="1" y="7829"/>
                        <a:pt x="1460" y="11173"/>
                        <a:pt x="4256" y="12024"/>
                      </a:cubicBezTo>
                      <a:cubicBezTo>
                        <a:pt x="4712" y="12167"/>
                        <a:pt x="5175" y="12236"/>
                        <a:pt x="5636" y="12236"/>
                      </a:cubicBezTo>
                      <a:cubicBezTo>
                        <a:pt x="8007" y="12236"/>
                        <a:pt x="10316" y="10425"/>
                        <a:pt x="11156" y="7677"/>
                      </a:cubicBezTo>
                      <a:cubicBezTo>
                        <a:pt x="12159" y="4425"/>
                        <a:pt x="10700" y="1051"/>
                        <a:pt x="7903" y="200"/>
                      </a:cubicBezTo>
                      <a:cubicBezTo>
                        <a:pt x="7459" y="65"/>
                        <a:pt x="7007" y="0"/>
                        <a:pt x="6557" y="0"/>
                      </a:cubicBezTo>
                      <a:close/>
                    </a:path>
                  </a:pathLst>
                </a:custGeom>
                <a:solidFill>
                  <a:srgbClr val="E82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9" name="Google Shape;4339;p27"/>
                <p:cNvSpPr/>
                <p:nvPr/>
              </p:nvSpPr>
              <p:spPr>
                <a:xfrm>
                  <a:off x="6039900" y="4436875"/>
                  <a:ext cx="168725" cy="79375"/>
                </a:xfrm>
                <a:custGeom>
                  <a:avLst/>
                  <a:gdLst/>
                  <a:ahLst/>
                  <a:cxnLst/>
                  <a:rect l="l" t="t" r="r" b="b"/>
                  <a:pathLst>
                    <a:path w="6749" h="3175" extrusionOk="0">
                      <a:moveTo>
                        <a:pt x="1964" y="0"/>
                      </a:moveTo>
                      <a:cubicBezTo>
                        <a:pt x="870" y="0"/>
                        <a:pt x="215" y="472"/>
                        <a:pt x="0" y="1202"/>
                      </a:cubicBezTo>
                      <a:cubicBezTo>
                        <a:pt x="0" y="1202"/>
                        <a:pt x="2435" y="3175"/>
                        <a:pt x="5213" y="3175"/>
                      </a:cubicBezTo>
                      <a:cubicBezTo>
                        <a:pt x="5539" y="3175"/>
                        <a:pt x="5869" y="3147"/>
                        <a:pt x="6201" y="3087"/>
                      </a:cubicBezTo>
                      <a:cubicBezTo>
                        <a:pt x="6201" y="3087"/>
                        <a:pt x="6748" y="1233"/>
                        <a:pt x="3556" y="260"/>
                      </a:cubicBezTo>
                      <a:cubicBezTo>
                        <a:pt x="2950" y="82"/>
                        <a:pt x="2419" y="0"/>
                        <a:pt x="196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0" name="Google Shape;4340;p27"/>
                <p:cNvSpPr/>
                <p:nvPr/>
              </p:nvSpPr>
              <p:spPr>
                <a:xfrm>
                  <a:off x="6072575" y="4425725"/>
                  <a:ext cx="43325" cy="37425"/>
                </a:xfrm>
                <a:custGeom>
                  <a:avLst/>
                  <a:gdLst/>
                  <a:ahLst/>
                  <a:cxnLst/>
                  <a:rect l="l" t="t" r="r" b="b"/>
                  <a:pathLst>
                    <a:path w="1733" h="1497" extrusionOk="0">
                      <a:moveTo>
                        <a:pt x="920" y="7"/>
                      </a:moveTo>
                      <a:cubicBezTo>
                        <a:pt x="937" y="8"/>
                        <a:pt x="952" y="11"/>
                        <a:pt x="967" y="15"/>
                      </a:cubicBezTo>
                      <a:lnTo>
                        <a:pt x="967" y="15"/>
                      </a:lnTo>
                      <a:cubicBezTo>
                        <a:pt x="951" y="12"/>
                        <a:pt x="936" y="9"/>
                        <a:pt x="920" y="7"/>
                      </a:cubicBezTo>
                      <a:close/>
                      <a:moveTo>
                        <a:pt x="1032" y="32"/>
                      </a:moveTo>
                      <a:cubicBezTo>
                        <a:pt x="1050" y="35"/>
                        <a:pt x="1070" y="37"/>
                        <a:pt x="1094" y="37"/>
                      </a:cubicBezTo>
                      <a:lnTo>
                        <a:pt x="1064" y="37"/>
                      </a:lnTo>
                      <a:cubicBezTo>
                        <a:pt x="1067" y="41"/>
                        <a:pt x="1070" y="44"/>
                        <a:pt x="1074" y="47"/>
                      </a:cubicBezTo>
                      <a:lnTo>
                        <a:pt x="1074" y="47"/>
                      </a:lnTo>
                      <a:cubicBezTo>
                        <a:pt x="1060" y="41"/>
                        <a:pt x="1046" y="36"/>
                        <a:pt x="1032" y="32"/>
                      </a:cubicBezTo>
                      <a:close/>
                      <a:moveTo>
                        <a:pt x="851" y="7"/>
                      </a:moveTo>
                      <a:cubicBezTo>
                        <a:pt x="793" y="26"/>
                        <a:pt x="710" y="58"/>
                        <a:pt x="634" y="102"/>
                      </a:cubicBezTo>
                      <a:lnTo>
                        <a:pt x="634" y="102"/>
                      </a:lnTo>
                      <a:cubicBezTo>
                        <a:pt x="636" y="101"/>
                        <a:pt x="637" y="100"/>
                        <a:pt x="639" y="98"/>
                      </a:cubicBezTo>
                      <a:lnTo>
                        <a:pt x="608" y="98"/>
                      </a:lnTo>
                      <a:cubicBezTo>
                        <a:pt x="669" y="37"/>
                        <a:pt x="699" y="37"/>
                        <a:pt x="791" y="7"/>
                      </a:cubicBezTo>
                      <a:close/>
                      <a:moveTo>
                        <a:pt x="1194" y="112"/>
                      </a:moveTo>
                      <a:cubicBezTo>
                        <a:pt x="1209" y="117"/>
                        <a:pt x="1226" y="122"/>
                        <a:pt x="1246" y="129"/>
                      </a:cubicBezTo>
                      <a:lnTo>
                        <a:pt x="1216" y="129"/>
                      </a:lnTo>
                      <a:cubicBezTo>
                        <a:pt x="1209" y="123"/>
                        <a:pt x="1202" y="117"/>
                        <a:pt x="1194" y="112"/>
                      </a:cubicBezTo>
                      <a:close/>
                      <a:moveTo>
                        <a:pt x="591" y="129"/>
                      </a:moveTo>
                      <a:lnTo>
                        <a:pt x="591" y="129"/>
                      </a:lnTo>
                      <a:cubicBezTo>
                        <a:pt x="564" y="148"/>
                        <a:pt x="539" y="168"/>
                        <a:pt x="517" y="189"/>
                      </a:cubicBezTo>
                      <a:lnTo>
                        <a:pt x="487" y="189"/>
                      </a:lnTo>
                      <a:cubicBezTo>
                        <a:pt x="507" y="169"/>
                        <a:pt x="553" y="149"/>
                        <a:pt x="591" y="129"/>
                      </a:cubicBezTo>
                      <a:close/>
                      <a:moveTo>
                        <a:pt x="821" y="1"/>
                      </a:moveTo>
                      <a:cubicBezTo>
                        <a:pt x="565" y="1"/>
                        <a:pt x="299" y="127"/>
                        <a:pt x="183" y="341"/>
                      </a:cubicBezTo>
                      <a:cubicBezTo>
                        <a:pt x="0" y="706"/>
                        <a:pt x="91" y="1101"/>
                        <a:pt x="456" y="1344"/>
                      </a:cubicBezTo>
                      <a:cubicBezTo>
                        <a:pt x="547" y="1405"/>
                        <a:pt x="730" y="1496"/>
                        <a:pt x="912" y="1496"/>
                      </a:cubicBezTo>
                      <a:cubicBezTo>
                        <a:pt x="1064" y="1496"/>
                        <a:pt x="1216" y="1436"/>
                        <a:pt x="1307" y="1405"/>
                      </a:cubicBezTo>
                      <a:cubicBezTo>
                        <a:pt x="1398" y="1375"/>
                        <a:pt x="1459" y="1344"/>
                        <a:pt x="1520" y="1253"/>
                      </a:cubicBezTo>
                      <a:cubicBezTo>
                        <a:pt x="1672" y="1162"/>
                        <a:pt x="1733" y="919"/>
                        <a:pt x="1733" y="767"/>
                      </a:cubicBezTo>
                      <a:cubicBezTo>
                        <a:pt x="1733" y="584"/>
                        <a:pt x="1672" y="341"/>
                        <a:pt x="1550" y="250"/>
                      </a:cubicBezTo>
                      <a:cubicBezTo>
                        <a:pt x="1398" y="98"/>
                        <a:pt x="1246" y="7"/>
                        <a:pt x="1064" y="7"/>
                      </a:cubicBezTo>
                      <a:lnTo>
                        <a:pt x="919" y="7"/>
                      </a:lnTo>
                      <a:cubicBezTo>
                        <a:pt x="886" y="3"/>
                        <a:pt x="854" y="1"/>
                        <a:pt x="82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1" name="Google Shape;4341;p27"/>
                <p:cNvSpPr/>
                <p:nvPr/>
              </p:nvSpPr>
              <p:spPr>
                <a:xfrm>
                  <a:off x="6138675" y="4442725"/>
                  <a:ext cx="41825" cy="38075"/>
                </a:xfrm>
                <a:custGeom>
                  <a:avLst/>
                  <a:gdLst/>
                  <a:ahLst/>
                  <a:cxnLst/>
                  <a:rect l="l" t="t" r="r" b="b"/>
                  <a:pathLst>
                    <a:path w="1673" h="1523" extrusionOk="0">
                      <a:moveTo>
                        <a:pt x="852" y="1"/>
                      </a:moveTo>
                      <a:cubicBezTo>
                        <a:pt x="533" y="1"/>
                        <a:pt x="197" y="166"/>
                        <a:pt x="122" y="512"/>
                      </a:cubicBezTo>
                      <a:lnTo>
                        <a:pt x="122" y="543"/>
                      </a:lnTo>
                      <a:cubicBezTo>
                        <a:pt x="1" y="938"/>
                        <a:pt x="183" y="1394"/>
                        <a:pt x="609" y="1485"/>
                      </a:cubicBezTo>
                      <a:cubicBezTo>
                        <a:pt x="683" y="1510"/>
                        <a:pt x="763" y="1522"/>
                        <a:pt x="843" y="1522"/>
                      </a:cubicBezTo>
                      <a:cubicBezTo>
                        <a:pt x="1155" y="1522"/>
                        <a:pt x="1478" y="1337"/>
                        <a:pt x="1551" y="999"/>
                      </a:cubicBezTo>
                      <a:lnTo>
                        <a:pt x="1551" y="968"/>
                      </a:lnTo>
                      <a:cubicBezTo>
                        <a:pt x="1672" y="573"/>
                        <a:pt x="1490" y="117"/>
                        <a:pt x="1064" y="26"/>
                      </a:cubicBezTo>
                      <a:cubicBezTo>
                        <a:pt x="997" y="9"/>
                        <a:pt x="925" y="1"/>
                        <a:pt x="85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2" name="Google Shape;4342;p27"/>
                <p:cNvSpPr/>
                <p:nvPr/>
              </p:nvSpPr>
              <p:spPr>
                <a:xfrm>
                  <a:off x="6112850" y="4383325"/>
                  <a:ext cx="15225" cy="62575"/>
                </a:xfrm>
                <a:custGeom>
                  <a:avLst/>
                  <a:gdLst/>
                  <a:ahLst/>
                  <a:cxnLst/>
                  <a:rect l="l" t="t" r="r" b="b"/>
                  <a:pathLst>
                    <a:path w="609" h="2503" extrusionOk="0">
                      <a:moveTo>
                        <a:pt x="131" y="1"/>
                      </a:moveTo>
                      <a:cubicBezTo>
                        <a:pt x="68" y="1"/>
                        <a:pt x="0" y="41"/>
                        <a:pt x="0" y="122"/>
                      </a:cubicBezTo>
                      <a:cubicBezTo>
                        <a:pt x="122" y="882"/>
                        <a:pt x="274" y="1642"/>
                        <a:pt x="243" y="2432"/>
                      </a:cubicBezTo>
                      <a:cubicBezTo>
                        <a:pt x="243" y="2468"/>
                        <a:pt x="294" y="2503"/>
                        <a:pt x="343" y="2503"/>
                      </a:cubicBezTo>
                      <a:cubicBezTo>
                        <a:pt x="378" y="2503"/>
                        <a:pt x="413" y="2484"/>
                        <a:pt x="426" y="2432"/>
                      </a:cubicBezTo>
                      <a:cubicBezTo>
                        <a:pt x="578" y="1642"/>
                        <a:pt x="608" y="761"/>
                        <a:pt x="213" y="31"/>
                      </a:cubicBezTo>
                      <a:cubicBezTo>
                        <a:pt x="193" y="11"/>
                        <a:pt x="162" y="1"/>
                        <a:pt x="1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3" name="Google Shape;4343;p27"/>
                <p:cNvSpPr/>
                <p:nvPr/>
              </p:nvSpPr>
              <p:spPr>
                <a:xfrm>
                  <a:off x="6132300" y="4398875"/>
                  <a:ext cx="44125" cy="59475"/>
                </a:xfrm>
                <a:custGeom>
                  <a:avLst/>
                  <a:gdLst/>
                  <a:ahLst/>
                  <a:cxnLst/>
                  <a:rect l="l" t="t" r="r" b="b"/>
                  <a:pathLst>
                    <a:path w="1765" h="2379" extrusionOk="0">
                      <a:moveTo>
                        <a:pt x="1570" y="1"/>
                      </a:moveTo>
                      <a:cubicBezTo>
                        <a:pt x="1548" y="1"/>
                        <a:pt x="1524" y="6"/>
                        <a:pt x="1502" y="17"/>
                      </a:cubicBezTo>
                      <a:cubicBezTo>
                        <a:pt x="1137" y="260"/>
                        <a:pt x="864" y="625"/>
                        <a:pt x="651" y="959"/>
                      </a:cubicBezTo>
                      <a:cubicBezTo>
                        <a:pt x="377" y="1355"/>
                        <a:pt x="134" y="1780"/>
                        <a:pt x="43" y="2236"/>
                      </a:cubicBezTo>
                      <a:cubicBezTo>
                        <a:pt x="0" y="2300"/>
                        <a:pt x="92" y="2378"/>
                        <a:pt x="171" y="2378"/>
                      </a:cubicBezTo>
                      <a:cubicBezTo>
                        <a:pt x="205" y="2378"/>
                        <a:pt x="237" y="2364"/>
                        <a:pt x="256" y="2327"/>
                      </a:cubicBezTo>
                      <a:cubicBezTo>
                        <a:pt x="438" y="1962"/>
                        <a:pt x="651" y="1567"/>
                        <a:pt x="864" y="1203"/>
                      </a:cubicBezTo>
                      <a:cubicBezTo>
                        <a:pt x="1107" y="868"/>
                        <a:pt x="1441" y="564"/>
                        <a:pt x="1715" y="200"/>
                      </a:cubicBezTo>
                      <a:cubicBezTo>
                        <a:pt x="1764" y="100"/>
                        <a:pt x="1672" y="1"/>
                        <a:pt x="1570"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4" name="Google Shape;4344;p27"/>
                <p:cNvSpPr/>
                <p:nvPr/>
              </p:nvSpPr>
              <p:spPr>
                <a:xfrm>
                  <a:off x="6039450" y="4503575"/>
                  <a:ext cx="80625" cy="244450"/>
                </a:xfrm>
                <a:custGeom>
                  <a:avLst/>
                  <a:gdLst/>
                  <a:ahLst/>
                  <a:cxnLst/>
                  <a:rect l="l" t="t" r="r" b="b"/>
                  <a:pathLst>
                    <a:path w="3225" h="9778" extrusionOk="0">
                      <a:moveTo>
                        <a:pt x="3103" y="1"/>
                      </a:moveTo>
                      <a:cubicBezTo>
                        <a:pt x="3035" y="1"/>
                        <a:pt x="2951" y="39"/>
                        <a:pt x="2906" y="115"/>
                      </a:cubicBezTo>
                      <a:cubicBezTo>
                        <a:pt x="2237" y="1635"/>
                        <a:pt x="1842" y="3276"/>
                        <a:pt x="1356" y="4826"/>
                      </a:cubicBezTo>
                      <a:cubicBezTo>
                        <a:pt x="869" y="6437"/>
                        <a:pt x="383" y="8018"/>
                        <a:pt x="18" y="9629"/>
                      </a:cubicBezTo>
                      <a:cubicBezTo>
                        <a:pt x="0" y="9719"/>
                        <a:pt x="68" y="9778"/>
                        <a:pt x="139" y="9778"/>
                      </a:cubicBezTo>
                      <a:cubicBezTo>
                        <a:pt x="188" y="9778"/>
                        <a:pt x="237" y="9751"/>
                        <a:pt x="261" y="9690"/>
                      </a:cubicBezTo>
                      <a:cubicBezTo>
                        <a:pt x="869" y="8109"/>
                        <a:pt x="1386" y="6468"/>
                        <a:pt x="1872" y="4796"/>
                      </a:cubicBezTo>
                      <a:cubicBezTo>
                        <a:pt x="2359" y="3276"/>
                        <a:pt x="2936" y="1726"/>
                        <a:pt x="3210" y="115"/>
                      </a:cubicBezTo>
                      <a:cubicBezTo>
                        <a:pt x="3225" y="39"/>
                        <a:pt x="3172" y="1"/>
                        <a:pt x="3103"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5" name="Google Shape;4345;p27"/>
                <p:cNvSpPr/>
                <p:nvPr/>
              </p:nvSpPr>
              <p:spPr>
                <a:xfrm>
                  <a:off x="5995050" y="4564225"/>
                  <a:ext cx="55500" cy="55075"/>
                </a:xfrm>
                <a:custGeom>
                  <a:avLst/>
                  <a:gdLst/>
                  <a:ahLst/>
                  <a:cxnLst/>
                  <a:rect l="l" t="t" r="r" b="b"/>
                  <a:pathLst>
                    <a:path w="2220" h="2203" extrusionOk="0">
                      <a:moveTo>
                        <a:pt x="1073" y="0"/>
                      </a:moveTo>
                      <a:cubicBezTo>
                        <a:pt x="808" y="0"/>
                        <a:pt x="560" y="88"/>
                        <a:pt x="396" y="273"/>
                      </a:cubicBezTo>
                      <a:cubicBezTo>
                        <a:pt x="92" y="546"/>
                        <a:pt x="1" y="941"/>
                        <a:pt x="62" y="1306"/>
                      </a:cubicBezTo>
                      <a:lnTo>
                        <a:pt x="62" y="1336"/>
                      </a:lnTo>
                      <a:cubicBezTo>
                        <a:pt x="92" y="1732"/>
                        <a:pt x="426" y="2035"/>
                        <a:pt x="761" y="2157"/>
                      </a:cubicBezTo>
                      <a:cubicBezTo>
                        <a:pt x="875" y="2186"/>
                        <a:pt x="998" y="2202"/>
                        <a:pt x="1121" y="2202"/>
                      </a:cubicBezTo>
                      <a:cubicBezTo>
                        <a:pt x="1390" y="2202"/>
                        <a:pt x="1658" y="2123"/>
                        <a:pt x="1825" y="1914"/>
                      </a:cubicBezTo>
                      <a:cubicBezTo>
                        <a:pt x="1977" y="1762"/>
                        <a:pt x="2098" y="1610"/>
                        <a:pt x="2129" y="1428"/>
                      </a:cubicBezTo>
                      <a:cubicBezTo>
                        <a:pt x="2220" y="1245"/>
                        <a:pt x="2220" y="1032"/>
                        <a:pt x="2159" y="850"/>
                      </a:cubicBezTo>
                      <a:cubicBezTo>
                        <a:pt x="2098" y="485"/>
                        <a:pt x="1794" y="181"/>
                        <a:pt x="1460" y="60"/>
                      </a:cubicBezTo>
                      <a:cubicBezTo>
                        <a:pt x="1332" y="20"/>
                        <a:pt x="1200" y="0"/>
                        <a:pt x="107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6" name="Google Shape;4346;p27"/>
                <p:cNvSpPr/>
                <p:nvPr/>
              </p:nvSpPr>
              <p:spPr>
                <a:xfrm>
                  <a:off x="6080925" y="4508150"/>
                  <a:ext cx="58550" cy="47450"/>
                </a:xfrm>
                <a:custGeom>
                  <a:avLst/>
                  <a:gdLst/>
                  <a:ahLst/>
                  <a:cxnLst/>
                  <a:rect l="l" t="t" r="r" b="b"/>
                  <a:pathLst>
                    <a:path w="2342" h="1898" extrusionOk="0">
                      <a:moveTo>
                        <a:pt x="958" y="0"/>
                      </a:moveTo>
                      <a:cubicBezTo>
                        <a:pt x="897" y="0"/>
                        <a:pt x="836" y="8"/>
                        <a:pt x="760" y="23"/>
                      </a:cubicBezTo>
                      <a:cubicBezTo>
                        <a:pt x="548" y="53"/>
                        <a:pt x="396" y="175"/>
                        <a:pt x="244" y="297"/>
                      </a:cubicBezTo>
                      <a:cubicBezTo>
                        <a:pt x="122" y="357"/>
                        <a:pt x="1" y="692"/>
                        <a:pt x="61" y="935"/>
                      </a:cubicBezTo>
                      <a:cubicBezTo>
                        <a:pt x="153" y="1117"/>
                        <a:pt x="183" y="1269"/>
                        <a:pt x="305" y="1421"/>
                      </a:cubicBezTo>
                      <a:cubicBezTo>
                        <a:pt x="457" y="1573"/>
                        <a:pt x="639" y="1664"/>
                        <a:pt x="821" y="1725"/>
                      </a:cubicBezTo>
                      <a:lnTo>
                        <a:pt x="1064" y="1847"/>
                      </a:lnTo>
                      <a:cubicBezTo>
                        <a:pt x="1153" y="1882"/>
                        <a:pt x="1253" y="1897"/>
                        <a:pt x="1357" y="1897"/>
                      </a:cubicBezTo>
                      <a:cubicBezTo>
                        <a:pt x="1430" y="1897"/>
                        <a:pt x="1506" y="1890"/>
                        <a:pt x="1581" y="1877"/>
                      </a:cubicBezTo>
                      <a:cubicBezTo>
                        <a:pt x="1764" y="1847"/>
                        <a:pt x="1885" y="1756"/>
                        <a:pt x="2037" y="1664"/>
                      </a:cubicBezTo>
                      <a:cubicBezTo>
                        <a:pt x="2098" y="1573"/>
                        <a:pt x="2159" y="1543"/>
                        <a:pt x="2189" y="1452"/>
                      </a:cubicBezTo>
                      <a:cubicBezTo>
                        <a:pt x="2280" y="1360"/>
                        <a:pt x="2311" y="1269"/>
                        <a:pt x="2311" y="1148"/>
                      </a:cubicBezTo>
                      <a:cubicBezTo>
                        <a:pt x="2341" y="935"/>
                        <a:pt x="2311" y="783"/>
                        <a:pt x="2219" y="601"/>
                      </a:cubicBezTo>
                      <a:cubicBezTo>
                        <a:pt x="2189" y="449"/>
                        <a:pt x="2037" y="297"/>
                        <a:pt x="1885" y="205"/>
                      </a:cubicBezTo>
                      <a:cubicBezTo>
                        <a:pt x="1733" y="145"/>
                        <a:pt x="1581" y="84"/>
                        <a:pt x="1429" y="53"/>
                      </a:cubicBezTo>
                      <a:cubicBezTo>
                        <a:pt x="1368" y="53"/>
                        <a:pt x="1277" y="23"/>
                        <a:pt x="1156" y="23"/>
                      </a:cubicBezTo>
                      <a:cubicBezTo>
                        <a:pt x="1080" y="8"/>
                        <a:pt x="1019" y="0"/>
                        <a:pt x="95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7" name="Google Shape;4347;p27"/>
                <p:cNvSpPr/>
                <p:nvPr/>
              </p:nvSpPr>
              <p:spPr>
                <a:xfrm>
                  <a:off x="6101425" y="4599200"/>
                  <a:ext cx="79825" cy="57650"/>
                </a:xfrm>
                <a:custGeom>
                  <a:avLst/>
                  <a:gdLst/>
                  <a:ahLst/>
                  <a:cxnLst/>
                  <a:rect l="l" t="t" r="r" b="b"/>
                  <a:pathLst>
                    <a:path w="3193" h="2306" extrusionOk="0">
                      <a:moveTo>
                        <a:pt x="1603" y="0"/>
                      </a:moveTo>
                      <a:cubicBezTo>
                        <a:pt x="1519" y="0"/>
                        <a:pt x="1431" y="9"/>
                        <a:pt x="1339" y="29"/>
                      </a:cubicBezTo>
                      <a:cubicBezTo>
                        <a:pt x="0" y="313"/>
                        <a:pt x="343" y="2306"/>
                        <a:pt x="1566" y="2306"/>
                      </a:cubicBezTo>
                      <a:cubicBezTo>
                        <a:pt x="1649" y="2306"/>
                        <a:pt x="1735" y="2297"/>
                        <a:pt x="1825" y="2278"/>
                      </a:cubicBezTo>
                      <a:cubicBezTo>
                        <a:pt x="3192" y="1993"/>
                        <a:pt x="2851" y="0"/>
                        <a:pt x="160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8" name="Google Shape;4348;p27"/>
                <p:cNvSpPr/>
                <p:nvPr/>
              </p:nvSpPr>
              <p:spPr>
                <a:xfrm>
                  <a:off x="5969975" y="4652025"/>
                  <a:ext cx="51700" cy="53225"/>
                </a:xfrm>
                <a:custGeom>
                  <a:avLst/>
                  <a:gdLst/>
                  <a:ahLst/>
                  <a:cxnLst/>
                  <a:rect l="l" t="t" r="r" b="b"/>
                  <a:pathLst>
                    <a:path w="2068" h="2129" extrusionOk="0">
                      <a:moveTo>
                        <a:pt x="848" y="0"/>
                      </a:moveTo>
                      <a:cubicBezTo>
                        <a:pt x="682" y="0"/>
                        <a:pt x="531" y="62"/>
                        <a:pt x="366" y="165"/>
                      </a:cubicBezTo>
                      <a:cubicBezTo>
                        <a:pt x="274" y="195"/>
                        <a:pt x="214" y="256"/>
                        <a:pt x="122" y="378"/>
                      </a:cubicBezTo>
                      <a:cubicBezTo>
                        <a:pt x="62" y="499"/>
                        <a:pt x="31" y="621"/>
                        <a:pt x="31" y="773"/>
                      </a:cubicBezTo>
                      <a:cubicBezTo>
                        <a:pt x="1" y="986"/>
                        <a:pt x="92" y="1168"/>
                        <a:pt x="183" y="1381"/>
                      </a:cubicBezTo>
                      <a:cubicBezTo>
                        <a:pt x="214" y="1441"/>
                        <a:pt x="244" y="1563"/>
                        <a:pt x="274" y="1624"/>
                      </a:cubicBezTo>
                      <a:cubicBezTo>
                        <a:pt x="446" y="1948"/>
                        <a:pt x="748" y="2128"/>
                        <a:pt x="1063" y="2128"/>
                      </a:cubicBezTo>
                      <a:cubicBezTo>
                        <a:pt x="1250" y="2128"/>
                        <a:pt x="1441" y="2064"/>
                        <a:pt x="1612" y="1928"/>
                      </a:cubicBezTo>
                      <a:cubicBezTo>
                        <a:pt x="1794" y="1776"/>
                        <a:pt x="1916" y="1593"/>
                        <a:pt x="2007" y="1381"/>
                      </a:cubicBezTo>
                      <a:cubicBezTo>
                        <a:pt x="2068" y="1077"/>
                        <a:pt x="1946" y="834"/>
                        <a:pt x="1764" y="560"/>
                      </a:cubicBezTo>
                      <a:cubicBezTo>
                        <a:pt x="1612" y="347"/>
                        <a:pt x="1338" y="74"/>
                        <a:pt x="1095" y="43"/>
                      </a:cubicBezTo>
                      <a:cubicBezTo>
                        <a:pt x="1007" y="14"/>
                        <a:pt x="926" y="0"/>
                        <a:pt x="84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9" name="Google Shape;4349;p27"/>
                <p:cNvSpPr/>
                <p:nvPr/>
              </p:nvSpPr>
              <p:spPr>
                <a:xfrm>
                  <a:off x="6097650" y="4691150"/>
                  <a:ext cx="56250" cy="51050"/>
                </a:xfrm>
                <a:custGeom>
                  <a:avLst/>
                  <a:gdLst/>
                  <a:ahLst/>
                  <a:cxnLst/>
                  <a:rect l="l" t="t" r="r" b="b"/>
                  <a:pathLst>
                    <a:path w="2250" h="2042" extrusionOk="0">
                      <a:moveTo>
                        <a:pt x="1342" y="1"/>
                      </a:moveTo>
                      <a:cubicBezTo>
                        <a:pt x="1218" y="1"/>
                        <a:pt x="1093" y="23"/>
                        <a:pt x="973" y="59"/>
                      </a:cubicBezTo>
                      <a:cubicBezTo>
                        <a:pt x="699" y="180"/>
                        <a:pt x="426" y="515"/>
                        <a:pt x="274" y="728"/>
                      </a:cubicBezTo>
                      <a:lnTo>
                        <a:pt x="303" y="669"/>
                      </a:lnTo>
                      <a:lnTo>
                        <a:pt x="303" y="669"/>
                      </a:lnTo>
                      <a:cubicBezTo>
                        <a:pt x="273" y="729"/>
                        <a:pt x="243" y="789"/>
                        <a:pt x="213" y="819"/>
                      </a:cubicBezTo>
                      <a:cubicBezTo>
                        <a:pt x="122" y="940"/>
                        <a:pt x="61" y="1092"/>
                        <a:pt x="61" y="1244"/>
                      </a:cubicBezTo>
                      <a:cubicBezTo>
                        <a:pt x="0" y="1487"/>
                        <a:pt x="91" y="1731"/>
                        <a:pt x="304" y="1883"/>
                      </a:cubicBezTo>
                      <a:cubicBezTo>
                        <a:pt x="457" y="1970"/>
                        <a:pt x="609" y="2041"/>
                        <a:pt x="773" y="2041"/>
                      </a:cubicBezTo>
                      <a:cubicBezTo>
                        <a:pt x="838" y="2041"/>
                        <a:pt x="904" y="2030"/>
                        <a:pt x="973" y="2004"/>
                      </a:cubicBezTo>
                      <a:cubicBezTo>
                        <a:pt x="1125" y="1974"/>
                        <a:pt x="1277" y="1943"/>
                        <a:pt x="1368" y="1852"/>
                      </a:cubicBezTo>
                      <a:cubicBezTo>
                        <a:pt x="1672" y="1700"/>
                        <a:pt x="2037" y="1396"/>
                        <a:pt x="2128" y="1092"/>
                      </a:cubicBezTo>
                      <a:cubicBezTo>
                        <a:pt x="2250" y="758"/>
                        <a:pt x="2128" y="424"/>
                        <a:pt x="1885" y="180"/>
                      </a:cubicBezTo>
                      <a:cubicBezTo>
                        <a:pt x="1719" y="52"/>
                        <a:pt x="1532" y="1"/>
                        <a:pt x="134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0" name="Google Shape;4350;p27"/>
                <p:cNvSpPr/>
                <p:nvPr/>
              </p:nvSpPr>
              <p:spPr>
                <a:xfrm>
                  <a:off x="5996575" y="4510225"/>
                  <a:ext cx="40300" cy="40150"/>
                </a:xfrm>
                <a:custGeom>
                  <a:avLst/>
                  <a:gdLst/>
                  <a:ahLst/>
                  <a:cxnLst/>
                  <a:rect l="l" t="t" r="r" b="b"/>
                  <a:pathLst>
                    <a:path w="1612" h="1606" extrusionOk="0">
                      <a:moveTo>
                        <a:pt x="882" y="1"/>
                      </a:moveTo>
                      <a:cubicBezTo>
                        <a:pt x="700" y="1"/>
                        <a:pt x="548" y="92"/>
                        <a:pt x="396" y="214"/>
                      </a:cubicBezTo>
                      <a:cubicBezTo>
                        <a:pt x="244" y="305"/>
                        <a:pt x="183" y="548"/>
                        <a:pt x="92" y="730"/>
                      </a:cubicBezTo>
                      <a:cubicBezTo>
                        <a:pt x="31" y="882"/>
                        <a:pt x="1" y="1034"/>
                        <a:pt x="31" y="1186"/>
                      </a:cubicBezTo>
                      <a:cubicBezTo>
                        <a:pt x="61" y="1308"/>
                        <a:pt x="122" y="1429"/>
                        <a:pt x="213" y="1521"/>
                      </a:cubicBezTo>
                      <a:cubicBezTo>
                        <a:pt x="323" y="1575"/>
                        <a:pt x="444" y="1605"/>
                        <a:pt x="567" y="1605"/>
                      </a:cubicBezTo>
                      <a:cubicBezTo>
                        <a:pt x="718" y="1605"/>
                        <a:pt x="870" y="1560"/>
                        <a:pt x="1004" y="1460"/>
                      </a:cubicBezTo>
                      <a:cubicBezTo>
                        <a:pt x="1095" y="1429"/>
                        <a:pt x="1125" y="1338"/>
                        <a:pt x="1216" y="1308"/>
                      </a:cubicBezTo>
                      <a:cubicBezTo>
                        <a:pt x="1338" y="1186"/>
                        <a:pt x="1429" y="1065"/>
                        <a:pt x="1490" y="882"/>
                      </a:cubicBezTo>
                      <a:cubicBezTo>
                        <a:pt x="1612" y="609"/>
                        <a:pt x="1460" y="244"/>
                        <a:pt x="1247" y="122"/>
                      </a:cubicBezTo>
                      <a:cubicBezTo>
                        <a:pt x="1125" y="62"/>
                        <a:pt x="1004" y="62"/>
                        <a:pt x="88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1" name="Google Shape;4351;p27"/>
                <p:cNvSpPr/>
                <p:nvPr/>
              </p:nvSpPr>
              <p:spPr>
                <a:xfrm>
                  <a:off x="6168325" y="4551275"/>
                  <a:ext cx="46375" cy="46150"/>
                </a:xfrm>
                <a:custGeom>
                  <a:avLst/>
                  <a:gdLst/>
                  <a:ahLst/>
                  <a:cxnLst/>
                  <a:rect l="l" t="t" r="r" b="b"/>
                  <a:pathLst>
                    <a:path w="1855" h="1846" extrusionOk="0">
                      <a:moveTo>
                        <a:pt x="202" y="1221"/>
                      </a:moveTo>
                      <a:cubicBezTo>
                        <a:pt x="208" y="1227"/>
                        <a:pt x="213" y="1234"/>
                        <a:pt x="213" y="1246"/>
                      </a:cubicBezTo>
                      <a:cubicBezTo>
                        <a:pt x="209" y="1238"/>
                        <a:pt x="205" y="1230"/>
                        <a:pt x="202" y="1221"/>
                      </a:cubicBezTo>
                      <a:close/>
                      <a:moveTo>
                        <a:pt x="942" y="0"/>
                      </a:moveTo>
                      <a:cubicBezTo>
                        <a:pt x="760" y="0"/>
                        <a:pt x="608" y="31"/>
                        <a:pt x="456" y="152"/>
                      </a:cubicBezTo>
                      <a:cubicBezTo>
                        <a:pt x="122" y="395"/>
                        <a:pt x="0" y="791"/>
                        <a:pt x="182" y="1186"/>
                      </a:cubicBezTo>
                      <a:cubicBezTo>
                        <a:pt x="182" y="1197"/>
                        <a:pt x="187" y="1204"/>
                        <a:pt x="192" y="1210"/>
                      </a:cubicBezTo>
                      <a:lnTo>
                        <a:pt x="192" y="1210"/>
                      </a:lnTo>
                      <a:lnTo>
                        <a:pt x="243" y="1398"/>
                      </a:lnTo>
                      <a:cubicBezTo>
                        <a:pt x="371" y="1654"/>
                        <a:pt x="692" y="1845"/>
                        <a:pt x="990" y="1845"/>
                      </a:cubicBezTo>
                      <a:cubicBezTo>
                        <a:pt x="1047" y="1845"/>
                        <a:pt x="1102" y="1838"/>
                        <a:pt x="1155" y="1824"/>
                      </a:cubicBezTo>
                      <a:cubicBezTo>
                        <a:pt x="1520" y="1763"/>
                        <a:pt x="1763" y="1459"/>
                        <a:pt x="1824" y="1064"/>
                      </a:cubicBezTo>
                      <a:cubicBezTo>
                        <a:pt x="1854" y="760"/>
                        <a:pt x="1702" y="487"/>
                        <a:pt x="1520" y="274"/>
                      </a:cubicBezTo>
                      <a:cubicBezTo>
                        <a:pt x="1398" y="122"/>
                        <a:pt x="1125" y="0"/>
                        <a:pt x="942"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352" name="Google Shape;4352;p27"/>
              <p:cNvGrpSpPr/>
              <p:nvPr/>
            </p:nvGrpSpPr>
            <p:grpSpPr>
              <a:xfrm flipH="1">
                <a:off x="446323" y="4426453"/>
                <a:ext cx="988324" cy="895098"/>
                <a:chOff x="4048900" y="1919750"/>
                <a:chExt cx="1060775" cy="960715"/>
              </a:xfrm>
            </p:grpSpPr>
            <p:sp>
              <p:nvSpPr>
                <p:cNvPr id="4353" name="Google Shape;4353;p27"/>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4" name="Google Shape;4354;p27"/>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5" name="Google Shape;4355;p27"/>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6" name="Google Shape;4356;p27"/>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7" name="Google Shape;4357;p27"/>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8" name="Google Shape;4358;p27"/>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9" name="Google Shape;4359;p27"/>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0" name="Google Shape;4360;p27"/>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1" name="Google Shape;4361;p27"/>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2" name="Google Shape;4362;p27"/>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3" name="Google Shape;4363;p27"/>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4" name="Google Shape;4364;p27"/>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5" name="Google Shape;4365;p27"/>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6" name="Google Shape;4366;p27"/>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7" name="Google Shape;4367;p27"/>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8" name="Google Shape;4368;p27"/>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9" name="Google Shape;4369;p27"/>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0" name="Google Shape;4370;p27"/>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1" name="Google Shape;4371;p27"/>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2" name="Google Shape;4372;p27"/>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3" name="Google Shape;4373;p27"/>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4" name="Google Shape;4374;p27"/>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5" name="Google Shape;4375;p27"/>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376" name="Google Shape;4376;p27"/>
            <p:cNvSpPr/>
            <p:nvPr/>
          </p:nvSpPr>
          <p:spPr>
            <a:xfrm>
              <a:off x="8597600" y="2269375"/>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7" name="Google Shape;4377;p27"/>
            <p:cNvSpPr/>
            <p:nvPr/>
          </p:nvSpPr>
          <p:spPr>
            <a:xfrm>
              <a:off x="8698749" y="155129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8" name="Google Shape;4378;p27"/>
            <p:cNvSpPr/>
            <p:nvPr/>
          </p:nvSpPr>
          <p:spPr>
            <a:xfrm>
              <a:off x="7068226" y="134399"/>
              <a:ext cx="822257" cy="405591"/>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9" name="Google Shape;4379;p27"/>
            <p:cNvSpPr/>
            <p:nvPr/>
          </p:nvSpPr>
          <p:spPr>
            <a:xfrm>
              <a:off x="117850" y="54001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380" name="Google Shape;4380;p27"/>
            <p:cNvGrpSpPr/>
            <p:nvPr/>
          </p:nvGrpSpPr>
          <p:grpSpPr>
            <a:xfrm>
              <a:off x="7843351" y="3761580"/>
              <a:ext cx="1523840" cy="1608783"/>
              <a:chOff x="7843351" y="3761580"/>
              <a:chExt cx="1523840" cy="1608783"/>
            </a:xfrm>
          </p:grpSpPr>
          <p:grpSp>
            <p:nvGrpSpPr>
              <p:cNvPr id="4381" name="Google Shape;4381;p27"/>
              <p:cNvGrpSpPr/>
              <p:nvPr/>
            </p:nvGrpSpPr>
            <p:grpSpPr>
              <a:xfrm flipH="1">
                <a:off x="7843351" y="4457213"/>
                <a:ext cx="774936" cy="847100"/>
                <a:chOff x="747000" y="4488650"/>
                <a:chExt cx="666325" cy="728375"/>
              </a:xfrm>
            </p:grpSpPr>
            <p:sp>
              <p:nvSpPr>
                <p:cNvPr id="4382" name="Google Shape;4382;p27"/>
                <p:cNvSpPr/>
                <p:nvPr/>
              </p:nvSpPr>
              <p:spPr>
                <a:xfrm>
                  <a:off x="747000" y="4488650"/>
                  <a:ext cx="666325" cy="727225"/>
                </a:xfrm>
                <a:custGeom>
                  <a:avLst/>
                  <a:gdLst/>
                  <a:ahLst/>
                  <a:cxnLst/>
                  <a:rect l="l" t="t" r="r" b="b"/>
                  <a:pathLst>
                    <a:path w="26653" h="29089" extrusionOk="0">
                      <a:moveTo>
                        <a:pt x="16579" y="1"/>
                      </a:moveTo>
                      <a:cubicBezTo>
                        <a:pt x="16579" y="101"/>
                        <a:pt x="16545" y="101"/>
                        <a:pt x="16545" y="101"/>
                      </a:cubicBezTo>
                      <a:cubicBezTo>
                        <a:pt x="16412" y="101"/>
                        <a:pt x="16345" y="101"/>
                        <a:pt x="16212" y="134"/>
                      </a:cubicBezTo>
                      <a:lnTo>
                        <a:pt x="16179" y="134"/>
                      </a:lnTo>
                      <a:cubicBezTo>
                        <a:pt x="15945" y="168"/>
                        <a:pt x="15712" y="201"/>
                        <a:pt x="15411" y="368"/>
                      </a:cubicBezTo>
                      <a:cubicBezTo>
                        <a:pt x="15178" y="501"/>
                        <a:pt x="14911" y="668"/>
                        <a:pt x="14711" y="835"/>
                      </a:cubicBezTo>
                      <a:cubicBezTo>
                        <a:pt x="14210" y="1202"/>
                        <a:pt x="13844" y="1702"/>
                        <a:pt x="13543" y="2136"/>
                      </a:cubicBezTo>
                      <a:cubicBezTo>
                        <a:pt x="13143" y="2669"/>
                        <a:pt x="12843" y="3270"/>
                        <a:pt x="12543" y="3770"/>
                      </a:cubicBezTo>
                      <a:cubicBezTo>
                        <a:pt x="12242" y="4304"/>
                        <a:pt x="11942" y="4871"/>
                        <a:pt x="11675" y="5438"/>
                      </a:cubicBezTo>
                      <a:cubicBezTo>
                        <a:pt x="11375" y="6005"/>
                        <a:pt x="11075" y="6605"/>
                        <a:pt x="10775" y="7139"/>
                      </a:cubicBezTo>
                      <a:cubicBezTo>
                        <a:pt x="10575" y="7506"/>
                        <a:pt x="10341" y="7940"/>
                        <a:pt x="10041" y="8307"/>
                      </a:cubicBezTo>
                      <a:cubicBezTo>
                        <a:pt x="9941" y="8440"/>
                        <a:pt x="9841" y="8507"/>
                        <a:pt x="9741" y="8607"/>
                      </a:cubicBezTo>
                      <a:cubicBezTo>
                        <a:pt x="9674" y="8640"/>
                        <a:pt x="9574" y="8674"/>
                        <a:pt x="9440" y="8707"/>
                      </a:cubicBezTo>
                      <a:cubicBezTo>
                        <a:pt x="9207" y="8807"/>
                        <a:pt x="8907" y="8874"/>
                        <a:pt x="8606" y="8940"/>
                      </a:cubicBezTo>
                      <a:cubicBezTo>
                        <a:pt x="8440" y="8940"/>
                        <a:pt x="8340" y="8974"/>
                        <a:pt x="8173" y="8974"/>
                      </a:cubicBezTo>
                      <a:cubicBezTo>
                        <a:pt x="7839" y="9007"/>
                        <a:pt x="7439" y="9007"/>
                        <a:pt x="7105" y="9107"/>
                      </a:cubicBezTo>
                      <a:cubicBezTo>
                        <a:pt x="6839" y="9174"/>
                        <a:pt x="6572" y="9307"/>
                        <a:pt x="6372" y="9474"/>
                      </a:cubicBezTo>
                      <a:cubicBezTo>
                        <a:pt x="6171" y="9641"/>
                        <a:pt x="5938" y="9841"/>
                        <a:pt x="5771" y="10175"/>
                      </a:cubicBezTo>
                      <a:lnTo>
                        <a:pt x="5538" y="10675"/>
                      </a:lnTo>
                      <a:cubicBezTo>
                        <a:pt x="5438" y="10842"/>
                        <a:pt x="5404" y="11042"/>
                        <a:pt x="5337" y="11275"/>
                      </a:cubicBezTo>
                      <a:cubicBezTo>
                        <a:pt x="5237" y="11642"/>
                        <a:pt x="5171" y="12009"/>
                        <a:pt x="5204" y="12476"/>
                      </a:cubicBezTo>
                      <a:cubicBezTo>
                        <a:pt x="5204" y="12777"/>
                        <a:pt x="5237" y="13010"/>
                        <a:pt x="5237" y="13310"/>
                      </a:cubicBezTo>
                      <a:cubicBezTo>
                        <a:pt x="5271" y="13777"/>
                        <a:pt x="5337" y="14211"/>
                        <a:pt x="5237" y="14711"/>
                      </a:cubicBezTo>
                      <a:cubicBezTo>
                        <a:pt x="5204" y="14945"/>
                        <a:pt x="5171" y="15145"/>
                        <a:pt x="5071" y="15345"/>
                      </a:cubicBezTo>
                      <a:cubicBezTo>
                        <a:pt x="5004" y="15545"/>
                        <a:pt x="4870" y="15712"/>
                        <a:pt x="4737" y="15879"/>
                      </a:cubicBezTo>
                      <a:lnTo>
                        <a:pt x="4270" y="16346"/>
                      </a:lnTo>
                      <a:cubicBezTo>
                        <a:pt x="4070" y="16513"/>
                        <a:pt x="3836" y="16646"/>
                        <a:pt x="3503" y="16779"/>
                      </a:cubicBezTo>
                      <a:cubicBezTo>
                        <a:pt x="3336" y="16813"/>
                        <a:pt x="3169" y="16879"/>
                        <a:pt x="3002" y="16946"/>
                      </a:cubicBezTo>
                      <a:cubicBezTo>
                        <a:pt x="2569" y="17046"/>
                        <a:pt x="2169" y="17213"/>
                        <a:pt x="1735" y="17447"/>
                      </a:cubicBezTo>
                      <a:cubicBezTo>
                        <a:pt x="1435" y="17613"/>
                        <a:pt x="1201" y="17813"/>
                        <a:pt x="934" y="18047"/>
                      </a:cubicBezTo>
                      <a:cubicBezTo>
                        <a:pt x="701" y="18347"/>
                        <a:pt x="534" y="18681"/>
                        <a:pt x="367" y="19048"/>
                      </a:cubicBezTo>
                      <a:cubicBezTo>
                        <a:pt x="200" y="19448"/>
                        <a:pt x="100" y="19882"/>
                        <a:pt x="100" y="20349"/>
                      </a:cubicBezTo>
                      <a:cubicBezTo>
                        <a:pt x="34" y="20682"/>
                        <a:pt x="0" y="21016"/>
                        <a:pt x="0" y="21349"/>
                      </a:cubicBezTo>
                      <a:cubicBezTo>
                        <a:pt x="0" y="22117"/>
                        <a:pt x="200" y="22850"/>
                        <a:pt x="567" y="23618"/>
                      </a:cubicBezTo>
                      <a:cubicBezTo>
                        <a:pt x="734" y="23884"/>
                        <a:pt x="934" y="24218"/>
                        <a:pt x="1235" y="24585"/>
                      </a:cubicBezTo>
                      <a:cubicBezTo>
                        <a:pt x="1435" y="24852"/>
                        <a:pt x="1735" y="25152"/>
                        <a:pt x="2035" y="25419"/>
                      </a:cubicBezTo>
                      <a:cubicBezTo>
                        <a:pt x="2602" y="25986"/>
                        <a:pt x="3336" y="26420"/>
                        <a:pt x="4070" y="26853"/>
                      </a:cubicBezTo>
                      <a:cubicBezTo>
                        <a:pt x="4770" y="27220"/>
                        <a:pt x="5538" y="27587"/>
                        <a:pt x="6405" y="27921"/>
                      </a:cubicBezTo>
                      <a:cubicBezTo>
                        <a:pt x="7105" y="28221"/>
                        <a:pt x="7873" y="28421"/>
                        <a:pt x="8573" y="28621"/>
                      </a:cubicBezTo>
                      <a:cubicBezTo>
                        <a:pt x="9707" y="28855"/>
                        <a:pt x="10841" y="28988"/>
                        <a:pt x="11709" y="29021"/>
                      </a:cubicBezTo>
                      <a:cubicBezTo>
                        <a:pt x="12576" y="29088"/>
                        <a:pt x="13510" y="29088"/>
                        <a:pt x="14377" y="29088"/>
                      </a:cubicBezTo>
                      <a:lnTo>
                        <a:pt x="15411" y="29088"/>
                      </a:lnTo>
                      <a:cubicBezTo>
                        <a:pt x="16946" y="29055"/>
                        <a:pt x="18347" y="28955"/>
                        <a:pt x="19614" y="28688"/>
                      </a:cubicBezTo>
                      <a:cubicBezTo>
                        <a:pt x="21082" y="28421"/>
                        <a:pt x="22316" y="28054"/>
                        <a:pt x="23384" y="27554"/>
                      </a:cubicBezTo>
                      <a:cubicBezTo>
                        <a:pt x="24551" y="26987"/>
                        <a:pt x="25418" y="26219"/>
                        <a:pt x="25885" y="25352"/>
                      </a:cubicBezTo>
                      <a:cubicBezTo>
                        <a:pt x="26119" y="24919"/>
                        <a:pt x="26252" y="24485"/>
                        <a:pt x="26319" y="24018"/>
                      </a:cubicBezTo>
                      <a:cubicBezTo>
                        <a:pt x="26386" y="23718"/>
                        <a:pt x="26419" y="23484"/>
                        <a:pt x="26419" y="23217"/>
                      </a:cubicBezTo>
                      <a:cubicBezTo>
                        <a:pt x="26419" y="22984"/>
                        <a:pt x="26386" y="22717"/>
                        <a:pt x="26319" y="22350"/>
                      </a:cubicBezTo>
                      <a:cubicBezTo>
                        <a:pt x="26252" y="21683"/>
                        <a:pt x="25986" y="21016"/>
                        <a:pt x="25652" y="20415"/>
                      </a:cubicBezTo>
                      <a:cubicBezTo>
                        <a:pt x="25452" y="20048"/>
                        <a:pt x="25185" y="19681"/>
                        <a:pt x="24885" y="19315"/>
                      </a:cubicBezTo>
                      <a:lnTo>
                        <a:pt x="24484" y="18814"/>
                      </a:lnTo>
                      <a:cubicBezTo>
                        <a:pt x="24318" y="18614"/>
                        <a:pt x="24251" y="18381"/>
                        <a:pt x="24118" y="18180"/>
                      </a:cubicBezTo>
                      <a:cubicBezTo>
                        <a:pt x="24084" y="18047"/>
                        <a:pt x="24051" y="17880"/>
                        <a:pt x="24051" y="17780"/>
                      </a:cubicBezTo>
                      <a:lnTo>
                        <a:pt x="24051" y="17213"/>
                      </a:lnTo>
                      <a:cubicBezTo>
                        <a:pt x="24084" y="16946"/>
                        <a:pt x="24218" y="16579"/>
                        <a:pt x="24318" y="16246"/>
                      </a:cubicBezTo>
                      <a:cubicBezTo>
                        <a:pt x="24585" y="15712"/>
                        <a:pt x="24951" y="15212"/>
                        <a:pt x="25285" y="14711"/>
                      </a:cubicBezTo>
                      <a:cubicBezTo>
                        <a:pt x="25452" y="14511"/>
                        <a:pt x="25585" y="14311"/>
                        <a:pt x="25752" y="14044"/>
                      </a:cubicBezTo>
                      <a:cubicBezTo>
                        <a:pt x="26119" y="13410"/>
                        <a:pt x="26653" y="12510"/>
                        <a:pt x="26586" y="11542"/>
                      </a:cubicBezTo>
                      <a:cubicBezTo>
                        <a:pt x="26553" y="11042"/>
                        <a:pt x="26386" y="10542"/>
                        <a:pt x="26119" y="10075"/>
                      </a:cubicBezTo>
                      <a:cubicBezTo>
                        <a:pt x="25986" y="9841"/>
                        <a:pt x="25852" y="9641"/>
                        <a:pt x="25585" y="9341"/>
                      </a:cubicBezTo>
                      <a:cubicBezTo>
                        <a:pt x="25418" y="9141"/>
                        <a:pt x="25252" y="9007"/>
                        <a:pt x="25052" y="8840"/>
                      </a:cubicBezTo>
                      <a:cubicBezTo>
                        <a:pt x="24718" y="8540"/>
                        <a:pt x="24284" y="8373"/>
                        <a:pt x="23917" y="8207"/>
                      </a:cubicBezTo>
                      <a:cubicBezTo>
                        <a:pt x="23550" y="8040"/>
                        <a:pt x="23150" y="7906"/>
                        <a:pt x="22750" y="7806"/>
                      </a:cubicBezTo>
                      <a:lnTo>
                        <a:pt x="22583" y="7740"/>
                      </a:lnTo>
                      <a:cubicBezTo>
                        <a:pt x="22116" y="7640"/>
                        <a:pt x="21649" y="7473"/>
                        <a:pt x="21249" y="7306"/>
                      </a:cubicBezTo>
                      <a:cubicBezTo>
                        <a:pt x="20949" y="7173"/>
                        <a:pt x="20715" y="7006"/>
                        <a:pt x="20448" y="6839"/>
                      </a:cubicBezTo>
                      <a:cubicBezTo>
                        <a:pt x="20281" y="6706"/>
                        <a:pt x="20148" y="6539"/>
                        <a:pt x="20048" y="6372"/>
                      </a:cubicBezTo>
                      <a:cubicBezTo>
                        <a:pt x="19915" y="6205"/>
                        <a:pt x="19814" y="6005"/>
                        <a:pt x="19748" y="5838"/>
                      </a:cubicBezTo>
                      <a:lnTo>
                        <a:pt x="19614" y="5338"/>
                      </a:lnTo>
                      <a:cubicBezTo>
                        <a:pt x="19581" y="4971"/>
                        <a:pt x="19614" y="4571"/>
                        <a:pt x="19614" y="4204"/>
                      </a:cubicBezTo>
                      <a:lnTo>
                        <a:pt x="19614" y="3970"/>
                      </a:lnTo>
                      <a:cubicBezTo>
                        <a:pt x="19614" y="3503"/>
                        <a:pt x="19614" y="2970"/>
                        <a:pt x="19481" y="2402"/>
                      </a:cubicBezTo>
                      <a:cubicBezTo>
                        <a:pt x="19381" y="1902"/>
                        <a:pt x="19114" y="1502"/>
                        <a:pt x="18714" y="1068"/>
                      </a:cubicBezTo>
                      <a:cubicBezTo>
                        <a:pt x="18413" y="801"/>
                        <a:pt x="18147" y="568"/>
                        <a:pt x="17880" y="401"/>
                      </a:cubicBezTo>
                      <a:cubicBezTo>
                        <a:pt x="17580" y="234"/>
                        <a:pt x="17313" y="134"/>
                        <a:pt x="17046" y="67"/>
                      </a:cubicBezTo>
                      <a:cubicBezTo>
                        <a:pt x="16879" y="34"/>
                        <a:pt x="16746" y="34"/>
                        <a:pt x="16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3" name="Google Shape;4383;p27"/>
                <p:cNvSpPr/>
                <p:nvPr/>
              </p:nvSpPr>
              <p:spPr>
                <a:xfrm>
                  <a:off x="1005525" y="4529525"/>
                  <a:ext cx="155125" cy="687500"/>
                </a:xfrm>
                <a:custGeom>
                  <a:avLst/>
                  <a:gdLst/>
                  <a:ahLst/>
                  <a:cxnLst/>
                  <a:rect l="l" t="t" r="r" b="b"/>
                  <a:pathLst>
                    <a:path w="6205" h="27500" extrusionOk="0">
                      <a:moveTo>
                        <a:pt x="6038" y="0"/>
                      </a:moveTo>
                      <a:cubicBezTo>
                        <a:pt x="6071" y="67"/>
                        <a:pt x="6004" y="167"/>
                        <a:pt x="6004" y="234"/>
                      </a:cubicBezTo>
                      <a:cubicBezTo>
                        <a:pt x="5904" y="901"/>
                        <a:pt x="5838" y="1568"/>
                        <a:pt x="5737" y="2302"/>
                      </a:cubicBezTo>
                      <a:cubicBezTo>
                        <a:pt x="5671" y="2969"/>
                        <a:pt x="5571" y="3670"/>
                        <a:pt x="5437" y="4337"/>
                      </a:cubicBezTo>
                      <a:cubicBezTo>
                        <a:pt x="5237" y="5704"/>
                        <a:pt x="5070" y="7105"/>
                        <a:pt x="4870" y="8506"/>
                      </a:cubicBezTo>
                      <a:lnTo>
                        <a:pt x="4870" y="8406"/>
                      </a:lnTo>
                      <a:cubicBezTo>
                        <a:pt x="4837" y="8540"/>
                        <a:pt x="4837" y="8706"/>
                        <a:pt x="4770" y="8840"/>
                      </a:cubicBezTo>
                      <a:lnTo>
                        <a:pt x="4770" y="8773"/>
                      </a:lnTo>
                      <a:cubicBezTo>
                        <a:pt x="4737" y="9040"/>
                        <a:pt x="4703" y="9340"/>
                        <a:pt x="4670" y="9574"/>
                      </a:cubicBezTo>
                      <a:lnTo>
                        <a:pt x="4670" y="9707"/>
                      </a:lnTo>
                      <a:lnTo>
                        <a:pt x="4670" y="9841"/>
                      </a:lnTo>
                      <a:cubicBezTo>
                        <a:pt x="4670" y="9907"/>
                        <a:pt x="4670" y="9941"/>
                        <a:pt x="4603" y="10041"/>
                      </a:cubicBezTo>
                      <a:cubicBezTo>
                        <a:pt x="4570" y="10208"/>
                        <a:pt x="4570" y="10341"/>
                        <a:pt x="4537" y="10508"/>
                      </a:cubicBezTo>
                      <a:cubicBezTo>
                        <a:pt x="4370" y="11575"/>
                        <a:pt x="4170" y="12709"/>
                        <a:pt x="3936" y="13777"/>
                      </a:cubicBezTo>
                      <a:cubicBezTo>
                        <a:pt x="3736" y="14878"/>
                        <a:pt x="3503" y="15945"/>
                        <a:pt x="3236" y="17046"/>
                      </a:cubicBezTo>
                      <a:cubicBezTo>
                        <a:pt x="3002" y="18147"/>
                        <a:pt x="2735" y="19181"/>
                        <a:pt x="2402" y="20248"/>
                      </a:cubicBezTo>
                      <a:cubicBezTo>
                        <a:pt x="2068" y="21382"/>
                        <a:pt x="1735" y="22516"/>
                        <a:pt x="1334" y="23650"/>
                      </a:cubicBezTo>
                      <a:lnTo>
                        <a:pt x="701" y="25252"/>
                      </a:lnTo>
                      <a:cubicBezTo>
                        <a:pt x="600" y="25518"/>
                        <a:pt x="500" y="25752"/>
                        <a:pt x="367" y="26052"/>
                      </a:cubicBezTo>
                      <a:cubicBezTo>
                        <a:pt x="234" y="26352"/>
                        <a:pt x="167" y="26586"/>
                        <a:pt x="33" y="26886"/>
                      </a:cubicBezTo>
                      <a:cubicBezTo>
                        <a:pt x="0" y="26953"/>
                        <a:pt x="0" y="27053"/>
                        <a:pt x="33" y="27120"/>
                      </a:cubicBezTo>
                      <a:cubicBezTo>
                        <a:pt x="67" y="27253"/>
                        <a:pt x="167" y="27386"/>
                        <a:pt x="234" y="27420"/>
                      </a:cubicBezTo>
                      <a:cubicBezTo>
                        <a:pt x="307" y="27475"/>
                        <a:pt x="380" y="27500"/>
                        <a:pt x="448" y="27500"/>
                      </a:cubicBezTo>
                      <a:cubicBezTo>
                        <a:pt x="504" y="27500"/>
                        <a:pt x="555" y="27483"/>
                        <a:pt x="600" y="27453"/>
                      </a:cubicBezTo>
                      <a:cubicBezTo>
                        <a:pt x="734" y="27420"/>
                        <a:pt x="867" y="27353"/>
                        <a:pt x="901" y="27253"/>
                      </a:cubicBezTo>
                      <a:cubicBezTo>
                        <a:pt x="1034" y="27020"/>
                        <a:pt x="1101" y="26786"/>
                        <a:pt x="1234" y="26553"/>
                      </a:cubicBezTo>
                      <a:cubicBezTo>
                        <a:pt x="1368" y="26252"/>
                        <a:pt x="1501" y="26019"/>
                        <a:pt x="1601" y="25719"/>
                      </a:cubicBezTo>
                      <a:cubicBezTo>
                        <a:pt x="1835" y="25218"/>
                        <a:pt x="2035" y="24718"/>
                        <a:pt x="2202" y="24218"/>
                      </a:cubicBezTo>
                      <a:cubicBezTo>
                        <a:pt x="2569" y="23183"/>
                        <a:pt x="2902" y="22183"/>
                        <a:pt x="3169" y="21082"/>
                      </a:cubicBezTo>
                      <a:cubicBezTo>
                        <a:pt x="3436" y="20048"/>
                        <a:pt x="3703" y="18947"/>
                        <a:pt x="3936" y="17880"/>
                      </a:cubicBezTo>
                      <a:cubicBezTo>
                        <a:pt x="4203" y="16779"/>
                        <a:pt x="4370" y="15711"/>
                        <a:pt x="4537" y="14577"/>
                      </a:cubicBezTo>
                      <a:lnTo>
                        <a:pt x="4670" y="13710"/>
                      </a:lnTo>
                      <a:cubicBezTo>
                        <a:pt x="4837" y="12576"/>
                        <a:pt x="5004" y="11508"/>
                        <a:pt x="5104" y="10374"/>
                      </a:cubicBezTo>
                      <a:cubicBezTo>
                        <a:pt x="5170" y="10208"/>
                        <a:pt x="5170" y="10041"/>
                        <a:pt x="5204" y="9841"/>
                      </a:cubicBezTo>
                      <a:lnTo>
                        <a:pt x="5204" y="9774"/>
                      </a:lnTo>
                      <a:cubicBezTo>
                        <a:pt x="5337" y="8873"/>
                        <a:pt x="5404" y="8006"/>
                        <a:pt x="5504" y="7072"/>
                      </a:cubicBezTo>
                      <a:cubicBezTo>
                        <a:pt x="5604" y="6005"/>
                        <a:pt x="5704" y="4904"/>
                        <a:pt x="5838" y="3836"/>
                      </a:cubicBezTo>
                      <a:cubicBezTo>
                        <a:pt x="5871" y="3269"/>
                        <a:pt x="5938" y="2736"/>
                        <a:pt x="6004" y="2202"/>
                      </a:cubicBezTo>
                      <a:cubicBezTo>
                        <a:pt x="6038" y="1668"/>
                        <a:pt x="6104" y="1168"/>
                        <a:pt x="6171" y="601"/>
                      </a:cubicBezTo>
                      <a:cubicBezTo>
                        <a:pt x="6171" y="434"/>
                        <a:pt x="6204" y="334"/>
                        <a:pt x="6204" y="167"/>
                      </a:cubicBezTo>
                      <a:cubicBezTo>
                        <a:pt x="6204" y="67"/>
                        <a:pt x="6104" y="0"/>
                        <a:pt x="60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4" name="Google Shape;4384;p27"/>
                <p:cNvSpPr/>
                <p:nvPr/>
              </p:nvSpPr>
              <p:spPr>
                <a:xfrm>
                  <a:off x="919625" y="4749675"/>
                  <a:ext cx="177650" cy="241200"/>
                </a:xfrm>
                <a:custGeom>
                  <a:avLst/>
                  <a:gdLst/>
                  <a:ahLst/>
                  <a:cxnLst/>
                  <a:rect l="l" t="t" r="r" b="b"/>
                  <a:pathLst>
                    <a:path w="7106" h="9648" extrusionOk="0">
                      <a:moveTo>
                        <a:pt x="100" y="1"/>
                      </a:moveTo>
                      <a:cubicBezTo>
                        <a:pt x="34" y="34"/>
                        <a:pt x="0" y="67"/>
                        <a:pt x="0" y="101"/>
                      </a:cubicBezTo>
                      <a:cubicBezTo>
                        <a:pt x="134" y="534"/>
                        <a:pt x="267" y="935"/>
                        <a:pt x="367" y="1335"/>
                      </a:cubicBezTo>
                      <a:lnTo>
                        <a:pt x="868" y="2569"/>
                      </a:lnTo>
                      <a:cubicBezTo>
                        <a:pt x="1268" y="3436"/>
                        <a:pt x="1768" y="4270"/>
                        <a:pt x="2269" y="5104"/>
                      </a:cubicBezTo>
                      <a:cubicBezTo>
                        <a:pt x="2502" y="5538"/>
                        <a:pt x="2802" y="5938"/>
                        <a:pt x="3102" y="6338"/>
                      </a:cubicBezTo>
                      <a:cubicBezTo>
                        <a:pt x="3369" y="6705"/>
                        <a:pt x="3670" y="7072"/>
                        <a:pt x="4003" y="7439"/>
                      </a:cubicBezTo>
                      <a:cubicBezTo>
                        <a:pt x="4337" y="7773"/>
                        <a:pt x="4670" y="8173"/>
                        <a:pt x="5004" y="8440"/>
                      </a:cubicBezTo>
                      <a:cubicBezTo>
                        <a:pt x="5337" y="8740"/>
                        <a:pt x="5671" y="9040"/>
                        <a:pt x="6038" y="9274"/>
                      </a:cubicBezTo>
                      <a:cubicBezTo>
                        <a:pt x="6138" y="9374"/>
                        <a:pt x="6271" y="9407"/>
                        <a:pt x="6338" y="9441"/>
                      </a:cubicBezTo>
                      <a:cubicBezTo>
                        <a:pt x="6371" y="9474"/>
                        <a:pt x="6438" y="9474"/>
                        <a:pt x="6472" y="9541"/>
                      </a:cubicBezTo>
                      <a:cubicBezTo>
                        <a:pt x="6505" y="9574"/>
                        <a:pt x="6605" y="9574"/>
                        <a:pt x="6638" y="9607"/>
                      </a:cubicBezTo>
                      <a:cubicBezTo>
                        <a:pt x="6684" y="9635"/>
                        <a:pt x="6730" y="9647"/>
                        <a:pt x="6774" y="9647"/>
                      </a:cubicBezTo>
                      <a:cubicBezTo>
                        <a:pt x="6889" y="9647"/>
                        <a:pt x="6990" y="9561"/>
                        <a:pt x="7039" y="9441"/>
                      </a:cubicBezTo>
                      <a:cubicBezTo>
                        <a:pt x="7105" y="9374"/>
                        <a:pt x="7105" y="9274"/>
                        <a:pt x="7039" y="9207"/>
                      </a:cubicBezTo>
                      <a:cubicBezTo>
                        <a:pt x="7005" y="9107"/>
                        <a:pt x="6972" y="9074"/>
                        <a:pt x="6872" y="9040"/>
                      </a:cubicBezTo>
                      <a:cubicBezTo>
                        <a:pt x="6672" y="8874"/>
                        <a:pt x="6438" y="8707"/>
                        <a:pt x="6171" y="8573"/>
                      </a:cubicBezTo>
                      <a:cubicBezTo>
                        <a:pt x="5938" y="8407"/>
                        <a:pt x="5671" y="8240"/>
                        <a:pt x="5437" y="8040"/>
                      </a:cubicBezTo>
                      <a:cubicBezTo>
                        <a:pt x="4937" y="7639"/>
                        <a:pt x="4470" y="7206"/>
                        <a:pt x="4003" y="6739"/>
                      </a:cubicBezTo>
                      <a:cubicBezTo>
                        <a:pt x="3770" y="6472"/>
                        <a:pt x="3536" y="6205"/>
                        <a:pt x="3303" y="5938"/>
                      </a:cubicBezTo>
                      <a:cubicBezTo>
                        <a:pt x="3036" y="5638"/>
                        <a:pt x="2836" y="5371"/>
                        <a:pt x="2635" y="5071"/>
                      </a:cubicBezTo>
                      <a:cubicBezTo>
                        <a:pt x="2435" y="4771"/>
                        <a:pt x="2202" y="4437"/>
                        <a:pt x="2002" y="4137"/>
                      </a:cubicBezTo>
                      <a:cubicBezTo>
                        <a:pt x="1802" y="3870"/>
                        <a:pt x="1635" y="3536"/>
                        <a:pt x="1468" y="3236"/>
                      </a:cubicBezTo>
                      <a:cubicBezTo>
                        <a:pt x="1168" y="2736"/>
                        <a:pt x="934" y="2202"/>
                        <a:pt x="701" y="1635"/>
                      </a:cubicBezTo>
                      <a:cubicBezTo>
                        <a:pt x="501" y="1101"/>
                        <a:pt x="300" y="601"/>
                        <a:pt x="167" y="34"/>
                      </a:cubicBezTo>
                      <a:cubicBezTo>
                        <a:pt x="200" y="1"/>
                        <a:pt x="167" y="1"/>
                        <a:pt x="1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5" name="Google Shape;4385;p27"/>
                <p:cNvSpPr/>
                <p:nvPr/>
              </p:nvSpPr>
              <p:spPr>
                <a:xfrm>
                  <a:off x="819550" y="4946475"/>
                  <a:ext cx="229350" cy="219775"/>
                </a:xfrm>
                <a:custGeom>
                  <a:avLst/>
                  <a:gdLst/>
                  <a:ahLst/>
                  <a:cxnLst/>
                  <a:rect l="l" t="t" r="r" b="b"/>
                  <a:pathLst>
                    <a:path w="9174" h="8791" extrusionOk="0">
                      <a:moveTo>
                        <a:pt x="234" y="1"/>
                      </a:moveTo>
                      <a:cubicBezTo>
                        <a:pt x="201" y="134"/>
                        <a:pt x="167" y="134"/>
                        <a:pt x="167" y="134"/>
                      </a:cubicBezTo>
                      <a:cubicBezTo>
                        <a:pt x="100" y="168"/>
                        <a:pt x="0" y="301"/>
                        <a:pt x="34" y="368"/>
                      </a:cubicBezTo>
                      <a:cubicBezTo>
                        <a:pt x="834" y="2036"/>
                        <a:pt x="1968" y="3537"/>
                        <a:pt x="3203" y="4871"/>
                      </a:cubicBezTo>
                      <a:cubicBezTo>
                        <a:pt x="3870" y="5571"/>
                        <a:pt x="4637" y="6305"/>
                        <a:pt x="5438" y="6906"/>
                      </a:cubicBezTo>
                      <a:cubicBezTo>
                        <a:pt x="6171" y="7506"/>
                        <a:pt x="6905" y="8073"/>
                        <a:pt x="7739" y="8474"/>
                      </a:cubicBezTo>
                      <a:cubicBezTo>
                        <a:pt x="7873" y="8507"/>
                        <a:pt x="8006" y="8574"/>
                        <a:pt x="8140" y="8640"/>
                      </a:cubicBezTo>
                      <a:cubicBezTo>
                        <a:pt x="8273" y="8674"/>
                        <a:pt x="8373" y="8707"/>
                        <a:pt x="8540" y="8740"/>
                      </a:cubicBezTo>
                      <a:lnTo>
                        <a:pt x="8573" y="8740"/>
                      </a:lnTo>
                      <a:cubicBezTo>
                        <a:pt x="8623" y="8774"/>
                        <a:pt x="8682" y="8790"/>
                        <a:pt x="8736" y="8790"/>
                      </a:cubicBezTo>
                      <a:cubicBezTo>
                        <a:pt x="8790" y="8790"/>
                        <a:pt x="8840" y="8774"/>
                        <a:pt x="8873" y="8740"/>
                      </a:cubicBezTo>
                      <a:cubicBezTo>
                        <a:pt x="8973" y="8707"/>
                        <a:pt x="9040" y="8640"/>
                        <a:pt x="9074" y="8540"/>
                      </a:cubicBezTo>
                      <a:cubicBezTo>
                        <a:pt x="9174" y="8373"/>
                        <a:pt x="9074" y="8140"/>
                        <a:pt x="8907" y="8040"/>
                      </a:cubicBezTo>
                      <a:lnTo>
                        <a:pt x="8673" y="7906"/>
                      </a:lnTo>
                      <a:cubicBezTo>
                        <a:pt x="8540" y="7873"/>
                        <a:pt x="8473" y="7840"/>
                        <a:pt x="8340" y="7740"/>
                      </a:cubicBezTo>
                      <a:cubicBezTo>
                        <a:pt x="8140" y="7640"/>
                        <a:pt x="7873" y="7540"/>
                        <a:pt x="7673" y="7406"/>
                      </a:cubicBezTo>
                      <a:cubicBezTo>
                        <a:pt x="7239" y="7206"/>
                        <a:pt x="6839" y="6972"/>
                        <a:pt x="6405" y="6706"/>
                      </a:cubicBezTo>
                      <a:lnTo>
                        <a:pt x="6472" y="6706"/>
                      </a:lnTo>
                      <a:cubicBezTo>
                        <a:pt x="6472" y="6706"/>
                        <a:pt x="6405" y="6706"/>
                        <a:pt x="6405" y="6672"/>
                      </a:cubicBezTo>
                      <a:cubicBezTo>
                        <a:pt x="6405" y="6672"/>
                        <a:pt x="6372" y="6672"/>
                        <a:pt x="6372" y="6606"/>
                      </a:cubicBezTo>
                      <a:lnTo>
                        <a:pt x="6405" y="6606"/>
                      </a:lnTo>
                      <a:cubicBezTo>
                        <a:pt x="5204" y="5838"/>
                        <a:pt x="4137" y="4871"/>
                        <a:pt x="3136" y="3837"/>
                      </a:cubicBezTo>
                      <a:cubicBezTo>
                        <a:pt x="2202" y="2836"/>
                        <a:pt x="1368" y="1735"/>
                        <a:pt x="701" y="568"/>
                      </a:cubicBezTo>
                      <a:cubicBezTo>
                        <a:pt x="701" y="568"/>
                        <a:pt x="701" y="535"/>
                        <a:pt x="668" y="535"/>
                      </a:cubicBezTo>
                      <a:lnTo>
                        <a:pt x="668" y="568"/>
                      </a:lnTo>
                      <a:cubicBezTo>
                        <a:pt x="567" y="401"/>
                        <a:pt x="501" y="301"/>
                        <a:pt x="434" y="101"/>
                      </a:cubicBezTo>
                      <a:cubicBezTo>
                        <a:pt x="367" y="34"/>
                        <a:pt x="301" y="1"/>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6" name="Google Shape;4386;p27"/>
                <p:cNvSpPr/>
                <p:nvPr/>
              </p:nvSpPr>
              <p:spPr>
                <a:xfrm>
                  <a:off x="1048050" y="4658150"/>
                  <a:ext cx="89250" cy="116875"/>
                </a:xfrm>
                <a:custGeom>
                  <a:avLst/>
                  <a:gdLst/>
                  <a:ahLst/>
                  <a:cxnLst/>
                  <a:rect l="l" t="t" r="r" b="b"/>
                  <a:pathLst>
                    <a:path w="3570" h="4675" extrusionOk="0">
                      <a:moveTo>
                        <a:pt x="75" y="1"/>
                      </a:moveTo>
                      <a:cubicBezTo>
                        <a:pt x="67" y="1"/>
                        <a:pt x="67" y="9"/>
                        <a:pt x="67" y="26"/>
                      </a:cubicBezTo>
                      <a:cubicBezTo>
                        <a:pt x="0" y="59"/>
                        <a:pt x="0" y="92"/>
                        <a:pt x="0" y="192"/>
                      </a:cubicBezTo>
                      <a:cubicBezTo>
                        <a:pt x="167" y="593"/>
                        <a:pt x="334" y="1026"/>
                        <a:pt x="534" y="1427"/>
                      </a:cubicBezTo>
                      <a:cubicBezTo>
                        <a:pt x="734" y="1860"/>
                        <a:pt x="1001" y="2261"/>
                        <a:pt x="1234" y="2661"/>
                      </a:cubicBezTo>
                      <a:cubicBezTo>
                        <a:pt x="1501" y="3028"/>
                        <a:pt x="1802" y="3361"/>
                        <a:pt x="2068" y="3695"/>
                      </a:cubicBezTo>
                      <a:cubicBezTo>
                        <a:pt x="2402" y="4028"/>
                        <a:pt x="2736" y="4395"/>
                        <a:pt x="3169" y="4662"/>
                      </a:cubicBezTo>
                      <a:cubicBezTo>
                        <a:pt x="3186" y="4671"/>
                        <a:pt x="3209" y="4675"/>
                        <a:pt x="3235" y="4675"/>
                      </a:cubicBezTo>
                      <a:cubicBezTo>
                        <a:pt x="3315" y="4675"/>
                        <a:pt x="3428" y="4637"/>
                        <a:pt x="3503" y="4562"/>
                      </a:cubicBezTo>
                      <a:cubicBezTo>
                        <a:pt x="3536" y="4529"/>
                        <a:pt x="3569" y="4429"/>
                        <a:pt x="3536" y="4362"/>
                      </a:cubicBezTo>
                      <a:cubicBezTo>
                        <a:pt x="3536" y="4262"/>
                        <a:pt x="3503" y="4229"/>
                        <a:pt x="3469" y="4195"/>
                      </a:cubicBezTo>
                      <a:cubicBezTo>
                        <a:pt x="3369" y="4095"/>
                        <a:pt x="3236" y="4028"/>
                        <a:pt x="3136" y="3895"/>
                      </a:cubicBezTo>
                      <a:cubicBezTo>
                        <a:pt x="3002" y="3828"/>
                        <a:pt x="2902" y="3728"/>
                        <a:pt x="2769" y="3662"/>
                      </a:cubicBezTo>
                      <a:cubicBezTo>
                        <a:pt x="2535" y="3428"/>
                        <a:pt x="2335" y="3261"/>
                        <a:pt x="2135" y="3028"/>
                      </a:cubicBezTo>
                      <a:lnTo>
                        <a:pt x="2135" y="3028"/>
                      </a:lnTo>
                      <a:lnTo>
                        <a:pt x="2168" y="3061"/>
                      </a:lnTo>
                      <a:cubicBezTo>
                        <a:pt x="2168" y="3061"/>
                        <a:pt x="2168" y="3028"/>
                        <a:pt x="2135" y="3028"/>
                      </a:cubicBezTo>
                      <a:cubicBezTo>
                        <a:pt x="1868" y="2728"/>
                        <a:pt x="1635" y="2427"/>
                        <a:pt x="1401" y="2160"/>
                      </a:cubicBezTo>
                      <a:cubicBezTo>
                        <a:pt x="1168" y="1827"/>
                        <a:pt x="968" y="1460"/>
                        <a:pt x="734" y="1093"/>
                      </a:cubicBezTo>
                      <a:lnTo>
                        <a:pt x="734" y="1160"/>
                      </a:lnTo>
                      <a:cubicBezTo>
                        <a:pt x="567" y="826"/>
                        <a:pt x="401" y="426"/>
                        <a:pt x="234" y="92"/>
                      </a:cubicBezTo>
                      <a:cubicBezTo>
                        <a:pt x="234" y="59"/>
                        <a:pt x="167" y="26"/>
                        <a:pt x="134" y="26"/>
                      </a:cubicBezTo>
                      <a:cubicBezTo>
                        <a:pt x="100" y="9"/>
                        <a:pt x="84" y="1"/>
                        <a:pt x="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7" name="Google Shape;4387;p27"/>
                <p:cNvSpPr/>
                <p:nvPr/>
              </p:nvSpPr>
              <p:spPr>
                <a:xfrm>
                  <a:off x="1108075" y="4555375"/>
                  <a:ext cx="45075" cy="68600"/>
                </a:xfrm>
                <a:custGeom>
                  <a:avLst/>
                  <a:gdLst/>
                  <a:ahLst/>
                  <a:cxnLst/>
                  <a:rect l="l" t="t" r="r" b="b"/>
                  <a:pathLst>
                    <a:path w="1803" h="2744" extrusionOk="0">
                      <a:moveTo>
                        <a:pt x="101" y="0"/>
                      </a:moveTo>
                      <a:cubicBezTo>
                        <a:pt x="1" y="34"/>
                        <a:pt x="1" y="134"/>
                        <a:pt x="1" y="167"/>
                      </a:cubicBezTo>
                      <a:cubicBezTo>
                        <a:pt x="101" y="367"/>
                        <a:pt x="168" y="634"/>
                        <a:pt x="268" y="834"/>
                      </a:cubicBezTo>
                      <a:cubicBezTo>
                        <a:pt x="335" y="1034"/>
                        <a:pt x="468" y="1301"/>
                        <a:pt x="601" y="1501"/>
                      </a:cubicBezTo>
                      <a:cubicBezTo>
                        <a:pt x="835" y="1935"/>
                        <a:pt x="1135" y="2335"/>
                        <a:pt x="1469" y="2669"/>
                      </a:cubicBezTo>
                      <a:cubicBezTo>
                        <a:pt x="1519" y="2719"/>
                        <a:pt x="1569" y="2744"/>
                        <a:pt x="1615" y="2744"/>
                      </a:cubicBezTo>
                      <a:cubicBezTo>
                        <a:pt x="1660" y="2744"/>
                        <a:pt x="1702" y="2719"/>
                        <a:pt x="1736" y="2669"/>
                      </a:cubicBezTo>
                      <a:cubicBezTo>
                        <a:pt x="1769" y="2636"/>
                        <a:pt x="1802" y="2602"/>
                        <a:pt x="1802" y="2535"/>
                      </a:cubicBezTo>
                      <a:cubicBezTo>
                        <a:pt x="1802" y="2502"/>
                        <a:pt x="1802" y="2435"/>
                        <a:pt x="1769" y="2369"/>
                      </a:cubicBezTo>
                      <a:cubicBezTo>
                        <a:pt x="1635" y="2269"/>
                        <a:pt x="1569" y="2135"/>
                        <a:pt x="1435" y="2002"/>
                      </a:cubicBezTo>
                      <a:cubicBezTo>
                        <a:pt x="1302" y="1868"/>
                        <a:pt x="1202" y="1768"/>
                        <a:pt x="1102" y="1635"/>
                      </a:cubicBezTo>
                      <a:cubicBezTo>
                        <a:pt x="868" y="1368"/>
                        <a:pt x="668" y="1101"/>
                        <a:pt x="501" y="801"/>
                      </a:cubicBezTo>
                      <a:lnTo>
                        <a:pt x="501" y="834"/>
                      </a:lnTo>
                      <a:cubicBezTo>
                        <a:pt x="368" y="634"/>
                        <a:pt x="301" y="367"/>
                        <a:pt x="201" y="134"/>
                      </a:cubicBezTo>
                      <a:cubicBezTo>
                        <a:pt x="201" y="100"/>
                        <a:pt x="134" y="34"/>
                        <a:pt x="101" y="34"/>
                      </a:cubicBezTo>
                      <a:cubicBezTo>
                        <a:pt x="134" y="0"/>
                        <a:pt x="134"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8" name="Google Shape;4388;p27"/>
                <p:cNvSpPr/>
                <p:nvPr/>
              </p:nvSpPr>
              <p:spPr>
                <a:xfrm>
                  <a:off x="1145625" y="4554125"/>
                  <a:ext cx="61725" cy="71325"/>
                </a:xfrm>
                <a:custGeom>
                  <a:avLst/>
                  <a:gdLst/>
                  <a:ahLst/>
                  <a:cxnLst/>
                  <a:rect l="l" t="t" r="r" b="b"/>
                  <a:pathLst>
                    <a:path w="2469" h="2853" extrusionOk="0">
                      <a:moveTo>
                        <a:pt x="2235" y="0"/>
                      </a:moveTo>
                      <a:cubicBezTo>
                        <a:pt x="2210" y="0"/>
                        <a:pt x="2185" y="17"/>
                        <a:pt x="2168" y="50"/>
                      </a:cubicBezTo>
                      <a:lnTo>
                        <a:pt x="1801" y="684"/>
                      </a:lnTo>
                      <a:cubicBezTo>
                        <a:pt x="1635" y="884"/>
                        <a:pt x="1468" y="1151"/>
                        <a:pt x="1301" y="1351"/>
                      </a:cubicBezTo>
                      <a:cubicBezTo>
                        <a:pt x="1134" y="1518"/>
                        <a:pt x="1001" y="1718"/>
                        <a:pt x="801" y="1885"/>
                      </a:cubicBezTo>
                      <a:cubicBezTo>
                        <a:pt x="634" y="2052"/>
                        <a:pt x="434" y="2219"/>
                        <a:pt x="267" y="2352"/>
                      </a:cubicBezTo>
                      <a:cubicBezTo>
                        <a:pt x="234" y="2385"/>
                        <a:pt x="133" y="2419"/>
                        <a:pt x="100" y="2485"/>
                      </a:cubicBezTo>
                      <a:cubicBezTo>
                        <a:pt x="67" y="2519"/>
                        <a:pt x="0" y="2552"/>
                        <a:pt x="0" y="2585"/>
                      </a:cubicBezTo>
                      <a:lnTo>
                        <a:pt x="0" y="2752"/>
                      </a:lnTo>
                      <a:cubicBezTo>
                        <a:pt x="67" y="2819"/>
                        <a:pt x="100" y="2852"/>
                        <a:pt x="133" y="2852"/>
                      </a:cubicBezTo>
                      <a:lnTo>
                        <a:pt x="300" y="2852"/>
                      </a:lnTo>
                      <a:cubicBezTo>
                        <a:pt x="500" y="2686"/>
                        <a:pt x="734" y="2519"/>
                        <a:pt x="901" y="2352"/>
                      </a:cubicBezTo>
                      <a:cubicBezTo>
                        <a:pt x="1101" y="2152"/>
                        <a:pt x="1268" y="1918"/>
                        <a:pt x="1468" y="1685"/>
                      </a:cubicBezTo>
                      <a:cubicBezTo>
                        <a:pt x="1835" y="1218"/>
                        <a:pt x="2135" y="717"/>
                        <a:pt x="2435" y="217"/>
                      </a:cubicBezTo>
                      <a:cubicBezTo>
                        <a:pt x="2468" y="150"/>
                        <a:pt x="2435" y="50"/>
                        <a:pt x="2402" y="50"/>
                      </a:cubicBezTo>
                      <a:lnTo>
                        <a:pt x="2302" y="50"/>
                      </a:lnTo>
                      <a:cubicBezTo>
                        <a:pt x="2285" y="17"/>
                        <a:pt x="2260" y="0"/>
                        <a:pt x="2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9" name="Google Shape;4389;p27"/>
                <p:cNvSpPr/>
                <p:nvPr/>
              </p:nvSpPr>
              <p:spPr>
                <a:xfrm>
                  <a:off x="1127275" y="4675450"/>
                  <a:ext cx="116775" cy="104250"/>
                </a:xfrm>
                <a:custGeom>
                  <a:avLst/>
                  <a:gdLst/>
                  <a:ahLst/>
                  <a:cxnLst/>
                  <a:rect l="l" t="t" r="r" b="b"/>
                  <a:pathLst>
                    <a:path w="4671" h="4170" extrusionOk="0">
                      <a:moveTo>
                        <a:pt x="4503" y="1"/>
                      </a:moveTo>
                      <a:cubicBezTo>
                        <a:pt x="4403" y="1"/>
                        <a:pt x="4337" y="1"/>
                        <a:pt x="4337" y="34"/>
                      </a:cubicBezTo>
                      <a:cubicBezTo>
                        <a:pt x="4337" y="67"/>
                        <a:pt x="4303" y="67"/>
                        <a:pt x="4303" y="134"/>
                      </a:cubicBezTo>
                      <a:lnTo>
                        <a:pt x="4303" y="168"/>
                      </a:lnTo>
                      <a:cubicBezTo>
                        <a:pt x="3970" y="568"/>
                        <a:pt x="3536" y="1001"/>
                        <a:pt x="3169" y="1402"/>
                      </a:cubicBezTo>
                      <a:cubicBezTo>
                        <a:pt x="2802" y="1835"/>
                        <a:pt x="2335" y="2169"/>
                        <a:pt x="1868" y="2503"/>
                      </a:cubicBezTo>
                      <a:lnTo>
                        <a:pt x="1902" y="2503"/>
                      </a:lnTo>
                      <a:cubicBezTo>
                        <a:pt x="1902" y="2503"/>
                        <a:pt x="1868" y="2503"/>
                        <a:pt x="1868" y="2536"/>
                      </a:cubicBezTo>
                      <a:cubicBezTo>
                        <a:pt x="1635" y="2703"/>
                        <a:pt x="1368" y="2903"/>
                        <a:pt x="1068" y="3070"/>
                      </a:cubicBezTo>
                      <a:lnTo>
                        <a:pt x="200" y="3570"/>
                      </a:lnTo>
                      <a:cubicBezTo>
                        <a:pt x="34" y="3670"/>
                        <a:pt x="0" y="3870"/>
                        <a:pt x="67" y="4004"/>
                      </a:cubicBezTo>
                      <a:cubicBezTo>
                        <a:pt x="135" y="4118"/>
                        <a:pt x="235" y="4169"/>
                        <a:pt x="344" y="4169"/>
                      </a:cubicBezTo>
                      <a:cubicBezTo>
                        <a:pt x="395" y="4169"/>
                        <a:pt x="448" y="4158"/>
                        <a:pt x="501" y="4137"/>
                      </a:cubicBezTo>
                      <a:cubicBezTo>
                        <a:pt x="901" y="3904"/>
                        <a:pt x="1301" y="3670"/>
                        <a:pt x="1668" y="3370"/>
                      </a:cubicBezTo>
                      <a:cubicBezTo>
                        <a:pt x="2035" y="3070"/>
                        <a:pt x="2402" y="2736"/>
                        <a:pt x="2735" y="2402"/>
                      </a:cubicBezTo>
                      <a:cubicBezTo>
                        <a:pt x="3403" y="1735"/>
                        <a:pt x="4003" y="1001"/>
                        <a:pt x="4637" y="234"/>
                      </a:cubicBezTo>
                      <a:cubicBezTo>
                        <a:pt x="4670" y="168"/>
                        <a:pt x="4637" y="67"/>
                        <a:pt x="4570" y="34"/>
                      </a:cubicBezTo>
                      <a:cubicBezTo>
                        <a:pt x="4537" y="34"/>
                        <a:pt x="4537" y="1"/>
                        <a:pt x="4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0" name="Google Shape;4390;p27"/>
                <p:cNvSpPr/>
                <p:nvPr/>
              </p:nvSpPr>
              <p:spPr>
                <a:xfrm>
                  <a:off x="1089750" y="4781675"/>
                  <a:ext cx="264375" cy="219050"/>
                </a:xfrm>
                <a:custGeom>
                  <a:avLst/>
                  <a:gdLst/>
                  <a:ahLst/>
                  <a:cxnLst/>
                  <a:rect l="l" t="t" r="r" b="b"/>
                  <a:pathLst>
                    <a:path w="10575" h="8762" extrusionOk="0">
                      <a:moveTo>
                        <a:pt x="10464" y="0"/>
                      </a:moveTo>
                      <a:cubicBezTo>
                        <a:pt x="10455" y="0"/>
                        <a:pt x="10438" y="24"/>
                        <a:pt x="10408" y="55"/>
                      </a:cubicBezTo>
                      <a:cubicBezTo>
                        <a:pt x="9907" y="822"/>
                        <a:pt x="9340" y="1623"/>
                        <a:pt x="8740" y="2390"/>
                      </a:cubicBezTo>
                      <a:cubicBezTo>
                        <a:pt x="8206" y="2990"/>
                        <a:pt x="7672" y="3624"/>
                        <a:pt x="7072" y="4258"/>
                      </a:cubicBezTo>
                      <a:cubicBezTo>
                        <a:pt x="6805" y="4558"/>
                        <a:pt x="6471" y="4825"/>
                        <a:pt x="6171" y="5125"/>
                      </a:cubicBezTo>
                      <a:cubicBezTo>
                        <a:pt x="5838" y="5425"/>
                        <a:pt x="5504" y="5659"/>
                        <a:pt x="5170" y="5926"/>
                      </a:cubicBezTo>
                      <a:lnTo>
                        <a:pt x="5204" y="5892"/>
                      </a:lnTo>
                      <a:lnTo>
                        <a:pt x="5204" y="5892"/>
                      </a:lnTo>
                      <a:cubicBezTo>
                        <a:pt x="4370" y="6459"/>
                        <a:pt x="3503" y="6993"/>
                        <a:pt x="2569" y="7393"/>
                      </a:cubicBezTo>
                      <a:cubicBezTo>
                        <a:pt x="2235" y="7493"/>
                        <a:pt x="1868" y="7627"/>
                        <a:pt x="1501" y="7727"/>
                      </a:cubicBezTo>
                      <a:cubicBezTo>
                        <a:pt x="1101" y="7794"/>
                        <a:pt x="801" y="7827"/>
                        <a:pt x="400" y="7927"/>
                      </a:cubicBezTo>
                      <a:cubicBezTo>
                        <a:pt x="267" y="7927"/>
                        <a:pt x="200" y="7960"/>
                        <a:pt x="134" y="8061"/>
                      </a:cubicBezTo>
                      <a:cubicBezTo>
                        <a:pt x="33" y="8127"/>
                        <a:pt x="0" y="8227"/>
                        <a:pt x="0" y="8327"/>
                      </a:cubicBezTo>
                      <a:cubicBezTo>
                        <a:pt x="0" y="8427"/>
                        <a:pt x="33" y="8561"/>
                        <a:pt x="134" y="8628"/>
                      </a:cubicBezTo>
                      <a:cubicBezTo>
                        <a:pt x="200" y="8728"/>
                        <a:pt x="300" y="8761"/>
                        <a:pt x="400" y="8761"/>
                      </a:cubicBezTo>
                      <a:lnTo>
                        <a:pt x="701" y="8761"/>
                      </a:lnTo>
                      <a:cubicBezTo>
                        <a:pt x="834" y="8761"/>
                        <a:pt x="934" y="8728"/>
                        <a:pt x="1034" y="8728"/>
                      </a:cubicBezTo>
                      <a:lnTo>
                        <a:pt x="1668" y="8594"/>
                      </a:lnTo>
                      <a:cubicBezTo>
                        <a:pt x="2068" y="8461"/>
                        <a:pt x="2535" y="8294"/>
                        <a:pt x="2902" y="8094"/>
                      </a:cubicBezTo>
                      <a:cubicBezTo>
                        <a:pt x="3736" y="7660"/>
                        <a:pt x="4537" y="7160"/>
                        <a:pt x="5237" y="6559"/>
                      </a:cubicBezTo>
                      <a:cubicBezTo>
                        <a:pt x="5637" y="6259"/>
                        <a:pt x="5938" y="5926"/>
                        <a:pt x="6338" y="5592"/>
                      </a:cubicBezTo>
                      <a:cubicBezTo>
                        <a:pt x="6672" y="5259"/>
                        <a:pt x="7005" y="4925"/>
                        <a:pt x="7339" y="4558"/>
                      </a:cubicBezTo>
                      <a:cubicBezTo>
                        <a:pt x="7972" y="3824"/>
                        <a:pt x="8540" y="3124"/>
                        <a:pt x="9140" y="2390"/>
                      </a:cubicBezTo>
                      <a:cubicBezTo>
                        <a:pt x="9640" y="1723"/>
                        <a:pt x="10074" y="989"/>
                        <a:pt x="10541" y="288"/>
                      </a:cubicBezTo>
                      <a:cubicBezTo>
                        <a:pt x="10574" y="255"/>
                        <a:pt x="10541" y="155"/>
                        <a:pt x="10508" y="122"/>
                      </a:cubicBezTo>
                      <a:lnTo>
                        <a:pt x="10474" y="122"/>
                      </a:lnTo>
                      <a:cubicBezTo>
                        <a:pt x="10474" y="32"/>
                        <a:pt x="10474" y="0"/>
                        <a:pt x="104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1" name="Google Shape;4391;p27"/>
                <p:cNvSpPr/>
                <p:nvPr/>
              </p:nvSpPr>
              <p:spPr>
                <a:xfrm>
                  <a:off x="1033025" y="5053225"/>
                  <a:ext cx="341950" cy="114275"/>
                </a:xfrm>
                <a:custGeom>
                  <a:avLst/>
                  <a:gdLst/>
                  <a:ahLst/>
                  <a:cxnLst/>
                  <a:rect l="l" t="t" r="r" b="b"/>
                  <a:pathLst>
                    <a:path w="13678" h="4571" extrusionOk="0">
                      <a:moveTo>
                        <a:pt x="13510" y="1"/>
                      </a:moveTo>
                      <a:cubicBezTo>
                        <a:pt x="13510" y="101"/>
                        <a:pt x="13477" y="101"/>
                        <a:pt x="13477" y="134"/>
                      </a:cubicBezTo>
                      <a:cubicBezTo>
                        <a:pt x="12843" y="634"/>
                        <a:pt x="12176" y="1068"/>
                        <a:pt x="11476" y="1468"/>
                      </a:cubicBezTo>
                      <a:lnTo>
                        <a:pt x="11509" y="1468"/>
                      </a:lnTo>
                      <a:cubicBezTo>
                        <a:pt x="10775" y="1902"/>
                        <a:pt x="10008" y="2235"/>
                        <a:pt x="9207" y="2536"/>
                      </a:cubicBezTo>
                      <a:cubicBezTo>
                        <a:pt x="8807" y="2702"/>
                        <a:pt x="8373" y="2803"/>
                        <a:pt x="7973" y="2936"/>
                      </a:cubicBezTo>
                      <a:cubicBezTo>
                        <a:pt x="7540" y="3069"/>
                        <a:pt x="7139" y="3136"/>
                        <a:pt x="6706" y="3270"/>
                      </a:cubicBezTo>
                      <a:cubicBezTo>
                        <a:pt x="5838" y="3470"/>
                        <a:pt x="4971" y="3603"/>
                        <a:pt x="4037" y="3703"/>
                      </a:cubicBezTo>
                      <a:cubicBezTo>
                        <a:pt x="3637" y="3737"/>
                        <a:pt x="3170" y="3737"/>
                        <a:pt x="2769" y="3770"/>
                      </a:cubicBezTo>
                      <a:lnTo>
                        <a:pt x="1068" y="3770"/>
                      </a:lnTo>
                      <a:cubicBezTo>
                        <a:pt x="868" y="3770"/>
                        <a:pt x="701" y="3770"/>
                        <a:pt x="568" y="3737"/>
                      </a:cubicBezTo>
                      <a:cubicBezTo>
                        <a:pt x="434" y="3737"/>
                        <a:pt x="334" y="3737"/>
                        <a:pt x="234" y="3803"/>
                      </a:cubicBezTo>
                      <a:cubicBezTo>
                        <a:pt x="134" y="3903"/>
                        <a:pt x="101" y="3970"/>
                        <a:pt x="34" y="4070"/>
                      </a:cubicBezTo>
                      <a:cubicBezTo>
                        <a:pt x="1" y="4270"/>
                        <a:pt x="168" y="4537"/>
                        <a:pt x="401" y="4537"/>
                      </a:cubicBezTo>
                      <a:cubicBezTo>
                        <a:pt x="601" y="4570"/>
                        <a:pt x="801" y="4570"/>
                        <a:pt x="1068" y="4570"/>
                      </a:cubicBezTo>
                      <a:lnTo>
                        <a:pt x="1835" y="4570"/>
                      </a:lnTo>
                      <a:cubicBezTo>
                        <a:pt x="2302" y="4570"/>
                        <a:pt x="2803" y="4537"/>
                        <a:pt x="3270" y="4470"/>
                      </a:cubicBezTo>
                      <a:cubicBezTo>
                        <a:pt x="3770" y="4437"/>
                        <a:pt x="4237" y="4370"/>
                        <a:pt x="4738" y="4237"/>
                      </a:cubicBezTo>
                      <a:cubicBezTo>
                        <a:pt x="4971" y="4204"/>
                        <a:pt x="5171" y="4137"/>
                        <a:pt x="5438" y="4070"/>
                      </a:cubicBezTo>
                      <a:cubicBezTo>
                        <a:pt x="5672" y="4037"/>
                        <a:pt x="5938" y="3937"/>
                        <a:pt x="6239" y="3870"/>
                      </a:cubicBezTo>
                      <a:cubicBezTo>
                        <a:pt x="6472" y="3770"/>
                        <a:pt x="6672" y="3737"/>
                        <a:pt x="6939" y="3636"/>
                      </a:cubicBezTo>
                      <a:lnTo>
                        <a:pt x="7673" y="3403"/>
                      </a:lnTo>
                      <a:cubicBezTo>
                        <a:pt x="8140" y="3236"/>
                        <a:pt x="8640" y="3069"/>
                        <a:pt x="9107" y="2869"/>
                      </a:cubicBezTo>
                      <a:cubicBezTo>
                        <a:pt x="10008" y="2469"/>
                        <a:pt x="10909" y="2069"/>
                        <a:pt x="11743" y="1568"/>
                      </a:cubicBezTo>
                      <a:cubicBezTo>
                        <a:pt x="12410" y="1201"/>
                        <a:pt x="13010" y="734"/>
                        <a:pt x="13611" y="267"/>
                      </a:cubicBezTo>
                      <a:cubicBezTo>
                        <a:pt x="13644" y="234"/>
                        <a:pt x="13677" y="134"/>
                        <a:pt x="13644" y="67"/>
                      </a:cubicBezTo>
                      <a:cubicBezTo>
                        <a:pt x="13611" y="1"/>
                        <a:pt x="13577" y="1"/>
                        <a:pt x="135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2" name="Google Shape;4392;p27"/>
                <p:cNvSpPr/>
                <p:nvPr/>
              </p:nvSpPr>
              <p:spPr>
                <a:xfrm>
                  <a:off x="1082225" y="4676300"/>
                  <a:ext cx="20050" cy="20025"/>
                </a:xfrm>
                <a:custGeom>
                  <a:avLst/>
                  <a:gdLst/>
                  <a:ahLst/>
                  <a:cxnLst/>
                  <a:rect l="l" t="t" r="r" b="b"/>
                  <a:pathLst>
                    <a:path w="802" h="801" extrusionOk="0">
                      <a:moveTo>
                        <a:pt x="435" y="0"/>
                      </a:moveTo>
                      <a:cubicBezTo>
                        <a:pt x="201" y="0"/>
                        <a:pt x="1" y="134"/>
                        <a:pt x="1" y="367"/>
                      </a:cubicBezTo>
                      <a:cubicBezTo>
                        <a:pt x="1" y="601"/>
                        <a:pt x="168" y="801"/>
                        <a:pt x="368" y="801"/>
                      </a:cubicBezTo>
                      <a:cubicBezTo>
                        <a:pt x="601" y="801"/>
                        <a:pt x="801" y="634"/>
                        <a:pt x="801" y="434"/>
                      </a:cubicBezTo>
                      <a:cubicBezTo>
                        <a:pt x="801" y="200"/>
                        <a:pt x="635" y="0"/>
                        <a:pt x="4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3" name="Google Shape;4393;p27"/>
                <p:cNvSpPr/>
                <p:nvPr/>
              </p:nvSpPr>
              <p:spPr>
                <a:xfrm>
                  <a:off x="1075575" y="4637100"/>
                  <a:ext cx="14200" cy="13350"/>
                </a:xfrm>
                <a:custGeom>
                  <a:avLst/>
                  <a:gdLst/>
                  <a:ahLst/>
                  <a:cxnLst/>
                  <a:rect l="l" t="t" r="r" b="b"/>
                  <a:pathLst>
                    <a:path w="568" h="534" extrusionOk="0">
                      <a:moveTo>
                        <a:pt x="300" y="0"/>
                      </a:moveTo>
                      <a:cubicBezTo>
                        <a:pt x="133" y="0"/>
                        <a:pt x="0" y="100"/>
                        <a:pt x="0" y="234"/>
                      </a:cubicBezTo>
                      <a:cubicBezTo>
                        <a:pt x="0" y="367"/>
                        <a:pt x="133" y="534"/>
                        <a:pt x="267" y="534"/>
                      </a:cubicBezTo>
                      <a:cubicBezTo>
                        <a:pt x="400" y="534"/>
                        <a:pt x="500" y="434"/>
                        <a:pt x="567" y="267"/>
                      </a:cubicBezTo>
                      <a:cubicBezTo>
                        <a:pt x="567" y="167"/>
                        <a:pt x="434" y="0"/>
                        <a:pt x="3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4" name="Google Shape;4394;p27"/>
                <p:cNvSpPr/>
                <p:nvPr/>
              </p:nvSpPr>
              <p:spPr>
                <a:xfrm>
                  <a:off x="1103075" y="4655450"/>
                  <a:ext cx="5025" cy="5025"/>
                </a:xfrm>
                <a:custGeom>
                  <a:avLst/>
                  <a:gdLst/>
                  <a:ahLst/>
                  <a:cxnLst/>
                  <a:rect l="l" t="t" r="r" b="b"/>
                  <a:pathLst>
                    <a:path w="201" h="201" extrusionOk="0">
                      <a:moveTo>
                        <a:pt x="134" y="0"/>
                      </a:moveTo>
                      <a:cubicBezTo>
                        <a:pt x="101" y="0"/>
                        <a:pt x="1" y="34"/>
                        <a:pt x="1" y="100"/>
                      </a:cubicBezTo>
                      <a:cubicBezTo>
                        <a:pt x="1" y="134"/>
                        <a:pt x="34" y="200"/>
                        <a:pt x="101" y="200"/>
                      </a:cubicBezTo>
                      <a:cubicBezTo>
                        <a:pt x="134" y="200"/>
                        <a:pt x="201" y="167"/>
                        <a:pt x="201" y="134"/>
                      </a:cubicBezTo>
                      <a:cubicBezTo>
                        <a:pt x="201" y="100"/>
                        <a:pt x="168"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5" name="Google Shape;4395;p27"/>
                <p:cNvSpPr/>
                <p:nvPr/>
              </p:nvSpPr>
              <p:spPr>
                <a:xfrm>
                  <a:off x="1091400" y="4604575"/>
                  <a:ext cx="11700" cy="11700"/>
                </a:xfrm>
                <a:custGeom>
                  <a:avLst/>
                  <a:gdLst/>
                  <a:ahLst/>
                  <a:cxnLst/>
                  <a:rect l="l" t="t" r="r" b="b"/>
                  <a:pathLst>
                    <a:path w="468" h="468" extrusionOk="0">
                      <a:moveTo>
                        <a:pt x="268" y="0"/>
                      </a:moveTo>
                      <a:cubicBezTo>
                        <a:pt x="134" y="0"/>
                        <a:pt x="1" y="67"/>
                        <a:pt x="1" y="201"/>
                      </a:cubicBezTo>
                      <a:cubicBezTo>
                        <a:pt x="1" y="334"/>
                        <a:pt x="101" y="467"/>
                        <a:pt x="201" y="467"/>
                      </a:cubicBezTo>
                      <a:cubicBezTo>
                        <a:pt x="334" y="467"/>
                        <a:pt x="468" y="367"/>
                        <a:pt x="468" y="234"/>
                      </a:cubicBezTo>
                      <a:cubicBezTo>
                        <a:pt x="468" y="134"/>
                        <a:pt x="401"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6" name="Google Shape;4396;p27"/>
                <p:cNvSpPr/>
                <p:nvPr/>
              </p:nvSpPr>
              <p:spPr>
                <a:xfrm>
                  <a:off x="1127275" y="4638775"/>
                  <a:ext cx="5025" cy="5025"/>
                </a:xfrm>
                <a:custGeom>
                  <a:avLst/>
                  <a:gdLst/>
                  <a:ahLst/>
                  <a:cxnLst/>
                  <a:rect l="l" t="t" r="r" b="b"/>
                  <a:pathLst>
                    <a:path w="201" h="201" extrusionOk="0">
                      <a:moveTo>
                        <a:pt x="134" y="0"/>
                      </a:moveTo>
                      <a:cubicBezTo>
                        <a:pt x="34" y="0"/>
                        <a:pt x="0" y="33"/>
                        <a:pt x="0" y="100"/>
                      </a:cubicBezTo>
                      <a:cubicBezTo>
                        <a:pt x="0" y="133"/>
                        <a:pt x="34" y="200"/>
                        <a:pt x="67" y="200"/>
                      </a:cubicBezTo>
                      <a:cubicBezTo>
                        <a:pt x="100" y="200"/>
                        <a:pt x="200" y="167"/>
                        <a:pt x="200" y="133"/>
                      </a:cubicBezTo>
                      <a:cubicBezTo>
                        <a:pt x="200" y="100"/>
                        <a:pt x="167"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7" name="Google Shape;4397;p27"/>
                <p:cNvSpPr/>
                <p:nvPr/>
              </p:nvSpPr>
              <p:spPr>
                <a:xfrm>
                  <a:off x="1111425" y="4713825"/>
                  <a:ext cx="10875" cy="10850"/>
                </a:xfrm>
                <a:custGeom>
                  <a:avLst/>
                  <a:gdLst/>
                  <a:ahLst/>
                  <a:cxnLst/>
                  <a:rect l="l" t="t" r="r" b="b"/>
                  <a:pathLst>
                    <a:path w="435" h="434" extrusionOk="0">
                      <a:moveTo>
                        <a:pt x="201" y="0"/>
                      </a:moveTo>
                      <a:cubicBezTo>
                        <a:pt x="100" y="0"/>
                        <a:pt x="0" y="100"/>
                        <a:pt x="0" y="200"/>
                      </a:cubicBezTo>
                      <a:cubicBezTo>
                        <a:pt x="0" y="334"/>
                        <a:pt x="67" y="434"/>
                        <a:pt x="201" y="434"/>
                      </a:cubicBezTo>
                      <a:cubicBezTo>
                        <a:pt x="334" y="434"/>
                        <a:pt x="434" y="334"/>
                        <a:pt x="434" y="200"/>
                      </a:cubicBezTo>
                      <a:cubicBezTo>
                        <a:pt x="434" y="100"/>
                        <a:pt x="334" y="0"/>
                        <a:pt x="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8" name="Google Shape;4398;p27"/>
                <p:cNvSpPr/>
                <p:nvPr/>
              </p:nvSpPr>
              <p:spPr>
                <a:xfrm>
                  <a:off x="1024700" y="4810550"/>
                  <a:ext cx="28375" cy="28375"/>
                </a:xfrm>
                <a:custGeom>
                  <a:avLst/>
                  <a:gdLst/>
                  <a:ahLst/>
                  <a:cxnLst/>
                  <a:rect l="l" t="t" r="r" b="b"/>
                  <a:pathLst>
                    <a:path w="1135" h="1135" extrusionOk="0">
                      <a:moveTo>
                        <a:pt x="601" y="1"/>
                      </a:moveTo>
                      <a:cubicBezTo>
                        <a:pt x="300" y="1"/>
                        <a:pt x="0" y="234"/>
                        <a:pt x="0" y="568"/>
                      </a:cubicBezTo>
                      <a:cubicBezTo>
                        <a:pt x="0" y="835"/>
                        <a:pt x="267" y="1135"/>
                        <a:pt x="567" y="1135"/>
                      </a:cubicBezTo>
                      <a:cubicBezTo>
                        <a:pt x="834" y="1135"/>
                        <a:pt x="1134" y="935"/>
                        <a:pt x="1134" y="601"/>
                      </a:cubicBezTo>
                      <a:cubicBezTo>
                        <a:pt x="1134" y="301"/>
                        <a:pt x="901" y="1"/>
                        <a:pt x="6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9" name="Google Shape;4399;p27"/>
                <p:cNvSpPr/>
                <p:nvPr/>
              </p:nvSpPr>
              <p:spPr>
                <a:xfrm>
                  <a:off x="1024700" y="4747175"/>
                  <a:ext cx="20025" cy="20050"/>
                </a:xfrm>
                <a:custGeom>
                  <a:avLst/>
                  <a:gdLst/>
                  <a:ahLst/>
                  <a:cxnLst/>
                  <a:rect l="l" t="t" r="r" b="b"/>
                  <a:pathLst>
                    <a:path w="801" h="802" extrusionOk="0">
                      <a:moveTo>
                        <a:pt x="434" y="0"/>
                      </a:moveTo>
                      <a:cubicBezTo>
                        <a:pt x="234" y="0"/>
                        <a:pt x="67" y="167"/>
                        <a:pt x="0" y="367"/>
                      </a:cubicBezTo>
                      <a:cubicBezTo>
                        <a:pt x="0" y="601"/>
                        <a:pt x="167" y="801"/>
                        <a:pt x="367" y="801"/>
                      </a:cubicBezTo>
                      <a:cubicBezTo>
                        <a:pt x="601" y="801"/>
                        <a:pt x="767" y="634"/>
                        <a:pt x="801" y="434"/>
                      </a:cubicBezTo>
                      <a:cubicBezTo>
                        <a:pt x="801" y="201"/>
                        <a:pt x="634" y="0"/>
                        <a:pt x="4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0" name="Google Shape;4400;p27"/>
                <p:cNvSpPr/>
                <p:nvPr/>
              </p:nvSpPr>
              <p:spPr>
                <a:xfrm>
                  <a:off x="1068050" y="4780525"/>
                  <a:ext cx="5875" cy="6700"/>
                </a:xfrm>
                <a:custGeom>
                  <a:avLst/>
                  <a:gdLst/>
                  <a:ahLst/>
                  <a:cxnLst/>
                  <a:rect l="l" t="t" r="r" b="b"/>
                  <a:pathLst>
                    <a:path w="235" h="268" extrusionOk="0">
                      <a:moveTo>
                        <a:pt x="101" y="1"/>
                      </a:moveTo>
                      <a:lnTo>
                        <a:pt x="1" y="134"/>
                      </a:lnTo>
                      <a:cubicBezTo>
                        <a:pt x="1" y="201"/>
                        <a:pt x="34" y="268"/>
                        <a:pt x="101" y="268"/>
                      </a:cubicBezTo>
                      <a:cubicBezTo>
                        <a:pt x="201" y="268"/>
                        <a:pt x="234" y="201"/>
                        <a:pt x="234" y="134"/>
                      </a:cubicBezTo>
                      <a:cubicBezTo>
                        <a:pt x="234" y="34"/>
                        <a:pt x="201" y="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1" name="Google Shape;4401;p27"/>
                <p:cNvSpPr/>
                <p:nvPr/>
              </p:nvSpPr>
              <p:spPr>
                <a:xfrm>
                  <a:off x="1073050" y="4831400"/>
                  <a:ext cx="12550" cy="12525"/>
                </a:xfrm>
                <a:custGeom>
                  <a:avLst/>
                  <a:gdLst/>
                  <a:ahLst/>
                  <a:cxnLst/>
                  <a:rect l="l" t="t" r="r" b="b"/>
                  <a:pathLst>
                    <a:path w="502" h="501" extrusionOk="0">
                      <a:moveTo>
                        <a:pt x="234" y="1"/>
                      </a:moveTo>
                      <a:cubicBezTo>
                        <a:pt x="101" y="1"/>
                        <a:pt x="1" y="134"/>
                        <a:pt x="1" y="267"/>
                      </a:cubicBezTo>
                      <a:cubicBezTo>
                        <a:pt x="1" y="401"/>
                        <a:pt x="68" y="501"/>
                        <a:pt x="234" y="501"/>
                      </a:cubicBezTo>
                      <a:cubicBezTo>
                        <a:pt x="368" y="501"/>
                        <a:pt x="501" y="434"/>
                        <a:pt x="501" y="267"/>
                      </a:cubicBezTo>
                      <a:cubicBezTo>
                        <a:pt x="501" y="134"/>
                        <a:pt x="401" y="1"/>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2" name="Google Shape;4402;p27"/>
                <p:cNvSpPr/>
                <p:nvPr/>
              </p:nvSpPr>
              <p:spPr>
                <a:xfrm>
                  <a:off x="1069725" y="4746350"/>
                  <a:ext cx="8375" cy="8350"/>
                </a:xfrm>
                <a:custGeom>
                  <a:avLst/>
                  <a:gdLst/>
                  <a:ahLst/>
                  <a:cxnLst/>
                  <a:rect l="l" t="t" r="r" b="b"/>
                  <a:pathLst>
                    <a:path w="335" h="334" extrusionOk="0">
                      <a:moveTo>
                        <a:pt x="167" y="0"/>
                      </a:moveTo>
                      <a:cubicBezTo>
                        <a:pt x="101" y="0"/>
                        <a:pt x="1" y="67"/>
                        <a:pt x="1" y="167"/>
                      </a:cubicBezTo>
                      <a:cubicBezTo>
                        <a:pt x="1" y="234"/>
                        <a:pt x="67" y="334"/>
                        <a:pt x="167" y="334"/>
                      </a:cubicBezTo>
                      <a:cubicBezTo>
                        <a:pt x="234" y="334"/>
                        <a:pt x="334" y="234"/>
                        <a:pt x="334" y="167"/>
                      </a:cubicBezTo>
                      <a:cubicBezTo>
                        <a:pt x="334" y="67"/>
                        <a:pt x="267" y="0"/>
                        <a:pt x="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3" name="Google Shape;4403;p27"/>
                <p:cNvSpPr/>
                <p:nvPr/>
              </p:nvSpPr>
              <p:spPr>
                <a:xfrm>
                  <a:off x="1054725" y="4888100"/>
                  <a:ext cx="14200" cy="13375"/>
                </a:xfrm>
                <a:custGeom>
                  <a:avLst/>
                  <a:gdLst/>
                  <a:ahLst/>
                  <a:cxnLst/>
                  <a:rect l="l" t="t" r="r" b="b"/>
                  <a:pathLst>
                    <a:path w="568" h="535" extrusionOk="0">
                      <a:moveTo>
                        <a:pt x="300" y="1"/>
                      </a:moveTo>
                      <a:cubicBezTo>
                        <a:pt x="200" y="1"/>
                        <a:pt x="67" y="68"/>
                        <a:pt x="0" y="234"/>
                      </a:cubicBezTo>
                      <a:cubicBezTo>
                        <a:pt x="0" y="368"/>
                        <a:pt x="134" y="535"/>
                        <a:pt x="267" y="535"/>
                      </a:cubicBezTo>
                      <a:cubicBezTo>
                        <a:pt x="434" y="535"/>
                        <a:pt x="567" y="401"/>
                        <a:pt x="567" y="268"/>
                      </a:cubicBezTo>
                      <a:cubicBezTo>
                        <a:pt x="567" y="168"/>
                        <a:pt x="434" y="1"/>
                        <a:pt x="3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4" name="Google Shape;4404;p27"/>
                <p:cNvSpPr/>
                <p:nvPr/>
              </p:nvSpPr>
              <p:spPr>
                <a:xfrm>
                  <a:off x="1011350" y="4855575"/>
                  <a:ext cx="6700" cy="6700"/>
                </a:xfrm>
                <a:custGeom>
                  <a:avLst/>
                  <a:gdLst/>
                  <a:ahLst/>
                  <a:cxnLst/>
                  <a:rect l="l" t="t" r="r" b="b"/>
                  <a:pathLst>
                    <a:path w="268" h="268" extrusionOk="0">
                      <a:moveTo>
                        <a:pt x="134" y="1"/>
                      </a:moveTo>
                      <a:cubicBezTo>
                        <a:pt x="101" y="1"/>
                        <a:pt x="1" y="101"/>
                        <a:pt x="1" y="134"/>
                      </a:cubicBezTo>
                      <a:cubicBezTo>
                        <a:pt x="1" y="168"/>
                        <a:pt x="34" y="268"/>
                        <a:pt x="134" y="268"/>
                      </a:cubicBezTo>
                      <a:cubicBezTo>
                        <a:pt x="201" y="268"/>
                        <a:pt x="267" y="201"/>
                        <a:pt x="267" y="134"/>
                      </a:cubicBezTo>
                      <a:cubicBezTo>
                        <a:pt x="267" y="101"/>
                        <a:pt x="201"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5" name="Google Shape;4405;p27"/>
                <p:cNvSpPr/>
                <p:nvPr/>
              </p:nvSpPr>
              <p:spPr>
                <a:xfrm>
                  <a:off x="1061375" y="4927300"/>
                  <a:ext cx="12550" cy="12525"/>
                </a:xfrm>
                <a:custGeom>
                  <a:avLst/>
                  <a:gdLst/>
                  <a:ahLst/>
                  <a:cxnLst/>
                  <a:rect l="l" t="t" r="r" b="b"/>
                  <a:pathLst>
                    <a:path w="502" h="501" extrusionOk="0">
                      <a:moveTo>
                        <a:pt x="268" y="1"/>
                      </a:moveTo>
                      <a:cubicBezTo>
                        <a:pt x="134" y="1"/>
                        <a:pt x="1" y="134"/>
                        <a:pt x="1" y="267"/>
                      </a:cubicBezTo>
                      <a:cubicBezTo>
                        <a:pt x="1" y="401"/>
                        <a:pt x="101" y="501"/>
                        <a:pt x="268" y="501"/>
                      </a:cubicBezTo>
                      <a:cubicBezTo>
                        <a:pt x="368" y="501"/>
                        <a:pt x="501" y="434"/>
                        <a:pt x="501" y="267"/>
                      </a:cubicBezTo>
                      <a:cubicBezTo>
                        <a:pt x="501" y="134"/>
                        <a:pt x="435" y="1"/>
                        <a:pt x="2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6" name="Google Shape;4406;p27"/>
                <p:cNvSpPr/>
                <p:nvPr/>
              </p:nvSpPr>
              <p:spPr>
                <a:xfrm>
                  <a:off x="965475" y="5047400"/>
                  <a:ext cx="28400" cy="28375"/>
                </a:xfrm>
                <a:custGeom>
                  <a:avLst/>
                  <a:gdLst/>
                  <a:ahLst/>
                  <a:cxnLst/>
                  <a:rect l="l" t="t" r="r" b="b"/>
                  <a:pathLst>
                    <a:path w="1136" h="1135" extrusionOk="0">
                      <a:moveTo>
                        <a:pt x="601" y="0"/>
                      </a:moveTo>
                      <a:cubicBezTo>
                        <a:pt x="301" y="0"/>
                        <a:pt x="1" y="200"/>
                        <a:pt x="1" y="534"/>
                      </a:cubicBezTo>
                      <a:cubicBezTo>
                        <a:pt x="1" y="834"/>
                        <a:pt x="234" y="1134"/>
                        <a:pt x="535" y="1134"/>
                      </a:cubicBezTo>
                      <a:cubicBezTo>
                        <a:pt x="835" y="1134"/>
                        <a:pt x="1135" y="901"/>
                        <a:pt x="1135" y="567"/>
                      </a:cubicBezTo>
                      <a:cubicBezTo>
                        <a:pt x="1135" y="300"/>
                        <a:pt x="868" y="0"/>
                        <a:pt x="6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7" name="Google Shape;4407;p27"/>
                <p:cNvSpPr/>
                <p:nvPr/>
              </p:nvSpPr>
              <p:spPr>
                <a:xfrm>
                  <a:off x="967975" y="4969000"/>
                  <a:ext cx="17550" cy="17525"/>
                </a:xfrm>
                <a:custGeom>
                  <a:avLst/>
                  <a:gdLst/>
                  <a:ahLst/>
                  <a:cxnLst/>
                  <a:rect l="l" t="t" r="r" b="b"/>
                  <a:pathLst>
                    <a:path w="702" h="701" extrusionOk="0">
                      <a:moveTo>
                        <a:pt x="368" y="0"/>
                      </a:moveTo>
                      <a:cubicBezTo>
                        <a:pt x="168" y="0"/>
                        <a:pt x="1" y="167"/>
                        <a:pt x="1" y="334"/>
                      </a:cubicBezTo>
                      <a:cubicBezTo>
                        <a:pt x="1" y="501"/>
                        <a:pt x="101" y="701"/>
                        <a:pt x="335" y="701"/>
                      </a:cubicBezTo>
                      <a:cubicBezTo>
                        <a:pt x="535" y="701"/>
                        <a:pt x="701" y="601"/>
                        <a:pt x="701" y="367"/>
                      </a:cubicBezTo>
                      <a:cubicBezTo>
                        <a:pt x="701" y="234"/>
                        <a:pt x="568" y="0"/>
                        <a:pt x="3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8" name="Google Shape;4408;p27"/>
                <p:cNvSpPr/>
                <p:nvPr/>
              </p:nvSpPr>
              <p:spPr>
                <a:xfrm>
                  <a:off x="1030525" y="4993175"/>
                  <a:ext cx="10050" cy="10875"/>
                </a:xfrm>
                <a:custGeom>
                  <a:avLst/>
                  <a:gdLst/>
                  <a:ahLst/>
                  <a:cxnLst/>
                  <a:rect l="l" t="t" r="r" b="b"/>
                  <a:pathLst>
                    <a:path w="402" h="435" extrusionOk="0">
                      <a:moveTo>
                        <a:pt x="201" y="1"/>
                      </a:moveTo>
                      <a:cubicBezTo>
                        <a:pt x="67" y="1"/>
                        <a:pt x="1" y="101"/>
                        <a:pt x="1" y="201"/>
                      </a:cubicBezTo>
                      <a:cubicBezTo>
                        <a:pt x="1" y="334"/>
                        <a:pt x="67" y="434"/>
                        <a:pt x="201" y="434"/>
                      </a:cubicBezTo>
                      <a:cubicBezTo>
                        <a:pt x="334" y="434"/>
                        <a:pt x="401" y="334"/>
                        <a:pt x="401" y="201"/>
                      </a:cubicBezTo>
                      <a:cubicBezTo>
                        <a:pt x="401" y="101"/>
                        <a:pt x="334" y="1"/>
                        <a:pt x="2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9" name="Google Shape;4409;p27"/>
                <p:cNvSpPr/>
                <p:nvPr/>
              </p:nvSpPr>
              <p:spPr>
                <a:xfrm>
                  <a:off x="1045550" y="5033200"/>
                  <a:ext cx="6700" cy="5875"/>
                </a:xfrm>
                <a:custGeom>
                  <a:avLst/>
                  <a:gdLst/>
                  <a:ahLst/>
                  <a:cxnLst/>
                  <a:rect l="l" t="t" r="r" b="b"/>
                  <a:pathLst>
                    <a:path w="268" h="235" extrusionOk="0">
                      <a:moveTo>
                        <a:pt x="134" y="1"/>
                      </a:moveTo>
                      <a:cubicBezTo>
                        <a:pt x="100" y="34"/>
                        <a:pt x="0" y="68"/>
                        <a:pt x="0" y="101"/>
                      </a:cubicBezTo>
                      <a:cubicBezTo>
                        <a:pt x="0" y="201"/>
                        <a:pt x="67" y="234"/>
                        <a:pt x="134" y="234"/>
                      </a:cubicBezTo>
                      <a:cubicBezTo>
                        <a:pt x="234" y="234"/>
                        <a:pt x="267" y="201"/>
                        <a:pt x="267" y="101"/>
                      </a:cubicBezTo>
                      <a:cubicBezTo>
                        <a:pt x="267" y="34"/>
                        <a:pt x="234"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0" name="Google Shape;4410;p27"/>
                <p:cNvSpPr/>
                <p:nvPr/>
              </p:nvSpPr>
              <p:spPr>
                <a:xfrm>
                  <a:off x="1012175" y="5084925"/>
                  <a:ext cx="14200" cy="13350"/>
                </a:xfrm>
                <a:custGeom>
                  <a:avLst/>
                  <a:gdLst/>
                  <a:ahLst/>
                  <a:cxnLst/>
                  <a:rect l="l" t="t" r="r" b="b"/>
                  <a:pathLst>
                    <a:path w="568" h="534" extrusionOk="0">
                      <a:moveTo>
                        <a:pt x="301" y="0"/>
                      </a:moveTo>
                      <a:cubicBezTo>
                        <a:pt x="134" y="0"/>
                        <a:pt x="1" y="100"/>
                        <a:pt x="1" y="267"/>
                      </a:cubicBezTo>
                      <a:cubicBezTo>
                        <a:pt x="1" y="367"/>
                        <a:pt x="134" y="534"/>
                        <a:pt x="268" y="534"/>
                      </a:cubicBezTo>
                      <a:cubicBezTo>
                        <a:pt x="368" y="534"/>
                        <a:pt x="501" y="467"/>
                        <a:pt x="568" y="300"/>
                      </a:cubicBezTo>
                      <a:cubicBezTo>
                        <a:pt x="568" y="167"/>
                        <a:pt x="435"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1" name="Google Shape;4411;p27"/>
                <p:cNvSpPr/>
                <p:nvPr/>
              </p:nvSpPr>
              <p:spPr>
                <a:xfrm>
                  <a:off x="920450" y="5006525"/>
                  <a:ext cx="12525" cy="12525"/>
                </a:xfrm>
                <a:custGeom>
                  <a:avLst/>
                  <a:gdLst/>
                  <a:ahLst/>
                  <a:cxnLst/>
                  <a:rect l="l" t="t" r="r" b="b"/>
                  <a:pathLst>
                    <a:path w="501" h="501" extrusionOk="0">
                      <a:moveTo>
                        <a:pt x="267" y="1"/>
                      </a:moveTo>
                      <a:cubicBezTo>
                        <a:pt x="134" y="1"/>
                        <a:pt x="1" y="134"/>
                        <a:pt x="1" y="267"/>
                      </a:cubicBezTo>
                      <a:cubicBezTo>
                        <a:pt x="1" y="401"/>
                        <a:pt x="101" y="501"/>
                        <a:pt x="267" y="501"/>
                      </a:cubicBezTo>
                      <a:cubicBezTo>
                        <a:pt x="368" y="501"/>
                        <a:pt x="501" y="434"/>
                        <a:pt x="501" y="267"/>
                      </a:cubicBezTo>
                      <a:cubicBezTo>
                        <a:pt x="501" y="134"/>
                        <a:pt x="4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2" name="Google Shape;4412;p27"/>
                <p:cNvSpPr/>
                <p:nvPr/>
              </p:nvSpPr>
              <p:spPr>
                <a:xfrm>
                  <a:off x="909600" y="4924100"/>
                  <a:ext cx="5050" cy="5725"/>
                </a:xfrm>
                <a:custGeom>
                  <a:avLst/>
                  <a:gdLst/>
                  <a:ahLst/>
                  <a:cxnLst/>
                  <a:rect l="l" t="t" r="r" b="b"/>
                  <a:pathLst>
                    <a:path w="202" h="229" extrusionOk="0">
                      <a:moveTo>
                        <a:pt x="72" y="1"/>
                      </a:moveTo>
                      <a:cubicBezTo>
                        <a:pt x="48" y="1"/>
                        <a:pt x="25" y="48"/>
                        <a:pt x="1" y="95"/>
                      </a:cubicBezTo>
                      <a:cubicBezTo>
                        <a:pt x="1" y="129"/>
                        <a:pt x="34" y="229"/>
                        <a:pt x="68" y="229"/>
                      </a:cubicBezTo>
                      <a:cubicBezTo>
                        <a:pt x="101" y="229"/>
                        <a:pt x="201" y="195"/>
                        <a:pt x="201" y="129"/>
                      </a:cubicBezTo>
                      <a:cubicBezTo>
                        <a:pt x="201" y="95"/>
                        <a:pt x="168" y="29"/>
                        <a:pt x="101" y="29"/>
                      </a:cubicBezTo>
                      <a:cubicBezTo>
                        <a:pt x="91" y="9"/>
                        <a:pt x="81" y="1"/>
                        <a:pt x="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3" name="Google Shape;4413;p27"/>
                <p:cNvSpPr/>
                <p:nvPr/>
              </p:nvSpPr>
              <p:spPr>
                <a:xfrm>
                  <a:off x="843725" y="5079900"/>
                  <a:ext cx="17550" cy="17550"/>
                </a:xfrm>
                <a:custGeom>
                  <a:avLst/>
                  <a:gdLst/>
                  <a:ahLst/>
                  <a:cxnLst/>
                  <a:rect l="l" t="t" r="r" b="b"/>
                  <a:pathLst>
                    <a:path w="702" h="702" extrusionOk="0">
                      <a:moveTo>
                        <a:pt x="368" y="1"/>
                      </a:moveTo>
                      <a:cubicBezTo>
                        <a:pt x="168" y="1"/>
                        <a:pt x="1" y="168"/>
                        <a:pt x="1" y="335"/>
                      </a:cubicBezTo>
                      <a:cubicBezTo>
                        <a:pt x="1" y="501"/>
                        <a:pt x="134" y="701"/>
                        <a:pt x="334" y="701"/>
                      </a:cubicBezTo>
                      <a:cubicBezTo>
                        <a:pt x="501" y="701"/>
                        <a:pt x="668" y="568"/>
                        <a:pt x="701" y="368"/>
                      </a:cubicBezTo>
                      <a:cubicBezTo>
                        <a:pt x="701" y="201"/>
                        <a:pt x="568" y="1"/>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4" name="Google Shape;4414;p27"/>
                <p:cNvSpPr/>
                <p:nvPr/>
              </p:nvSpPr>
              <p:spPr>
                <a:xfrm>
                  <a:off x="794525" y="4998175"/>
                  <a:ext cx="15875" cy="15875"/>
                </a:xfrm>
                <a:custGeom>
                  <a:avLst/>
                  <a:gdLst/>
                  <a:ahLst/>
                  <a:cxnLst/>
                  <a:rect l="l" t="t" r="r" b="b"/>
                  <a:pathLst>
                    <a:path w="635" h="635" extrusionOk="0">
                      <a:moveTo>
                        <a:pt x="334" y="1"/>
                      </a:moveTo>
                      <a:cubicBezTo>
                        <a:pt x="167" y="1"/>
                        <a:pt x="1" y="134"/>
                        <a:pt x="1" y="301"/>
                      </a:cubicBezTo>
                      <a:cubicBezTo>
                        <a:pt x="1" y="468"/>
                        <a:pt x="134" y="635"/>
                        <a:pt x="301" y="635"/>
                      </a:cubicBezTo>
                      <a:cubicBezTo>
                        <a:pt x="468" y="635"/>
                        <a:pt x="634" y="501"/>
                        <a:pt x="634" y="335"/>
                      </a:cubicBezTo>
                      <a:cubicBezTo>
                        <a:pt x="634" y="168"/>
                        <a:pt x="501" y="1"/>
                        <a:pt x="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5" name="Google Shape;4415;p27"/>
                <p:cNvSpPr/>
                <p:nvPr/>
              </p:nvSpPr>
              <p:spPr>
                <a:xfrm>
                  <a:off x="842900" y="5029875"/>
                  <a:ext cx="13375" cy="13375"/>
                </a:xfrm>
                <a:custGeom>
                  <a:avLst/>
                  <a:gdLst/>
                  <a:ahLst/>
                  <a:cxnLst/>
                  <a:rect l="l" t="t" r="r" b="b"/>
                  <a:pathLst>
                    <a:path w="535" h="535" extrusionOk="0">
                      <a:moveTo>
                        <a:pt x="267" y="1"/>
                      </a:moveTo>
                      <a:cubicBezTo>
                        <a:pt x="100" y="1"/>
                        <a:pt x="0" y="134"/>
                        <a:pt x="0" y="234"/>
                      </a:cubicBezTo>
                      <a:cubicBezTo>
                        <a:pt x="0" y="401"/>
                        <a:pt x="100" y="534"/>
                        <a:pt x="234" y="534"/>
                      </a:cubicBezTo>
                      <a:cubicBezTo>
                        <a:pt x="401" y="534"/>
                        <a:pt x="534" y="401"/>
                        <a:pt x="534" y="301"/>
                      </a:cubicBezTo>
                      <a:cubicBezTo>
                        <a:pt x="534" y="134"/>
                        <a:pt x="401"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6" name="Google Shape;4416;p27"/>
                <p:cNvSpPr/>
                <p:nvPr/>
              </p:nvSpPr>
              <p:spPr>
                <a:xfrm>
                  <a:off x="803700" y="5055725"/>
                  <a:ext cx="8375" cy="8375"/>
                </a:xfrm>
                <a:custGeom>
                  <a:avLst/>
                  <a:gdLst/>
                  <a:ahLst/>
                  <a:cxnLst/>
                  <a:rect l="l" t="t" r="r" b="b"/>
                  <a:pathLst>
                    <a:path w="335" h="335" extrusionOk="0">
                      <a:moveTo>
                        <a:pt x="167" y="1"/>
                      </a:moveTo>
                      <a:cubicBezTo>
                        <a:pt x="101" y="1"/>
                        <a:pt x="1" y="101"/>
                        <a:pt x="1" y="167"/>
                      </a:cubicBezTo>
                      <a:cubicBezTo>
                        <a:pt x="1" y="267"/>
                        <a:pt x="101" y="334"/>
                        <a:pt x="167" y="334"/>
                      </a:cubicBezTo>
                      <a:cubicBezTo>
                        <a:pt x="267" y="334"/>
                        <a:pt x="334" y="267"/>
                        <a:pt x="334" y="167"/>
                      </a:cubicBezTo>
                      <a:cubicBezTo>
                        <a:pt x="334" y="101"/>
                        <a:pt x="267" y="1"/>
                        <a:pt x="1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7" name="Google Shape;4417;p27"/>
                <p:cNvSpPr/>
                <p:nvPr/>
              </p:nvSpPr>
              <p:spPr>
                <a:xfrm>
                  <a:off x="1144775" y="4838075"/>
                  <a:ext cx="24225" cy="24200"/>
                </a:xfrm>
                <a:custGeom>
                  <a:avLst/>
                  <a:gdLst/>
                  <a:ahLst/>
                  <a:cxnLst/>
                  <a:rect l="l" t="t" r="r" b="b"/>
                  <a:pathLst>
                    <a:path w="969" h="968" extrusionOk="0">
                      <a:moveTo>
                        <a:pt x="501" y="0"/>
                      </a:moveTo>
                      <a:cubicBezTo>
                        <a:pt x="268" y="34"/>
                        <a:pt x="34" y="201"/>
                        <a:pt x="1" y="467"/>
                      </a:cubicBezTo>
                      <a:cubicBezTo>
                        <a:pt x="1" y="701"/>
                        <a:pt x="201" y="968"/>
                        <a:pt x="468" y="968"/>
                      </a:cubicBezTo>
                      <a:cubicBezTo>
                        <a:pt x="701" y="968"/>
                        <a:pt x="935" y="801"/>
                        <a:pt x="968" y="501"/>
                      </a:cubicBezTo>
                      <a:cubicBezTo>
                        <a:pt x="968" y="234"/>
                        <a:pt x="768" y="0"/>
                        <a:pt x="5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8" name="Google Shape;4418;p27"/>
                <p:cNvSpPr/>
                <p:nvPr/>
              </p:nvSpPr>
              <p:spPr>
                <a:xfrm>
                  <a:off x="1156450" y="4798050"/>
                  <a:ext cx="12550" cy="12525"/>
                </a:xfrm>
                <a:custGeom>
                  <a:avLst/>
                  <a:gdLst/>
                  <a:ahLst/>
                  <a:cxnLst/>
                  <a:rect l="l" t="t" r="r" b="b"/>
                  <a:pathLst>
                    <a:path w="502" h="501" extrusionOk="0">
                      <a:moveTo>
                        <a:pt x="234" y="0"/>
                      </a:moveTo>
                      <a:cubicBezTo>
                        <a:pt x="101" y="0"/>
                        <a:pt x="1" y="100"/>
                        <a:pt x="1" y="267"/>
                      </a:cubicBezTo>
                      <a:cubicBezTo>
                        <a:pt x="1" y="401"/>
                        <a:pt x="134" y="501"/>
                        <a:pt x="234" y="501"/>
                      </a:cubicBezTo>
                      <a:cubicBezTo>
                        <a:pt x="368" y="501"/>
                        <a:pt x="501" y="434"/>
                        <a:pt x="501" y="267"/>
                      </a:cubicBezTo>
                      <a:cubicBezTo>
                        <a:pt x="501" y="134"/>
                        <a:pt x="368" y="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9" name="Google Shape;4419;p27"/>
                <p:cNvSpPr/>
                <p:nvPr/>
              </p:nvSpPr>
              <p:spPr>
                <a:xfrm>
                  <a:off x="1198975" y="4815850"/>
                  <a:ext cx="7550" cy="7225"/>
                </a:xfrm>
                <a:custGeom>
                  <a:avLst/>
                  <a:gdLst/>
                  <a:ahLst/>
                  <a:cxnLst/>
                  <a:rect l="l" t="t" r="r" b="b"/>
                  <a:pathLst>
                    <a:path w="302" h="289" extrusionOk="0">
                      <a:moveTo>
                        <a:pt x="108" y="0"/>
                      </a:moveTo>
                      <a:cubicBezTo>
                        <a:pt x="52" y="0"/>
                        <a:pt x="26" y="71"/>
                        <a:pt x="1" y="122"/>
                      </a:cubicBezTo>
                      <a:cubicBezTo>
                        <a:pt x="1" y="222"/>
                        <a:pt x="34" y="289"/>
                        <a:pt x="134" y="289"/>
                      </a:cubicBezTo>
                      <a:cubicBezTo>
                        <a:pt x="201" y="289"/>
                        <a:pt x="268" y="256"/>
                        <a:pt x="301" y="156"/>
                      </a:cubicBezTo>
                      <a:cubicBezTo>
                        <a:pt x="301" y="89"/>
                        <a:pt x="268" y="22"/>
                        <a:pt x="168" y="22"/>
                      </a:cubicBezTo>
                      <a:cubicBezTo>
                        <a:pt x="144" y="7"/>
                        <a:pt x="125" y="0"/>
                        <a:pt x="1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0" name="Google Shape;4420;p27"/>
                <p:cNvSpPr/>
                <p:nvPr/>
              </p:nvSpPr>
              <p:spPr>
                <a:xfrm>
                  <a:off x="1183150" y="4863925"/>
                  <a:ext cx="11700" cy="11700"/>
                </a:xfrm>
                <a:custGeom>
                  <a:avLst/>
                  <a:gdLst/>
                  <a:ahLst/>
                  <a:cxnLst/>
                  <a:rect l="l" t="t" r="r" b="b"/>
                  <a:pathLst>
                    <a:path w="468" h="468" extrusionOk="0">
                      <a:moveTo>
                        <a:pt x="267" y="0"/>
                      </a:moveTo>
                      <a:cubicBezTo>
                        <a:pt x="134" y="0"/>
                        <a:pt x="0" y="101"/>
                        <a:pt x="0" y="201"/>
                      </a:cubicBezTo>
                      <a:cubicBezTo>
                        <a:pt x="0" y="334"/>
                        <a:pt x="100" y="467"/>
                        <a:pt x="234" y="467"/>
                      </a:cubicBezTo>
                      <a:cubicBezTo>
                        <a:pt x="334" y="467"/>
                        <a:pt x="467" y="367"/>
                        <a:pt x="467" y="267"/>
                      </a:cubicBezTo>
                      <a:cubicBezTo>
                        <a:pt x="467" y="134"/>
                        <a:pt x="400" y="0"/>
                        <a:pt x="2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1" name="Google Shape;4421;p27"/>
                <p:cNvSpPr/>
                <p:nvPr/>
              </p:nvSpPr>
              <p:spPr>
                <a:xfrm>
                  <a:off x="1140600" y="4923125"/>
                  <a:ext cx="17550" cy="18375"/>
                </a:xfrm>
                <a:custGeom>
                  <a:avLst/>
                  <a:gdLst/>
                  <a:ahLst/>
                  <a:cxnLst/>
                  <a:rect l="l" t="t" r="r" b="b"/>
                  <a:pathLst>
                    <a:path w="702" h="735" extrusionOk="0">
                      <a:moveTo>
                        <a:pt x="368" y="1"/>
                      </a:moveTo>
                      <a:cubicBezTo>
                        <a:pt x="201" y="1"/>
                        <a:pt x="34" y="134"/>
                        <a:pt x="1" y="334"/>
                      </a:cubicBezTo>
                      <a:cubicBezTo>
                        <a:pt x="1" y="501"/>
                        <a:pt x="134" y="735"/>
                        <a:pt x="334" y="735"/>
                      </a:cubicBezTo>
                      <a:cubicBezTo>
                        <a:pt x="535" y="735"/>
                        <a:pt x="701" y="601"/>
                        <a:pt x="701" y="401"/>
                      </a:cubicBezTo>
                      <a:cubicBezTo>
                        <a:pt x="701" y="234"/>
                        <a:pt x="601" y="1"/>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2" name="Google Shape;4422;p27"/>
                <p:cNvSpPr/>
                <p:nvPr/>
              </p:nvSpPr>
              <p:spPr>
                <a:xfrm>
                  <a:off x="1116425" y="5069900"/>
                  <a:ext cx="12525" cy="13375"/>
                </a:xfrm>
                <a:custGeom>
                  <a:avLst/>
                  <a:gdLst/>
                  <a:ahLst/>
                  <a:cxnLst/>
                  <a:rect l="l" t="t" r="r" b="b"/>
                  <a:pathLst>
                    <a:path w="501" h="535" extrusionOk="0">
                      <a:moveTo>
                        <a:pt x="267" y="1"/>
                      </a:moveTo>
                      <a:cubicBezTo>
                        <a:pt x="134" y="34"/>
                        <a:pt x="1" y="101"/>
                        <a:pt x="1" y="268"/>
                      </a:cubicBezTo>
                      <a:cubicBezTo>
                        <a:pt x="1" y="401"/>
                        <a:pt x="101" y="534"/>
                        <a:pt x="267" y="534"/>
                      </a:cubicBezTo>
                      <a:cubicBezTo>
                        <a:pt x="401" y="534"/>
                        <a:pt x="501" y="434"/>
                        <a:pt x="501" y="268"/>
                      </a:cubicBezTo>
                      <a:cubicBezTo>
                        <a:pt x="501" y="134"/>
                        <a:pt x="4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3" name="Google Shape;4423;p27"/>
                <p:cNvSpPr/>
                <p:nvPr/>
              </p:nvSpPr>
              <p:spPr>
                <a:xfrm>
                  <a:off x="1117250" y="5013200"/>
                  <a:ext cx="15050" cy="14200"/>
                </a:xfrm>
                <a:custGeom>
                  <a:avLst/>
                  <a:gdLst/>
                  <a:ahLst/>
                  <a:cxnLst/>
                  <a:rect l="l" t="t" r="r" b="b"/>
                  <a:pathLst>
                    <a:path w="602" h="568" extrusionOk="0">
                      <a:moveTo>
                        <a:pt x="301" y="0"/>
                      </a:moveTo>
                      <a:cubicBezTo>
                        <a:pt x="134" y="0"/>
                        <a:pt x="1" y="134"/>
                        <a:pt x="1" y="301"/>
                      </a:cubicBezTo>
                      <a:cubicBezTo>
                        <a:pt x="1" y="467"/>
                        <a:pt x="134" y="567"/>
                        <a:pt x="301" y="567"/>
                      </a:cubicBezTo>
                      <a:cubicBezTo>
                        <a:pt x="468" y="567"/>
                        <a:pt x="601" y="467"/>
                        <a:pt x="601" y="301"/>
                      </a:cubicBezTo>
                      <a:cubicBezTo>
                        <a:pt x="601" y="134"/>
                        <a:pt x="468"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4" name="Google Shape;4424;p27"/>
                <p:cNvSpPr/>
                <p:nvPr/>
              </p:nvSpPr>
              <p:spPr>
                <a:xfrm>
                  <a:off x="1158950" y="5054575"/>
                  <a:ext cx="5875" cy="5350"/>
                </a:xfrm>
                <a:custGeom>
                  <a:avLst/>
                  <a:gdLst/>
                  <a:ahLst/>
                  <a:cxnLst/>
                  <a:rect l="l" t="t" r="r" b="b"/>
                  <a:pathLst>
                    <a:path w="235" h="214" extrusionOk="0">
                      <a:moveTo>
                        <a:pt x="96" y="0"/>
                      </a:moveTo>
                      <a:cubicBezTo>
                        <a:pt x="54" y="0"/>
                        <a:pt x="1" y="31"/>
                        <a:pt x="1" y="80"/>
                      </a:cubicBezTo>
                      <a:cubicBezTo>
                        <a:pt x="1" y="147"/>
                        <a:pt x="67" y="213"/>
                        <a:pt x="101" y="213"/>
                      </a:cubicBezTo>
                      <a:cubicBezTo>
                        <a:pt x="134" y="213"/>
                        <a:pt x="234" y="180"/>
                        <a:pt x="234" y="147"/>
                      </a:cubicBezTo>
                      <a:cubicBezTo>
                        <a:pt x="234" y="80"/>
                        <a:pt x="201" y="13"/>
                        <a:pt x="134" y="13"/>
                      </a:cubicBezTo>
                      <a:cubicBezTo>
                        <a:pt x="125" y="4"/>
                        <a:pt x="112" y="0"/>
                        <a:pt x="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5" name="Google Shape;4425;p27"/>
                <p:cNvSpPr/>
                <p:nvPr/>
              </p:nvSpPr>
              <p:spPr>
                <a:xfrm>
                  <a:off x="1148125" y="5100750"/>
                  <a:ext cx="5850" cy="5875"/>
                </a:xfrm>
                <a:custGeom>
                  <a:avLst/>
                  <a:gdLst/>
                  <a:ahLst/>
                  <a:cxnLst/>
                  <a:rect l="l" t="t" r="r" b="b"/>
                  <a:pathLst>
                    <a:path w="234" h="235" extrusionOk="0">
                      <a:moveTo>
                        <a:pt x="134" y="1"/>
                      </a:moveTo>
                      <a:cubicBezTo>
                        <a:pt x="33" y="34"/>
                        <a:pt x="0" y="68"/>
                        <a:pt x="0" y="134"/>
                      </a:cubicBezTo>
                      <a:cubicBezTo>
                        <a:pt x="0" y="168"/>
                        <a:pt x="33" y="234"/>
                        <a:pt x="134" y="234"/>
                      </a:cubicBezTo>
                      <a:cubicBezTo>
                        <a:pt x="167" y="234"/>
                        <a:pt x="234" y="201"/>
                        <a:pt x="234" y="134"/>
                      </a:cubicBezTo>
                      <a:cubicBezTo>
                        <a:pt x="234" y="68"/>
                        <a:pt x="200"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26" name="Google Shape;4426;p27"/>
              <p:cNvGrpSpPr/>
              <p:nvPr/>
            </p:nvGrpSpPr>
            <p:grpSpPr>
              <a:xfrm flipH="1">
                <a:off x="8563430" y="3761580"/>
                <a:ext cx="668020" cy="1064893"/>
                <a:chOff x="60675" y="3495450"/>
                <a:chExt cx="509550" cy="812275"/>
              </a:xfrm>
            </p:grpSpPr>
            <p:sp>
              <p:nvSpPr>
                <p:cNvPr id="4427" name="Google Shape;4427;p27"/>
                <p:cNvSpPr/>
                <p:nvPr/>
              </p:nvSpPr>
              <p:spPr>
                <a:xfrm>
                  <a:off x="64000" y="3495450"/>
                  <a:ext cx="506225" cy="800600"/>
                </a:xfrm>
                <a:custGeom>
                  <a:avLst/>
                  <a:gdLst/>
                  <a:ahLst/>
                  <a:cxnLst/>
                  <a:rect l="l" t="t" r="r" b="b"/>
                  <a:pathLst>
                    <a:path w="20249" h="32024" extrusionOk="0">
                      <a:moveTo>
                        <a:pt x="15879" y="0"/>
                      </a:moveTo>
                      <a:cubicBezTo>
                        <a:pt x="15579" y="0"/>
                        <a:pt x="15278" y="67"/>
                        <a:pt x="15078" y="200"/>
                      </a:cubicBezTo>
                      <a:cubicBezTo>
                        <a:pt x="14845" y="334"/>
                        <a:pt x="14578" y="501"/>
                        <a:pt x="14378" y="667"/>
                      </a:cubicBezTo>
                      <a:cubicBezTo>
                        <a:pt x="13844" y="1134"/>
                        <a:pt x="13410" y="1668"/>
                        <a:pt x="13043" y="2202"/>
                      </a:cubicBezTo>
                      <a:cubicBezTo>
                        <a:pt x="12576" y="2836"/>
                        <a:pt x="12176" y="3503"/>
                        <a:pt x="11876" y="4070"/>
                      </a:cubicBezTo>
                      <a:cubicBezTo>
                        <a:pt x="11609" y="4537"/>
                        <a:pt x="11376" y="4971"/>
                        <a:pt x="11109" y="5404"/>
                      </a:cubicBezTo>
                      <a:cubicBezTo>
                        <a:pt x="11075" y="5304"/>
                        <a:pt x="11009" y="5171"/>
                        <a:pt x="10909" y="5071"/>
                      </a:cubicBezTo>
                      <a:cubicBezTo>
                        <a:pt x="10775" y="4971"/>
                        <a:pt x="10675" y="4870"/>
                        <a:pt x="10508" y="4870"/>
                      </a:cubicBezTo>
                      <a:cubicBezTo>
                        <a:pt x="10445" y="4860"/>
                        <a:pt x="10383" y="4855"/>
                        <a:pt x="10322" y="4855"/>
                      </a:cubicBezTo>
                      <a:cubicBezTo>
                        <a:pt x="10004" y="4855"/>
                        <a:pt x="9737" y="4986"/>
                        <a:pt x="9541" y="5071"/>
                      </a:cubicBezTo>
                      <a:cubicBezTo>
                        <a:pt x="9207" y="5237"/>
                        <a:pt x="8874" y="5504"/>
                        <a:pt x="8574" y="5738"/>
                      </a:cubicBezTo>
                      <a:cubicBezTo>
                        <a:pt x="8240" y="6038"/>
                        <a:pt x="7940" y="6338"/>
                        <a:pt x="7673" y="6705"/>
                      </a:cubicBezTo>
                      <a:cubicBezTo>
                        <a:pt x="7373" y="7072"/>
                        <a:pt x="7073" y="7506"/>
                        <a:pt x="6839" y="8006"/>
                      </a:cubicBezTo>
                      <a:cubicBezTo>
                        <a:pt x="6439" y="8673"/>
                        <a:pt x="6105" y="9474"/>
                        <a:pt x="5772" y="10341"/>
                      </a:cubicBezTo>
                      <a:cubicBezTo>
                        <a:pt x="5738" y="10241"/>
                        <a:pt x="5705" y="10174"/>
                        <a:pt x="5605" y="10141"/>
                      </a:cubicBezTo>
                      <a:cubicBezTo>
                        <a:pt x="5505" y="10007"/>
                        <a:pt x="5338" y="9907"/>
                        <a:pt x="5104" y="9907"/>
                      </a:cubicBezTo>
                      <a:cubicBezTo>
                        <a:pt x="5004" y="9907"/>
                        <a:pt x="4838" y="9974"/>
                        <a:pt x="4604" y="10041"/>
                      </a:cubicBezTo>
                      <a:cubicBezTo>
                        <a:pt x="4437" y="10141"/>
                        <a:pt x="4337" y="10241"/>
                        <a:pt x="4204" y="10374"/>
                      </a:cubicBezTo>
                      <a:cubicBezTo>
                        <a:pt x="3870" y="10675"/>
                        <a:pt x="3603" y="11042"/>
                        <a:pt x="3337" y="11408"/>
                      </a:cubicBezTo>
                      <a:cubicBezTo>
                        <a:pt x="2769" y="12209"/>
                        <a:pt x="2269" y="13143"/>
                        <a:pt x="1702" y="14244"/>
                      </a:cubicBezTo>
                      <a:cubicBezTo>
                        <a:pt x="1435" y="14744"/>
                        <a:pt x="1268" y="15144"/>
                        <a:pt x="1168" y="15511"/>
                      </a:cubicBezTo>
                      <a:cubicBezTo>
                        <a:pt x="1068" y="15678"/>
                        <a:pt x="1035" y="15845"/>
                        <a:pt x="1002" y="16045"/>
                      </a:cubicBezTo>
                      <a:cubicBezTo>
                        <a:pt x="935" y="16145"/>
                        <a:pt x="935" y="16212"/>
                        <a:pt x="935" y="16312"/>
                      </a:cubicBezTo>
                      <a:cubicBezTo>
                        <a:pt x="868" y="16579"/>
                        <a:pt x="835" y="16879"/>
                        <a:pt x="768" y="17179"/>
                      </a:cubicBezTo>
                      <a:cubicBezTo>
                        <a:pt x="1" y="21149"/>
                        <a:pt x="101" y="25218"/>
                        <a:pt x="234" y="29188"/>
                      </a:cubicBezTo>
                      <a:lnTo>
                        <a:pt x="268" y="29922"/>
                      </a:lnTo>
                      <a:cubicBezTo>
                        <a:pt x="268" y="30555"/>
                        <a:pt x="334" y="31223"/>
                        <a:pt x="334" y="31856"/>
                      </a:cubicBezTo>
                      <a:cubicBezTo>
                        <a:pt x="334" y="31890"/>
                        <a:pt x="334" y="31923"/>
                        <a:pt x="368" y="31990"/>
                      </a:cubicBezTo>
                      <a:cubicBezTo>
                        <a:pt x="401" y="32023"/>
                        <a:pt x="434" y="32023"/>
                        <a:pt x="501" y="32023"/>
                      </a:cubicBezTo>
                      <a:cubicBezTo>
                        <a:pt x="568" y="32023"/>
                        <a:pt x="668" y="31923"/>
                        <a:pt x="668" y="31856"/>
                      </a:cubicBezTo>
                      <a:cubicBezTo>
                        <a:pt x="668" y="31056"/>
                        <a:pt x="601" y="30255"/>
                        <a:pt x="601" y="29488"/>
                      </a:cubicBezTo>
                      <a:lnTo>
                        <a:pt x="568" y="28220"/>
                      </a:lnTo>
                      <a:lnTo>
                        <a:pt x="568" y="28220"/>
                      </a:lnTo>
                      <a:cubicBezTo>
                        <a:pt x="668" y="28521"/>
                        <a:pt x="768" y="28821"/>
                        <a:pt x="935" y="29054"/>
                      </a:cubicBezTo>
                      <a:cubicBezTo>
                        <a:pt x="1068" y="29221"/>
                        <a:pt x="1202" y="29388"/>
                        <a:pt x="1335" y="29521"/>
                      </a:cubicBezTo>
                      <a:cubicBezTo>
                        <a:pt x="1502" y="29688"/>
                        <a:pt x="1669" y="29822"/>
                        <a:pt x="1835" y="29888"/>
                      </a:cubicBezTo>
                      <a:cubicBezTo>
                        <a:pt x="2102" y="30055"/>
                        <a:pt x="2503" y="30155"/>
                        <a:pt x="2870" y="30189"/>
                      </a:cubicBezTo>
                      <a:cubicBezTo>
                        <a:pt x="3036" y="30189"/>
                        <a:pt x="3203" y="30189"/>
                        <a:pt x="3370" y="30155"/>
                      </a:cubicBezTo>
                      <a:cubicBezTo>
                        <a:pt x="3503" y="30088"/>
                        <a:pt x="3670" y="30088"/>
                        <a:pt x="3837" y="30022"/>
                      </a:cubicBezTo>
                      <a:cubicBezTo>
                        <a:pt x="4104" y="29922"/>
                        <a:pt x="4437" y="29755"/>
                        <a:pt x="4838" y="29555"/>
                      </a:cubicBezTo>
                      <a:cubicBezTo>
                        <a:pt x="5104" y="29388"/>
                        <a:pt x="5405" y="29221"/>
                        <a:pt x="5738" y="28988"/>
                      </a:cubicBezTo>
                      <a:cubicBezTo>
                        <a:pt x="6272" y="28587"/>
                        <a:pt x="6839" y="28154"/>
                        <a:pt x="7540" y="27520"/>
                      </a:cubicBezTo>
                      <a:cubicBezTo>
                        <a:pt x="7740" y="27320"/>
                        <a:pt x="7940" y="27086"/>
                        <a:pt x="8207" y="26886"/>
                      </a:cubicBezTo>
                      <a:cubicBezTo>
                        <a:pt x="8373" y="26719"/>
                        <a:pt x="8574" y="26553"/>
                        <a:pt x="8774" y="26352"/>
                      </a:cubicBezTo>
                      <a:lnTo>
                        <a:pt x="10175" y="25085"/>
                      </a:lnTo>
                      <a:cubicBezTo>
                        <a:pt x="10542" y="24751"/>
                        <a:pt x="10942" y="24418"/>
                        <a:pt x="11342" y="24051"/>
                      </a:cubicBezTo>
                      <a:cubicBezTo>
                        <a:pt x="12710" y="22817"/>
                        <a:pt x="13711" y="21849"/>
                        <a:pt x="14611" y="20849"/>
                      </a:cubicBezTo>
                      <a:cubicBezTo>
                        <a:pt x="15212" y="20215"/>
                        <a:pt x="15679" y="19681"/>
                        <a:pt x="16112" y="19147"/>
                      </a:cubicBezTo>
                      <a:cubicBezTo>
                        <a:pt x="16613" y="18514"/>
                        <a:pt x="17013" y="17980"/>
                        <a:pt x="17347" y="17413"/>
                      </a:cubicBezTo>
                      <a:cubicBezTo>
                        <a:pt x="17680" y="16846"/>
                        <a:pt x="17880" y="16345"/>
                        <a:pt x="18014" y="15845"/>
                      </a:cubicBezTo>
                      <a:cubicBezTo>
                        <a:pt x="18047" y="15578"/>
                        <a:pt x="18080" y="15345"/>
                        <a:pt x="18080" y="15078"/>
                      </a:cubicBezTo>
                      <a:cubicBezTo>
                        <a:pt x="18080" y="14911"/>
                        <a:pt x="18047" y="14711"/>
                        <a:pt x="18014" y="14477"/>
                      </a:cubicBezTo>
                      <a:cubicBezTo>
                        <a:pt x="17947" y="14244"/>
                        <a:pt x="17880" y="14077"/>
                        <a:pt x="17780" y="13910"/>
                      </a:cubicBezTo>
                      <a:cubicBezTo>
                        <a:pt x="17747" y="13844"/>
                        <a:pt x="17680" y="13743"/>
                        <a:pt x="17580" y="13677"/>
                      </a:cubicBezTo>
                      <a:cubicBezTo>
                        <a:pt x="17380" y="13510"/>
                        <a:pt x="17113" y="13377"/>
                        <a:pt x="16880" y="13343"/>
                      </a:cubicBezTo>
                      <a:cubicBezTo>
                        <a:pt x="16801" y="13335"/>
                        <a:pt x="16720" y="13331"/>
                        <a:pt x="16637" y="13331"/>
                      </a:cubicBezTo>
                      <a:cubicBezTo>
                        <a:pt x="16367" y="13331"/>
                        <a:pt x="16069" y="13375"/>
                        <a:pt x="15712" y="13477"/>
                      </a:cubicBezTo>
                      <a:cubicBezTo>
                        <a:pt x="15579" y="13510"/>
                        <a:pt x="15512" y="13543"/>
                        <a:pt x="15378" y="13577"/>
                      </a:cubicBezTo>
                      <a:lnTo>
                        <a:pt x="15712" y="13210"/>
                      </a:lnTo>
                      <a:cubicBezTo>
                        <a:pt x="15879" y="13010"/>
                        <a:pt x="16046" y="12843"/>
                        <a:pt x="16212" y="12643"/>
                      </a:cubicBezTo>
                      <a:cubicBezTo>
                        <a:pt x="17180" y="11509"/>
                        <a:pt x="18114" y="10341"/>
                        <a:pt x="18948" y="9007"/>
                      </a:cubicBezTo>
                      <a:cubicBezTo>
                        <a:pt x="19381" y="8373"/>
                        <a:pt x="19682" y="7806"/>
                        <a:pt x="19882" y="7239"/>
                      </a:cubicBezTo>
                      <a:cubicBezTo>
                        <a:pt x="20115" y="6572"/>
                        <a:pt x="20249" y="6071"/>
                        <a:pt x="20215" y="5571"/>
                      </a:cubicBezTo>
                      <a:cubicBezTo>
                        <a:pt x="20182" y="5304"/>
                        <a:pt x="20082" y="4971"/>
                        <a:pt x="19948" y="4637"/>
                      </a:cubicBezTo>
                      <a:cubicBezTo>
                        <a:pt x="19882" y="4403"/>
                        <a:pt x="19748" y="4237"/>
                        <a:pt x="19581" y="4137"/>
                      </a:cubicBezTo>
                      <a:cubicBezTo>
                        <a:pt x="19515" y="4036"/>
                        <a:pt x="19448" y="4003"/>
                        <a:pt x="19381" y="3970"/>
                      </a:cubicBezTo>
                      <a:cubicBezTo>
                        <a:pt x="19115" y="3757"/>
                        <a:pt x="18802" y="3685"/>
                        <a:pt x="18501" y="3685"/>
                      </a:cubicBezTo>
                      <a:cubicBezTo>
                        <a:pt x="18237" y="3685"/>
                        <a:pt x="17983" y="3741"/>
                        <a:pt x="17780" y="3803"/>
                      </a:cubicBezTo>
                      <a:cubicBezTo>
                        <a:pt x="17447" y="3870"/>
                        <a:pt x="17113" y="4036"/>
                        <a:pt x="16746" y="4237"/>
                      </a:cubicBezTo>
                      <a:cubicBezTo>
                        <a:pt x="16613" y="4337"/>
                        <a:pt x="16446" y="4403"/>
                        <a:pt x="16346" y="4503"/>
                      </a:cubicBezTo>
                      <a:lnTo>
                        <a:pt x="16413" y="4370"/>
                      </a:lnTo>
                      <a:lnTo>
                        <a:pt x="16546" y="4137"/>
                      </a:lnTo>
                      <a:cubicBezTo>
                        <a:pt x="16880" y="3403"/>
                        <a:pt x="17113" y="2869"/>
                        <a:pt x="17246" y="2335"/>
                      </a:cubicBezTo>
                      <a:cubicBezTo>
                        <a:pt x="17347" y="2035"/>
                        <a:pt x="17380" y="1802"/>
                        <a:pt x="17380" y="1501"/>
                      </a:cubicBezTo>
                      <a:cubicBezTo>
                        <a:pt x="17380" y="1335"/>
                        <a:pt x="17380" y="1034"/>
                        <a:pt x="17246" y="801"/>
                      </a:cubicBezTo>
                      <a:cubicBezTo>
                        <a:pt x="17213" y="701"/>
                        <a:pt x="17180" y="667"/>
                        <a:pt x="17180" y="567"/>
                      </a:cubicBezTo>
                      <a:cubicBezTo>
                        <a:pt x="17113" y="501"/>
                        <a:pt x="17080" y="467"/>
                        <a:pt x="17046" y="401"/>
                      </a:cubicBezTo>
                      <a:cubicBezTo>
                        <a:pt x="17002" y="423"/>
                        <a:pt x="16968" y="430"/>
                        <a:pt x="16944" y="430"/>
                      </a:cubicBezTo>
                      <a:cubicBezTo>
                        <a:pt x="16894" y="430"/>
                        <a:pt x="16880" y="401"/>
                        <a:pt x="16880" y="401"/>
                      </a:cubicBezTo>
                      <a:cubicBezTo>
                        <a:pt x="16779" y="334"/>
                        <a:pt x="16746" y="267"/>
                        <a:pt x="16679" y="234"/>
                      </a:cubicBezTo>
                      <a:cubicBezTo>
                        <a:pt x="16579" y="167"/>
                        <a:pt x="16446" y="134"/>
                        <a:pt x="16279" y="67"/>
                      </a:cubicBezTo>
                      <a:cubicBezTo>
                        <a:pt x="16179" y="34"/>
                        <a:pt x="16046" y="34"/>
                        <a:pt x="158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8" name="Google Shape;4428;p27"/>
                <p:cNvSpPr/>
                <p:nvPr/>
              </p:nvSpPr>
              <p:spPr>
                <a:xfrm>
                  <a:off x="60675" y="3703925"/>
                  <a:ext cx="170150" cy="529800"/>
                </a:xfrm>
                <a:custGeom>
                  <a:avLst/>
                  <a:gdLst/>
                  <a:ahLst/>
                  <a:cxnLst/>
                  <a:rect l="l" t="t" r="r" b="b"/>
                  <a:pathLst>
                    <a:path w="6806" h="21192" extrusionOk="0">
                      <a:moveTo>
                        <a:pt x="4770" y="1"/>
                      </a:moveTo>
                      <a:cubicBezTo>
                        <a:pt x="4537" y="1"/>
                        <a:pt x="4337" y="67"/>
                        <a:pt x="4137" y="134"/>
                      </a:cubicBezTo>
                      <a:cubicBezTo>
                        <a:pt x="3970" y="167"/>
                        <a:pt x="3770" y="234"/>
                        <a:pt x="3603" y="334"/>
                      </a:cubicBezTo>
                      <a:cubicBezTo>
                        <a:pt x="3369" y="401"/>
                        <a:pt x="3203" y="534"/>
                        <a:pt x="3036" y="668"/>
                      </a:cubicBezTo>
                      <a:cubicBezTo>
                        <a:pt x="2869" y="801"/>
                        <a:pt x="2702" y="968"/>
                        <a:pt x="2536" y="1135"/>
                      </a:cubicBezTo>
                      <a:cubicBezTo>
                        <a:pt x="2235" y="1402"/>
                        <a:pt x="2002" y="1702"/>
                        <a:pt x="1802" y="2035"/>
                      </a:cubicBezTo>
                      <a:cubicBezTo>
                        <a:pt x="1535" y="2402"/>
                        <a:pt x="1335" y="2836"/>
                        <a:pt x="1168" y="3236"/>
                      </a:cubicBezTo>
                      <a:cubicBezTo>
                        <a:pt x="801" y="4070"/>
                        <a:pt x="534" y="4971"/>
                        <a:pt x="334" y="5838"/>
                      </a:cubicBezTo>
                      <a:cubicBezTo>
                        <a:pt x="167" y="6572"/>
                        <a:pt x="100" y="7373"/>
                        <a:pt x="34" y="8173"/>
                      </a:cubicBezTo>
                      <a:cubicBezTo>
                        <a:pt x="0" y="8573"/>
                        <a:pt x="34" y="9040"/>
                        <a:pt x="34" y="9474"/>
                      </a:cubicBezTo>
                      <a:cubicBezTo>
                        <a:pt x="34" y="10008"/>
                        <a:pt x="34" y="10508"/>
                        <a:pt x="100" y="11042"/>
                      </a:cubicBezTo>
                      <a:cubicBezTo>
                        <a:pt x="167" y="12810"/>
                        <a:pt x="367" y="14544"/>
                        <a:pt x="701" y="16246"/>
                      </a:cubicBezTo>
                      <a:cubicBezTo>
                        <a:pt x="1034" y="17913"/>
                        <a:pt x="1602" y="19548"/>
                        <a:pt x="2369" y="21049"/>
                      </a:cubicBezTo>
                      <a:cubicBezTo>
                        <a:pt x="2424" y="21131"/>
                        <a:pt x="2479" y="21191"/>
                        <a:pt x="2571" y="21191"/>
                      </a:cubicBezTo>
                      <a:cubicBezTo>
                        <a:pt x="2590" y="21191"/>
                        <a:pt x="2612" y="21188"/>
                        <a:pt x="2636" y="21182"/>
                      </a:cubicBezTo>
                      <a:cubicBezTo>
                        <a:pt x="2702" y="21149"/>
                        <a:pt x="2802" y="21016"/>
                        <a:pt x="2769" y="20916"/>
                      </a:cubicBezTo>
                      <a:cubicBezTo>
                        <a:pt x="2169" y="19815"/>
                        <a:pt x="1702" y="18547"/>
                        <a:pt x="1401" y="17313"/>
                      </a:cubicBezTo>
                      <a:lnTo>
                        <a:pt x="1401" y="17246"/>
                      </a:lnTo>
                      <a:lnTo>
                        <a:pt x="1401" y="17213"/>
                      </a:lnTo>
                      <a:cubicBezTo>
                        <a:pt x="868" y="14878"/>
                        <a:pt x="701" y="12510"/>
                        <a:pt x="734" y="10074"/>
                      </a:cubicBezTo>
                      <a:lnTo>
                        <a:pt x="734" y="10074"/>
                      </a:lnTo>
                      <a:lnTo>
                        <a:pt x="734" y="10175"/>
                      </a:lnTo>
                      <a:cubicBezTo>
                        <a:pt x="801" y="9341"/>
                        <a:pt x="834" y="8507"/>
                        <a:pt x="968" y="7673"/>
                      </a:cubicBezTo>
                      <a:cubicBezTo>
                        <a:pt x="1064" y="6937"/>
                        <a:pt x="1221" y="6232"/>
                        <a:pt x="1440" y="5498"/>
                      </a:cubicBezTo>
                      <a:lnTo>
                        <a:pt x="1440" y="5498"/>
                      </a:lnTo>
                      <a:cubicBezTo>
                        <a:pt x="1467" y="5486"/>
                        <a:pt x="1468" y="5456"/>
                        <a:pt x="1468" y="5408"/>
                      </a:cubicBezTo>
                      <a:lnTo>
                        <a:pt x="1468" y="5408"/>
                      </a:lnTo>
                      <a:cubicBezTo>
                        <a:pt x="1468" y="5452"/>
                        <a:pt x="1468" y="5466"/>
                        <a:pt x="1445" y="5481"/>
                      </a:cubicBezTo>
                      <a:lnTo>
                        <a:pt x="1445" y="5481"/>
                      </a:lnTo>
                      <a:cubicBezTo>
                        <a:pt x="1453" y="5455"/>
                        <a:pt x="1460" y="5430"/>
                        <a:pt x="1468" y="5404"/>
                      </a:cubicBezTo>
                      <a:cubicBezTo>
                        <a:pt x="1702" y="4537"/>
                        <a:pt x="2069" y="3703"/>
                        <a:pt x="2536" y="2903"/>
                      </a:cubicBezTo>
                      <a:cubicBezTo>
                        <a:pt x="2802" y="2502"/>
                        <a:pt x="3103" y="2135"/>
                        <a:pt x="3470" y="1802"/>
                      </a:cubicBezTo>
                      <a:cubicBezTo>
                        <a:pt x="3670" y="1635"/>
                        <a:pt x="3870" y="1468"/>
                        <a:pt x="4103" y="1335"/>
                      </a:cubicBezTo>
                      <a:cubicBezTo>
                        <a:pt x="4270" y="1235"/>
                        <a:pt x="4437" y="1168"/>
                        <a:pt x="4637" y="1135"/>
                      </a:cubicBezTo>
                      <a:cubicBezTo>
                        <a:pt x="4770" y="1068"/>
                        <a:pt x="4871" y="1068"/>
                        <a:pt x="4971" y="1068"/>
                      </a:cubicBezTo>
                      <a:cubicBezTo>
                        <a:pt x="5004" y="1068"/>
                        <a:pt x="5071" y="1068"/>
                        <a:pt x="5137" y="1135"/>
                      </a:cubicBezTo>
                      <a:cubicBezTo>
                        <a:pt x="5171" y="1135"/>
                        <a:pt x="5171" y="1168"/>
                        <a:pt x="5204" y="1168"/>
                      </a:cubicBezTo>
                      <a:cubicBezTo>
                        <a:pt x="5271" y="1168"/>
                        <a:pt x="5271" y="1201"/>
                        <a:pt x="5271" y="1201"/>
                      </a:cubicBezTo>
                      <a:cubicBezTo>
                        <a:pt x="5304" y="1235"/>
                        <a:pt x="5304" y="1302"/>
                        <a:pt x="5338" y="1335"/>
                      </a:cubicBezTo>
                      <a:cubicBezTo>
                        <a:pt x="5371" y="1402"/>
                        <a:pt x="5438" y="1502"/>
                        <a:pt x="5438" y="1568"/>
                      </a:cubicBezTo>
                      <a:cubicBezTo>
                        <a:pt x="5471" y="1869"/>
                        <a:pt x="5504" y="2169"/>
                        <a:pt x="5504" y="2469"/>
                      </a:cubicBezTo>
                      <a:cubicBezTo>
                        <a:pt x="5504" y="2869"/>
                        <a:pt x="5438" y="3336"/>
                        <a:pt x="5371" y="3737"/>
                      </a:cubicBezTo>
                      <a:cubicBezTo>
                        <a:pt x="5338" y="3970"/>
                        <a:pt x="5304" y="4170"/>
                        <a:pt x="5304" y="4370"/>
                      </a:cubicBezTo>
                      <a:cubicBezTo>
                        <a:pt x="5271" y="4537"/>
                        <a:pt x="5271" y="4704"/>
                        <a:pt x="5204" y="4871"/>
                      </a:cubicBezTo>
                      <a:cubicBezTo>
                        <a:pt x="5171" y="5004"/>
                        <a:pt x="5204" y="5171"/>
                        <a:pt x="5304" y="5304"/>
                      </a:cubicBezTo>
                      <a:cubicBezTo>
                        <a:pt x="5371" y="5404"/>
                        <a:pt x="5504" y="5505"/>
                        <a:pt x="5671" y="5505"/>
                      </a:cubicBezTo>
                      <a:cubicBezTo>
                        <a:pt x="5704" y="5513"/>
                        <a:pt x="5740" y="5517"/>
                        <a:pt x="5776" y="5517"/>
                      </a:cubicBezTo>
                      <a:cubicBezTo>
                        <a:pt x="5886" y="5517"/>
                        <a:pt x="6005" y="5480"/>
                        <a:pt x="6105" y="5404"/>
                      </a:cubicBezTo>
                      <a:cubicBezTo>
                        <a:pt x="6205" y="5338"/>
                        <a:pt x="6305" y="5204"/>
                        <a:pt x="6305" y="5038"/>
                      </a:cubicBezTo>
                      <a:lnTo>
                        <a:pt x="6305" y="5004"/>
                      </a:lnTo>
                      <a:cubicBezTo>
                        <a:pt x="6372" y="4737"/>
                        <a:pt x="6472" y="4470"/>
                        <a:pt x="6505" y="4204"/>
                      </a:cubicBezTo>
                      <a:cubicBezTo>
                        <a:pt x="6605" y="3870"/>
                        <a:pt x="6638" y="3536"/>
                        <a:pt x="6705" y="3203"/>
                      </a:cubicBezTo>
                      <a:cubicBezTo>
                        <a:pt x="6772" y="2836"/>
                        <a:pt x="6805" y="2469"/>
                        <a:pt x="6805" y="2069"/>
                      </a:cubicBezTo>
                      <a:cubicBezTo>
                        <a:pt x="6805" y="1735"/>
                        <a:pt x="6705" y="1368"/>
                        <a:pt x="6605" y="1068"/>
                      </a:cubicBezTo>
                      <a:cubicBezTo>
                        <a:pt x="6538" y="901"/>
                        <a:pt x="6472" y="801"/>
                        <a:pt x="6338" y="634"/>
                      </a:cubicBezTo>
                      <a:cubicBezTo>
                        <a:pt x="6305" y="534"/>
                        <a:pt x="6205" y="501"/>
                        <a:pt x="6171" y="401"/>
                      </a:cubicBezTo>
                      <a:cubicBezTo>
                        <a:pt x="6038" y="401"/>
                        <a:pt x="6005" y="334"/>
                        <a:pt x="5938" y="301"/>
                      </a:cubicBezTo>
                      <a:cubicBezTo>
                        <a:pt x="5838" y="234"/>
                        <a:pt x="5771" y="167"/>
                        <a:pt x="5638" y="134"/>
                      </a:cubicBezTo>
                      <a:cubicBezTo>
                        <a:pt x="5538" y="67"/>
                        <a:pt x="5438" y="34"/>
                        <a:pt x="5338" y="34"/>
                      </a:cubicBezTo>
                      <a:cubicBezTo>
                        <a:pt x="5237" y="34"/>
                        <a:pt x="5204" y="1"/>
                        <a:pt x="51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9" name="Google Shape;4429;p27"/>
                <p:cNvSpPr/>
                <p:nvPr/>
              </p:nvSpPr>
              <p:spPr>
                <a:xfrm>
                  <a:off x="69850" y="3719775"/>
                  <a:ext cx="139275" cy="235350"/>
                </a:xfrm>
                <a:custGeom>
                  <a:avLst/>
                  <a:gdLst/>
                  <a:ahLst/>
                  <a:cxnLst/>
                  <a:rect l="l" t="t" r="r" b="b"/>
                  <a:pathLst>
                    <a:path w="5571" h="9414" extrusionOk="0">
                      <a:moveTo>
                        <a:pt x="4170" y="0"/>
                      </a:moveTo>
                      <a:cubicBezTo>
                        <a:pt x="3803" y="34"/>
                        <a:pt x="3469" y="201"/>
                        <a:pt x="3169" y="401"/>
                      </a:cubicBezTo>
                      <a:cubicBezTo>
                        <a:pt x="2836" y="601"/>
                        <a:pt x="2602" y="901"/>
                        <a:pt x="2335" y="1201"/>
                      </a:cubicBezTo>
                      <a:cubicBezTo>
                        <a:pt x="2068" y="1535"/>
                        <a:pt x="1835" y="1902"/>
                        <a:pt x="1635" y="2269"/>
                      </a:cubicBezTo>
                      <a:cubicBezTo>
                        <a:pt x="1168" y="3069"/>
                        <a:pt x="901" y="4003"/>
                        <a:pt x="634" y="4871"/>
                      </a:cubicBezTo>
                      <a:cubicBezTo>
                        <a:pt x="401" y="5638"/>
                        <a:pt x="234" y="6472"/>
                        <a:pt x="134" y="7372"/>
                      </a:cubicBezTo>
                      <a:cubicBezTo>
                        <a:pt x="100" y="7673"/>
                        <a:pt x="100" y="7906"/>
                        <a:pt x="34" y="8206"/>
                      </a:cubicBezTo>
                      <a:cubicBezTo>
                        <a:pt x="34" y="8440"/>
                        <a:pt x="0" y="8707"/>
                        <a:pt x="34" y="8940"/>
                      </a:cubicBezTo>
                      <a:cubicBezTo>
                        <a:pt x="100" y="9174"/>
                        <a:pt x="267" y="9374"/>
                        <a:pt x="467" y="9407"/>
                      </a:cubicBezTo>
                      <a:cubicBezTo>
                        <a:pt x="492" y="9411"/>
                        <a:pt x="518" y="9413"/>
                        <a:pt x="545" y="9413"/>
                      </a:cubicBezTo>
                      <a:cubicBezTo>
                        <a:pt x="731" y="9413"/>
                        <a:pt x="943" y="9311"/>
                        <a:pt x="1001" y="9107"/>
                      </a:cubicBezTo>
                      <a:cubicBezTo>
                        <a:pt x="1335" y="8340"/>
                        <a:pt x="1535" y="7506"/>
                        <a:pt x="1802" y="6672"/>
                      </a:cubicBezTo>
                      <a:lnTo>
                        <a:pt x="1802" y="6739"/>
                      </a:lnTo>
                      <a:cubicBezTo>
                        <a:pt x="1802" y="6839"/>
                        <a:pt x="1835" y="6905"/>
                        <a:pt x="1868" y="7005"/>
                      </a:cubicBezTo>
                      <a:cubicBezTo>
                        <a:pt x="1968" y="7105"/>
                        <a:pt x="2102" y="7172"/>
                        <a:pt x="2202" y="7206"/>
                      </a:cubicBezTo>
                      <a:cubicBezTo>
                        <a:pt x="2335" y="7206"/>
                        <a:pt x="2469" y="7206"/>
                        <a:pt x="2602" y="7105"/>
                      </a:cubicBezTo>
                      <a:cubicBezTo>
                        <a:pt x="2669" y="7039"/>
                        <a:pt x="2802" y="6905"/>
                        <a:pt x="2802" y="6772"/>
                      </a:cubicBezTo>
                      <a:cubicBezTo>
                        <a:pt x="2802" y="6105"/>
                        <a:pt x="2936" y="5404"/>
                        <a:pt x="3103" y="4770"/>
                      </a:cubicBezTo>
                      <a:cubicBezTo>
                        <a:pt x="3303" y="4103"/>
                        <a:pt x="3603" y="3503"/>
                        <a:pt x="3970" y="2869"/>
                      </a:cubicBezTo>
                      <a:cubicBezTo>
                        <a:pt x="4403" y="2235"/>
                        <a:pt x="4837" y="1602"/>
                        <a:pt x="5304" y="1034"/>
                      </a:cubicBezTo>
                      <a:cubicBezTo>
                        <a:pt x="5337" y="1001"/>
                        <a:pt x="5404" y="901"/>
                        <a:pt x="5404" y="868"/>
                      </a:cubicBezTo>
                      <a:cubicBezTo>
                        <a:pt x="5438" y="834"/>
                        <a:pt x="5471" y="768"/>
                        <a:pt x="5504" y="701"/>
                      </a:cubicBezTo>
                      <a:cubicBezTo>
                        <a:pt x="5571" y="601"/>
                        <a:pt x="5571" y="501"/>
                        <a:pt x="5504" y="367"/>
                      </a:cubicBezTo>
                      <a:cubicBezTo>
                        <a:pt x="5471" y="334"/>
                        <a:pt x="5471" y="234"/>
                        <a:pt x="5404" y="201"/>
                      </a:cubicBezTo>
                      <a:cubicBezTo>
                        <a:pt x="5404" y="167"/>
                        <a:pt x="5337" y="100"/>
                        <a:pt x="5304" y="100"/>
                      </a:cubicBezTo>
                      <a:cubicBezTo>
                        <a:pt x="5137" y="67"/>
                        <a:pt x="4937" y="34"/>
                        <a:pt x="47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0" name="Google Shape;4430;p27"/>
                <p:cNvSpPr/>
                <p:nvPr/>
              </p:nvSpPr>
              <p:spPr>
                <a:xfrm>
                  <a:off x="207450" y="3590700"/>
                  <a:ext cx="149300" cy="168400"/>
                </a:xfrm>
                <a:custGeom>
                  <a:avLst/>
                  <a:gdLst/>
                  <a:ahLst/>
                  <a:cxnLst/>
                  <a:rect l="l" t="t" r="r" b="b"/>
                  <a:pathLst>
                    <a:path w="5972" h="6736" extrusionOk="0">
                      <a:moveTo>
                        <a:pt x="4408" y="0"/>
                      </a:moveTo>
                      <a:cubicBezTo>
                        <a:pt x="4209" y="0"/>
                        <a:pt x="4032" y="62"/>
                        <a:pt x="3836" y="160"/>
                      </a:cubicBezTo>
                      <a:cubicBezTo>
                        <a:pt x="3569" y="226"/>
                        <a:pt x="3303" y="393"/>
                        <a:pt x="3069" y="560"/>
                      </a:cubicBezTo>
                      <a:cubicBezTo>
                        <a:pt x="2802" y="727"/>
                        <a:pt x="2569" y="927"/>
                        <a:pt x="2335" y="1127"/>
                      </a:cubicBezTo>
                      <a:cubicBezTo>
                        <a:pt x="1902" y="1561"/>
                        <a:pt x="1568" y="2095"/>
                        <a:pt x="1234" y="2595"/>
                      </a:cubicBezTo>
                      <a:cubicBezTo>
                        <a:pt x="901" y="3162"/>
                        <a:pt x="634" y="3696"/>
                        <a:pt x="434" y="4263"/>
                      </a:cubicBezTo>
                      <a:cubicBezTo>
                        <a:pt x="234" y="4830"/>
                        <a:pt x="100" y="5397"/>
                        <a:pt x="0" y="6031"/>
                      </a:cubicBezTo>
                      <a:lnTo>
                        <a:pt x="0" y="6231"/>
                      </a:lnTo>
                      <a:cubicBezTo>
                        <a:pt x="0" y="6498"/>
                        <a:pt x="134" y="6698"/>
                        <a:pt x="401" y="6731"/>
                      </a:cubicBezTo>
                      <a:cubicBezTo>
                        <a:pt x="418" y="6734"/>
                        <a:pt x="435" y="6735"/>
                        <a:pt x="453" y="6735"/>
                      </a:cubicBezTo>
                      <a:cubicBezTo>
                        <a:pt x="640" y="6735"/>
                        <a:pt x="840" y="6580"/>
                        <a:pt x="901" y="6398"/>
                      </a:cubicBezTo>
                      <a:cubicBezTo>
                        <a:pt x="934" y="6031"/>
                        <a:pt x="1001" y="5630"/>
                        <a:pt x="1101" y="5263"/>
                      </a:cubicBezTo>
                      <a:cubicBezTo>
                        <a:pt x="1301" y="4596"/>
                        <a:pt x="1601" y="3963"/>
                        <a:pt x="1935" y="3395"/>
                      </a:cubicBezTo>
                      <a:cubicBezTo>
                        <a:pt x="2235" y="2928"/>
                        <a:pt x="2602" y="2461"/>
                        <a:pt x="2969" y="2061"/>
                      </a:cubicBezTo>
                      <a:cubicBezTo>
                        <a:pt x="3236" y="1794"/>
                        <a:pt x="3503" y="1594"/>
                        <a:pt x="3803" y="1427"/>
                      </a:cubicBezTo>
                      <a:cubicBezTo>
                        <a:pt x="3970" y="1361"/>
                        <a:pt x="4103" y="1294"/>
                        <a:pt x="4270" y="1261"/>
                      </a:cubicBezTo>
                      <a:cubicBezTo>
                        <a:pt x="4337" y="1261"/>
                        <a:pt x="4403" y="1261"/>
                        <a:pt x="4470" y="1227"/>
                      </a:cubicBezTo>
                      <a:lnTo>
                        <a:pt x="4570" y="1227"/>
                      </a:lnTo>
                      <a:lnTo>
                        <a:pt x="4604" y="1261"/>
                      </a:lnTo>
                      <a:cubicBezTo>
                        <a:pt x="4604" y="1327"/>
                        <a:pt x="4637" y="1327"/>
                        <a:pt x="4637" y="1361"/>
                      </a:cubicBezTo>
                      <a:cubicBezTo>
                        <a:pt x="4670" y="1427"/>
                        <a:pt x="4670" y="1461"/>
                        <a:pt x="4737" y="1561"/>
                      </a:cubicBezTo>
                      <a:cubicBezTo>
                        <a:pt x="4770" y="1828"/>
                        <a:pt x="4770" y="2028"/>
                        <a:pt x="4770" y="2261"/>
                      </a:cubicBezTo>
                      <a:cubicBezTo>
                        <a:pt x="4737" y="2862"/>
                        <a:pt x="4637" y="3395"/>
                        <a:pt x="4470" y="3929"/>
                      </a:cubicBezTo>
                      <a:cubicBezTo>
                        <a:pt x="4470" y="3996"/>
                        <a:pt x="4470" y="3996"/>
                        <a:pt x="4437" y="4029"/>
                      </a:cubicBezTo>
                      <a:cubicBezTo>
                        <a:pt x="4437" y="4096"/>
                        <a:pt x="4437" y="4229"/>
                        <a:pt x="4470" y="4296"/>
                      </a:cubicBezTo>
                      <a:cubicBezTo>
                        <a:pt x="4503" y="4430"/>
                        <a:pt x="4637" y="4563"/>
                        <a:pt x="4770" y="4630"/>
                      </a:cubicBezTo>
                      <a:cubicBezTo>
                        <a:pt x="4833" y="4665"/>
                        <a:pt x="4907" y="4682"/>
                        <a:pt x="4985" y="4682"/>
                      </a:cubicBezTo>
                      <a:cubicBezTo>
                        <a:pt x="5197" y="4682"/>
                        <a:pt x="5431" y="4558"/>
                        <a:pt x="5504" y="4363"/>
                      </a:cubicBezTo>
                      <a:cubicBezTo>
                        <a:pt x="5671" y="3896"/>
                        <a:pt x="5804" y="3429"/>
                        <a:pt x="5904" y="2962"/>
                      </a:cubicBezTo>
                      <a:cubicBezTo>
                        <a:pt x="5971" y="2528"/>
                        <a:pt x="5971" y="2028"/>
                        <a:pt x="5938" y="1527"/>
                      </a:cubicBezTo>
                      <a:cubicBezTo>
                        <a:pt x="5904" y="1094"/>
                        <a:pt x="5738" y="693"/>
                        <a:pt x="5404" y="393"/>
                      </a:cubicBezTo>
                      <a:lnTo>
                        <a:pt x="5271" y="260"/>
                      </a:lnTo>
                      <a:cubicBezTo>
                        <a:pt x="5104" y="93"/>
                        <a:pt x="4837" y="26"/>
                        <a:pt x="4637" y="26"/>
                      </a:cubicBezTo>
                      <a:cubicBezTo>
                        <a:pt x="4556" y="8"/>
                        <a:pt x="4481" y="0"/>
                        <a:pt x="44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1" name="Google Shape;4431;p27"/>
                <p:cNvSpPr/>
                <p:nvPr/>
              </p:nvSpPr>
              <p:spPr>
                <a:xfrm>
                  <a:off x="109875" y="3523925"/>
                  <a:ext cx="350275" cy="719375"/>
                </a:xfrm>
                <a:custGeom>
                  <a:avLst/>
                  <a:gdLst/>
                  <a:ahLst/>
                  <a:cxnLst/>
                  <a:rect l="l" t="t" r="r" b="b"/>
                  <a:pathLst>
                    <a:path w="14011" h="28775" extrusionOk="0">
                      <a:moveTo>
                        <a:pt x="13873" y="0"/>
                      </a:moveTo>
                      <a:cubicBezTo>
                        <a:pt x="13842" y="0"/>
                        <a:pt x="13810" y="39"/>
                        <a:pt x="13810" y="62"/>
                      </a:cubicBezTo>
                      <a:lnTo>
                        <a:pt x="13177" y="1697"/>
                      </a:lnTo>
                      <a:cubicBezTo>
                        <a:pt x="12976" y="2230"/>
                        <a:pt x="12743" y="2764"/>
                        <a:pt x="12509" y="3298"/>
                      </a:cubicBezTo>
                      <a:cubicBezTo>
                        <a:pt x="12042" y="4399"/>
                        <a:pt x="11575" y="5499"/>
                        <a:pt x="11142" y="6600"/>
                      </a:cubicBezTo>
                      <a:cubicBezTo>
                        <a:pt x="10174" y="8835"/>
                        <a:pt x="9174" y="10970"/>
                        <a:pt x="8073" y="13105"/>
                      </a:cubicBezTo>
                      <a:cubicBezTo>
                        <a:pt x="7039" y="15273"/>
                        <a:pt x="5905" y="17408"/>
                        <a:pt x="4837" y="19543"/>
                      </a:cubicBezTo>
                      <a:cubicBezTo>
                        <a:pt x="3703" y="21611"/>
                        <a:pt x="2569" y="23746"/>
                        <a:pt x="1401" y="25781"/>
                      </a:cubicBezTo>
                      <a:cubicBezTo>
                        <a:pt x="968" y="26614"/>
                        <a:pt x="501" y="27415"/>
                        <a:pt x="34" y="28249"/>
                      </a:cubicBezTo>
                      <a:cubicBezTo>
                        <a:pt x="0" y="28316"/>
                        <a:pt x="0" y="28449"/>
                        <a:pt x="34" y="28549"/>
                      </a:cubicBezTo>
                      <a:cubicBezTo>
                        <a:pt x="67" y="28616"/>
                        <a:pt x="167" y="28716"/>
                        <a:pt x="234" y="28749"/>
                      </a:cubicBezTo>
                      <a:cubicBezTo>
                        <a:pt x="284" y="28766"/>
                        <a:pt x="342" y="28774"/>
                        <a:pt x="397" y="28774"/>
                      </a:cubicBezTo>
                      <a:cubicBezTo>
                        <a:pt x="451" y="28774"/>
                        <a:pt x="501" y="28766"/>
                        <a:pt x="534" y="28749"/>
                      </a:cubicBezTo>
                      <a:cubicBezTo>
                        <a:pt x="568" y="28749"/>
                        <a:pt x="568" y="28716"/>
                        <a:pt x="634" y="28716"/>
                      </a:cubicBezTo>
                      <a:cubicBezTo>
                        <a:pt x="668" y="28649"/>
                        <a:pt x="701" y="28616"/>
                        <a:pt x="734" y="28549"/>
                      </a:cubicBezTo>
                      <a:cubicBezTo>
                        <a:pt x="1335" y="27548"/>
                        <a:pt x="1902" y="26481"/>
                        <a:pt x="2469" y="25447"/>
                      </a:cubicBezTo>
                      <a:cubicBezTo>
                        <a:pt x="3036" y="24413"/>
                        <a:pt x="3570" y="23379"/>
                        <a:pt x="4137" y="22311"/>
                      </a:cubicBezTo>
                      <a:cubicBezTo>
                        <a:pt x="5238" y="20210"/>
                        <a:pt x="6305" y="18075"/>
                        <a:pt x="7339" y="15907"/>
                      </a:cubicBezTo>
                      <a:cubicBezTo>
                        <a:pt x="8373" y="13739"/>
                        <a:pt x="9374" y="11570"/>
                        <a:pt x="10308" y="9369"/>
                      </a:cubicBezTo>
                      <a:cubicBezTo>
                        <a:pt x="11242" y="7201"/>
                        <a:pt x="12142" y="4999"/>
                        <a:pt x="13010" y="2764"/>
                      </a:cubicBezTo>
                      <a:lnTo>
                        <a:pt x="14010" y="129"/>
                      </a:lnTo>
                      <a:cubicBezTo>
                        <a:pt x="13977" y="95"/>
                        <a:pt x="13977" y="62"/>
                        <a:pt x="13910" y="29"/>
                      </a:cubicBezTo>
                      <a:cubicBezTo>
                        <a:pt x="13900" y="8"/>
                        <a:pt x="13886" y="0"/>
                        <a:pt x="13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2" name="Google Shape;4432;p27"/>
                <p:cNvSpPr/>
                <p:nvPr/>
              </p:nvSpPr>
              <p:spPr>
                <a:xfrm>
                  <a:off x="286675" y="3609700"/>
                  <a:ext cx="35050" cy="251350"/>
                </a:xfrm>
                <a:custGeom>
                  <a:avLst/>
                  <a:gdLst/>
                  <a:ahLst/>
                  <a:cxnLst/>
                  <a:rect l="l" t="t" r="r" b="b"/>
                  <a:pathLst>
                    <a:path w="1402" h="10054" extrusionOk="0">
                      <a:moveTo>
                        <a:pt x="1101" y="0"/>
                      </a:moveTo>
                      <a:cubicBezTo>
                        <a:pt x="1068" y="0"/>
                        <a:pt x="1001" y="0"/>
                        <a:pt x="968" y="100"/>
                      </a:cubicBezTo>
                      <a:cubicBezTo>
                        <a:pt x="834" y="467"/>
                        <a:pt x="734" y="834"/>
                        <a:pt x="601" y="1268"/>
                      </a:cubicBezTo>
                      <a:cubicBezTo>
                        <a:pt x="467" y="1668"/>
                        <a:pt x="400" y="2102"/>
                        <a:pt x="300" y="2502"/>
                      </a:cubicBezTo>
                      <a:cubicBezTo>
                        <a:pt x="134" y="3336"/>
                        <a:pt x="67" y="4170"/>
                        <a:pt x="0" y="5004"/>
                      </a:cubicBezTo>
                      <a:cubicBezTo>
                        <a:pt x="0" y="5437"/>
                        <a:pt x="0" y="5838"/>
                        <a:pt x="67" y="6271"/>
                      </a:cubicBezTo>
                      <a:cubicBezTo>
                        <a:pt x="100" y="6672"/>
                        <a:pt x="134" y="7139"/>
                        <a:pt x="234" y="7572"/>
                      </a:cubicBezTo>
                      <a:cubicBezTo>
                        <a:pt x="300" y="7973"/>
                        <a:pt x="400" y="8406"/>
                        <a:pt x="501" y="8807"/>
                      </a:cubicBezTo>
                      <a:cubicBezTo>
                        <a:pt x="601" y="9007"/>
                        <a:pt x="634" y="9240"/>
                        <a:pt x="734" y="9440"/>
                      </a:cubicBezTo>
                      <a:lnTo>
                        <a:pt x="834" y="9674"/>
                      </a:lnTo>
                      <a:cubicBezTo>
                        <a:pt x="901" y="9774"/>
                        <a:pt x="968" y="9907"/>
                        <a:pt x="1068" y="9974"/>
                      </a:cubicBezTo>
                      <a:cubicBezTo>
                        <a:pt x="1104" y="10029"/>
                        <a:pt x="1151" y="10054"/>
                        <a:pt x="1197" y="10054"/>
                      </a:cubicBezTo>
                      <a:cubicBezTo>
                        <a:pt x="1234" y="10054"/>
                        <a:pt x="1271" y="10037"/>
                        <a:pt x="1301" y="10007"/>
                      </a:cubicBezTo>
                      <a:cubicBezTo>
                        <a:pt x="1334" y="10007"/>
                        <a:pt x="1334" y="9974"/>
                        <a:pt x="1401" y="9941"/>
                      </a:cubicBezTo>
                      <a:lnTo>
                        <a:pt x="1401" y="9907"/>
                      </a:lnTo>
                      <a:lnTo>
                        <a:pt x="1401" y="9774"/>
                      </a:lnTo>
                      <a:cubicBezTo>
                        <a:pt x="1401" y="9741"/>
                        <a:pt x="1401" y="9640"/>
                        <a:pt x="1334" y="9607"/>
                      </a:cubicBezTo>
                      <a:cubicBezTo>
                        <a:pt x="1334" y="9507"/>
                        <a:pt x="1301" y="9440"/>
                        <a:pt x="1268" y="9407"/>
                      </a:cubicBezTo>
                      <a:lnTo>
                        <a:pt x="1134" y="9007"/>
                      </a:lnTo>
                      <a:cubicBezTo>
                        <a:pt x="1001" y="8740"/>
                        <a:pt x="934" y="8473"/>
                        <a:pt x="834" y="8173"/>
                      </a:cubicBezTo>
                      <a:cubicBezTo>
                        <a:pt x="667" y="7639"/>
                        <a:pt x="567" y="7072"/>
                        <a:pt x="467" y="6472"/>
                      </a:cubicBezTo>
                      <a:cubicBezTo>
                        <a:pt x="434" y="6238"/>
                        <a:pt x="400" y="5971"/>
                        <a:pt x="400" y="5671"/>
                      </a:cubicBezTo>
                      <a:cubicBezTo>
                        <a:pt x="334" y="5404"/>
                        <a:pt x="334" y="5137"/>
                        <a:pt x="334" y="4837"/>
                      </a:cubicBezTo>
                      <a:cubicBezTo>
                        <a:pt x="334" y="4270"/>
                        <a:pt x="400" y="3736"/>
                        <a:pt x="434" y="3136"/>
                      </a:cubicBezTo>
                      <a:lnTo>
                        <a:pt x="434" y="3169"/>
                      </a:lnTo>
                      <a:cubicBezTo>
                        <a:pt x="567" y="2135"/>
                        <a:pt x="801" y="1134"/>
                        <a:pt x="1134" y="167"/>
                      </a:cubicBezTo>
                      <a:cubicBezTo>
                        <a:pt x="1168" y="100"/>
                        <a:pt x="1134" y="67"/>
                        <a:pt x="11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3" name="Google Shape;4433;p27"/>
                <p:cNvSpPr/>
                <p:nvPr/>
              </p:nvSpPr>
              <p:spPr>
                <a:xfrm>
                  <a:off x="151575" y="3723100"/>
                  <a:ext cx="70075" cy="333925"/>
                </a:xfrm>
                <a:custGeom>
                  <a:avLst/>
                  <a:gdLst/>
                  <a:ahLst/>
                  <a:cxnLst/>
                  <a:rect l="l" t="t" r="r" b="b"/>
                  <a:pathLst>
                    <a:path w="2803" h="13357" extrusionOk="0">
                      <a:moveTo>
                        <a:pt x="1001" y="1"/>
                      </a:moveTo>
                      <a:lnTo>
                        <a:pt x="901" y="34"/>
                      </a:lnTo>
                      <a:cubicBezTo>
                        <a:pt x="834" y="34"/>
                        <a:pt x="734" y="68"/>
                        <a:pt x="734" y="101"/>
                      </a:cubicBezTo>
                      <a:cubicBezTo>
                        <a:pt x="167" y="2069"/>
                        <a:pt x="0" y="4104"/>
                        <a:pt x="134" y="6105"/>
                      </a:cubicBezTo>
                      <a:cubicBezTo>
                        <a:pt x="167" y="7139"/>
                        <a:pt x="334" y="8207"/>
                        <a:pt x="567" y="9241"/>
                      </a:cubicBezTo>
                      <a:cubicBezTo>
                        <a:pt x="834" y="10241"/>
                        <a:pt x="1168" y="11209"/>
                        <a:pt x="1568" y="12143"/>
                      </a:cubicBezTo>
                      <a:cubicBezTo>
                        <a:pt x="1668" y="12376"/>
                        <a:pt x="1802" y="12543"/>
                        <a:pt x="1902" y="12743"/>
                      </a:cubicBezTo>
                      <a:cubicBezTo>
                        <a:pt x="2002" y="12877"/>
                        <a:pt x="2035" y="12943"/>
                        <a:pt x="2135" y="13010"/>
                      </a:cubicBezTo>
                      <a:lnTo>
                        <a:pt x="2235" y="13144"/>
                      </a:lnTo>
                      <a:lnTo>
                        <a:pt x="2369" y="13277"/>
                      </a:lnTo>
                      <a:cubicBezTo>
                        <a:pt x="2424" y="13332"/>
                        <a:pt x="2479" y="13357"/>
                        <a:pt x="2534" y="13357"/>
                      </a:cubicBezTo>
                      <a:cubicBezTo>
                        <a:pt x="2579" y="13357"/>
                        <a:pt x="2624" y="13340"/>
                        <a:pt x="2669" y="13310"/>
                      </a:cubicBezTo>
                      <a:cubicBezTo>
                        <a:pt x="2802" y="13244"/>
                        <a:pt x="2802" y="13110"/>
                        <a:pt x="2736" y="12977"/>
                      </a:cubicBezTo>
                      <a:lnTo>
                        <a:pt x="2736" y="12943"/>
                      </a:lnTo>
                      <a:cubicBezTo>
                        <a:pt x="2702" y="12777"/>
                        <a:pt x="2636" y="12643"/>
                        <a:pt x="2535" y="12476"/>
                      </a:cubicBezTo>
                      <a:cubicBezTo>
                        <a:pt x="2469" y="12310"/>
                        <a:pt x="2369" y="12143"/>
                        <a:pt x="2235" y="11943"/>
                      </a:cubicBezTo>
                      <a:cubicBezTo>
                        <a:pt x="2068" y="11609"/>
                        <a:pt x="1902" y="11242"/>
                        <a:pt x="1735" y="10909"/>
                      </a:cubicBezTo>
                      <a:cubicBezTo>
                        <a:pt x="1201" y="9641"/>
                        <a:pt x="868" y="8340"/>
                        <a:pt x="667" y="7006"/>
                      </a:cubicBezTo>
                      <a:lnTo>
                        <a:pt x="667" y="7073"/>
                      </a:lnTo>
                      <a:cubicBezTo>
                        <a:pt x="534" y="6272"/>
                        <a:pt x="501" y="5505"/>
                        <a:pt x="434" y="4738"/>
                      </a:cubicBezTo>
                      <a:cubicBezTo>
                        <a:pt x="434" y="3937"/>
                        <a:pt x="501" y="3136"/>
                        <a:pt x="567" y="2403"/>
                      </a:cubicBezTo>
                      <a:lnTo>
                        <a:pt x="567" y="2436"/>
                      </a:lnTo>
                      <a:cubicBezTo>
                        <a:pt x="667" y="1635"/>
                        <a:pt x="834" y="901"/>
                        <a:pt x="1034" y="134"/>
                      </a:cubicBezTo>
                      <a:cubicBezTo>
                        <a:pt x="1034" y="101"/>
                        <a:pt x="1034" y="1"/>
                        <a:pt x="10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4" name="Google Shape;4434;p27"/>
                <p:cNvSpPr/>
                <p:nvPr/>
              </p:nvSpPr>
              <p:spPr>
                <a:xfrm>
                  <a:off x="401750" y="3545475"/>
                  <a:ext cx="14200" cy="87975"/>
                </a:xfrm>
                <a:custGeom>
                  <a:avLst/>
                  <a:gdLst/>
                  <a:ahLst/>
                  <a:cxnLst/>
                  <a:rect l="l" t="t" r="r" b="b"/>
                  <a:pathLst>
                    <a:path w="568" h="3519" extrusionOk="0">
                      <a:moveTo>
                        <a:pt x="301" y="1"/>
                      </a:moveTo>
                      <a:cubicBezTo>
                        <a:pt x="234" y="1"/>
                        <a:pt x="167" y="1"/>
                        <a:pt x="167" y="67"/>
                      </a:cubicBezTo>
                      <a:cubicBezTo>
                        <a:pt x="34" y="634"/>
                        <a:pt x="0" y="1202"/>
                        <a:pt x="0" y="1735"/>
                      </a:cubicBezTo>
                      <a:cubicBezTo>
                        <a:pt x="0" y="2035"/>
                        <a:pt x="34" y="2302"/>
                        <a:pt x="67" y="2569"/>
                      </a:cubicBezTo>
                      <a:cubicBezTo>
                        <a:pt x="134" y="2869"/>
                        <a:pt x="167" y="3170"/>
                        <a:pt x="301" y="3403"/>
                      </a:cubicBezTo>
                      <a:cubicBezTo>
                        <a:pt x="301" y="3470"/>
                        <a:pt x="334" y="3503"/>
                        <a:pt x="367" y="3503"/>
                      </a:cubicBezTo>
                      <a:cubicBezTo>
                        <a:pt x="390" y="3503"/>
                        <a:pt x="427" y="3518"/>
                        <a:pt x="459" y="3518"/>
                      </a:cubicBezTo>
                      <a:cubicBezTo>
                        <a:pt x="475" y="3518"/>
                        <a:pt x="490" y="3514"/>
                        <a:pt x="501" y="3503"/>
                      </a:cubicBezTo>
                      <a:cubicBezTo>
                        <a:pt x="534" y="3503"/>
                        <a:pt x="568" y="3437"/>
                        <a:pt x="568" y="3403"/>
                      </a:cubicBezTo>
                      <a:lnTo>
                        <a:pt x="568" y="3270"/>
                      </a:lnTo>
                      <a:cubicBezTo>
                        <a:pt x="534" y="3136"/>
                        <a:pt x="501" y="2903"/>
                        <a:pt x="467" y="2736"/>
                      </a:cubicBezTo>
                      <a:lnTo>
                        <a:pt x="334" y="2102"/>
                      </a:lnTo>
                      <a:cubicBezTo>
                        <a:pt x="234" y="1602"/>
                        <a:pt x="234" y="1068"/>
                        <a:pt x="301" y="534"/>
                      </a:cubicBezTo>
                      <a:lnTo>
                        <a:pt x="301" y="534"/>
                      </a:lnTo>
                      <a:lnTo>
                        <a:pt x="301" y="568"/>
                      </a:lnTo>
                      <a:cubicBezTo>
                        <a:pt x="334" y="401"/>
                        <a:pt x="334" y="234"/>
                        <a:pt x="367" y="67"/>
                      </a:cubicBezTo>
                      <a:cubicBezTo>
                        <a:pt x="334" y="67"/>
                        <a:pt x="334" y="34"/>
                        <a:pt x="301" y="1"/>
                      </a:cubicBezTo>
                      <a:close/>
                    </a:path>
                  </a:pathLst>
                </a:custGeom>
                <a:solidFill>
                  <a:srgbClr val="A5BF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5" name="Google Shape;4435;p27"/>
                <p:cNvSpPr/>
                <p:nvPr/>
              </p:nvSpPr>
              <p:spPr>
                <a:xfrm>
                  <a:off x="365900" y="3619275"/>
                  <a:ext cx="178475" cy="116375"/>
                </a:xfrm>
                <a:custGeom>
                  <a:avLst/>
                  <a:gdLst/>
                  <a:ahLst/>
                  <a:cxnLst/>
                  <a:rect l="l" t="t" r="r" b="b"/>
                  <a:pathLst>
                    <a:path w="7139" h="4655" extrusionOk="0">
                      <a:moveTo>
                        <a:pt x="7038" y="1"/>
                      </a:moveTo>
                      <a:cubicBezTo>
                        <a:pt x="7013" y="1"/>
                        <a:pt x="6988" y="18"/>
                        <a:pt x="6972" y="51"/>
                      </a:cubicBezTo>
                      <a:cubicBezTo>
                        <a:pt x="6772" y="318"/>
                        <a:pt x="6505" y="618"/>
                        <a:pt x="6238" y="885"/>
                      </a:cubicBezTo>
                      <a:cubicBezTo>
                        <a:pt x="5904" y="1218"/>
                        <a:pt x="5504" y="1519"/>
                        <a:pt x="5137" y="1785"/>
                      </a:cubicBezTo>
                      <a:cubicBezTo>
                        <a:pt x="4937" y="1952"/>
                        <a:pt x="4737" y="2086"/>
                        <a:pt x="4503" y="2252"/>
                      </a:cubicBezTo>
                      <a:cubicBezTo>
                        <a:pt x="4303" y="2386"/>
                        <a:pt x="4103" y="2553"/>
                        <a:pt x="3836" y="2619"/>
                      </a:cubicBezTo>
                      <a:cubicBezTo>
                        <a:pt x="3236" y="2953"/>
                        <a:pt x="2635" y="3287"/>
                        <a:pt x="1968" y="3553"/>
                      </a:cubicBezTo>
                      <a:cubicBezTo>
                        <a:pt x="1668" y="3687"/>
                        <a:pt x="1334" y="3787"/>
                        <a:pt x="1068" y="3920"/>
                      </a:cubicBezTo>
                      <a:cubicBezTo>
                        <a:pt x="901" y="3954"/>
                        <a:pt x="767" y="4054"/>
                        <a:pt x="601" y="4087"/>
                      </a:cubicBezTo>
                      <a:cubicBezTo>
                        <a:pt x="567" y="4120"/>
                        <a:pt x="467" y="4120"/>
                        <a:pt x="400" y="4154"/>
                      </a:cubicBezTo>
                      <a:cubicBezTo>
                        <a:pt x="300" y="4221"/>
                        <a:pt x="234" y="4254"/>
                        <a:pt x="167" y="4254"/>
                      </a:cubicBezTo>
                      <a:cubicBezTo>
                        <a:pt x="100" y="4287"/>
                        <a:pt x="0" y="4387"/>
                        <a:pt x="67" y="4454"/>
                      </a:cubicBezTo>
                      <a:cubicBezTo>
                        <a:pt x="67" y="4487"/>
                        <a:pt x="100" y="4587"/>
                        <a:pt x="134" y="4621"/>
                      </a:cubicBezTo>
                      <a:cubicBezTo>
                        <a:pt x="167" y="4654"/>
                        <a:pt x="267" y="4654"/>
                        <a:pt x="300" y="4654"/>
                      </a:cubicBezTo>
                      <a:cubicBezTo>
                        <a:pt x="400" y="4654"/>
                        <a:pt x="434" y="4621"/>
                        <a:pt x="500" y="4621"/>
                      </a:cubicBezTo>
                      <a:cubicBezTo>
                        <a:pt x="601" y="4621"/>
                        <a:pt x="667" y="4587"/>
                        <a:pt x="767" y="4554"/>
                      </a:cubicBezTo>
                      <a:cubicBezTo>
                        <a:pt x="934" y="4487"/>
                        <a:pt x="1068" y="4454"/>
                        <a:pt x="1234" y="4387"/>
                      </a:cubicBezTo>
                      <a:cubicBezTo>
                        <a:pt x="1568" y="4254"/>
                        <a:pt x="1835" y="4120"/>
                        <a:pt x="2135" y="3954"/>
                      </a:cubicBezTo>
                      <a:cubicBezTo>
                        <a:pt x="2469" y="3787"/>
                        <a:pt x="2769" y="3620"/>
                        <a:pt x="3102" y="3453"/>
                      </a:cubicBezTo>
                      <a:cubicBezTo>
                        <a:pt x="3436" y="3253"/>
                        <a:pt x="3769" y="3086"/>
                        <a:pt x="4070" y="2820"/>
                      </a:cubicBezTo>
                      <a:lnTo>
                        <a:pt x="4937" y="2219"/>
                      </a:lnTo>
                      <a:cubicBezTo>
                        <a:pt x="5070" y="2086"/>
                        <a:pt x="5237" y="1986"/>
                        <a:pt x="5337" y="1886"/>
                      </a:cubicBezTo>
                      <a:cubicBezTo>
                        <a:pt x="5504" y="1752"/>
                        <a:pt x="5637" y="1619"/>
                        <a:pt x="5804" y="1485"/>
                      </a:cubicBezTo>
                      <a:cubicBezTo>
                        <a:pt x="6300" y="1088"/>
                        <a:pt x="6763" y="593"/>
                        <a:pt x="7129" y="97"/>
                      </a:cubicBezTo>
                      <a:lnTo>
                        <a:pt x="7129" y="97"/>
                      </a:lnTo>
                      <a:cubicBezTo>
                        <a:pt x="7134" y="114"/>
                        <a:pt x="7136" y="128"/>
                        <a:pt x="7137" y="128"/>
                      </a:cubicBezTo>
                      <a:cubicBezTo>
                        <a:pt x="7139" y="128"/>
                        <a:pt x="7139" y="116"/>
                        <a:pt x="7139" y="84"/>
                      </a:cubicBezTo>
                      <a:lnTo>
                        <a:pt x="7139" y="84"/>
                      </a:lnTo>
                      <a:cubicBezTo>
                        <a:pt x="7135" y="89"/>
                        <a:pt x="7132" y="93"/>
                        <a:pt x="7129" y="97"/>
                      </a:cubicBezTo>
                      <a:lnTo>
                        <a:pt x="7129" y="97"/>
                      </a:lnTo>
                      <a:cubicBezTo>
                        <a:pt x="7124" y="81"/>
                        <a:pt x="7116" y="62"/>
                        <a:pt x="7105" y="51"/>
                      </a:cubicBezTo>
                      <a:cubicBezTo>
                        <a:pt x="7088" y="18"/>
                        <a:pt x="7063" y="1"/>
                        <a:pt x="70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6" name="Google Shape;4436;p27"/>
                <p:cNvSpPr/>
                <p:nvPr/>
              </p:nvSpPr>
              <p:spPr>
                <a:xfrm>
                  <a:off x="247475" y="3867375"/>
                  <a:ext cx="242700" cy="123450"/>
                </a:xfrm>
                <a:custGeom>
                  <a:avLst/>
                  <a:gdLst/>
                  <a:ahLst/>
                  <a:cxnLst/>
                  <a:rect l="l" t="t" r="r" b="b"/>
                  <a:pathLst>
                    <a:path w="9708" h="4938" extrusionOk="0">
                      <a:moveTo>
                        <a:pt x="9674" y="1"/>
                      </a:moveTo>
                      <a:cubicBezTo>
                        <a:pt x="9674" y="34"/>
                        <a:pt x="9641" y="34"/>
                        <a:pt x="9574" y="34"/>
                      </a:cubicBezTo>
                      <a:cubicBezTo>
                        <a:pt x="9040" y="468"/>
                        <a:pt x="8506" y="868"/>
                        <a:pt x="7973" y="1268"/>
                      </a:cubicBezTo>
                      <a:cubicBezTo>
                        <a:pt x="7673" y="1468"/>
                        <a:pt x="7372" y="1635"/>
                        <a:pt x="7072" y="1802"/>
                      </a:cubicBezTo>
                      <a:cubicBezTo>
                        <a:pt x="6805" y="2002"/>
                        <a:pt x="6472" y="2169"/>
                        <a:pt x="6138" y="2336"/>
                      </a:cubicBezTo>
                      <a:cubicBezTo>
                        <a:pt x="5738" y="2536"/>
                        <a:pt x="5371" y="2703"/>
                        <a:pt x="4971" y="2936"/>
                      </a:cubicBezTo>
                      <a:cubicBezTo>
                        <a:pt x="4570" y="3069"/>
                        <a:pt x="4170" y="3270"/>
                        <a:pt x="3736" y="3436"/>
                      </a:cubicBezTo>
                      <a:cubicBezTo>
                        <a:pt x="2982" y="3764"/>
                        <a:pt x="2163" y="3996"/>
                        <a:pt x="1344" y="4193"/>
                      </a:cubicBezTo>
                      <a:lnTo>
                        <a:pt x="1344" y="4193"/>
                      </a:lnTo>
                      <a:cubicBezTo>
                        <a:pt x="1350" y="4188"/>
                        <a:pt x="1357" y="4181"/>
                        <a:pt x="1368" y="4170"/>
                      </a:cubicBezTo>
                      <a:lnTo>
                        <a:pt x="1368" y="4170"/>
                      </a:lnTo>
                      <a:cubicBezTo>
                        <a:pt x="1168" y="4204"/>
                        <a:pt x="1001" y="4237"/>
                        <a:pt x="801" y="4304"/>
                      </a:cubicBezTo>
                      <a:cubicBezTo>
                        <a:pt x="701" y="4337"/>
                        <a:pt x="567" y="4337"/>
                        <a:pt x="501" y="4370"/>
                      </a:cubicBezTo>
                      <a:cubicBezTo>
                        <a:pt x="467" y="4370"/>
                        <a:pt x="367" y="4404"/>
                        <a:pt x="334" y="4404"/>
                      </a:cubicBezTo>
                      <a:cubicBezTo>
                        <a:pt x="301" y="4404"/>
                        <a:pt x="234" y="4470"/>
                        <a:pt x="201" y="4470"/>
                      </a:cubicBezTo>
                      <a:lnTo>
                        <a:pt x="167" y="4470"/>
                      </a:lnTo>
                      <a:cubicBezTo>
                        <a:pt x="67" y="4504"/>
                        <a:pt x="0" y="4604"/>
                        <a:pt x="0" y="4704"/>
                      </a:cubicBezTo>
                      <a:cubicBezTo>
                        <a:pt x="0" y="4804"/>
                        <a:pt x="67" y="4937"/>
                        <a:pt x="201" y="4937"/>
                      </a:cubicBezTo>
                      <a:lnTo>
                        <a:pt x="501" y="4937"/>
                      </a:lnTo>
                      <a:cubicBezTo>
                        <a:pt x="634" y="4937"/>
                        <a:pt x="734" y="4937"/>
                        <a:pt x="834" y="4871"/>
                      </a:cubicBezTo>
                      <a:cubicBezTo>
                        <a:pt x="1034" y="4837"/>
                        <a:pt x="1301" y="4804"/>
                        <a:pt x="1501" y="4737"/>
                      </a:cubicBezTo>
                      <a:cubicBezTo>
                        <a:pt x="1902" y="4637"/>
                        <a:pt x="2335" y="4504"/>
                        <a:pt x="2736" y="4337"/>
                      </a:cubicBezTo>
                      <a:cubicBezTo>
                        <a:pt x="3636" y="4003"/>
                        <a:pt x="4470" y="3637"/>
                        <a:pt x="5237" y="3170"/>
                      </a:cubicBezTo>
                      <a:cubicBezTo>
                        <a:pt x="5471" y="3036"/>
                        <a:pt x="5638" y="2969"/>
                        <a:pt x="5838" y="2836"/>
                      </a:cubicBezTo>
                      <a:cubicBezTo>
                        <a:pt x="6038" y="2703"/>
                        <a:pt x="6205" y="2569"/>
                        <a:pt x="6405" y="2502"/>
                      </a:cubicBezTo>
                      <a:lnTo>
                        <a:pt x="7539" y="1735"/>
                      </a:lnTo>
                      <a:cubicBezTo>
                        <a:pt x="7906" y="1502"/>
                        <a:pt x="8240" y="1235"/>
                        <a:pt x="8640" y="968"/>
                      </a:cubicBezTo>
                      <a:cubicBezTo>
                        <a:pt x="8973" y="701"/>
                        <a:pt x="9340" y="401"/>
                        <a:pt x="9674" y="134"/>
                      </a:cubicBezTo>
                      <a:cubicBezTo>
                        <a:pt x="9707" y="67"/>
                        <a:pt x="9707" y="34"/>
                        <a:pt x="96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7" name="Google Shape;4437;p27"/>
                <p:cNvSpPr/>
                <p:nvPr/>
              </p:nvSpPr>
              <p:spPr>
                <a:xfrm>
                  <a:off x="152400" y="4103600"/>
                  <a:ext cx="152650" cy="55825"/>
                </a:xfrm>
                <a:custGeom>
                  <a:avLst/>
                  <a:gdLst/>
                  <a:ahLst/>
                  <a:cxnLst/>
                  <a:rect l="l" t="t" r="r" b="b"/>
                  <a:pathLst>
                    <a:path w="6106" h="2233" extrusionOk="0">
                      <a:moveTo>
                        <a:pt x="5955" y="0"/>
                      </a:moveTo>
                      <a:cubicBezTo>
                        <a:pt x="5930" y="0"/>
                        <a:pt x="5905" y="8"/>
                        <a:pt x="5872" y="25"/>
                      </a:cubicBezTo>
                      <a:cubicBezTo>
                        <a:pt x="5771" y="92"/>
                        <a:pt x="5605" y="192"/>
                        <a:pt x="5438" y="259"/>
                      </a:cubicBezTo>
                      <a:lnTo>
                        <a:pt x="5471" y="259"/>
                      </a:lnTo>
                      <a:cubicBezTo>
                        <a:pt x="5004" y="525"/>
                        <a:pt x="4537" y="726"/>
                        <a:pt x="4104" y="926"/>
                      </a:cubicBezTo>
                      <a:cubicBezTo>
                        <a:pt x="3603" y="1159"/>
                        <a:pt x="3103" y="1259"/>
                        <a:pt x="2603" y="1393"/>
                      </a:cubicBezTo>
                      <a:cubicBezTo>
                        <a:pt x="2202" y="1493"/>
                        <a:pt x="1869" y="1526"/>
                        <a:pt x="1502" y="1559"/>
                      </a:cubicBezTo>
                      <a:cubicBezTo>
                        <a:pt x="1101" y="1593"/>
                        <a:pt x="701" y="1660"/>
                        <a:pt x="301" y="1660"/>
                      </a:cubicBezTo>
                      <a:cubicBezTo>
                        <a:pt x="134" y="1660"/>
                        <a:pt x="1" y="1826"/>
                        <a:pt x="34" y="1993"/>
                      </a:cubicBezTo>
                      <a:cubicBezTo>
                        <a:pt x="34" y="2138"/>
                        <a:pt x="160" y="2233"/>
                        <a:pt x="303" y="2233"/>
                      </a:cubicBezTo>
                      <a:cubicBezTo>
                        <a:pt x="324" y="2233"/>
                        <a:pt x="346" y="2231"/>
                        <a:pt x="368" y="2227"/>
                      </a:cubicBezTo>
                      <a:cubicBezTo>
                        <a:pt x="634" y="2227"/>
                        <a:pt x="868" y="2193"/>
                        <a:pt x="1135" y="2160"/>
                      </a:cubicBezTo>
                      <a:cubicBezTo>
                        <a:pt x="1368" y="2093"/>
                        <a:pt x="1635" y="2060"/>
                        <a:pt x="1869" y="1993"/>
                      </a:cubicBezTo>
                      <a:cubicBezTo>
                        <a:pt x="2369" y="1860"/>
                        <a:pt x="2836" y="1693"/>
                        <a:pt x="3336" y="1526"/>
                      </a:cubicBezTo>
                      <a:cubicBezTo>
                        <a:pt x="3837" y="1359"/>
                        <a:pt x="4304" y="1159"/>
                        <a:pt x="4737" y="892"/>
                      </a:cubicBezTo>
                      <a:cubicBezTo>
                        <a:pt x="5204" y="692"/>
                        <a:pt x="5638" y="392"/>
                        <a:pt x="6038" y="158"/>
                      </a:cubicBezTo>
                      <a:cubicBezTo>
                        <a:pt x="6105" y="92"/>
                        <a:pt x="6105" y="58"/>
                        <a:pt x="6038" y="25"/>
                      </a:cubicBezTo>
                      <a:cubicBezTo>
                        <a:pt x="6005" y="8"/>
                        <a:pt x="5980" y="0"/>
                        <a:pt x="59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8" name="Google Shape;4438;p27"/>
                <p:cNvSpPr/>
                <p:nvPr/>
              </p:nvSpPr>
              <p:spPr>
                <a:xfrm>
                  <a:off x="194100" y="3939300"/>
                  <a:ext cx="19200" cy="18175"/>
                </a:xfrm>
                <a:custGeom>
                  <a:avLst/>
                  <a:gdLst/>
                  <a:ahLst/>
                  <a:cxnLst/>
                  <a:rect l="l" t="t" r="r" b="b"/>
                  <a:pathLst>
                    <a:path w="768" h="727" extrusionOk="0">
                      <a:moveTo>
                        <a:pt x="384" y="1"/>
                      </a:moveTo>
                      <a:cubicBezTo>
                        <a:pt x="292" y="1"/>
                        <a:pt x="201" y="42"/>
                        <a:pt x="134" y="126"/>
                      </a:cubicBezTo>
                      <a:cubicBezTo>
                        <a:pt x="1" y="259"/>
                        <a:pt x="1" y="493"/>
                        <a:pt x="134" y="626"/>
                      </a:cubicBezTo>
                      <a:cubicBezTo>
                        <a:pt x="201" y="693"/>
                        <a:pt x="292" y="726"/>
                        <a:pt x="384" y="726"/>
                      </a:cubicBezTo>
                      <a:cubicBezTo>
                        <a:pt x="476" y="726"/>
                        <a:pt x="568" y="693"/>
                        <a:pt x="634" y="626"/>
                      </a:cubicBezTo>
                      <a:cubicBezTo>
                        <a:pt x="768" y="493"/>
                        <a:pt x="768" y="259"/>
                        <a:pt x="634" y="126"/>
                      </a:cubicBezTo>
                      <a:cubicBezTo>
                        <a:pt x="568" y="42"/>
                        <a:pt x="476" y="1"/>
                        <a:pt x="384"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9" name="Google Shape;4439;p27"/>
                <p:cNvSpPr/>
                <p:nvPr/>
              </p:nvSpPr>
              <p:spPr>
                <a:xfrm>
                  <a:off x="205775" y="3898025"/>
                  <a:ext cx="11700" cy="10650"/>
                </a:xfrm>
                <a:custGeom>
                  <a:avLst/>
                  <a:gdLst/>
                  <a:ahLst/>
                  <a:cxnLst/>
                  <a:rect l="l" t="t" r="r" b="b"/>
                  <a:pathLst>
                    <a:path w="468" h="426" extrusionOk="0">
                      <a:moveTo>
                        <a:pt x="230" y="0"/>
                      </a:moveTo>
                      <a:cubicBezTo>
                        <a:pt x="176" y="0"/>
                        <a:pt x="117" y="25"/>
                        <a:pt x="67" y="76"/>
                      </a:cubicBezTo>
                      <a:cubicBezTo>
                        <a:pt x="1" y="142"/>
                        <a:pt x="1" y="276"/>
                        <a:pt x="67" y="376"/>
                      </a:cubicBezTo>
                      <a:cubicBezTo>
                        <a:pt x="117" y="409"/>
                        <a:pt x="176" y="426"/>
                        <a:pt x="230" y="426"/>
                      </a:cubicBezTo>
                      <a:cubicBezTo>
                        <a:pt x="284" y="426"/>
                        <a:pt x="334" y="409"/>
                        <a:pt x="367" y="376"/>
                      </a:cubicBezTo>
                      <a:cubicBezTo>
                        <a:pt x="468" y="276"/>
                        <a:pt x="468" y="142"/>
                        <a:pt x="367" y="76"/>
                      </a:cubicBezTo>
                      <a:cubicBezTo>
                        <a:pt x="334" y="25"/>
                        <a:pt x="284" y="0"/>
                        <a:pt x="230"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0" name="Google Shape;4440;p27"/>
                <p:cNvSpPr/>
                <p:nvPr/>
              </p:nvSpPr>
              <p:spPr>
                <a:xfrm>
                  <a:off x="222450" y="3934725"/>
                  <a:ext cx="10025" cy="9600"/>
                </a:xfrm>
                <a:custGeom>
                  <a:avLst/>
                  <a:gdLst/>
                  <a:ahLst/>
                  <a:cxnLst/>
                  <a:rect l="l" t="t" r="r" b="b"/>
                  <a:pathLst>
                    <a:path w="401" h="384" extrusionOk="0">
                      <a:moveTo>
                        <a:pt x="226" y="0"/>
                      </a:moveTo>
                      <a:cubicBezTo>
                        <a:pt x="176" y="0"/>
                        <a:pt x="117" y="25"/>
                        <a:pt x="67" y="75"/>
                      </a:cubicBezTo>
                      <a:cubicBezTo>
                        <a:pt x="1" y="142"/>
                        <a:pt x="1" y="275"/>
                        <a:pt x="67" y="309"/>
                      </a:cubicBezTo>
                      <a:cubicBezTo>
                        <a:pt x="117" y="359"/>
                        <a:pt x="176" y="384"/>
                        <a:pt x="226" y="384"/>
                      </a:cubicBezTo>
                      <a:cubicBezTo>
                        <a:pt x="276" y="384"/>
                        <a:pt x="318" y="359"/>
                        <a:pt x="334" y="309"/>
                      </a:cubicBezTo>
                      <a:cubicBezTo>
                        <a:pt x="401" y="242"/>
                        <a:pt x="401" y="109"/>
                        <a:pt x="334" y="75"/>
                      </a:cubicBezTo>
                      <a:cubicBezTo>
                        <a:pt x="318" y="25"/>
                        <a:pt x="276" y="0"/>
                        <a:pt x="226"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1" name="Google Shape;4441;p27"/>
                <p:cNvSpPr/>
                <p:nvPr/>
              </p:nvSpPr>
              <p:spPr>
                <a:xfrm>
                  <a:off x="238300" y="3896150"/>
                  <a:ext cx="12525" cy="11500"/>
                </a:xfrm>
                <a:custGeom>
                  <a:avLst/>
                  <a:gdLst/>
                  <a:ahLst/>
                  <a:cxnLst/>
                  <a:rect l="l" t="t" r="r" b="b"/>
                  <a:pathLst>
                    <a:path w="501" h="460" extrusionOk="0">
                      <a:moveTo>
                        <a:pt x="221" y="0"/>
                      </a:moveTo>
                      <a:cubicBezTo>
                        <a:pt x="167" y="0"/>
                        <a:pt x="117" y="17"/>
                        <a:pt x="67" y="50"/>
                      </a:cubicBezTo>
                      <a:cubicBezTo>
                        <a:pt x="0" y="151"/>
                        <a:pt x="0" y="317"/>
                        <a:pt x="67" y="384"/>
                      </a:cubicBezTo>
                      <a:cubicBezTo>
                        <a:pt x="117" y="434"/>
                        <a:pt x="184" y="459"/>
                        <a:pt x="246" y="459"/>
                      </a:cubicBezTo>
                      <a:cubicBezTo>
                        <a:pt x="309" y="459"/>
                        <a:pt x="367" y="434"/>
                        <a:pt x="401" y="384"/>
                      </a:cubicBezTo>
                      <a:cubicBezTo>
                        <a:pt x="501" y="317"/>
                        <a:pt x="501" y="151"/>
                        <a:pt x="401" y="50"/>
                      </a:cubicBezTo>
                      <a:cubicBezTo>
                        <a:pt x="334" y="17"/>
                        <a:pt x="276" y="0"/>
                        <a:pt x="221"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2" name="Google Shape;4442;p27"/>
                <p:cNvSpPr/>
                <p:nvPr/>
              </p:nvSpPr>
              <p:spPr>
                <a:xfrm>
                  <a:off x="229950" y="3838825"/>
                  <a:ext cx="13375" cy="12325"/>
                </a:xfrm>
                <a:custGeom>
                  <a:avLst/>
                  <a:gdLst/>
                  <a:ahLst/>
                  <a:cxnLst/>
                  <a:rect l="l" t="t" r="r" b="b"/>
                  <a:pathLst>
                    <a:path w="535" h="493" extrusionOk="0">
                      <a:moveTo>
                        <a:pt x="264" y="0"/>
                      </a:moveTo>
                      <a:cubicBezTo>
                        <a:pt x="193" y="0"/>
                        <a:pt x="118" y="25"/>
                        <a:pt x="68" y="75"/>
                      </a:cubicBezTo>
                      <a:cubicBezTo>
                        <a:pt x="1" y="175"/>
                        <a:pt x="1" y="342"/>
                        <a:pt x="68" y="442"/>
                      </a:cubicBezTo>
                      <a:cubicBezTo>
                        <a:pt x="134" y="475"/>
                        <a:pt x="209" y="492"/>
                        <a:pt x="276" y="492"/>
                      </a:cubicBezTo>
                      <a:cubicBezTo>
                        <a:pt x="343" y="492"/>
                        <a:pt x="401" y="475"/>
                        <a:pt x="435" y="442"/>
                      </a:cubicBezTo>
                      <a:cubicBezTo>
                        <a:pt x="535" y="309"/>
                        <a:pt x="535" y="142"/>
                        <a:pt x="435" y="75"/>
                      </a:cubicBezTo>
                      <a:cubicBezTo>
                        <a:pt x="401" y="25"/>
                        <a:pt x="334" y="0"/>
                        <a:pt x="264"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3" name="Google Shape;4443;p27"/>
                <p:cNvSpPr/>
                <p:nvPr/>
              </p:nvSpPr>
              <p:spPr>
                <a:xfrm>
                  <a:off x="277500" y="3857575"/>
                  <a:ext cx="6700" cy="5450"/>
                </a:xfrm>
                <a:custGeom>
                  <a:avLst/>
                  <a:gdLst/>
                  <a:ahLst/>
                  <a:cxnLst/>
                  <a:rect l="l" t="t" r="r" b="b"/>
                  <a:pathLst>
                    <a:path w="268" h="218" extrusionOk="0">
                      <a:moveTo>
                        <a:pt x="129" y="1"/>
                      </a:moveTo>
                      <a:cubicBezTo>
                        <a:pt x="100" y="1"/>
                        <a:pt x="67" y="9"/>
                        <a:pt x="34" y="26"/>
                      </a:cubicBezTo>
                      <a:cubicBezTo>
                        <a:pt x="0" y="59"/>
                        <a:pt x="0" y="159"/>
                        <a:pt x="34" y="192"/>
                      </a:cubicBezTo>
                      <a:cubicBezTo>
                        <a:pt x="67" y="209"/>
                        <a:pt x="100" y="217"/>
                        <a:pt x="129" y="217"/>
                      </a:cubicBezTo>
                      <a:cubicBezTo>
                        <a:pt x="159" y="217"/>
                        <a:pt x="184" y="209"/>
                        <a:pt x="200" y="192"/>
                      </a:cubicBezTo>
                      <a:cubicBezTo>
                        <a:pt x="267" y="126"/>
                        <a:pt x="267" y="59"/>
                        <a:pt x="200" y="26"/>
                      </a:cubicBezTo>
                      <a:cubicBezTo>
                        <a:pt x="184" y="9"/>
                        <a:pt x="159" y="1"/>
                        <a:pt x="129"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4" name="Google Shape;4444;p27"/>
                <p:cNvSpPr/>
                <p:nvPr/>
              </p:nvSpPr>
              <p:spPr>
                <a:xfrm>
                  <a:off x="263325" y="3812550"/>
                  <a:ext cx="6700" cy="6900"/>
                </a:xfrm>
                <a:custGeom>
                  <a:avLst/>
                  <a:gdLst/>
                  <a:ahLst/>
                  <a:cxnLst/>
                  <a:rect l="l" t="t" r="r" b="b"/>
                  <a:pathLst>
                    <a:path w="268" h="276" extrusionOk="0">
                      <a:moveTo>
                        <a:pt x="134" y="0"/>
                      </a:moveTo>
                      <a:cubicBezTo>
                        <a:pt x="92" y="0"/>
                        <a:pt x="50" y="9"/>
                        <a:pt x="34" y="25"/>
                      </a:cubicBezTo>
                      <a:cubicBezTo>
                        <a:pt x="0" y="59"/>
                        <a:pt x="0" y="159"/>
                        <a:pt x="34" y="226"/>
                      </a:cubicBezTo>
                      <a:cubicBezTo>
                        <a:pt x="50" y="259"/>
                        <a:pt x="75" y="276"/>
                        <a:pt x="109" y="276"/>
                      </a:cubicBezTo>
                      <a:cubicBezTo>
                        <a:pt x="142" y="276"/>
                        <a:pt x="184" y="259"/>
                        <a:pt x="234" y="226"/>
                      </a:cubicBezTo>
                      <a:cubicBezTo>
                        <a:pt x="267" y="192"/>
                        <a:pt x="267" y="125"/>
                        <a:pt x="234" y="25"/>
                      </a:cubicBezTo>
                      <a:cubicBezTo>
                        <a:pt x="217" y="9"/>
                        <a:pt x="175" y="0"/>
                        <a:pt x="134"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5" name="Google Shape;4445;p27"/>
                <p:cNvSpPr/>
                <p:nvPr/>
              </p:nvSpPr>
              <p:spPr>
                <a:xfrm>
                  <a:off x="259975" y="3906150"/>
                  <a:ext cx="5875" cy="6075"/>
                </a:xfrm>
                <a:custGeom>
                  <a:avLst/>
                  <a:gdLst/>
                  <a:ahLst/>
                  <a:cxnLst/>
                  <a:rect l="l" t="t" r="r" b="b"/>
                  <a:pathLst>
                    <a:path w="235" h="243" extrusionOk="0">
                      <a:moveTo>
                        <a:pt x="105" y="1"/>
                      </a:moveTo>
                      <a:cubicBezTo>
                        <a:pt x="76" y="1"/>
                        <a:pt x="51" y="17"/>
                        <a:pt x="34" y="51"/>
                      </a:cubicBezTo>
                      <a:cubicBezTo>
                        <a:pt x="1" y="84"/>
                        <a:pt x="1" y="151"/>
                        <a:pt x="34" y="218"/>
                      </a:cubicBezTo>
                      <a:cubicBezTo>
                        <a:pt x="51" y="234"/>
                        <a:pt x="84" y="243"/>
                        <a:pt x="117" y="243"/>
                      </a:cubicBezTo>
                      <a:cubicBezTo>
                        <a:pt x="151" y="243"/>
                        <a:pt x="184" y="234"/>
                        <a:pt x="201" y="218"/>
                      </a:cubicBezTo>
                      <a:cubicBezTo>
                        <a:pt x="234" y="151"/>
                        <a:pt x="234" y="84"/>
                        <a:pt x="201" y="51"/>
                      </a:cubicBezTo>
                      <a:cubicBezTo>
                        <a:pt x="168" y="17"/>
                        <a:pt x="134" y="1"/>
                        <a:pt x="105"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6" name="Google Shape;4446;p27"/>
                <p:cNvSpPr/>
                <p:nvPr/>
              </p:nvSpPr>
              <p:spPr>
                <a:xfrm>
                  <a:off x="207450" y="3978250"/>
                  <a:ext cx="19200" cy="17575"/>
                </a:xfrm>
                <a:custGeom>
                  <a:avLst/>
                  <a:gdLst/>
                  <a:ahLst/>
                  <a:cxnLst/>
                  <a:rect l="l" t="t" r="r" b="b"/>
                  <a:pathLst>
                    <a:path w="768" h="703" extrusionOk="0">
                      <a:moveTo>
                        <a:pt x="403" y="1"/>
                      </a:moveTo>
                      <a:cubicBezTo>
                        <a:pt x="304" y="1"/>
                        <a:pt x="208" y="46"/>
                        <a:pt x="134" y="102"/>
                      </a:cubicBezTo>
                      <a:cubicBezTo>
                        <a:pt x="0" y="236"/>
                        <a:pt x="0" y="502"/>
                        <a:pt x="134" y="603"/>
                      </a:cubicBezTo>
                      <a:cubicBezTo>
                        <a:pt x="200" y="669"/>
                        <a:pt x="292" y="703"/>
                        <a:pt x="384" y="703"/>
                      </a:cubicBezTo>
                      <a:cubicBezTo>
                        <a:pt x="476" y="703"/>
                        <a:pt x="567" y="669"/>
                        <a:pt x="634" y="603"/>
                      </a:cubicBezTo>
                      <a:cubicBezTo>
                        <a:pt x="767" y="502"/>
                        <a:pt x="767" y="236"/>
                        <a:pt x="634" y="102"/>
                      </a:cubicBezTo>
                      <a:cubicBezTo>
                        <a:pt x="561" y="29"/>
                        <a:pt x="481" y="1"/>
                        <a:pt x="403"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7" name="Google Shape;4447;p27"/>
                <p:cNvSpPr/>
                <p:nvPr/>
              </p:nvSpPr>
              <p:spPr>
                <a:xfrm>
                  <a:off x="115700" y="3975800"/>
                  <a:ext cx="18375" cy="15850"/>
                </a:xfrm>
                <a:custGeom>
                  <a:avLst/>
                  <a:gdLst/>
                  <a:ahLst/>
                  <a:cxnLst/>
                  <a:rect l="l" t="t" r="r" b="b"/>
                  <a:pathLst>
                    <a:path w="735" h="634" extrusionOk="0">
                      <a:moveTo>
                        <a:pt x="343" y="0"/>
                      </a:moveTo>
                      <a:cubicBezTo>
                        <a:pt x="259" y="0"/>
                        <a:pt x="184" y="33"/>
                        <a:pt x="134" y="100"/>
                      </a:cubicBezTo>
                      <a:cubicBezTo>
                        <a:pt x="1" y="200"/>
                        <a:pt x="1" y="434"/>
                        <a:pt x="134" y="534"/>
                      </a:cubicBezTo>
                      <a:cubicBezTo>
                        <a:pt x="201" y="600"/>
                        <a:pt x="284" y="634"/>
                        <a:pt x="368" y="634"/>
                      </a:cubicBezTo>
                      <a:cubicBezTo>
                        <a:pt x="451" y="634"/>
                        <a:pt x="535" y="600"/>
                        <a:pt x="601" y="534"/>
                      </a:cubicBezTo>
                      <a:cubicBezTo>
                        <a:pt x="735" y="434"/>
                        <a:pt x="735" y="200"/>
                        <a:pt x="601" y="100"/>
                      </a:cubicBezTo>
                      <a:cubicBezTo>
                        <a:pt x="518" y="33"/>
                        <a:pt x="426" y="0"/>
                        <a:pt x="343"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8" name="Google Shape;4448;p27"/>
                <p:cNvSpPr/>
                <p:nvPr/>
              </p:nvSpPr>
              <p:spPr>
                <a:xfrm>
                  <a:off x="128225" y="3933050"/>
                  <a:ext cx="16700" cy="15250"/>
                </a:xfrm>
                <a:custGeom>
                  <a:avLst/>
                  <a:gdLst/>
                  <a:ahLst/>
                  <a:cxnLst/>
                  <a:rect l="l" t="t" r="r" b="b"/>
                  <a:pathLst>
                    <a:path w="668" h="610" extrusionOk="0">
                      <a:moveTo>
                        <a:pt x="351" y="0"/>
                      </a:moveTo>
                      <a:cubicBezTo>
                        <a:pt x="275" y="0"/>
                        <a:pt x="200" y="25"/>
                        <a:pt x="134" y="76"/>
                      </a:cubicBezTo>
                      <a:cubicBezTo>
                        <a:pt x="0" y="209"/>
                        <a:pt x="0" y="376"/>
                        <a:pt x="134" y="509"/>
                      </a:cubicBezTo>
                      <a:cubicBezTo>
                        <a:pt x="200" y="576"/>
                        <a:pt x="275" y="609"/>
                        <a:pt x="351" y="609"/>
                      </a:cubicBezTo>
                      <a:cubicBezTo>
                        <a:pt x="426" y="609"/>
                        <a:pt x="501" y="576"/>
                        <a:pt x="567" y="509"/>
                      </a:cubicBezTo>
                      <a:cubicBezTo>
                        <a:pt x="667" y="376"/>
                        <a:pt x="667" y="209"/>
                        <a:pt x="567" y="76"/>
                      </a:cubicBezTo>
                      <a:cubicBezTo>
                        <a:pt x="501" y="25"/>
                        <a:pt x="426" y="0"/>
                        <a:pt x="351"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9" name="Google Shape;4449;p27"/>
                <p:cNvSpPr/>
                <p:nvPr/>
              </p:nvSpPr>
              <p:spPr>
                <a:xfrm>
                  <a:off x="159900" y="4005600"/>
                  <a:ext cx="12550" cy="11500"/>
                </a:xfrm>
                <a:custGeom>
                  <a:avLst/>
                  <a:gdLst/>
                  <a:ahLst/>
                  <a:cxnLst/>
                  <a:rect l="l" t="t" r="r" b="b"/>
                  <a:pathLst>
                    <a:path w="502" h="460" extrusionOk="0">
                      <a:moveTo>
                        <a:pt x="247" y="1"/>
                      </a:moveTo>
                      <a:cubicBezTo>
                        <a:pt x="184" y="1"/>
                        <a:pt x="118" y="26"/>
                        <a:pt x="68" y="76"/>
                      </a:cubicBezTo>
                      <a:cubicBezTo>
                        <a:pt x="1" y="142"/>
                        <a:pt x="1" y="309"/>
                        <a:pt x="68" y="409"/>
                      </a:cubicBezTo>
                      <a:cubicBezTo>
                        <a:pt x="118" y="443"/>
                        <a:pt x="184" y="459"/>
                        <a:pt x="247" y="459"/>
                      </a:cubicBezTo>
                      <a:cubicBezTo>
                        <a:pt x="309" y="459"/>
                        <a:pt x="368" y="443"/>
                        <a:pt x="401" y="409"/>
                      </a:cubicBezTo>
                      <a:cubicBezTo>
                        <a:pt x="501" y="309"/>
                        <a:pt x="501" y="142"/>
                        <a:pt x="401" y="76"/>
                      </a:cubicBezTo>
                      <a:cubicBezTo>
                        <a:pt x="368" y="26"/>
                        <a:pt x="309" y="1"/>
                        <a:pt x="247"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0" name="Google Shape;4450;p27"/>
                <p:cNvSpPr/>
                <p:nvPr/>
              </p:nvSpPr>
              <p:spPr>
                <a:xfrm>
                  <a:off x="132400" y="4032900"/>
                  <a:ext cx="12525" cy="11500"/>
                </a:xfrm>
                <a:custGeom>
                  <a:avLst/>
                  <a:gdLst/>
                  <a:ahLst/>
                  <a:cxnLst/>
                  <a:rect l="l" t="t" r="r" b="b"/>
                  <a:pathLst>
                    <a:path w="501" h="460" extrusionOk="0">
                      <a:moveTo>
                        <a:pt x="254" y="1"/>
                      </a:moveTo>
                      <a:cubicBezTo>
                        <a:pt x="192" y="1"/>
                        <a:pt x="134" y="18"/>
                        <a:pt x="100" y="51"/>
                      </a:cubicBezTo>
                      <a:cubicBezTo>
                        <a:pt x="0" y="151"/>
                        <a:pt x="0" y="318"/>
                        <a:pt x="100" y="385"/>
                      </a:cubicBezTo>
                      <a:cubicBezTo>
                        <a:pt x="134" y="435"/>
                        <a:pt x="192" y="460"/>
                        <a:pt x="254" y="460"/>
                      </a:cubicBezTo>
                      <a:cubicBezTo>
                        <a:pt x="317" y="460"/>
                        <a:pt x="384" y="435"/>
                        <a:pt x="434" y="385"/>
                      </a:cubicBezTo>
                      <a:cubicBezTo>
                        <a:pt x="500" y="318"/>
                        <a:pt x="500" y="151"/>
                        <a:pt x="434" y="51"/>
                      </a:cubicBezTo>
                      <a:cubicBezTo>
                        <a:pt x="384" y="18"/>
                        <a:pt x="317" y="1"/>
                        <a:pt x="254"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1" name="Google Shape;4451;p27"/>
                <p:cNvSpPr/>
                <p:nvPr/>
              </p:nvSpPr>
              <p:spPr>
                <a:xfrm>
                  <a:off x="121550" y="4066475"/>
                  <a:ext cx="21700" cy="18625"/>
                </a:xfrm>
                <a:custGeom>
                  <a:avLst/>
                  <a:gdLst/>
                  <a:ahLst/>
                  <a:cxnLst/>
                  <a:rect l="l" t="t" r="r" b="b"/>
                  <a:pathLst>
                    <a:path w="868" h="745" extrusionOk="0">
                      <a:moveTo>
                        <a:pt x="447" y="1"/>
                      </a:moveTo>
                      <a:cubicBezTo>
                        <a:pt x="351" y="1"/>
                        <a:pt x="251" y="26"/>
                        <a:pt x="167" y="76"/>
                      </a:cubicBezTo>
                      <a:cubicBezTo>
                        <a:pt x="0" y="242"/>
                        <a:pt x="34" y="509"/>
                        <a:pt x="167" y="643"/>
                      </a:cubicBezTo>
                      <a:cubicBezTo>
                        <a:pt x="241" y="716"/>
                        <a:pt x="327" y="744"/>
                        <a:pt x="412" y="744"/>
                      </a:cubicBezTo>
                      <a:cubicBezTo>
                        <a:pt x="520" y="744"/>
                        <a:pt x="626" y="699"/>
                        <a:pt x="701" y="643"/>
                      </a:cubicBezTo>
                      <a:cubicBezTo>
                        <a:pt x="868" y="476"/>
                        <a:pt x="801" y="209"/>
                        <a:pt x="701" y="76"/>
                      </a:cubicBezTo>
                      <a:cubicBezTo>
                        <a:pt x="634" y="26"/>
                        <a:pt x="542" y="1"/>
                        <a:pt x="447"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2" name="Google Shape;4452;p27"/>
                <p:cNvSpPr/>
                <p:nvPr/>
              </p:nvSpPr>
              <p:spPr>
                <a:xfrm>
                  <a:off x="169925" y="4053750"/>
                  <a:ext cx="11700" cy="10050"/>
                </a:xfrm>
                <a:custGeom>
                  <a:avLst/>
                  <a:gdLst/>
                  <a:ahLst/>
                  <a:cxnLst/>
                  <a:rect l="l" t="t" r="r" b="b"/>
                  <a:pathLst>
                    <a:path w="468" h="402" extrusionOk="0">
                      <a:moveTo>
                        <a:pt x="238" y="1"/>
                      </a:moveTo>
                      <a:cubicBezTo>
                        <a:pt x="184" y="1"/>
                        <a:pt x="134" y="18"/>
                        <a:pt x="100" y="51"/>
                      </a:cubicBezTo>
                      <a:cubicBezTo>
                        <a:pt x="0" y="151"/>
                        <a:pt x="0" y="251"/>
                        <a:pt x="100" y="351"/>
                      </a:cubicBezTo>
                      <a:cubicBezTo>
                        <a:pt x="134" y="385"/>
                        <a:pt x="184" y="401"/>
                        <a:pt x="238" y="401"/>
                      </a:cubicBezTo>
                      <a:cubicBezTo>
                        <a:pt x="292" y="401"/>
                        <a:pt x="350" y="385"/>
                        <a:pt x="400" y="351"/>
                      </a:cubicBezTo>
                      <a:cubicBezTo>
                        <a:pt x="467" y="251"/>
                        <a:pt x="467" y="151"/>
                        <a:pt x="400" y="51"/>
                      </a:cubicBezTo>
                      <a:cubicBezTo>
                        <a:pt x="350" y="18"/>
                        <a:pt x="292" y="1"/>
                        <a:pt x="238"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3" name="Google Shape;4453;p27"/>
                <p:cNvSpPr/>
                <p:nvPr/>
              </p:nvSpPr>
              <p:spPr>
                <a:xfrm>
                  <a:off x="306675" y="3692450"/>
                  <a:ext cx="22550" cy="20475"/>
                </a:xfrm>
                <a:custGeom>
                  <a:avLst/>
                  <a:gdLst/>
                  <a:ahLst/>
                  <a:cxnLst/>
                  <a:rect l="l" t="t" r="r" b="b"/>
                  <a:pathLst>
                    <a:path w="902" h="819" extrusionOk="0">
                      <a:moveTo>
                        <a:pt x="455" y="1"/>
                      </a:moveTo>
                      <a:cubicBezTo>
                        <a:pt x="343" y="1"/>
                        <a:pt x="234" y="43"/>
                        <a:pt x="168" y="126"/>
                      </a:cubicBezTo>
                      <a:cubicBezTo>
                        <a:pt x="1" y="293"/>
                        <a:pt x="1" y="593"/>
                        <a:pt x="168" y="693"/>
                      </a:cubicBezTo>
                      <a:cubicBezTo>
                        <a:pt x="251" y="776"/>
                        <a:pt x="368" y="818"/>
                        <a:pt x="480" y="818"/>
                      </a:cubicBezTo>
                      <a:cubicBezTo>
                        <a:pt x="593" y="818"/>
                        <a:pt x="701" y="776"/>
                        <a:pt x="768" y="693"/>
                      </a:cubicBezTo>
                      <a:cubicBezTo>
                        <a:pt x="901" y="526"/>
                        <a:pt x="901" y="226"/>
                        <a:pt x="768" y="126"/>
                      </a:cubicBezTo>
                      <a:cubicBezTo>
                        <a:pt x="685" y="43"/>
                        <a:pt x="568" y="1"/>
                        <a:pt x="455"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4" name="Google Shape;4454;p27"/>
                <p:cNvSpPr/>
                <p:nvPr/>
              </p:nvSpPr>
              <p:spPr>
                <a:xfrm>
                  <a:off x="334200" y="3635550"/>
                  <a:ext cx="15875" cy="15250"/>
                </a:xfrm>
                <a:custGeom>
                  <a:avLst/>
                  <a:gdLst/>
                  <a:ahLst/>
                  <a:cxnLst/>
                  <a:rect l="l" t="t" r="r" b="b"/>
                  <a:pathLst>
                    <a:path w="635" h="610" extrusionOk="0">
                      <a:moveTo>
                        <a:pt x="317" y="0"/>
                      </a:moveTo>
                      <a:cubicBezTo>
                        <a:pt x="242" y="0"/>
                        <a:pt x="167" y="34"/>
                        <a:pt x="101" y="100"/>
                      </a:cubicBezTo>
                      <a:cubicBezTo>
                        <a:pt x="1" y="234"/>
                        <a:pt x="1" y="401"/>
                        <a:pt x="101" y="534"/>
                      </a:cubicBezTo>
                      <a:cubicBezTo>
                        <a:pt x="167" y="584"/>
                        <a:pt x="242" y="609"/>
                        <a:pt x="317" y="609"/>
                      </a:cubicBezTo>
                      <a:cubicBezTo>
                        <a:pt x="392" y="609"/>
                        <a:pt x="468" y="584"/>
                        <a:pt x="534" y="534"/>
                      </a:cubicBezTo>
                      <a:cubicBezTo>
                        <a:pt x="634" y="401"/>
                        <a:pt x="634" y="234"/>
                        <a:pt x="534" y="100"/>
                      </a:cubicBezTo>
                      <a:cubicBezTo>
                        <a:pt x="468" y="34"/>
                        <a:pt x="392" y="0"/>
                        <a:pt x="317"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5" name="Google Shape;4455;p27"/>
                <p:cNvSpPr/>
                <p:nvPr/>
              </p:nvSpPr>
              <p:spPr>
                <a:xfrm>
                  <a:off x="376725" y="3661825"/>
                  <a:ext cx="5875" cy="6050"/>
                </a:xfrm>
                <a:custGeom>
                  <a:avLst/>
                  <a:gdLst/>
                  <a:ahLst/>
                  <a:cxnLst/>
                  <a:rect l="l" t="t" r="r" b="b"/>
                  <a:pathLst>
                    <a:path w="235" h="242" extrusionOk="0">
                      <a:moveTo>
                        <a:pt x="117" y="0"/>
                      </a:moveTo>
                      <a:cubicBezTo>
                        <a:pt x="84" y="0"/>
                        <a:pt x="51" y="17"/>
                        <a:pt x="34" y="50"/>
                      </a:cubicBezTo>
                      <a:cubicBezTo>
                        <a:pt x="1" y="83"/>
                        <a:pt x="1" y="184"/>
                        <a:pt x="34" y="217"/>
                      </a:cubicBezTo>
                      <a:cubicBezTo>
                        <a:pt x="51" y="234"/>
                        <a:pt x="84" y="242"/>
                        <a:pt x="117" y="242"/>
                      </a:cubicBezTo>
                      <a:cubicBezTo>
                        <a:pt x="151" y="242"/>
                        <a:pt x="184" y="234"/>
                        <a:pt x="201" y="217"/>
                      </a:cubicBezTo>
                      <a:cubicBezTo>
                        <a:pt x="234" y="184"/>
                        <a:pt x="234" y="83"/>
                        <a:pt x="201" y="50"/>
                      </a:cubicBezTo>
                      <a:cubicBezTo>
                        <a:pt x="184" y="17"/>
                        <a:pt x="151" y="0"/>
                        <a:pt x="117"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6" name="Google Shape;4456;p27"/>
                <p:cNvSpPr/>
                <p:nvPr/>
              </p:nvSpPr>
              <p:spPr>
                <a:xfrm>
                  <a:off x="343375" y="3681200"/>
                  <a:ext cx="10025" cy="9625"/>
                </a:xfrm>
                <a:custGeom>
                  <a:avLst/>
                  <a:gdLst/>
                  <a:ahLst/>
                  <a:cxnLst/>
                  <a:rect l="l" t="t" r="r" b="b"/>
                  <a:pathLst>
                    <a:path w="401" h="385" extrusionOk="0">
                      <a:moveTo>
                        <a:pt x="226" y="1"/>
                      </a:moveTo>
                      <a:cubicBezTo>
                        <a:pt x="176" y="1"/>
                        <a:pt x="117" y="26"/>
                        <a:pt x="67" y="76"/>
                      </a:cubicBezTo>
                      <a:cubicBezTo>
                        <a:pt x="0" y="142"/>
                        <a:pt x="0" y="276"/>
                        <a:pt x="67" y="309"/>
                      </a:cubicBezTo>
                      <a:cubicBezTo>
                        <a:pt x="117" y="359"/>
                        <a:pt x="176" y="384"/>
                        <a:pt x="226" y="384"/>
                      </a:cubicBezTo>
                      <a:cubicBezTo>
                        <a:pt x="276" y="384"/>
                        <a:pt x="317" y="359"/>
                        <a:pt x="334" y="309"/>
                      </a:cubicBezTo>
                      <a:cubicBezTo>
                        <a:pt x="401" y="242"/>
                        <a:pt x="401" y="109"/>
                        <a:pt x="334" y="76"/>
                      </a:cubicBezTo>
                      <a:cubicBezTo>
                        <a:pt x="317" y="26"/>
                        <a:pt x="276" y="1"/>
                        <a:pt x="226"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7" name="Google Shape;4457;p27"/>
                <p:cNvSpPr/>
                <p:nvPr/>
              </p:nvSpPr>
              <p:spPr>
                <a:xfrm>
                  <a:off x="344200" y="3730400"/>
                  <a:ext cx="10875" cy="9075"/>
                </a:xfrm>
                <a:custGeom>
                  <a:avLst/>
                  <a:gdLst/>
                  <a:ahLst/>
                  <a:cxnLst/>
                  <a:rect l="l" t="t" r="r" b="b"/>
                  <a:pathLst>
                    <a:path w="435" h="363" extrusionOk="0">
                      <a:moveTo>
                        <a:pt x="218" y="1"/>
                      </a:moveTo>
                      <a:cubicBezTo>
                        <a:pt x="176" y="1"/>
                        <a:pt x="134" y="26"/>
                        <a:pt x="101" y="76"/>
                      </a:cubicBezTo>
                      <a:cubicBezTo>
                        <a:pt x="1" y="142"/>
                        <a:pt x="34" y="209"/>
                        <a:pt x="101" y="309"/>
                      </a:cubicBezTo>
                      <a:cubicBezTo>
                        <a:pt x="127" y="348"/>
                        <a:pt x="158" y="362"/>
                        <a:pt x="191" y="362"/>
                      </a:cubicBezTo>
                      <a:cubicBezTo>
                        <a:pt x="241" y="362"/>
                        <a:pt x="294" y="329"/>
                        <a:pt x="334" y="309"/>
                      </a:cubicBezTo>
                      <a:cubicBezTo>
                        <a:pt x="434" y="243"/>
                        <a:pt x="368" y="142"/>
                        <a:pt x="334" y="76"/>
                      </a:cubicBezTo>
                      <a:cubicBezTo>
                        <a:pt x="301" y="26"/>
                        <a:pt x="259" y="1"/>
                        <a:pt x="218"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8" name="Google Shape;4458;p27"/>
                <p:cNvSpPr/>
                <p:nvPr/>
              </p:nvSpPr>
              <p:spPr>
                <a:xfrm>
                  <a:off x="318350" y="3766900"/>
                  <a:ext cx="13375" cy="12325"/>
                </a:xfrm>
                <a:custGeom>
                  <a:avLst/>
                  <a:gdLst/>
                  <a:ahLst/>
                  <a:cxnLst/>
                  <a:rect l="l" t="t" r="r" b="b"/>
                  <a:pathLst>
                    <a:path w="535" h="493" extrusionOk="0">
                      <a:moveTo>
                        <a:pt x="255" y="0"/>
                      </a:moveTo>
                      <a:cubicBezTo>
                        <a:pt x="184" y="0"/>
                        <a:pt x="117" y="17"/>
                        <a:pt x="67" y="50"/>
                      </a:cubicBezTo>
                      <a:cubicBezTo>
                        <a:pt x="1" y="150"/>
                        <a:pt x="1" y="317"/>
                        <a:pt x="67" y="417"/>
                      </a:cubicBezTo>
                      <a:cubicBezTo>
                        <a:pt x="117" y="467"/>
                        <a:pt x="193" y="492"/>
                        <a:pt x="268" y="492"/>
                      </a:cubicBezTo>
                      <a:cubicBezTo>
                        <a:pt x="343" y="492"/>
                        <a:pt x="418" y="467"/>
                        <a:pt x="468" y="417"/>
                      </a:cubicBezTo>
                      <a:cubicBezTo>
                        <a:pt x="534" y="350"/>
                        <a:pt x="534" y="184"/>
                        <a:pt x="468" y="50"/>
                      </a:cubicBezTo>
                      <a:cubicBezTo>
                        <a:pt x="401" y="17"/>
                        <a:pt x="326" y="0"/>
                        <a:pt x="255"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9" name="Google Shape;4459;p27"/>
                <p:cNvSpPr/>
                <p:nvPr/>
              </p:nvSpPr>
              <p:spPr>
                <a:xfrm>
                  <a:off x="422600" y="3568625"/>
                  <a:ext cx="6700" cy="7525"/>
                </a:xfrm>
                <a:custGeom>
                  <a:avLst/>
                  <a:gdLst/>
                  <a:ahLst/>
                  <a:cxnLst/>
                  <a:rect l="l" t="t" r="r" b="b"/>
                  <a:pathLst>
                    <a:path w="268" h="301" extrusionOk="0">
                      <a:moveTo>
                        <a:pt x="159" y="0"/>
                      </a:moveTo>
                      <a:cubicBezTo>
                        <a:pt x="125" y="0"/>
                        <a:pt x="84" y="25"/>
                        <a:pt x="34" y="75"/>
                      </a:cubicBezTo>
                      <a:cubicBezTo>
                        <a:pt x="0" y="109"/>
                        <a:pt x="0" y="209"/>
                        <a:pt x="34" y="276"/>
                      </a:cubicBezTo>
                      <a:cubicBezTo>
                        <a:pt x="50" y="292"/>
                        <a:pt x="84" y="301"/>
                        <a:pt x="121" y="301"/>
                      </a:cubicBezTo>
                      <a:cubicBezTo>
                        <a:pt x="159" y="301"/>
                        <a:pt x="201" y="292"/>
                        <a:pt x="234" y="276"/>
                      </a:cubicBezTo>
                      <a:cubicBezTo>
                        <a:pt x="267" y="242"/>
                        <a:pt x="267" y="142"/>
                        <a:pt x="234" y="75"/>
                      </a:cubicBezTo>
                      <a:cubicBezTo>
                        <a:pt x="217" y="25"/>
                        <a:pt x="192" y="0"/>
                        <a:pt x="159"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0" name="Google Shape;4460;p27"/>
                <p:cNvSpPr/>
                <p:nvPr/>
              </p:nvSpPr>
              <p:spPr>
                <a:xfrm>
                  <a:off x="314175" y="3877600"/>
                  <a:ext cx="19225" cy="19200"/>
                </a:xfrm>
                <a:custGeom>
                  <a:avLst/>
                  <a:gdLst/>
                  <a:ahLst/>
                  <a:cxnLst/>
                  <a:rect l="l" t="t" r="r" b="b"/>
                  <a:pathLst>
                    <a:path w="769" h="768" extrusionOk="0">
                      <a:moveTo>
                        <a:pt x="376" y="0"/>
                      </a:moveTo>
                      <a:cubicBezTo>
                        <a:pt x="276" y="0"/>
                        <a:pt x="184" y="42"/>
                        <a:pt x="134" y="125"/>
                      </a:cubicBezTo>
                      <a:cubicBezTo>
                        <a:pt x="1" y="292"/>
                        <a:pt x="1" y="526"/>
                        <a:pt x="134" y="692"/>
                      </a:cubicBezTo>
                      <a:cubicBezTo>
                        <a:pt x="218" y="742"/>
                        <a:pt x="309" y="767"/>
                        <a:pt x="401" y="767"/>
                      </a:cubicBezTo>
                      <a:cubicBezTo>
                        <a:pt x="493" y="767"/>
                        <a:pt x="585" y="742"/>
                        <a:pt x="668" y="692"/>
                      </a:cubicBezTo>
                      <a:cubicBezTo>
                        <a:pt x="768" y="526"/>
                        <a:pt x="768" y="292"/>
                        <a:pt x="668" y="125"/>
                      </a:cubicBezTo>
                      <a:cubicBezTo>
                        <a:pt x="585" y="42"/>
                        <a:pt x="476" y="0"/>
                        <a:pt x="376"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1" name="Google Shape;4461;p27"/>
                <p:cNvSpPr/>
                <p:nvPr/>
              </p:nvSpPr>
              <p:spPr>
                <a:xfrm>
                  <a:off x="348375" y="3834025"/>
                  <a:ext cx="17550" cy="15875"/>
                </a:xfrm>
                <a:custGeom>
                  <a:avLst/>
                  <a:gdLst/>
                  <a:ahLst/>
                  <a:cxnLst/>
                  <a:rect l="l" t="t" r="r" b="b"/>
                  <a:pathLst>
                    <a:path w="702" h="635" extrusionOk="0">
                      <a:moveTo>
                        <a:pt x="368" y="0"/>
                      </a:moveTo>
                      <a:cubicBezTo>
                        <a:pt x="284" y="0"/>
                        <a:pt x="201" y="34"/>
                        <a:pt x="134" y="100"/>
                      </a:cubicBezTo>
                      <a:cubicBezTo>
                        <a:pt x="1" y="200"/>
                        <a:pt x="1" y="434"/>
                        <a:pt x="134" y="534"/>
                      </a:cubicBezTo>
                      <a:cubicBezTo>
                        <a:pt x="201" y="601"/>
                        <a:pt x="284" y="634"/>
                        <a:pt x="368" y="634"/>
                      </a:cubicBezTo>
                      <a:cubicBezTo>
                        <a:pt x="451" y="634"/>
                        <a:pt x="534" y="601"/>
                        <a:pt x="601" y="534"/>
                      </a:cubicBezTo>
                      <a:cubicBezTo>
                        <a:pt x="701" y="434"/>
                        <a:pt x="701" y="200"/>
                        <a:pt x="601" y="100"/>
                      </a:cubicBezTo>
                      <a:cubicBezTo>
                        <a:pt x="534" y="34"/>
                        <a:pt x="451" y="0"/>
                        <a:pt x="36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2" name="Google Shape;4462;p27"/>
                <p:cNvSpPr/>
                <p:nvPr/>
              </p:nvSpPr>
              <p:spPr>
                <a:xfrm>
                  <a:off x="374225" y="3878850"/>
                  <a:ext cx="16700" cy="15250"/>
                </a:xfrm>
                <a:custGeom>
                  <a:avLst/>
                  <a:gdLst/>
                  <a:ahLst/>
                  <a:cxnLst/>
                  <a:rect l="l" t="t" r="r" b="b"/>
                  <a:pathLst>
                    <a:path w="668" h="610" extrusionOk="0">
                      <a:moveTo>
                        <a:pt x="338" y="0"/>
                      </a:moveTo>
                      <a:cubicBezTo>
                        <a:pt x="259" y="0"/>
                        <a:pt x="184" y="25"/>
                        <a:pt x="134" y="75"/>
                      </a:cubicBezTo>
                      <a:cubicBezTo>
                        <a:pt x="1" y="209"/>
                        <a:pt x="1" y="376"/>
                        <a:pt x="134" y="509"/>
                      </a:cubicBezTo>
                      <a:cubicBezTo>
                        <a:pt x="201" y="576"/>
                        <a:pt x="276" y="609"/>
                        <a:pt x="351" y="609"/>
                      </a:cubicBezTo>
                      <a:cubicBezTo>
                        <a:pt x="426" y="609"/>
                        <a:pt x="501" y="576"/>
                        <a:pt x="568" y="509"/>
                      </a:cubicBezTo>
                      <a:cubicBezTo>
                        <a:pt x="668" y="376"/>
                        <a:pt x="668" y="209"/>
                        <a:pt x="568" y="75"/>
                      </a:cubicBezTo>
                      <a:cubicBezTo>
                        <a:pt x="501" y="25"/>
                        <a:pt x="418" y="0"/>
                        <a:pt x="33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3" name="Google Shape;4463;p27"/>
                <p:cNvSpPr/>
                <p:nvPr/>
              </p:nvSpPr>
              <p:spPr>
                <a:xfrm>
                  <a:off x="348375" y="3877375"/>
                  <a:ext cx="13375" cy="13575"/>
                </a:xfrm>
                <a:custGeom>
                  <a:avLst/>
                  <a:gdLst/>
                  <a:ahLst/>
                  <a:cxnLst/>
                  <a:rect l="l" t="t" r="r" b="b"/>
                  <a:pathLst>
                    <a:path w="535" h="543" extrusionOk="0">
                      <a:moveTo>
                        <a:pt x="284" y="1"/>
                      </a:moveTo>
                      <a:cubicBezTo>
                        <a:pt x="217" y="1"/>
                        <a:pt x="151" y="34"/>
                        <a:pt x="101" y="101"/>
                      </a:cubicBezTo>
                      <a:cubicBezTo>
                        <a:pt x="1" y="234"/>
                        <a:pt x="1" y="401"/>
                        <a:pt x="101" y="468"/>
                      </a:cubicBezTo>
                      <a:cubicBezTo>
                        <a:pt x="151" y="518"/>
                        <a:pt x="217" y="543"/>
                        <a:pt x="284" y="543"/>
                      </a:cubicBezTo>
                      <a:cubicBezTo>
                        <a:pt x="351" y="543"/>
                        <a:pt x="418" y="518"/>
                        <a:pt x="468" y="468"/>
                      </a:cubicBezTo>
                      <a:cubicBezTo>
                        <a:pt x="534" y="368"/>
                        <a:pt x="534" y="201"/>
                        <a:pt x="468" y="101"/>
                      </a:cubicBezTo>
                      <a:cubicBezTo>
                        <a:pt x="418" y="34"/>
                        <a:pt x="351" y="1"/>
                        <a:pt x="284"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4" name="Google Shape;4464;p27"/>
                <p:cNvSpPr/>
                <p:nvPr/>
              </p:nvSpPr>
              <p:spPr>
                <a:xfrm>
                  <a:off x="346700" y="3909700"/>
                  <a:ext cx="12550" cy="11500"/>
                </a:xfrm>
                <a:custGeom>
                  <a:avLst/>
                  <a:gdLst/>
                  <a:ahLst/>
                  <a:cxnLst/>
                  <a:rect l="l" t="t" r="r" b="b"/>
                  <a:pathLst>
                    <a:path w="502" h="460" extrusionOk="0">
                      <a:moveTo>
                        <a:pt x="247" y="0"/>
                      </a:moveTo>
                      <a:cubicBezTo>
                        <a:pt x="184" y="0"/>
                        <a:pt x="118" y="25"/>
                        <a:pt x="68" y="76"/>
                      </a:cubicBezTo>
                      <a:cubicBezTo>
                        <a:pt x="1" y="142"/>
                        <a:pt x="1" y="309"/>
                        <a:pt x="68" y="409"/>
                      </a:cubicBezTo>
                      <a:cubicBezTo>
                        <a:pt x="118" y="442"/>
                        <a:pt x="184" y="459"/>
                        <a:pt x="247" y="459"/>
                      </a:cubicBezTo>
                      <a:cubicBezTo>
                        <a:pt x="309" y="459"/>
                        <a:pt x="368" y="442"/>
                        <a:pt x="401" y="409"/>
                      </a:cubicBezTo>
                      <a:cubicBezTo>
                        <a:pt x="501" y="309"/>
                        <a:pt x="501" y="142"/>
                        <a:pt x="401" y="76"/>
                      </a:cubicBezTo>
                      <a:cubicBezTo>
                        <a:pt x="368" y="25"/>
                        <a:pt x="309" y="0"/>
                        <a:pt x="247"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5" name="Google Shape;4465;p27"/>
                <p:cNvSpPr/>
                <p:nvPr/>
              </p:nvSpPr>
              <p:spPr>
                <a:xfrm>
                  <a:off x="300850" y="3927425"/>
                  <a:ext cx="18375" cy="17525"/>
                </a:xfrm>
                <a:custGeom>
                  <a:avLst/>
                  <a:gdLst/>
                  <a:ahLst/>
                  <a:cxnLst/>
                  <a:rect l="l" t="t" r="r" b="b"/>
                  <a:pathLst>
                    <a:path w="735" h="701" extrusionOk="0">
                      <a:moveTo>
                        <a:pt x="338" y="0"/>
                      </a:moveTo>
                      <a:cubicBezTo>
                        <a:pt x="250" y="0"/>
                        <a:pt x="167" y="34"/>
                        <a:pt x="100" y="100"/>
                      </a:cubicBezTo>
                      <a:cubicBezTo>
                        <a:pt x="0" y="234"/>
                        <a:pt x="0" y="467"/>
                        <a:pt x="100" y="601"/>
                      </a:cubicBezTo>
                      <a:cubicBezTo>
                        <a:pt x="167" y="667"/>
                        <a:pt x="267" y="701"/>
                        <a:pt x="363" y="701"/>
                      </a:cubicBezTo>
                      <a:cubicBezTo>
                        <a:pt x="459" y="701"/>
                        <a:pt x="551" y="667"/>
                        <a:pt x="601" y="601"/>
                      </a:cubicBezTo>
                      <a:cubicBezTo>
                        <a:pt x="734" y="467"/>
                        <a:pt x="734" y="234"/>
                        <a:pt x="601" y="100"/>
                      </a:cubicBezTo>
                      <a:cubicBezTo>
                        <a:pt x="517" y="34"/>
                        <a:pt x="426" y="0"/>
                        <a:pt x="33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6" name="Google Shape;4466;p27"/>
                <p:cNvSpPr/>
                <p:nvPr/>
              </p:nvSpPr>
              <p:spPr>
                <a:xfrm>
                  <a:off x="388400" y="3820050"/>
                  <a:ext cx="5875" cy="5450"/>
                </a:xfrm>
                <a:custGeom>
                  <a:avLst/>
                  <a:gdLst/>
                  <a:ahLst/>
                  <a:cxnLst/>
                  <a:rect l="l" t="t" r="r" b="b"/>
                  <a:pathLst>
                    <a:path w="235" h="218" extrusionOk="0">
                      <a:moveTo>
                        <a:pt x="105" y="1"/>
                      </a:moveTo>
                      <a:cubicBezTo>
                        <a:pt x="76" y="1"/>
                        <a:pt x="51" y="9"/>
                        <a:pt x="34" y="26"/>
                      </a:cubicBezTo>
                      <a:cubicBezTo>
                        <a:pt x="1" y="59"/>
                        <a:pt x="1" y="159"/>
                        <a:pt x="34" y="192"/>
                      </a:cubicBezTo>
                      <a:cubicBezTo>
                        <a:pt x="51" y="209"/>
                        <a:pt x="76" y="217"/>
                        <a:pt x="105" y="217"/>
                      </a:cubicBezTo>
                      <a:cubicBezTo>
                        <a:pt x="134" y="217"/>
                        <a:pt x="168" y="209"/>
                        <a:pt x="201" y="192"/>
                      </a:cubicBezTo>
                      <a:cubicBezTo>
                        <a:pt x="234" y="126"/>
                        <a:pt x="234" y="59"/>
                        <a:pt x="201" y="26"/>
                      </a:cubicBezTo>
                      <a:cubicBezTo>
                        <a:pt x="168" y="9"/>
                        <a:pt x="134" y="1"/>
                        <a:pt x="105"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7" name="Google Shape;4467;p27"/>
                <p:cNvSpPr/>
                <p:nvPr/>
              </p:nvSpPr>
              <p:spPr>
                <a:xfrm>
                  <a:off x="390900" y="3762725"/>
                  <a:ext cx="11700" cy="10650"/>
                </a:xfrm>
                <a:custGeom>
                  <a:avLst/>
                  <a:gdLst/>
                  <a:ahLst/>
                  <a:cxnLst/>
                  <a:rect l="l" t="t" r="r" b="b"/>
                  <a:pathLst>
                    <a:path w="468" h="426" extrusionOk="0">
                      <a:moveTo>
                        <a:pt x="238" y="0"/>
                      </a:moveTo>
                      <a:cubicBezTo>
                        <a:pt x="184" y="0"/>
                        <a:pt x="134" y="17"/>
                        <a:pt x="101" y="50"/>
                      </a:cubicBezTo>
                      <a:cubicBezTo>
                        <a:pt x="1" y="150"/>
                        <a:pt x="1" y="284"/>
                        <a:pt x="101" y="351"/>
                      </a:cubicBezTo>
                      <a:cubicBezTo>
                        <a:pt x="134" y="401"/>
                        <a:pt x="184" y="426"/>
                        <a:pt x="238" y="426"/>
                      </a:cubicBezTo>
                      <a:cubicBezTo>
                        <a:pt x="293" y="426"/>
                        <a:pt x="351" y="401"/>
                        <a:pt x="401" y="351"/>
                      </a:cubicBezTo>
                      <a:cubicBezTo>
                        <a:pt x="468" y="284"/>
                        <a:pt x="468" y="150"/>
                        <a:pt x="401" y="50"/>
                      </a:cubicBezTo>
                      <a:cubicBezTo>
                        <a:pt x="351" y="17"/>
                        <a:pt x="293" y="0"/>
                        <a:pt x="23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8" name="Google Shape;4468;p27"/>
                <p:cNvSpPr/>
                <p:nvPr/>
              </p:nvSpPr>
              <p:spPr>
                <a:xfrm>
                  <a:off x="248300" y="4059800"/>
                  <a:ext cx="12550" cy="11500"/>
                </a:xfrm>
                <a:custGeom>
                  <a:avLst/>
                  <a:gdLst/>
                  <a:ahLst/>
                  <a:cxnLst/>
                  <a:rect l="l" t="t" r="r" b="b"/>
                  <a:pathLst>
                    <a:path w="502" h="460" extrusionOk="0">
                      <a:moveTo>
                        <a:pt x="280" y="1"/>
                      </a:moveTo>
                      <a:cubicBezTo>
                        <a:pt x="218" y="1"/>
                        <a:pt x="151" y="26"/>
                        <a:pt x="101" y="76"/>
                      </a:cubicBezTo>
                      <a:cubicBezTo>
                        <a:pt x="1" y="143"/>
                        <a:pt x="1" y="309"/>
                        <a:pt x="101" y="409"/>
                      </a:cubicBezTo>
                      <a:cubicBezTo>
                        <a:pt x="134" y="443"/>
                        <a:pt x="193" y="459"/>
                        <a:pt x="255" y="459"/>
                      </a:cubicBezTo>
                      <a:cubicBezTo>
                        <a:pt x="318" y="459"/>
                        <a:pt x="384" y="443"/>
                        <a:pt x="434" y="409"/>
                      </a:cubicBezTo>
                      <a:cubicBezTo>
                        <a:pt x="501" y="309"/>
                        <a:pt x="501" y="143"/>
                        <a:pt x="434" y="76"/>
                      </a:cubicBezTo>
                      <a:cubicBezTo>
                        <a:pt x="401" y="26"/>
                        <a:pt x="343" y="1"/>
                        <a:pt x="280"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9" name="Google Shape;4469;p27"/>
                <p:cNvSpPr/>
                <p:nvPr/>
              </p:nvSpPr>
              <p:spPr>
                <a:xfrm>
                  <a:off x="286675" y="4025400"/>
                  <a:ext cx="7525" cy="7750"/>
                </a:xfrm>
                <a:custGeom>
                  <a:avLst/>
                  <a:gdLst/>
                  <a:ahLst/>
                  <a:cxnLst/>
                  <a:rect l="l" t="t" r="r" b="b"/>
                  <a:pathLst>
                    <a:path w="301" h="310" extrusionOk="0">
                      <a:moveTo>
                        <a:pt x="167" y="1"/>
                      </a:moveTo>
                      <a:cubicBezTo>
                        <a:pt x="125" y="1"/>
                        <a:pt x="84" y="17"/>
                        <a:pt x="67" y="51"/>
                      </a:cubicBezTo>
                      <a:cubicBezTo>
                        <a:pt x="0" y="118"/>
                        <a:pt x="0" y="184"/>
                        <a:pt x="67" y="284"/>
                      </a:cubicBezTo>
                      <a:cubicBezTo>
                        <a:pt x="84" y="301"/>
                        <a:pt x="109" y="309"/>
                        <a:pt x="142" y="309"/>
                      </a:cubicBezTo>
                      <a:cubicBezTo>
                        <a:pt x="175" y="309"/>
                        <a:pt x="217" y="301"/>
                        <a:pt x="267" y="284"/>
                      </a:cubicBezTo>
                      <a:cubicBezTo>
                        <a:pt x="300" y="218"/>
                        <a:pt x="300" y="151"/>
                        <a:pt x="267" y="51"/>
                      </a:cubicBezTo>
                      <a:cubicBezTo>
                        <a:pt x="250" y="17"/>
                        <a:pt x="209" y="1"/>
                        <a:pt x="167"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0" name="Google Shape;4470;p27"/>
                <p:cNvSpPr/>
                <p:nvPr/>
              </p:nvSpPr>
              <p:spPr>
                <a:xfrm>
                  <a:off x="306675" y="4058550"/>
                  <a:ext cx="10875" cy="8575"/>
                </a:xfrm>
                <a:custGeom>
                  <a:avLst/>
                  <a:gdLst/>
                  <a:ahLst/>
                  <a:cxnLst/>
                  <a:rect l="l" t="t" r="r" b="b"/>
                  <a:pathLst>
                    <a:path w="435" h="343" extrusionOk="0">
                      <a:moveTo>
                        <a:pt x="230" y="1"/>
                      </a:moveTo>
                      <a:cubicBezTo>
                        <a:pt x="184" y="1"/>
                        <a:pt x="134" y="9"/>
                        <a:pt x="101" y="26"/>
                      </a:cubicBezTo>
                      <a:cubicBezTo>
                        <a:pt x="1" y="126"/>
                        <a:pt x="1" y="193"/>
                        <a:pt x="101" y="293"/>
                      </a:cubicBezTo>
                      <a:cubicBezTo>
                        <a:pt x="134" y="326"/>
                        <a:pt x="176" y="343"/>
                        <a:pt x="218" y="343"/>
                      </a:cubicBezTo>
                      <a:cubicBezTo>
                        <a:pt x="259" y="343"/>
                        <a:pt x="301" y="326"/>
                        <a:pt x="334" y="293"/>
                      </a:cubicBezTo>
                      <a:cubicBezTo>
                        <a:pt x="434" y="193"/>
                        <a:pt x="434" y="126"/>
                        <a:pt x="334" y="26"/>
                      </a:cubicBezTo>
                      <a:cubicBezTo>
                        <a:pt x="318" y="9"/>
                        <a:pt x="276" y="1"/>
                        <a:pt x="230"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1" name="Google Shape;4471;p27"/>
                <p:cNvSpPr/>
                <p:nvPr/>
              </p:nvSpPr>
              <p:spPr>
                <a:xfrm>
                  <a:off x="231625" y="4098175"/>
                  <a:ext cx="13375" cy="12325"/>
                </a:xfrm>
                <a:custGeom>
                  <a:avLst/>
                  <a:gdLst/>
                  <a:ahLst/>
                  <a:cxnLst/>
                  <a:rect l="l" t="t" r="r" b="b"/>
                  <a:pathLst>
                    <a:path w="535" h="493" extrusionOk="0">
                      <a:moveTo>
                        <a:pt x="259" y="0"/>
                      </a:moveTo>
                      <a:cubicBezTo>
                        <a:pt x="192" y="0"/>
                        <a:pt x="134" y="25"/>
                        <a:pt x="101" y="75"/>
                      </a:cubicBezTo>
                      <a:cubicBezTo>
                        <a:pt x="1" y="209"/>
                        <a:pt x="1" y="375"/>
                        <a:pt x="101" y="442"/>
                      </a:cubicBezTo>
                      <a:cubicBezTo>
                        <a:pt x="151" y="476"/>
                        <a:pt x="217" y="492"/>
                        <a:pt x="284" y="492"/>
                      </a:cubicBezTo>
                      <a:cubicBezTo>
                        <a:pt x="351" y="492"/>
                        <a:pt x="418" y="476"/>
                        <a:pt x="468" y="442"/>
                      </a:cubicBezTo>
                      <a:cubicBezTo>
                        <a:pt x="534" y="309"/>
                        <a:pt x="534" y="142"/>
                        <a:pt x="468" y="75"/>
                      </a:cubicBezTo>
                      <a:cubicBezTo>
                        <a:pt x="401" y="25"/>
                        <a:pt x="326" y="0"/>
                        <a:pt x="259"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2" name="Google Shape;4472;p27"/>
                <p:cNvSpPr/>
                <p:nvPr/>
              </p:nvSpPr>
              <p:spPr>
                <a:xfrm>
                  <a:off x="448450" y="3992475"/>
                  <a:ext cx="25" cy="25"/>
                </a:xfrm>
                <a:custGeom>
                  <a:avLst/>
                  <a:gdLst/>
                  <a:ahLst/>
                  <a:cxnLst/>
                  <a:rect l="l" t="t" r="r" b="b"/>
                  <a:pathLst>
                    <a:path w="1" h="1" extrusionOk="0">
                      <a:moveTo>
                        <a:pt x="0" y="0"/>
                      </a:moveTo>
                      <a:lnTo>
                        <a:pt x="0" y="0"/>
                      </a:lnTo>
                      <a:lnTo>
                        <a:pt x="0" y="0"/>
                      </a:ln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3" name="Google Shape;4473;p27"/>
                <p:cNvSpPr/>
                <p:nvPr/>
              </p:nvSpPr>
              <p:spPr>
                <a:xfrm>
                  <a:off x="451775" y="4001650"/>
                  <a:ext cx="25" cy="25"/>
                </a:xfrm>
                <a:custGeom>
                  <a:avLst/>
                  <a:gdLst/>
                  <a:ahLst/>
                  <a:cxnLst/>
                  <a:rect l="l" t="t" r="r" b="b"/>
                  <a:pathLst>
                    <a:path w="1" h="1" extrusionOk="0">
                      <a:moveTo>
                        <a:pt x="1" y="0"/>
                      </a:move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4" name="Google Shape;4474;p27"/>
                <p:cNvSpPr/>
                <p:nvPr/>
              </p:nvSpPr>
              <p:spPr>
                <a:xfrm>
                  <a:off x="460125" y="4283500"/>
                  <a:ext cx="25" cy="25"/>
                </a:xfrm>
                <a:custGeom>
                  <a:avLst/>
                  <a:gdLst/>
                  <a:ahLst/>
                  <a:cxnLst/>
                  <a:rect l="l" t="t" r="r" b="b"/>
                  <a:pathLst>
                    <a:path w="1" h="1" extrusionOk="0">
                      <a:moveTo>
                        <a:pt x="0" y="1"/>
                      </a:moveTo>
                      <a:lnTo>
                        <a:pt x="0" y="1"/>
                      </a:lnTo>
                      <a:lnTo>
                        <a:pt x="0" y="1"/>
                      </a:ln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5" name="Google Shape;4475;p27"/>
                <p:cNvSpPr/>
                <p:nvPr/>
              </p:nvSpPr>
              <p:spPr>
                <a:xfrm>
                  <a:off x="485975" y="4307700"/>
                  <a:ext cx="25" cy="25"/>
                </a:xfrm>
                <a:custGeom>
                  <a:avLst/>
                  <a:gdLst/>
                  <a:ahLst/>
                  <a:cxnLst/>
                  <a:rect l="l" t="t" r="r" b="b"/>
                  <a:pathLst>
                    <a:path w="1" h="1" extrusionOk="0">
                      <a:moveTo>
                        <a:pt x="1" y="0"/>
                      </a:moveTo>
                      <a:lnTo>
                        <a:pt x="1" y="0"/>
                      </a:lnTo>
                      <a:lnTo>
                        <a:pt x="1" y="0"/>
                      </a:ln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76" name="Google Shape;4476;p27"/>
              <p:cNvGrpSpPr/>
              <p:nvPr/>
            </p:nvGrpSpPr>
            <p:grpSpPr>
              <a:xfrm flipH="1">
                <a:off x="8920181" y="4488630"/>
                <a:ext cx="447011" cy="642232"/>
                <a:chOff x="178250" y="4721325"/>
                <a:chExt cx="244375" cy="351100"/>
              </a:xfrm>
            </p:grpSpPr>
            <p:sp>
              <p:nvSpPr>
                <p:cNvPr id="4477" name="Google Shape;4477;p27"/>
                <p:cNvSpPr/>
                <p:nvPr/>
              </p:nvSpPr>
              <p:spPr>
                <a:xfrm>
                  <a:off x="178250" y="4721325"/>
                  <a:ext cx="244375" cy="351100"/>
                </a:xfrm>
                <a:custGeom>
                  <a:avLst/>
                  <a:gdLst/>
                  <a:ahLst/>
                  <a:cxnLst/>
                  <a:rect l="l" t="t" r="r" b="b"/>
                  <a:pathLst>
                    <a:path w="9775" h="14044" extrusionOk="0">
                      <a:moveTo>
                        <a:pt x="334" y="0"/>
                      </a:moveTo>
                      <a:cubicBezTo>
                        <a:pt x="268" y="0"/>
                        <a:pt x="168" y="34"/>
                        <a:pt x="134" y="67"/>
                      </a:cubicBezTo>
                      <a:cubicBezTo>
                        <a:pt x="67" y="167"/>
                        <a:pt x="1" y="301"/>
                        <a:pt x="67" y="367"/>
                      </a:cubicBezTo>
                      <a:cubicBezTo>
                        <a:pt x="268" y="968"/>
                        <a:pt x="434" y="1535"/>
                        <a:pt x="568" y="2135"/>
                      </a:cubicBezTo>
                      <a:cubicBezTo>
                        <a:pt x="668" y="2636"/>
                        <a:pt x="801" y="3069"/>
                        <a:pt x="935" y="3570"/>
                      </a:cubicBezTo>
                      <a:lnTo>
                        <a:pt x="1035" y="4037"/>
                      </a:lnTo>
                      <a:cubicBezTo>
                        <a:pt x="1368" y="5404"/>
                        <a:pt x="1735" y="6739"/>
                        <a:pt x="2169" y="8073"/>
                      </a:cubicBezTo>
                      <a:cubicBezTo>
                        <a:pt x="2703" y="9574"/>
                        <a:pt x="3270" y="10708"/>
                        <a:pt x="4004" y="11642"/>
                      </a:cubicBezTo>
                      <a:cubicBezTo>
                        <a:pt x="4371" y="12142"/>
                        <a:pt x="4838" y="12543"/>
                        <a:pt x="5338" y="12910"/>
                      </a:cubicBezTo>
                      <a:cubicBezTo>
                        <a:pt x="5838" y="13310"/>
                        <a:pt x="6405" y="13577"/>
                        <a:pt x="7006" y="13744"/>
                      </a:cubicBezTo>
                      <a:cubicBezTo>
                        <a:pt x="7606" y="13910"/>
                        <a:pt x="8273" y="14044"/>
                        <a:pt x="8974" y="14044"/>
                      </a:cubicBezTo>
                      <a:lnTo>
                        <a:pt x="9374" y="14044"/>
                      </a:lnTo>
                      <a:cubicBezTo>
                        <a:pt x="9574" y="14044"/>
                        <a:pt x="9674" y="13910"/>
                        <a:pt x="9674" y="13810"/>
                      </a:cubicBezTo>
                      <a:lnTo>
                        <a:pt x="9674" y="13710"/>
                      </a:lnTo>
                      <a:cubicBezTo>
                        <a:pt x="9708" y="13677"/>
                        <a:pt x="9774" y="13577"/>
                        <a:pt x="9774" y="13510"/>
                      </a:cubicBezTo>
                      <a:cubicBezTo>
                        <a:pt x="9774" y="13143"/>
                        <a:pt x="9741" y="12743"/>
                        <a:pt x="9641" y="12242"/>
                      </a:cubicBezTo>
                      <a:cubicBezTo>
                        <a:pt x="9608" y="11876"/>
                        <a:pt x="9508" y="11475"/>
                        <a:pt x="9441" y="11042"/>
                      </a:cubicBezTo>
                      <a:cubicBezTo>
                        <a:pt x="9274" y="10208"/>
                        <a:pt x="9007" y="9374"/>
                        <a:pt x="8740" y="8573"/>
                      </a:cubicBezTo>
                      <a:cubicBezTo>
                        <a:pt x="8107" y="6872"/>
                        <a:pt x="7239" y="5338"/>
                        <a:pt x="6172" y="4003"/>
                      </a:cubicBezTo>
                      <a:cubicBezTo>
                        <a:pt x="5471" y="3069"/>
                        <a:pt x="4637" y="2235"/>
                        <a:pt x="3737" y="1568"/>
                      </a:cubicBezTo>
                      <a:cubicBezTo>
                        <a:pt x="3270" y="1235"/>
                        <a:pt x="2803" y="968"/>
                        <a:pt x="2269" y="701"/>
                      </a:cubicBezTo>
                      <a:cubicBezTo>
                        <a:pt x="1669" y="401"/>
                        <a:pt x="1102" y="201"/>
                        <a:pt x="601" y="34"/>
                      </a:cubicBezTo>
                      <a:cubicBezTo>
                        <a:pt x="401" y="0"/>
                        <a:pt x="334"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8" name="Google Shape;4478;p27"/>
                <p:cNvSpPr/>
                <p:nvPr/>
              </p:nvSpPr>
              <p:spPr>
                <a:xfrm>
                  <a:off x="192425" y="4737650"/>
                  <a:ext cx="214350" cy="319650"/>
                </a:xfrm>
                <a:custGeom>
                  <a:avLst/>
                  <a:gdLst/>
                  <a:ahLst/>
                  <a:cxnLst/>
                  <a:rect l="l" t="t" r="r" b="b"/>
                  <a:pathLst>
                    <a:path w="8574" h="12786" extrusionOk="0">
                      <a:moveTo>
                        <a:pt x="129" y="1"/>
                      </a:moveTo>
                      <a:cubicBezTo>
                        <a:pt x="81" y="1"/>
                        <a:pt x="58" y="24"/>
                        <a:pt x="34" y="48"/>
                      </a:cubicBezTo>
                      <a:cubicBezTo>
                        <a:pt x="1" y="148"/>
                        <a:pt x="1" y="215"/>
                        <a:pt x="68" y="315"/>
                      </a:cubicBezTo>
                      <a:cubicBezTo>
                        <a:pt x="368" y="482"/>
                        <a:pt x="601" y="682"/>
                        <a:pt x="868" y="848"/>
                      </a:cubicBezTo>
                      <a:cubicBezTo>
                        <a:pt x="1569" y="1416"/>
                        <a:pt x="2169" y="2149"/>
                        <a:pt x="2703" y="2850"/>
                      </a:cubicBezTo>
                      <a:cubicBezTo>
                        <a:pt x="3737" y="4318"/>
                        <a:pt x="4537" y="5885"/>
                        <a:pt x="5271" y="7520"/>
                      </a:cubicBezTo>
                      <a:cubicBezTo>
                        <a:pt x="5672" y="8320"/>
                        <a:pt x="6038" y="9154"/>
                        <a:pt x="6405" y="9988"/>
                      </a:cubicBezTo>
                      <a:cubicBezTo>
                        <a:pt x="6772" y="10722"/>
                        <a:pt x="7173" y="11489"/>
                        <a:pt x="7606" y="12223"/>
                      </a:cubicBezTo>
                      <a:lnTo>
                        <a:pt x="7873" y="12590"/>
                      </a:lnTo>
                      <a:cubicBezTo>
                        <a:pt x="7906" y="12690"/>
                        <a:pt x="7940" y="12724"/>
                        <a:pt x="8073" y="12757"/>
                      </a:cubicBezTo>
                      <a:cubicBezTo>
                        <a:pt x="8104" y="12778"/>
                        <a:pt x="8132" y="12786"/>
                        <a:pt x="8158" y="12786"/>
                      </a:cubicBezTo>
                      <a:cubicBezTo>
                        <a:pt x="8215" y="12786"/>
                        <a:pt x="8261" y="12747"/>
                        <a:pt x="8307" y="12724"/>
                      </a:cubicBezTo>
                      <a:cubicBezTo>
                        <a:pt x="8507" y="12624"/>
                        <a:pt x="8574" y="12423"/>
                        <a:pt x="8440" y="12257"/>
                      </a:cubicBezTo>
                      <a:cubicBezTo>
                        <a:pt x="8373" y="12090"/>
                        <a:pt x="8240" y="11923"/>
                        <a:pt x="8140" y="11756"/>
                      </a:cubicBezTo>
                      <a:cubicBezTo>
                        <a:pt x="8040" y="11589"/>
                        <a:pt x="7940" y="11389"/>
                        <a:pt x="7806" y="11223"/>
                      </a:cubicBezTo>
                      <a:lnTo>
                        <a:pt x="7206" y="10088"/>
                      </a:lnTo>
                      <a:cubicBezTo>
                        <a:pt x="6772" y="9288"/>
                        <a:pt x="6372" y="8521"/>
                        <a:pt x="5972" y="7720"/>
                      </a:cubicBezTo>
                      <a:cubicBezTo>
                        <a:pt x="5138" y="6119"/>
                        <a:pt x="4371" y="4518"/>
                        <a:pt x="3303" y="3050"/>
                      </a:cubicBezTo>
                      <a:cubicBezTo>
                        <a:pt x="2469" y="1883"/>
                        <a:pt x="1469" y="782"/>
                        <a:pt x="268" y="48"/>
                      </a:cubicBezTo>
                      <a:cubicBezTo>
                        <a:pt x="234" y="48"/>
                        <a:pt x="234" y="15"/>
                        <a:pt x="201" y="15"/>
                      </a:cubicBezTo>
                      <a:cubicBezTo>
                        <a:pt x="172" y="5"/>
                        <a:pt x="148" y="1"/>
                        <a:pt x="1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9" name="Google Shape;4479;p27"/>
                <p:cNvSpPr/>
                <p:nvPr/>
              </p:nvSpPr>
              <p:spPr>
                <a:xfrm>
                  <a:off x="375900" y="4943150"/>
                  <a:ext cx="6700" cy="70075"/>
                </a:xfrm>
                <a:custGeom>
                  <a:avLst/>
                  <a:gdLst/>
                  <a:ahLst/>
                  <a:cxnLst/>
                  <a:rect l="l" t="t" r="r" b="b"/>
                  <a:pathLst>
                    <a:path w="268" h="2803" extrusionOk="0">
                      <a:moveTo>
                        <a:pt x="67" y="0"/>
                      </a:moveTo>
                      <a:cubicBezTo>
                        <a:pt x="67" y="0"/>
                        <a:pt x="34" y="34"/>
                        <a:pt x="34" y="100"/>
                      </a:cubicBezTo>
                      <a:cubicBezTo>
                        <a:pt x="67" y="501"/>
                        <a:pt x="67" y="934"/>
                        <a:pt x="67" y="1368"/>
                      </a:cubicBezTo>
                      <a:cubicBezTo>
                        <a:pt x="67" y="1602"/>
                        <a:pt x="34" y="1802"/>
                        <a:pt x="34" y="2002"/>
                      </a:cubicBezTo>
                      <a:cubicBezTo>
                        <a:pt x="34" y="2202"/>
                        <a:pt x="0" y="2435"/>
                        <a:pt x="0" y="2636"/>
                      </a:cubicBezTo>
                      <a:cubicBezTo>
                        <a:pt x="0" y="2702"/>
                        <a:pt x="34" y="2769"/>
                        <a:pt x="100" y="2802"/>
                      </a:cubicBezTo>
                      <a:cubicBezTo>
                        <a:pt x="134" y="2802"/>
                        <a:pt x="201" y="2802"/>
                        <a:pt x="201" y="2769"/>
                      </a:cubicBezTo>
                      <a:cubicBezTo>
                        <a:pt x="234" y="2702"/>
                        <a:pt x="234" y="2702"/>
                        <a:pt x="234" y="2669"/>
                      </a:cubicBezTo>
                      <a:cubicBezTo>
                        <a:pt x="267" y="2469"/>
                        <a:pt x="267" y="2269"/>
                        <a:pt x="267" y="2035"/>
                      </a:cubicBezTo>
                      <a:lnTo>
                        <a:pt x="267" y="1435"/>
                      </a:lnTo>
                      <a:cubicBezTo>
                        <a:pt x="267" y="1001"/>
                        <a:pt x="234" y="601"/>
                        <a:pt x="201" y="134"/>
                      </a:cubicBezTo>
                      <a:cubicBezTo>
                        <a:pt x="201" y="67"/>
                        <a:pt x="201" y="67"/>
                        <a:pt x="134" y="34"/>
                      </a:cubicBezTo>
                      <a:cubicBezTo>
                        <a:pt x="134" y="34"/>
                        <a:pt x="100"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0" name="Google Shape;4480;p27"/>
                <p:cNvSpPr/>
                <p:nvPr/>
              </p:nvSpPr>
              <p:spPr>
                <a:xfrm>
                  <a:off x="340050" y="4880575"/>
                  <a:ext cx="10850" cy="71775"/>
                </a:xfrm>
                <a:custGeom>
                  <a:avLst/>
                  <a:gdLst/>
                  <a:ahLst/>
                  <a:cxnLst/>
                  <a:rect l="l" t="t" r="r" b="b"/>
                  <a:pathLst>
                    <a:path w="434" h="2871" extrusionOk="0">
                      <a:moveTo>
                        <a:pt x="218" y="0"/>
                      </a:moveTo>
                      <a:cubicBezTo>
                        <a:pt x="181" y="0"/>
                        <a:pt x="167" y="37"/>
                        <a:pt x="167" y="102"/>
                      </a:cubicBezTo>
                      <a:lnTo>
                        <a:pt x="167" y="1269"/>
                      </a:lnTo>
                      <a:cubicBezTo>
                        <a:pt x="167" y="1469"/>
                        <a:pt x="133" y="1636"/>
                        <a:pt x="133" y="1836"/>
                      </a:cubicBezTo>
                      <a:cubicBezTo>
                        <a:pt x="133" y="2003"/>
                        <a:pt x="100" y="2203"/>
                        <a:pt x="33" y="2370"/>
                      </a:cubicBezTo>
                      <a:cubicBezTo>
                        <a:pt x="33" y="2503"/>
                        <a:pt x="0" y="2603"/>
                        <a:pt x="0" y="2704"/>
                      </a:cubicBezTo>
                      <a:cubicBezTo>
                        <a:pt x="0" y="2770"/>
                        <a:pt x="0" y="2770"/>
                        <a:pt x="33" y="2804"/>
                      </a:cubicBezTo>
                      <a:cubicBezTo>
                        <a:pt x="100" y="2837"/>
                        <a:pt x="100" y="2870"/>
                        <a:pt x="133" y="2870"/>
                      </a:cubicBezTo>
                      <a:lnTo>
                        <a:pt x="267" y="2870"/>
                      </a:lnTo>
                      <a:cubicBezTo>
                        <a:pt x="300" y="2870"/>
                        <a:pt x="334" y="2837"/>
                        <a:pt x="334" y="2804"/>
                      </a:cubicBezTo>
                      <a:cubicBezTo>
                        <a:pt x="367" y="2603"/>
                        <a:pt x="367" y="2370"/>
                        <a:pt x="434" y="2170"/>
                      </a:cubicBezTo>
                      <a:lnTo>
                        <a:pt x="434" y="1503"/>
                      </a:lnTo>
                      <a:cubicBezTo>
                        <a:pt x="434" y="1036"/>
                        <a:pt x="367" y="602"/>
                        <a:pt x="367" y="135"/>
                      </a:cubicBezTo>
                      <a:cubicBezTo>
                        <a:pt x="367" y="68"/>
                        <a:pt x="334" y="35"/>
                        <a:pt x="300" y="35"/>
                      </a:cubicBezTo>
                      <a:cubicBezTo>
                        <a:pt x="265" y="11"/>
                        <a:pt x="238" y="0"/>
                        <a:pt x="2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1" name="Google Shape;4481;p27"/>
                <p:cNvSpPr/>
                <p:nvPr/>
              </p:nvSpPr>
              <p:spPr>
                <a:xfrm>
                  <a:off x="300850" y="4812225"/>
                  <a:ext cx="5850" cy="55050"/>
                </a:xfrm>
                <a:custGeom>
                  <a:avLst/>
                  <a:gdLst/>
                  <a:ahLst/>
                  <a:cxnLst/>
                  <a:rect l="l" t="t" r="r" b="b"/>
                  <a:pathLst>
                    <a:path w="234" h="2202" extrusionOk="0">
                      <a:moveTo>
                        <a:pt x="67" y="0"/>
                      </a:moveTo>
                      <a:cubicBezTo>
                        <a:pt x="34" y="0"/>
                        <a:pt x="0" y="34"/>
                        <a:pt x="0" y="100"/>
                      </a:cubicBezTo>
                      <a:cubicBezTo>
                        <a:pt x="0" y="200"/>
                        <a:pt x="34" y="267"/>
                        <a:pt x="34" y="367"/>
                      </a:cubicBezTo>
                      <a:cubicBezTo>
                        <a:pt x="67" y="934"/>
                        <a:pt x="67" y="1501"/>
                        <a:pt x="0" y="2068"/>
                      </a:cubicBezTo>
                      <a:cubicBezTo>
                        <a:pt x="0" y="2102"/>
                        <a:pt x="0" y="2169"/>
                        <a:pt x="34" y="2169"/>
                      </a:cubicBezTo>
                      <a:cubicBezTo>
                        <a:pt x="67" y="2202"/>
                        <a:pt x="67" y="2202"/>
                        <a:pt x="100" y="2202"/>
                      </a:cubicBezTo>
                      <a:cubicBezTo>
                        <a:pt x="200" y="2202"/>
                        <a:pt x="234" y="2169"/>
                        <a:pt x="234" y="2068"/>
                      </a:cubicBezTo>
                      <a:lnTo>
                        <a:pt x="234" y="1068"/>
                      </a:lnTo>
                      <a:cubicBezTo>
                        <a:pt x="234" y="734"/>
                        <a:pt x="200" y="401"/>
                        <a:pt x="167" y="34"/>
                      </a:cubicBezTo>
                      <a:cubicBezTo>
                        <a:pt x="200" y="34"/>
                        <a:pt x="167"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2" name="Google Shape;4482;p27"/>
                <p:cNvSpPr/>
                <p:nvPr/>
              </p:nvSpPr>
              <p:spPr>
                <a:xfrm>
                  <a:off x="251650" y="4762725"/>
                  <a:ext cx="10850" cy="38675"/>
                </a:xfrm>
                <a:custGeom>
                  <a:avLst/>
                  <a:gdLst/>
                  <a:ahLst/>
                  <a:cxnLst/>
                  <a:rect l="l" t="t" r="r" b="b"/>
                  <a:pathLst>
                    <a:path w="434" h="1547" extrusionOk="0">
                      <a:moveTo>
                        <a:pt x="128" y="0"/>
                      </a:moveTo>
                      <a:cubicBezTo>
                        <a:pt x="110" y="0"/>
                        <a:pt x="90" y="4"/>
                        <a:pt x="67" y="12"/>
                      </a:cubicBezTo>
                      <a:cubicBezTo>
                        <a:pt x="0" y="12"/>
                        <a:pt x="0" y="79"/>
                        <a:pt x="0" y="179"/>
                      </a:cubicBezTo>
                      <a:lnTo>
                        <a:pt x="100" y="913"/>
                      </a:lnTo>
                      <a:lnTo>
                        <a:pt x="100" y="880"/>
                      </a:lnTo>
                      <a:cubicBezTo>
                        <a:pt x="100" y="1046"/>
                        <a:pt x="167" y="1213"/>
                        <a:pt x="167" y="1380"/>
                      </a:cubicBezTo>
                      <a:cubicBezTo>
                        <a:pt x="167" y="1447"/>
                        <a:pt x="200" y="1547"/>
                        <a:pt x="267" y="1547"/>
                      </a:cubicBezTo>
                      <a:cubicBezTo>
                        <a:pt x="367" y="1547"/>
                        <a:pt x="434" y="1447"/>
                        <a:pt x="434" y="1413"/>
                      </a:cubicBezTo>
                      <a:cubicBezTo>
                        <a:pt x="434" y="1213"/>
                        <a:pt x="400" y="1013"/>
                        <a:pt x="400" y="846"/>
                      </a:cubicBezTo>
                      <a:cubicBezTo>
                        <a:pt x="367" y="579"/>
                        <a:pt x="334" y="379"/>
                        <a:pt x="267" y="146"/>
                      </a:cubicBezTo>
                      <a:cubicBezTo>
                        <a:pt x="216" y="44"/>
                        <a:pt x="185" y="0"/>
                        <a:pt x="1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3" name="Google Shape;4483;p27"/>
                <p:cNvSpPr/>
                <p:nvPr/>
              </p:nvSpPr>
              <p:spPr>
                <a:xfrm>
                  <a:off x="202450" y="4775400"/>
                  <a:ext cx="54225" cy="22675"/>
                </a:xfrm>
                <a:custGeom>
                  <a:avLst/>
                  <a:gdLst/>
                  <a:ahLst/>
                  <a:cxnLst/>
                  <a:rect l="l" t="t" r="r" b="b"/>
                  <a:pathLst>
                    <a:path w="2169" h="907" extrusionOk="0">
                      <a:moveTo>
                        <a:pt x="101" y="0"/>
                      </a:moveTo>
                      <a:cubicBezTo>
                        <a:pt x="67" y="0"/>
                        <a:pt x="33" y="20"/>
                        <a:pt x="33" y="39"/>
                      </a:cubicBezTo>
                      <a:cubicBezTo>
                        <a:pt x="33" y="72"/>
                        <a:pt x="0" y="139"/>
                        <a:pt x="33" y="172"/>
                      </a:cubicBezTo>
                      <a:cubicBezTo>
                        <a:pt x="33" y="206"/>
                        <a:pt x="100" y="239"/>
                        <a:pt x="100" y="239"/>
                      </a:cubicBezTo>
                      <a:cubicBezTo>
                        <a:pt x="367" y="373"/>
                        <a:pt x="667" y="539"/>
                        <a:pt x="1001" y="673"/>
                      </a:cubicBezTo>
                      <a:cubicBezTo>
                        <a:pt x="1168" y="706"/>
                        <a:pt x="1301" y="806"/>
                        <a:pt x="1468" y="840"/>
                      </a:cubicBezTo>
                      <a:cubicBezTo>
                        <a:pt x="1635" y="873"/>
                        <a:pt x="1801" y="906"/>
                        <a:pt x="1968" y="906"/>
                      </a:cubicBezTo>
                      <a:cubicBezTo>
                        <a:pt x="2035" y="906"/>
                        <a:pt x="2135" y="873"/>
                        <a:pt x="2135" y="806"/>
                      </a:cubicBezTo>
                      <a:cubicBezTo>
                        <a:pt x="2168" y="706"/>
                        <a:pt x="2102" y="573"/>
                        <a:pt x="2002" y="573"/>
                      </a:cubicBezTo>
                      <a:cubicBezTo>
                        <a:pt x="1835" y="539"/>
                        <a:pt x="1701" y="506"/>
                        <a:pt x="1535" y="506"/>
                      </a:cubicBezTo>
                      <a:cubicBezTo>
                        <a:pt x="1368" y="473"/>
                        <a:pt x="1268" y="406"/>
                        <a:pt x="1101" y="373"/>
                      </a:cubicBezTo>
                      <a:cubicBezTo>
                        <a:pt x="801" y="306"/>
                        <a:pt x="500" y="172"/>
                        <a:pt x="200" y="39"/>
                      </a:cubicBezTo>
                      <a:lnTo>
                        <a:pt x="167" y="39"/>
                      </a:lnTo>
                      <a:cubicBezTo>
                        <a:pt x="153" y="11"/>
                        <a:pt x="127"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4" name="Google Shape;4484;p27"/>
                <p:cNvSpPr/>
                <p:nvPr/>
              </p:nvSpPr>
              <p:spPr>
                <a:xfrm>
                  <a:off x="217450" y="4837250"/>
                  <a:ext cx="90100" cy="35875"/>
                </a:xfrm>
                <a:custGeom>
                  <a:avLst/>
                  <a:gdLst/>
                  <a:ahLst/>
                  <a:cxnLst/>
                  <a:rect l="l" t="t" r="r" b="b"/>
                  <a:pathLst>
                    <a:path w="3604" h="1435" extrusionOk="0">
                      <a:moveTo>
                        <a:pt x="201" y="0"/>
                      </a:moveTo>
                      <a:cubicBezTo>
                        <a:pt x="67" y="33"/>
                        <a:pt x="67" y="33"/>
                        <a:pt x="34" y="67"/>
                      </a:cubicBezTo>
                      <a:cubicBezTo>
                        <a:pt x="1" y="100"/>
                        <a:pt x="34" y="200"/>
                        <a:pt x="67" y="200"/>
                      </a:cubicBezTo>
                      <a:cubicBezTo>
                        <a:pt x="568" y="500"/>
                        <a:pt x="1101" y="767"/>
                        <a:pt x="1668" y="1001"/>
                      </a:cubicBezTo>
                      <a:cubicBezTo>
                        <a:pt x="1902" y="1101"/>
                        <a:pt x="2202" y="1201"/>
                        <a:pt x="2502" y="1268"/>
                      </a:cubicBezTo>
                      <a:cubicBezTo>
                        <a:pt x="2769" y="1368"/>
                        <a:pt x="3069" y="1434"/>
                        <a:pt x="3403" y="1434"/>
                      </a:cubicBezTo>
                      <a:cubicBezTo>
                        <a:pt x="3503" y="1434"/>
                        <a:pt x="3536" y="1401"/>
                        <a:pt x="3570" y="1334"/>
                      </a:cubicBezTo>
                      <a:cubicBezTo>
                        <a:pt x="3603" y="1234"/>
                        <a:pt x="3570" y="1168"/>
                        <a:pt x="3503" y="1101"/>
                      </a:cubicBezTo>
                      <a:cubicBezTo>
                        <a:pt x="3270" y="1067"/>
                        <a:pt x="3036" y="1034"/>
                        <a:pt x="2803" y="967"/>
                      </a:cubicBezTo>
                      <a:cubicBezTo>
                        <a:pt x="2602" y="934"/>
                        <a:pt x="2402" y="901"/>
                        <a:pt x="2135" y="834"/>
                      </a:cubicBezTo>
                      <a:cubicBezTo>
                        <a:pt x="1935" y="767"/>
                        <a:pt x="1735" y="701"/>
                        <a:pt x="1535" y="600"/>
                      </a:cubicBezTo>
                      <a:lnTo>
                        <a:pt x="901" y="367"/>
                      </a:lnTo>
                      <a:lnTo>
                        <a:pt x="935" y="367"/>
                      </a:lnTo>
                      <a:cubicBezTo>
                        <a:pt x="701" y="234"/>
                        <a:pt x="434" y="10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5" name="Google Shape;4485;p27"/>
                <p:cNvSpPr/>
                <p:nvPr/>
              </p:nvSpPr>
              <p:spPr>
                <a:xfrm>
                  <a:off x="247475" y="4918475"/>
                  <a:ext cx="91750" cy="33875"/>
                </a:xfrm>
                <a:custGeom>
                  <a:avLst/>
                  <a:gdLst/>
                  <a:ahLst/>
                  <a:cxnLst/>
                  <a:rect l="l" t="t" r="r" b="b"/>
                  <a:pathLst>
                    <a:path w="3670" h="1355" extrusionOk="0">
                      <a:moveTo>
                        <a:pt x="49" y="0"/>
                      </a:moveTo>
                      <a:cubicBezTo>
                        <a:pt x="38" y="0"/>
                        <a:pt x="34" y="8"/>
                        <a:pt x="34" y="20"/>
                      </a:cubicBezTo>
                      <a:cubicBezTo>
                        <a:pt x="0" y="87"/>
                        <a:pt x="34" y="120"/>
                        <a:pt x="67" y="153"/>
                      </a:cubicBezTo>
                      <a:cubicBezTo>
                        <a:pt x="301" y="320"/>
                        <a:pt x="534" y="487"/>
                        <a:pt x="801" y="620"/>
                      </a:cubicBezTo>
                      <a:cubicBezTo>
                        <a:pt x="1034" y="754"/>
                        <a:pt x="1335" y="854"/>
                        <a:pt x="1635" y="987"/>
                      </a:cubicBezTo>
                      <a:cubicBezTo>
                        <a:pt x="1735" y="1021"/>
                        <a:pt x="1902" y="1087"/>
                        <a:pt x="2035" y="1121"/>
                      </a:cubicBezTo>
                      <a:cubicBezTo>
                        <a:pt x="2135" y="1154"/>
                        <a:pt x="2202" y="1154"/>
                        <a:pt x="2302" y="1188"/>
                      </a:cubicBezTo>
                      <a:cubicBezTo>
                        <a:pt x="2369" y="1188"/>
                        <a:pt x="2469" y="1254"/>
                        <a:pt x="2536" y="1254"/>
                      </a:cubicBezTo>
                      <a:cubicBezTo>
                        <a:pt x="2669" y="1288"/>
                        <a:pt x="2836" y="1288"/>
                        <a:pt x="2969" y="1321"/>
                      </a:cubicBezTo>
                      <a:cubicBezTo>
                        <a:pt x="3136" y="1354"/>
                        <a:pt x="3303" y="1354"/>
                        <a:pt x="3470" y="1354"/>
                      </a:cubicBezTo>
                      <a:lnTo>
                        <a:pt x="3536" y="1354"/>
                      </a:lnTo>
                      <a:cubicBezTo>
                        <a:pt x="3570" y="1321"/>
                        <a:pt x="3636" y="1321"/>
                        <a:pt x="3636" y="1288"/>
                      </a:cubicBezTo>
                      <a:cubicBezTo>
                        <a:pt x="3670" y="1188"/>
                        <a:pt x="3570" y="1087"/>
                        <a:pt x="3503" y="1087"/>
                      </a:cubicBezTo>
                      <a:cubicBezTo>
                        <a:pt x="3303" y="1021"/>
                        <a:pt x="3136" y="987"/>
                        <a:pt x="2902" y="987"/>
                      </a:cubicBezTo>
                      <a:cubicBezTo>
                        <a:pt x="2702" y="954"/>
                        <a:pt x="2536" y="954"/>
                        <a:pt x="2335" y="921"/>
                      </a:cubicBezTo>
                      <a:cubicBezTo>
                        <a:pt x="2235" y="921"/>
                        <a:pt x="2169" y="854"/>
                        <a:pt x="2069" y="854"/>
                      </a:cubicBezTo>
                      <a:cubicBezTo>
                        <a:pt x="1902" y="821"/>
                        <a:pt x="1702" y="787"/>
                        <a:pt x="1535" y="754"/>
                      </a:cubicBezTo>
                      <a:cubicBezTo>
                        <a:pt x="1335" y="687"/>
                        <a:pt x="1168" y="620"/>
                        <a:pt x="1001" y="520"/>
                      </a:cubicBezTo>
                      <a:cubicBezTo>
                        <a:pt x="868" y="487"/>
                        <a:pt x="734" y="420"/>
                        <a:pt x="634" y="320"/>
                      </a:cubicBezTo>
                      <a:cubicBezTo>
                        <a:pt x="501" y="254"/>
                        <a:pt x="334" y="153"/>
                        <a:pt x="201" y="87"/>
                      </a:cubicBezTo>
                      <a:lnTo>
                        <a:pt x="167" y="87"/>
                      </a:lnTo>
                      <a:cubicBezTo>
                        <a:pt x="104" y="23"/>
                        <a:pt x="67" y="0"/>
                        <a:pt x="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6" name="Google Shape;4486;p27"/>
                <p:cNvSpPr/>
                <p:nvPr/>
              </p:nvSpPr>
              <p:spPr>
                <a:xfrm>
                  <a:off x="282500" y="4993175"/>
                  <a:ext cx="97600" cy="28375"/>
                </a:xfrm>
                <a:custGeom>
                  <a:avLst/>
                  <a:gdLst/>
                  <a:ahLst/>
                  <a:cxnLst/>
                  <a:rect l="l" t="t" r="r" b="b"/>
                  <a:pathLst>
                    <a:path w="3904" h="1135" extrusionOk="0">
                      <a:moveTo>
                        <a:pt x="234" y="1"/>
                      </a:moveTo>
                      <a:cubicBezTo>
                        <a:pt x="100" y="34"/>
                        <a:pt x="67" y="34"/>
                        <a:pt x="67" y="101"/>
                      </a:cubicBezTo>
                      <a:cubicBezTo>
                        <a:pt x="0" y="134"/>
                        <a:pt x="67" y="201"/>
                        <a:pt x="100" y="201"/>
                      </a:cubicBezTo>
                      <a:cubicBezTo>
                        <a:pt x="334" y="334"/>
                        <a:pt x="601" y="468"/>
                        <a:pt x="901" y="535"/>
                      </a:cubicBezTo>
                      <a:cubicBezTo>
                        <a:pt x="1168" y="668"/>
                        <a:pt x="1501" y="768"/>
                        <a:pt x="1802" y="835"/>
                      </a:cubicBezTo>
                      <a:cubicBezTo>
                        <a:pt x="2102" y="935"/>
                        <a:pt x="2402" y="1002"/>
                        <a:pt x="2669" y="1035"/>
                      </a:cubicBezTo>
                      <a:cubicBezTo>
                        <a:pt x="2969" y="1102"/>
                        <a:pt x="3303" y="1135"/>
                        <a:pt x="3636" y="1135"/>
                      </a:cubicBezTo>
                      <a:cubicBezTo>
                        <a:pt x="3670" y="1135"/>
                        <a:pt x="3770" y="1135"/>
                        <a:pt x="3803" y="1102"/>
                      </a:cubicBezTo>
                      <a:cubicBezTo>
                        <a:pt x="3836" y="1035"/>
                        <a:pt x="3903" y="1002"/>
                        <a:pt x="3903" y="968"/>
                      </a:cubicBezTo>
                      <a:cubicBezTo>
                        <a:pt x="3903" y="835"/>
                        <a:pt x="3803" y="768"/>
                        <a:pt x="3670" y="768"/>
                      </a:cubicBezTo>
                      <a:cubicBezTo>
                        <a:pt x="3436" y="768"/>
                        <a:pt x="3169" y="701"/>
                        <a:pt x="2936" y="701"/>
                      </a:cubicBezTo>
                      <a:cubicBezTo>
                        <a:pt x="2636" y="701"/>
                        <a:pt x="2402" y="668"/>
                        <a:pt x="2102" y="635"/>
                      </a:cubicBezTo>
                      <a:lnTo>
                        <a:pt x="2135" y="635"/>
                      </a:lnTo>
                      <a:cubicBezTo>
                        <a:pt x="2002" y="568"/>
                        <a:pt x="1835" y="568"/>
                        <a:pt x="1735" y="535"/>
                      </a:cubicBezTo>
                      <a:cubicBezTo>
                        <a:pt x="1568" y="501"/>
                        <a:pt x="1401" y="468"/>
                        <a:pt x="1268" y="434"/>
                      </a:cubicBezTo>
                      <a:cubicBezTo>
                        <a:pt x="968" y="334"/>
                        <a:pt x="734" y="201"/>
                        <a:pt x="434" y="101"/>
                      </a:cubicBezTo>
                      <a:cubicBezTo>
                        <a:pt x="401" y="34"/>
                        <a:pt x="301" y="34"/>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87" name="Google Shape;4487;p27"/>
              <p:cNvGrpSpPr/>
              <p:nvPr/>
            </p:nvGrpSpPr>
            <p:grpSpPr>
              <a:xfrm flipH="1">
                <a:off x="8399121" y="4488632"/>
                <a:ext cx="681767" cy="881731"/>
                <a:chOff x="373400" y="4372750"/>
                <a:chExt cx="548750" cy="709700"/>
              </a:xfrm>
            </p:grpSpPr>
            <p:sp>
              <p:nvSpPr>
                <p:cNvPr id="4488" name="Google Shape;4488;p27"/>
                <p:cNvSpPr/>
                <p:nvPr/>
              </p:nvSpPr>
              <p:spPr>
                <a:xfrm>
                  <a:off x="603550" y="4391925"/>
                  <a:ext cx="43400" cy="183775"/>
                </a:xfrm>
                <a:custGeom>
                  <a:avLst/>
                  <a:gdLst/>
                  <a:ahLst/>
                  <a:cxnLst/>
                  <a:rect l="l" t="t" r="r" b="b"/>
                  <a:pathLst>
                    <a:path w="1736" h="7351" extrusionOk="0">
                      <a:moveTo>
                        <a:pt x="1602" y="0"/>
                      </a:moveTo>
                      <a:cubicBezTo>
                        <a:pt x="1502" y="0"/>
                        <a:pt x="1502" y="67"/>
                        <a:pt x="1502" y="134"/>
                      </a:cubicBezTo>
                      <a:lnTo>
                        <a:pt x="1502" y="300"/>
                      </a:lnTo>
                      <a:cubicBezTo>
                        <a:pt x="1502" y="567"/>
                        <a:pt x="1502" y="901"/>
                        <a:pt x="1469" y="1201"/>
                      </a:cubicBezTo>
                      <a:lnTo>
                        <a:pt x="1335" y="2068"/>
                      </a:lnTo>
                      <a:cubicBezTo>
                        <a:pt x="1268" y="2702"/>
                        <a:pt x="1135" y="3303"/>
                        <a:pt x="968" y="3870"/>
                      </a:cubicBezTo>
                      <a:cubicBezTo>
                        <a:pt x="735" y="4870"/>
                        <a:pt x="401" y="5905"/>
                        <a:pt x="68" y="6905"/>
                      </a:cubicBezTo>
                      <a:cubicBezTo>
                        <a:pt x="1" y="7005"/>
                        <a:pt x="1" y="7072"/>
                        <a:pt x="68" y="7172"/>
                      </a:cubicBezTo>
                      <a:cubicBezTo>
                        <a:pt x="101" y="7239"/>
                        <a:pt x="134" y="7306"/>
                        <a:pt x="234" y="7339"/>
                      </a:cubicBezTo>
                      <a:cubicBezTo>
                        <a:pt x="272" y="7346"/>
                        <a:pt x="309" y="7350"/>
                        <a:pt x="346" y="7350"/>
                      </a:cubicBezTo>
                      <a:cubicBezTo>
                        <a:pt x="471" y="7350"/>
                        <a:pt x="583" y="7301"/>
                        <a:pt x="635" y="7172"/>
                      </a:cubicBezTo>
                      <a:cubicBezTo>
                        <a:pt x="1068" y="6038"/>
                        <a:pt x="1335" y="4837"/>
                        <a:pt x="1569" y="3670"/>
                      </a:cubicBezTo>
                      <a:lnTo>
                        <a:pt x="1669" y="2802"/>
                      </a:lnTo>
                      <a:cubicBezTo>
                        <a:pt x="1735" y="2502"/>
                        <a:pt x="1735" y="2202"/>
                        <a:pt x="1735" y="1902"/>
                      </a:cubicBezTo>
                      <a:lnTo>
                        <a:pt x="1735" y="134"/>
                      </a:lnTo>
                      <a:cubicBezTo>
                        <a:pt x="1735" y="34"/>
                        <a:pt x="1635" y="0"/>
                        <a:pt x="16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9" name="Google Shape;4489;p27"/>
                <p:cNvSpPr/>
                <p:nvPr/>
              </p:nvSpPr>
              <p:spPr>
                <a:xfrm>
                  <a:off x="651100" y="4437450"/>
                  <a:ext cx="100100" cy="184400"/>
                </a:xfrm>
                <a:custGeom>
                  <a:avLst/>
                  <a:gdLst/>
                  <a:ahLst/>
                  <a:cxnLst/>
                  <a:rect l="l" t="t" r="r" b="b"/>
                  <a:pathLst>
                    <a:path w="4004" h="7376" extrusionOk="0">
                      <a:moveTo>
                        <a:pt x="3798" y="0"/>
                      </a:moveTo>
                      <a:cubicBezTo>
                        <a:pt x="3753" y="0"/>
                        <a:pt x="3736" y="24"/>
                        <a:pt x="3736" y="47"/>
                      </a:cubicBezTo>
                      <a:cubicBezTo>
                        <a:pt x="3536" y="648"/>
                        <a:pt x="3269" y="1215"/>
                        <a:pt x="3002" y="1815"/>
                      </a:cubicBezTo>
                      <a:cubicBezTo>
                        <a:pt x="2736" y="2382"/>
                        <a:pt x="2402" y="2916"/>
                        <a:pt x="2102" y="3483"/>
                      </a:cubicBezTo>
                      <a:lnTo>
                        <a:pt x="2168" y="3416"/>
                      </a:lnTo>
                      <a:lnTo>
                        <a:pt x="2168" y="3416"/>
                      </a:lnTo>
                      <a:cubicBezTo>
                        <a:pt x="2002" y="3717"/>
                        <a:pt x="1835" y="3983"/>
                        <a:pt x="1668" y="4250"/>
                      </a:cubicBezTo>
                      <a:cubicBezTo>
                        <a:pt x="1501" y="4551"/>
                        <a:pt x="1268" y="4851"/>
                        <a:pt x="1101" y="5151"/>
                      </a:cubicBezTo>
                      <a:cubicBezTo>
                        <a:pt x="934" y="5418"/>
                        <a:pt x="734" y="5718"/>
                        <a:pt x="567" y="6018"/>
                      </a:cubicBezTo>
                      <a:cubicBezTo>
                        <a:pt x="367" y="6318"/>
                        <a:pt x="200" y="6652"/>
                        <a:pt x="34" y="6919"/>
                      </a:cubicBezTo>
                      <a:cubicBezTo>
                        <a:pt x="0" y="6986"/>
                        <a:pt x="0" y="7052"/>
                        <a:pt x="0" y="7086"/>
                      </a:cubicBezTo>
                      <a:cubicBezTo>
                        <a:pt x="0" y="7186"/>
                        <a:pt x="34" y="7252"/>
                        <a:pt x="100" y="7319"/>
                      </a:cubicBezTo>
                      <a:cubicBezTo>
                        <a:pt x="163" y="7357"/>
                        <a:pt x="235" y="7375"/>
                        <a:pt x="306" y="7375"/>
                      </a:cubicBezTo>
                      <a:cubicBezTo>
                        <a:pt x="423" y="7375"/>
                        <a:pt x="538" y="7323"/>
                        <a:pt x="601" y="7219"/>
                      </a:cubicBezTo>
                      <a:cubicBezTo>
                        <a:pt x="834" y="6952"/>
                        <a:pt x="1001" y="6685"/>
                        <a:pt x="1101" y="6385"/>
                      </a:cubicBezTo>
                      <a:lnTo>
                        <a:pt x="1601" y="5518"/>
                      </a:lnTo>
                      <a:cubicBezTo>
                        <a:pt x="1768" y="5218"/>
                        <a:pt x="1902" y="4917"/>
                        <a:pt x="2035" y="4617"/>
                      </a:cubicBezTo>
                      <a:cubicBezTo>
                        <a:pt x="2168" y="4350"/>
                        <a:pt x="2335" y="4050"/>
                        <a:pt x="2435" y="3750"/>
                      </a:cubicBezTo>
                      <a:cubicBezTo>
                        <a:pt x="2569" y="3450"/>
                        <a:pt x="2702" y="3183"/>
                        <a:pt x="2869" y="2883"/>
                      </a:cubicBezTo>
                      <a:lnTo>
                        <a:pt x="3236" y="2015"/>
                      </a:lnTo>
                      <a:cubicBezTo>
                        <a:pt x="3503" y="1382"/>
                        <a:pt x="3736" y="748"/>
                        <a:pt x="3936" y="114"/>
                      </a:cubicBezTo>
                      <a:cubicBezTo>
                        <a:pt x="4003" y="81"/>
                        <a:pt x="3936" y="14"/>
                        <a:pt x="3903" y="14"/>
                      </a:cubicBezTo>
                      <a:lnTo>
                        <a:pt x="3870" y="14"/>
                      </a:lnTo>
                      <a:cubicBezTo>
                        <a:pt x="3840" y="4"/>
                        <a:pt x="3817" y="0"/>
                        <a:pt x="379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0" name="Google Shape;4490;p27"/>
                <p:cNvSpPr/>
                <p:nvPr/>
              </p:nvSpPr>
              <p:spPr>
                <a:xfrm>
                  <a:off x="708625" y="4497000"/>
                  <a:ext cx="135125" cy="164950"/>
                </a:xfrm>
                <a:custGeom>
                  <a:avLst/>
                  <a:gdLst/>
                  <a:ahLst/>
                  <a:cxnLst/>
                  <a:rect l="l" t="t" r="r" b="b"/>
                  <a:pathLst>
                    <a:path w="5405" h="6598" extrusionOk="0">
                      <a:moveTo>
                        <a:pt x="5238" y="0"/>
                      </a:moveTo>
                      <a:cubicBezTo>
                        <a:pt x="5138" y="0"/>
                        <a:pt x="5105" y="0"/>
                        <a:pt x="5071" y="34"/>
                      </a:cubicBezTo>
                      <a:cubicBezTo>
                        <a:pt x="4537" y="467"/>
                        <a:pt x="4037" y="868"/>
                        <a:pt x="3537" y="1301"/>
                      </a:cubicBezTo>
                      <a:cubicBezTo>
                        <a:pt x="3003" y="1768"/>
                        <a:pt x="2569" y="2202"/>
                        <a:pt x="2102" y="2702"/>
                      </a:cubicBezTo>
                      <a:cubicBezTo>
                        <a:pt x="1669" y="3203"/>
                        <a:pt x="1268" y="3736"/>
                        <a:pt x="935" y="4337"/>
                      </a:cubicBezTo>
                      <a:cubicBezTo>
                        <a:pt x="768" y="4637"/>
                        <a:pt x="601" y="4904"/>
                        <a:pt x="435" y="5237"/>
                      </a:cubicBezTo>
                      <a:cubicBezTo>
                        <a:pt x="268" y="5571"/>
                        <a:pt x="134" y="5871"/>
                        <a:pt x="68" y="6205"/>
                      </a:cubicBezTo>
                      <a:cubicBezTo>
                        <a:pt x="1" y="6305"/>
                        <a:pt x="1" y="6338"/>
                        <a:pt x="68" y="6405"/>
                      </a:cubicBezTo>
                      <a:cubicBezTo>
                        <a:pt x="101" y="6505"/>
                        <a:pt x="134" y="6538"/>
                        <a:pt x="234" y="6572"/>
                      </a:cubicBezTo>
                      <a:cubicBezTo>
                        <a:pt x="260" y="6589"/>
                        <a:pt x="291" y="6597"/>
                        <a:pt x="323" y="6597"/>
                      </a:cubicBezTo>
                      <a:cubicBezTo>
                        <a:pt x="416" y="6597"/>
                        <a:pt x="527" y="6529"/>
                        <a:pt x="601" y="6405"/>
                      </a:cubicBezTo>
                      <a:cubicBezTo>
                        <a:pt x="735" y="6138"/>
                        <a:pt x="835" y="5871"/>
                        <a:pt x="968" y="5571"/>
                      </a:cubicBezTo>
                      <a:cubicBezTo>
                        <a:pt x="1102" y="5304"/>
                        <a:pt x="1268" y="5004"/>
                        <a:pt x="1435" y="4737"/>
                      </a:cubicBezTo>
                      <a:cubicBezTo>
                        <a:pt x="1735" y="4203"/>
                        <a:pt x="2102" y="3703"/>
                        <a:pt x="2469" y="3203"/>
                      </a:cubicBezTo>
                      <a:cubicBezTo>
                        <a:pt x="2703" y="2969"/>
                        <a:pt x="2903" y="2669"/>
                        <a:pt x="3103" y="2435"/>
                      </a:cubicBezTo>
                      <a:cubicBezTo>
                        <a:pt x="3303" y="2169"/>
                        <a:pt x="3537" y="1935"/>
                        <a:pt x="3737" y="1702"/>
                      </a:cubicBezTo>
                      <a:cubicBezTo>
                        <a:pt x="4237" y="1201"/>
                        <a:pt x="4771" y="768"/>
                        <a:pt x="5305" y="301"/>
                      </a:cubicBezTo>
                      <a:cubicBezTo>
                        <a:pt x="5405" y="267"/>
                        <a:pt x="5405" y="134"/>
                        <a:pt x="5338" y="100"/>
                      </a:cubicBezTo>
                      <a:cubicBezTo>
                        <a:pt x="5305" y="34"/>
                        <a:pt x="5271" y="0"/>
                        <a:pt x="52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1" name="Google Shape;4491;p27"/>
                <p:cNvSpPr/>
                <p:nvPr/>
              </p:nvSpPr>
              <p:spPr>
                <a:xfrm>
                  <a:off x="628575" y="4372750"/>
                  <a:ext cx="28375" cy="28375"/>
                </a:xfrm>
                <a:custGeom>
                  <a:avLst/>
                  <a:gdLst/>
                  <a:ahLst/>
                  <a:cxnLst/>
                  <a:rect l="l" t="t" r="r" b="b"/>
                  <a:pathLst>
                    <a:path w="1135" h="1135" extrusionOk="0">
                      <a:moveTo>
                        <a:pt x="634" y="0"/>
                      </a:moveTo>
                      <a:cubicBezTo>
                        <a:pt x="468" y="0"/>
                        <a:pt x="334" y="67"/>
                        <a:pt x="234" y="133"/>
                      </a:cubicBezTo>
                      <a:cubicBezTo>
                        <a:pt x="101" y="234"/>
                        <a:pt x="1" y="400"/>
                        <a:pt x="1" y="500"/>
                      </a:cubicBezTo>
                      <a:cubicBezTo>
                        <a:pt x="1" y="667"/>
                        <a:pt x="67" y="801"/>
                        <a:pt x="134" y="934"/>
                      </a:cubicBezTo>
                      <a:cubicBezTo>
                        <a:pt x="234" y="1067"/>
                        <a:pt x="368" y="1134"/>
                        <a:pt x="501" y="1134"/>
                      </a:cubicBezTo>
                      <a:cubicBezTo>
                        <a:pt x="668" y="1134"/>
                        <a:pt x="801" y="1134"/>
                        <a:pt x="935" y="1001"/>
                      </a:cubicBezTo>
                      <a:cubicBezTo>
                        <a:pt x="1068" y="934"/>
                        <a:pt x="1135" y="767"/>
                        <a:pt x="1135" y="634"/>
                      </a:cubicBezTo>
                      <a:cubicBezTo>
                        <a:pt x="1135" y="467"/>
                        <a:pt x="1101" y="334"/>
                        <a:pt x="1001" y="234"/>
                      </a:cubicBezTo>
                      <a:cubicBezTo>
                        <a:pt x="935" y="100"/>
                        <a:pt x="768" y="0"/>
                        <a:pt x="634"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2" name="Google Shape;4492;p27"/>
                <p:cNvSpPr/>
                <p:nvPr/>
              </p:nvSpPr>
              <p:spPr>
                <a:xfrm>
                  <a:off x="734475" y="4418600"/>
                  <a:ext cx="27550" cy="28375"/>
                </a:xfrm>
                <a:custGeom>
                  <a:avLst/>
                  <a:gdLst/>
                  <a:ahLst/>
                  <a:cxnLst/>
                  <a:rect l="l" t="t" r="r" b="b"/>
                  <a:pathLst>
                    <a:path w="1102" h="1135" extrusionOk="0">
                      <a:moveTo>
                        <a:pt x="601" y="1"/>
                      </a:moveTo>
                      <a:cubicBezTo>
                        <a:pt x="435" y="1"/>
                        <a:pt x="335" y="67"/>
                        <a:pt x="201" y="134"/>
                      </a:cubicBezTo>
                      <a:cubicBezTo>
                        <a:pt x="68" y="234"/>
                        <a:pt x="1" y="401"/>
                        <a:pt x="1" y="501"/>
                      </a:cubicBezTo>
                      <a:cubicBezTo>
                        <a:pt x="1" y="668"/>
                        <a:pt x="34" y="801"/>
                        <a:pt x="101" y="935"/>
                      </a:cubicBezTo>
                      <a:cubicBezTo>
                        <a:pt x="201" y="1068"/>
                        <a:pt x="368" y="1135"/>
                        <a:pt x="501" y="1135"/>
                      </a:cubicBezTo>
                      <a:cubicBezTo>
                        <a:pt x="668" y="1135"/>
                        <a:pt x="768" y="1135"/>
                        <a:pt x="902" y="1001"/>
                      </a:cubicBezTo>
                      <a:cubicBezTo>
                        <a:pt x="1035" y="935"/>
                        <a:pt x="1102" y="768"/>
                        <a:pt x="1102" y="634"/>
                      </a:cubicBezTo>
                      <a:cubicBezTo>
                        <a:pt x="1102" y="468"/>
                        <a:pt x="1068" y="334"/>
                        <a:pt x="1002" y="234"/>
                      </a:cubicBezTo>
                      <a:cubicBezTo>
                        <a:pt x="902" y="101"/>
                        <a:pt x="735" y="1"/>
                        <a:pt x="601" y="1"/>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3" name="Google Shape;4493;p27"/>
                <p:cNvSpPr/>
                <p:nvPr/>
              </p:nvSpPr>
              <p:spPr>
                <a:xfrm>
                  <a:off x="828725" y="4482825"/>
                  <a:ext cx="28375" cy="27525"/>
                </a:xfrm>
                <a:custGeom>
                  <a:avLst/>
                  <a:gdLst/>
                  <a:ahLst/>
                  <a:cxnLst/>
                  <a:rect l="l" t="t" r="r" b="b"/>
                  <a:pathLst>
                    <a:path w="1135" h="1101" extrusionOk="0">
                      <a:moveTo>
                        <a:pt x="634" y="0"/>
                      </a:moveTo>
                      <a:cubicBezTo>
                        <a:pt x="467" y="0"/>
                        <a:pt x="334" y="34"/>
                        <a:pt x="234" y="100"/>
                      </a:cubicBezTo>
                      <a:cubicBezTo>
                        <a:pt x="100" y="200"/>
                        <a:pt x="0" y="367"/>
                        <a:pt x="0" y="501"/>
                      </a:cubicBezTo>
                      <a:cubicBezTo>
                        <a:pt x="0" y="634"/>
                        <a:pt x="67" y="767"/>
                        <a:pt x="134" y="901"/>
                      </a:cubicBezTo>
                      <a:cubicBezTo>
                        <a:pt x="234" y="1034"/>
                        <a:pt x="401" y="1101"/>
                        <a:pt x="501" y="1101"/>
                      </a:cubicBezTo>
                      <a:cubicBezTo>
                        <a:pt x="667" y="1101"/>
                        <a:pt x="801" y="1101"/>
                        <a:pt x="934" y="968"/>
                      </a:cubicBezTo>
                      <a:cubicBezTo>
                        <a:pt x="1068" y="901"/>
                        <a:pt x="1134" y="734"/>
                        <a:pt x="1134" y="601"/>
                      </a:cubicBezTo>
                      <a:cubicBezTo>
                        <a:pt x="1134" y="434"/>
                        <a:pt x="1101" y="334"/>
                        <a:pt x="1001" y="200"/>
                      </a:cubicBezTo>
                      <a:cubicBezTo>
                        <a:pt x="934" y="67"/>
                        <a:pt x="768" y="0"/>
                        <a:pt x="634"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4" name="Google Shape;4494;p27"/>
                <p:cNvSpPr/>
                <p:nvPr/>
              </p:nvSpPr>
              <p:spPr>
                <a:xfrm>
                  <a:off x="422600" y="4443625"/>
                  <a:ext cx="499550" cy="528725"/>
                </a:xfrm>
                <a:custGeom>
                  <a:avLst/>
                  <a:gdLst/>
                  <a:ahLst/>
                  <a:cxnLst/>
                  <a:rect l="l" t="t" r="r" b="b"/>
                  <a:pathLst>
                    <a:path w="19982" h="21149" extrusionOk="0">
                      <a:moveTo>
                        <a:pt x="2702" y="0"/>
                      </a:moveTo>
                      <a:cubicBezTo>
                        <a:pt x="2569" y="0"/>
                        <a:pt x="2469" y="0"/>
                        <a:pt x="2369" y="67"/>
                      </a:cubicBezTo>
                      <a:cubicBezTo>
                        <a:pt x="2069" y="100"/>
                        <a:pt x="1802" y="234"/>
                        <a:pt x="1535" y="434"/>
                      </a:cubicBezTo>
                      <a:cubicBezTo>
                        <a:pt x="1301" y="634"/>
                        <a:pt x="1135" y="901"/>
                        <a:pt x="968" y="1301"/>
                      </a:cubicBezTo>
                      <a:cubicBezTo>
                        <a:pt x="768" y="1668"/>
                        <a:pt x="701" y="2135"/>
                        <a:pt x="734" y="2636"/>
                      </a:cubicBezTo>
                      <a:cubicBezTo>
                        <a:pt x="734" y="3169"/>
                        <a:pt x="868" y="3670"/>
                        <a:pt x="1001" y="4237"/>
                      </a:cubicBezTo>
                      <a:lnTo>
                        <a:pt x="1068" y="4570"/>
                      </a:lnTo>
                      <a:cubicBezTo>
                        <a:pt x="1168" y="4971"/>
                        <a:pt x="1268" y="5338"/>
                        <a:pt x="1335" y="5771"/>
                      </a:cubicBezTo>
                      <a:cubicBezTo>
                        <a:pt x="1401" y="6605"/>
                        <a:pt x="1268" y="7439"/>
                        <a:pt x="1168" y="8273"/>
                      </a:cubicBezTo>
                      <a:lnTo>
                        <a:pt x="1168" y="8240"/>
                      </a:lnTo>
                      <a:cubicBezTo>
                        <a:pt x="1101" y="8373"/>
                        <a:pt x="1101" y="8507"/>
                        <a:pt x="1068" y="8673"/>
                      </a:cubicBezTo>
                      <a:lnTo>
                        <a:pt x="1034" y="9007"/>
                      </a:lnTo>
                      <a:lnTo>
                        <a:pt x="1001" y="9407"/>
                      </a:lnTo>
                      <a:cubicBezTo>
                        <a:pt x="968" y="9574"/>
                        <a:pt x="968" y="9774"/>
                        <a:pt x="901" y="9941"/>
                      </a:cubicBezTo>
                      <a:cubicBezTo>
                        <a:pt x="834" y="10408"/>
                        <a:pt x="701" y="10908"/>
                        <a:pt x="601" y="11342"/>
                      </a:cubicBezTo>
                      <a:lnTo>
                        <a:pt x="534" y="11642"/>
                      </a:lnTo>
                      <a:cubicBezTo>
                        <a:pt x="267" y="12743"/>
                        <a:pt x="0" y="13877"/>
                        <a:pt x="34" y="15145"/>
                      </a:cubicBezTo>
                      <a:cubicBezTo>
                        <a:pt x="34" y="16012"/>
                        <a:pt x="234" y="16846"/>
                        <a:pt x="601" y="17646"/>
                      </a:cubicBezTo>
                      <a:cubicBezTo>
                        <a:pt x="901" y="18213"/>
                        <a:pt x="1268" y="18814"/>
                        <a:pt x="1768" y="19314"/>
                      </a:cubicBezTo>
                      <a:cubicBezTo>
                        <a:pt x="2702" y="20215"/>
                        <a:pt x="3937" y="20849"/>
                        <a:pt x="5271" y="21049"/>
                      </a:cubicBezTo>
                      <a:cubicBezTo>
                        <a:pt x="5671" y="21116"/>
                        <a:pt x="6005" y="21149"/>
                        <a:pt x="6338" y="21149"/>
                      </a:cubicBezTo>
                      <a:lnTo>
                        <a:pt x="6405" y="21149"/>
                      </a:lnTo>
                      <a:cubicBezTo>
                        <a:pt x="6705" y="21149"/>
                        <a:pt x="7005" y="21116"/>
                        <a:pt x="7372" y="21049"/>
                      </a:cubicBezTo>
                      <a:cubicBezTo>
                        <a:pt x="8006" y="20982"/>
                        <a:pt x="8673" y="20815"/>
                        <a:pt x="9274" y="20515"/>
                      </a:cubicBezTo>
                      <a:cubicBezTo>
                        <a:pt x="9707" y="20348"/>
                        <a:pt x="10074" y="20115"/>
                        <a:pt x="10508" y="19781"/>
                      </a:cubicBezTo>
                      <a:cubicBezTo>
                        <a:pt x="10875" y="19481"/>
                        <a:pt x="11208" y="19147"/>
                        <a:pt x="11542" y="18714"/>
                      </a:cubicBezTo>
                      <a:cubicBezTo>
                        <a:pt x="11909" y="18213"/>
                        <a:pt x="12209" y="17680"/>
                        <a:pt x="12476" y="17179"/>
                      </a:cubicBezTo>
                      <a:cubicBezTo>
                        <a:pt x="12676" y="16779"/>
                        <a:pt x="12843" y="16312"/>
                        <a:pt x="13043" y="15845"/>
                      </a:cubicBezTo>
                      <a:cubicBezTo>
                        <a:pt x="13143" y="15645"/>
                        <a:pt x="13210" y="15445"/>
                        <a:pt x="13343" y="15211"/>
                      </a:cubicBezTo>
                      <a:cubicBezTo>
                        <a:pt x="13643" y="14511"/>
                        <a:pt x="14010" y="13777"/>
                        <a:pt x="14544" y="13043"/>
                      </a:cubicBezTo>
                      <a:cubicBezTo>
                        <a:pt x="14711" y="12843"/>
                        <a:pt x="14911" y="12643"/>
                        <a:pt x="15078" y="12476"/>
                      </a:cubicBezTo>
                      <a:cubicBezTo>
                        <a:pt x="15245" y="12309"/>
                        <a:pt x="15478" y="12142"/>
                        <a:pt x="15712" y="11976"/>
                      </a:cubicBezTo>
                      <a:cubicBezTo>
                        <a:pt x="16079" y="11675"/>
                        <a:pt x="16546" y="11442"/>
                        <a:pt x="16912" y="11175"/>
                      </a:cubicBezTo>
                      <a:cubicBezTo>
                        <a:pt x="17346" y="10942"/>
                        <a:pt x="17813" y="10641"/>
                        <a:pt x="18213" y="10308"/>
                      </a:cubicBezTo>
                      <a:cubicBezTo>
                        <a:pt x="18647" y="10008"/>
                        <a:pt x="18981" y="9674"/>
                        <a:pt x="19247" y="9307"/>
                      </a:cubicBezTo>
                      <a:cubicBezTo>
                        <a:pt x="19581" y="8940"/>
                        <a:pt x="19748" y="8573"/>
                        <a:pt x="19881" y="8240"/>
                      </a:cubicBezTo>
                      <a:cubicBezTo>
                        <a:pt x="19915" y="8073"/>
                        <a:pt x="19981" y="7906"/>
                        <a:pt x="19915" y="7739"/>
                      </a:cubicBezTo>
                      <a:cubicBezTo>
                        <a:pt x="19915" y="7506"/>
                        <a:pt x="19881" y="7339"/>
                        <a:pt x="19748" y="7139"/>
                      </a:cubicBezTo>
                      <a:cubicBezTo>
                        <a:pt x="19714" y="7072"/>
                        <a:pt x="19681" y="6972"/>
                        <a:pt x="19581" y="6905"/>
                      </a:cubicBezTo>
                      <a:cubicBezTo>
                        <a:pt x="19548" y="6805"/>
                        <a:pt x="19514" y="6772"/>
                        <a:pt x="19414" y="6739"/>
                      </a:cubicBezTo>
                      <a:cubicBezTo>
                        <a:pt x="19247" y="6605"/>
                        <a:pt x="19081" y="6438"/>
                        <a:pt x="18881" y="6338"/>
                      </a:cubicBezTo>
                      <a:cubicBezTo>
                        <a:pt x="18414" y="6105"/>
                        <a:pt x="17913" y="5971"/>
                        <a:pt x="17379" y="5938"/>
                      </a:cubicBezTo>
                      <a:lnTo>
                        <a:pt x="17146" y="5938"/>
                      </a:lnTo>
                      <a:cubicBezTo>
                        <a:pt x="17013" y="5938"/>
                        <a:pt x="16846" y="5938"/>
                        <a:pt x="16712" y="5971"/>
                      </a:cubicBezTo>
                      <a:cubicBezTo>
                        <a:pt x="16479" y="6005"/>
                        <a:pt x="16179" y="6071"/>
                        <a:pt x="15912" y="6105"/>
                      </a:cubicBezTo>
                      <a:cubicBezTo>
                        <a:pt x="15545" y="6172"/>
                        <a:pt x="15111" y="6338"/>
                        <a:pt x="14744" y="6572"/>
                      </a:cubicBezTo>
                      <a:cubicBezTo>
                        <a:pt x="14411" y="6739"/>
                        <a:pt x="14044" y="6972"/>
                        <a:pt x="13677" y="7272"/>
                      </a:cubicBezTo>
                      <a:cubicBezTo>
                        <a:pt x="13543" y="7406"/>
                        <a:pt x="13377" y="7506"/>
                        <a:pt x="13243" y="7639"/>
                      </a:cubicBezTo>
                      <a:cubicBezTo>
                        <a:pt x="13377" y="7272"/>
                        <a:pt x="13477" y="6905"/>
                        <a:pt x="13543" y="6572"/>
                      </a:cubicBezTo>
                      <a:cubicBezTo>
                        <a:pt x="13643" y="6138"/>
                        <a:pt x="13677" y="5771"/>
                        <a:pt x="13643" y="5438"/>
                      </a:cubicBezTo>
                      <a:cubicBezTo>
                        <a:pt x="13577" y="5071"/>
                        <a:pt x="13510" y="4771"/>
                        <a:pt x="13377" y="4504"/>
                      </a:cubicBezTo>
                      <a:cubicBezTo>
                        <a:pt x="13310" y="4404"/>
                        <a:pt x="13210" y="4304"/>
                        <a:pt x="13076" y="4170"/>
                      </a:cubicBezTo>
                      <a:cubicBezTo>
                        <a:pt x="12976" y="4070"/>
                        <a:pt x="12810" y="3970"/>
                        <a:pt x="12643" y="3903"/>
                      </a:cubicBezTo>
                      <a:cubicBezTo>
                        <a:pt x="12476" y="3803"/>
                        <a:pt x="12309" y="3770"/>
                        <a:pt x="12076" y="3770"/>
                      </a:cubicBezTo>
                      <a:cubicBezTo>
                        <a:pt x="12009" y="3770"/>
                        <a:pt x="11909" y="3770"/>
                        <a:pt x="11809" y="3803"/>
                      </a:cubicBezTo>
                      <a:cubicBezTo>
                        <a:pt x="11542" y="3837"/>
                        <a:pt x="11308" y="3970"/>
                        <a:pt x="11042" y="4137"/>
                      </a:cubicBezTo>
                      <a:cubicBezTo>
                        <a:pt x="10741" y="4337"/>
                        <a:pt x="10475" y="4604"/>
                        <a:pt x="10174" y="4937"/>
                      </a:cubicBezTo>
                      <a:cubicBezTo>
                        <a:pt x="9907" y="5238"/>
                        <a:pt x="9674" y="5571"/>
                        <a:pt x="9374" y="5971"/>
                      </a:cubicBezTo>
                      <a:cubicBezTo>
                        <a:pt x="9207" y="6172"/>
                        <a:pt x="9074" y="6405"/>
                        <a:pt x="8973" y="6639"/>
                      </a:cubicBezTo>
                      <a:lnTo>
                        <a:pt x="9007" y="6505"/>
                      </a:lnTo>
                      <a:lnTo>
                        <a:pt x="9040" y="6405"/>
                      </a:lnTo>
                      <a:cubicBezTo>
                        <a:pt x="9174" y="5638"/>
                        <a:pt x="9240" y="5071"/>
                        <a:pt x="9240" y="4470"/>
                      </a:cubicBezTo>
                      <a:cubicBezTo>
                        <a:pt x="9240" y="4137"/>
                        <a:pt x="9240" y="3837"/>
                        <a:pt x="9174" y="3603"/>
                      </a:cubicBezTo>
                      <a:cubicBezTo>
                        <a:pt x="9140" y="3303"/>
                        <a:pt x="9040" y="3103"/>
                        <a:pt x="8907" y="2903"/>
                      </a:cubicBezTo>
                      <a:cubicBezTo>
                        <a:pt x="8807" y="2669"/>
                        <a:pt x="8640" y="2502"/>
                        <a:pt x="8406" y="2436"/>
                      </a:cubicBezTo>
                      <a:cubicBezTo>
                        <a:pt x="8240" y="2335"/>
                        <a:pt x="8039" y="2302"/>
                        <a:pt x="7806" y="2302"/>
                      </a:cubicBezTo>
                      <a:lnTo>
                        <a:pt x="7639" y="2302"/>
                      </a:lnTo>
                      <a:cubicBezTo>
                        <a:pt x="7406" y="2302"/>
                        <a:pt x="7206" y="2402"/>
                        <a:pt x="7005" y="2469"/>
                      </a:cubicBezTo>
                      <a:cubicBezTo>
                        <a:pt x="6839" y="2536"/>
                        <a:pt x="6672" y="2736"/>
                        <a:pt x="6505" y="2903"/>
                      </a:cubicBezTo>
                      <a:cubicBezTo>
                        <a:pt x="6171" y="3303"/>
                        <a:pt x="5971" y="3803"/>
                        <a:pt x="5838" y="4170"/>
                      </a:cubicBezTo>
                      <a:cubicBezTo>
                        <a:pt x="5805" y="4304"/>
                        <a:pt x="5738" y="4404"/>
                        <a:pt x="5738" y="4504"/>
                      </a:cubicBezTo>
                      <a:lnTo>
                        <a:pt x="5738" y="4103"/>
                      </a:lnTo>
                      <a:cubicBezTo>
                        <a:pt x="5704" y="3069"/>
                        <a:pt x="5404" y="2102"/>
                        <a:pt x="4937" y="1401"/>
                      </a:cubicBezTo>
                      <a:cubicBezTo>
                        <a:pt x="4537" y="768"/>
                        <a:pt x="3937" y="301"/>
                        <a:pt x="3269" y="100"/>
                      </a:cubicBezTo>
                      <a:cubicBezTo>
                        <a:pt x="3069" y="67"/>
                        <a:pt x="2869" y="0"/>
                        <a:pt x="27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5" name="Google Shape;4495;p27"/>
                <p:cNvSpPr/>
                <p:nvPr/>
              </p:nvSpPr>
              <p:spPr>
                <a:xfrm>
                  <a:off x="439275" y="4441950"/>
                  <a:ext cx="480375" cy="313600"/>
                </a:xfrm>
                <a:custGeom>
                  <a:avLst/>
                  <a:gdLst/>
                  <a:ahLst/>
                  <a:cxnLst/>
                  <a:rect l="l" t="t" r="r" b="b"/>
                  <a:pathLst>
                    <a:path w="19215" h="12544" extrusionOk="0">
                      <a:moveTo>
                        <a:pt x="1869" y="1"/>
                      </a:moveTo>
                      <a:cubicBezTo>
                        <a:pt x="1902" y="67"/>
                        <a:pt x="1802" y="67"/>
                        <a:pt x="1668" y="67"/>
                      </a:cubicBezTo>
                      <a:cubicBezTo>
                        <a:pt x="1368" y="134"/>
                        <a:pt x="1068" y="234"/>
                        <a:pt x="834" y="468"/>
                      </a:cubicBezTo>
                      <a:cubicBezTo>
                        <a:pt x="568" y="668"/>
                        <a:pt x="367" y="935"/>
                        <a:pt x="234" y="1335"/>
                      </a:cubicBezTo>
                      <a:cubicBezTo>
                        <a:pt x="67" y="1702"/>
                        <a:pt x="1" y="2169"/>
                        <a:pt x="34" y="2669"/>
                      </a:cubicBezTo>
                      <a:cubicBezTo>
                        <a:pt x="34" y="3203"/>
                        <a:pt x="167" y="3703"/>
                        <a:pt x="267" y="4237"/>
                      </a:cubicBezTo>
                      <a:lnTo>
                        <a:pt x="367" y="4571"/>
                      </a:lnTo>
                      <a:cubicBezTo>
                        <a:pt x="434" y="4871"/>
                        <a:pt x="501" y="5171"/>
                        <a:pt x="568" y="5471"/>
                      </a:cubicBezTo>
                      <a:cubicBezTo>
                        <a:pt x="601" y="5371"/>
                        <a:pt x="701" y="5305"/>
                        <a:pt x="734" y="5238"/>
                      </a:cubicBezTo>
                      <a:cubicBezTo>
                        <a:pt x="834" y="5171"/>
                        <a:pt x="901" y="5071"/>
                        <a:pt x="1001" y="5038"/>
                      </a:cubicBezTo>
                      <a:cubicBezTo>
                        <a:pt x="1201" y="4904"/>
                        <a:pt x="1402" y="4838"/>
                        <a:pt x="1602" y="4804"/>
                      </a:cubicBezTo>
                      <a:lnTo>
                        <a:pt x="1869" y="4804"/>
                      </a:lnTo>
                      <a:cubicBezTo>
                        <a:pt x="2002" y="4804"/>
                        <a:pt x="2102" y="4804"/>
                        <a:pt x="2235" y="4838"/>
                      </a:cubicBezTo>
                      <a:cubicBezTo>
                        <a:pt x="2436" y="4904"/>
                        <a:pt x="2602" y="5004"/>
                        <a:pt x="2769" y="5171"/>
                      </a:cubicBezTo>
                      <a:cubicBezTo>
                        <a:pt x="2936" y="5338"/>
                        <a:pt x="3036" y="5538"/>
                        <a:pt x="3103" y="5805"/>
                      </a:cubicBezTo>
                      <a:cubicBezTo>
                        <a:pt x="3203" y="6038"/>
                        <a:pt x="3270" y="6339"/>
                        <a:pt x="3270" y="6572"/>
                      </a:cubicBezTo>
                      <a:cubicBezTo>
                        <a:pt x="3336" y="6872"/>
                        <a:pt x="3336" y="7206"/>
                        <a:pt x="3336" y="7539"/>
                      </a:cubicBezTo>
                      <a:cubicBezTo>
                        <a:pt x="3336" y="8173"/>
                        <a:pt x="3270" y="8840"/>
                        <a:pt x="3203" y="9474"/>
                      </a:cubicBezTo>
                      <a:cubicBezTo>
                        <a:pt x="3169" y="9708"/>
                        <a:pt x="3169" y="9975"/>
                        <a:pt x="3103" y="10208"/>
                      </a:cubicBezTo>
                      <a:cubicBezTo>
                        <a:pt x="3203" y="9975"/>
                        <a:pt x="3336" y="9674"/>
                        <a:pt x="3403" y="9407"/>
                      </a:cubicBezTo>
                      <a:cubicBezTo>
                        <a:pt x="3536" y="9141"/>
                        <a:pt x="3670" y="8807"/>
                        <a:pt x="3837" y="8507"/>
                      </a:cubicBezTo>
                      <a:cubicBezTo>
                        <a:pt x="3937" y="8207"/>
                        <a:pt x="4103" y="7973"/>
                        <a:pt x="4270" y="7706"/>
                      </a:cubicBezTo>
                      <a:cubicBezTo>
                        <a:pt x="4370" y="7573"/>
                        <a:pt x="4437" y="7506"/>
                        <a:pt x="4570" y="7373"/>
                      </a:cubicBezTo>
                      <a:cubicBezTo>
                        <a:pt x="4671" y="7306"/>
                        <a:pt x="4737" y="7206"/>
                        <a:pt x="4871" y="7173"/>
                      </a:cubicBezTo>
                      <a:cubicBezTo>
                        <a:pt x="4937" y="7072"/>
                        <a:pt x="5071" y="7039"/>
                        <a:pt x="5204" y="7006"/>
                      </a:cubicBezTo>
                      <a:cubicBezTo>
                        <a:pt x="5238" y="7006"/>
                        <a:pt x="5338" y="6972"/>
                        <a:pt x="5371" y="6972"/>
                      </a:cubicBezTo>
                      <a:lnTo>
                        <a:pt x="5538" y="6972"/>
                      </a:lnTo>
                      <a:cubicBezTo>
                        <a:pt x="5771" y="6972"/>
                        <a:pt x="6072" y="7072"/>
                        <a:pt x="6272" y="7206"/>
                      </a:cubicBezTo>
                      <a:cubicBezTo>
                        <a:pt x="6405" y="7306"/>
                        <a:pt x="6539" y="7406"/>
                        <a:pt x="6605" y="7539"/>
                      </a:cubicBezTo>
                      <a:cubicBezTo>
                        <a:pt x="6705" y="7673"/>
                        <a:pt x="6805" y="7806"/>
                        <a:pt x="6839" y="7906"/>
                      </a:cubicBezTo>
                      <a:cubicBezTo>
                        <a:pt x="6939" y="8240"/>
                        <a:pt x="6939" y="8574"/>
                        <a:pt x="6939" y="8907"/>
                      </a:cubicBezTo>
                      <a:cubicBezTo>
                        <a:pt x="6939" y="9307"/>
                        <a:pt x="6905" y="9708"/>
                        <a:pt x="6839" y="10075"/>
                      </a:cubicBezTo>
                      <a:lnTo>
                        <a:pt x="6572" y="11209"/>
                      </a:lnTo>
                      <a:cubicBezTo>
                        <a:pt x="6539" y="11376"/>
                        <a:pt x="6505" y="11542"/>
                        <a:pt x="6505" y="11709"/>
                      </a:cubicBezTo>
                      <a:cubicBezTo>
                        <a:pt x="6572" y="11542"/>
                        <a:pt x="6672" y="11409"/>
                        <a:pt x="6805" y="11242"/>
                      </a:cubicBezTo>
                      <a:cubicBezTo>
                        <a:pt x="6972" y="10975"/>
                        <a:pt x="7106" y="10675"/>
                        <a:pt x="7306" y="10408"/>
                      </a:cubicBezTo>
                      <a:cubicBezTo>
                        <a:pt x="7506" y="10141"/>
                        <a:pt x="7673" y="9841"/>
                        <a:pt x="7906" y="9541"/>
                      </a:cubicBezTo>
                      <a:cubicBezTo>
                        <a:pt x="8140" y="9307"/>
                        <a:pt x="8340" y="9041"/>
                        <a:pt x="8573" y="8807"/>
                      </a:cubicBezTo>
                      <a:cubicBezTo>
                        <a:pt x="8773" y="8640"/>
                        <a:pt x="9007" y="8473"/>
                        <a:pt x="9207" y="8340"/>
                      </a:cubicBezTo>
                      <a:cubicBezTo>
                        <a:pt x="9372" y="8258"/>
                        <a:pt x="9536" y="8198"/>
                        <a:pt x="9738" y="8198"/>
                      </a:cubicBezTo>
                      <a:cubicBezTo>
                        <a:pt x="9782" y="8198"/>
                        <a:pt x="9827" y="8201"/>
                        <a:pt x="9874" y="8207"/>
                      </a:cubicBezTo>
                      <a:cubicBezTo>
                        <a:pt x="10108" y="8240"/>
                        <a:pt x="10341" y="8340"/>
                        <a:pt x="10508" y="8507"/>
                      </a:cubicBezTo>
                      <a:cubicBezTo>
                        <a:pt x="10608" y="8574"/>
                        <a:pt x="10708" y="8707"/>
                        <a:pt x="10775" y="8840"/>
                      </a:cubicBezTo>
                      <a:cubicBezTo>
                        <a:pt x="10842" y="8874"/>
                        <a:pt x="10842" y="8974"/>
                        <a:pt x="10875" y="9007"/>
                      </a:cubicBezTo>
                      <a:cubicBezTo>
                        <a:pt x="10908" y="9041"/>
                        <a:pt x="10908" y="9141"/>
                        <a:pt x="10908" y="9207"/>
                      </a:cubicBezTo>
                      <a:cubicBezTo>
                        <a:pt x="10942" y="9374"/>
                        <a:pt x="10942" y="9541"/>
                        <a:pt x="10942" y="9708"/>
                      </a:cubicBezTo>
                      <a:cubicBezTo>
                        <a:pt x="10942" y="9874"/>
                        <a:pt x="10942" y="10041"/>
                        <a:pt x="10908" y="10208"/>
                      </a:cubicBezTo>
                      <a:cubicBezTo>
                        <a:pt x="10875" y="10575"/>
                        <a:pt x="10742" y="10942"/>
                        <a:pt x="10608" y="11342"/>
                      </a:cubicBezTo>
                      <a:cubicBezTo>
                        <a:pt x="10508" y="11709"/>
                        <a:pt x="10375" y="12076"/>
                        <a:pt x="10208" y="12410"/>
                      </a:cubicBezTo>
                      <a:cubicBezTo>
                        <a:pt x="10208" y="12476"/>
                        <a:pt x="10174" y="12510"/>
                        <a:pt x="10174" y="12543"/>
                      </a:cubicBezTo>
                      <a:cubicBezTo>
                        <a:pt x="10441" y="12176"/>
                        <a:pt x="10708" y="11843"/>
                        <a:pt x="11042" y="11442"/>
                      </a:cubicBezTo>
                      <a:cubicBezTo>
                        <a:pt x="11242" y="11209"/>
                        <a:pt x="11442" y="10942"/>
                        <a:pt x="11709" y="10742"/>
                      </a:cubicBezTo>
                      <a:cubicBezTo>
                        <a:pt x="11909" y="10542"/>
                        <a:pt x="12176" y="10275"/>
                        <a:pt x="12409" y="10075"/>
                      </a:cubicBezTo>
                      <a:cubicBezTo>
                        <a:pt x="12610" y="9874"/>
                        <a:pt x="12876" y="9708"/>
                        <a:pt x="13110" y="9574"/>
                      </a:cubicBezTo>
                      <a:cubicBezTo>
                        <a:pt x="13343" y="9441"/>
                        <a:pt x="13577" y="9341"/>
                        <a:pt x="13844" y="9274"/>
                      </a:cubicBezTo>
                      <a:cubicBezTo>
                        <a:pt x="13944" y="9257"/>
                        <a:pt x="14044" y="9249"/>
                        <a:pt x="14144" y="9249"/>
                      </a:cubicBezTo>
                      <a:cubicBezTo>
                        <a:pt x="14244" y="9249"/>
                        <a:pt x="14344" y="9257"/>
                        <a:pt x="14444" y="9274"/>
                      </a:cubicBezTo>
                      <a:cubicBezTo>
                        <a:pt x="14678" y="9341"/>
                        <a:pt x="14878" y="9508"/>
                        <a:pt x="15011" y="9674"/>
                      </a:cubicBezTo>
                      <a:cubicBezTo>
                        <a:pt x="15078" y="9741"/>
                        <a:pt x="15111" y="9841"/>
                        <a:pt x="15178" y="9941"/>
                      </a:cubicBezTo>
                      <a:cubicBezTo>
                        <a:pt x="15211" y="10041"/>
                        <a:pt x="15211" y="10108"/>
                        <a:pt x="15211" y="10208"/>
                      </a:cubicBezTo>
                      <a:cubicBezTo>
                        <a:pt x="15211" y="10408"/>
                        <a:pt x="15211" y="10675"/>
                        <a:pt x="15111" y="10875"/>
                      </a:cubicBezTo>
                      <a:cubicBezTo>
                        <a:pt x="15045" y="11175"/>
                        <a:pt x="14945" y="11409"/>
                        <a:pt x="14844" y="11709"/>
                      </a:cubicBezTo>
                      <a:cubicBezTo>
                        <a:pt x="14744" y="11909"/>
                        <a:pt x="14611" y="12176"/>
                        <a:pt x="14511" y="12376"/>
                      </a:cubicBezTo>
                      <a:cubicBezTo>
                        <a:pt x="14611" y="12310"/>
                        <a:pt x="14744" y="12176"/>
                        <a:pt x="14911" y="12043"/>
                      </a:cubicBezTo>
                      <a:cubicBezTo>
                        <a:pt x="15278" y="11742"/>
                        <a:pt x="15712" y="11542"/>
                        <a:pt x="16112" y="11242"/>
                      </a:cubicBezTo>
                      <a:cubicBezTo>
                        <a:pt x="16546" y="11009"/>
                        <a:pt x="17013" y="10708"/>
                        <a:pt x="17413" y="10375"/>
                      </a:cubicBezTo>
                      <a:cubicBezTo>
                        <a:pt x="17847" y="10075"/>
                        <a:pt x="18180" y="9741"/>
                        <a:pt x="18514" y="9374"/>
                      </a:cubicBezTo>
                      <a:cubicBezTo>
                        <a:pt x="18847" y="9007"/>
                        <a:pt x="19014" y="8640"/>
                        <a:pt x="19114" y="8307"/>
                      </a:cubicBezTo>
                      <a:cubicBezTo>
                        <a:pt x="19181" y="8140"/>
                        <a:pt x="19214" y="7973"/>
                        <a:pt x="19181" y="7806"/>
                      </a:cubicBezTo>
                      <a:cubicBezTo>
                        <a:pt x="19181" y="7573"/>
                        <a:pt x="19114" y="7406"/>
                        <a:pt x="19014" y="7206"/>
                      </a:cubicBezTo>
                      <a:cubicBezTo>
                        <a:pt x="18947" y="7139"/>
                        <a:pt x="18914" y="7039"/>
                        <a:pt x="18847" y="6972"/>
                      </a:cubicBezTo>
                      <a:cubicBezTo>
                        <a:pt x="18781" y="6872"/>
                        <a:pt x="18747" y="6839"/>
                        <a:pt x="18681" y="6806"/>
                      </a:cubicBezTo>
                      <a:cubicBezTo>
                        <a:pt x="18514" y="6639"/>
                        <a:pt x="18347" y="6505"/>
                        <a:pt x="18113" y="6405"/>
                      </a:cubicBezTo>
                      <a:cubicBezTo>
                        <a:pt x="17680" y="6172"/>
                        <a:pt x="17179" y="6038"/>
                        <a:pt x="16612" y="6005"/>
                      </a:cubicBezTo>
                      <a:lnTo>
                        <a:pt x="16379" y="6005"/>
                      </a:lnTo>
                      <a:cubicBezTo>
                        <a:pt x="16245" y="6005"/>
                        <a:pt x="16079" y="6005"/>
                        <a:pt x="15945" y="6038"/>
                      </a:cubicBezTo>
                      <a:cubicBezTo>
                        <a:pt x="15678" y="6072"/>
                        <a:pt x="15412" y="6138"/>
                        <a:pt x="15178" y="6172"/>
                      </a:cubicBezTo>
                      <a:cubicBezTo>
                        <a:pt x="14778" y="6239"/>
                        <a:pt x="14377" y="6405"/>
                        <a:pt x="14011" y="6639"/>
                      </a:cubicBezTo>
                      <a:cubicBezTo>
                        <a:pt x="13677" y="6806"/>
                        <a:pt x="13277" y="7039"/>
                        <a:pt x="12910" y="7339"/>
                      </a:cubicBezTo>
                      <a:cubicBezTo>
                        <a:pt x="12776" y="7473"/>
                        <a:pt x="12610" y="7573"/>
                        <a:pt x="12509" y="7706"/>
                      </a:cubicBezTo>
                      <a:cubicBezTo>
                        <a:pt x="12610" y="7339"/>
                        <a:pt x="12743" y="7006"/>
                        <a:pt x="12776" y="6639"/>
                      </a:cubicBezTo>
                      <a:cubicBezTo>
                        <a:pt x="12876" y="6205"/>
                        <a:pt x="12910" y="5838"/>
                        <a:pt x="12876" y="5505"/>
                      </a:cubicBezTo>
                      <a:cubicBezTo>
                        <a:pt x="12843" y="5138"/>
                        <a:pt x="12743" y="4838"/>
                        <a:pt x="12610" y="4571"/>
                      </a:cubicBezTo>
                      <a:cubicBezTo>
                        <a:pt x="12543" y="4471"/>
                        <a:pt x="12443" y="4371"/>
                        <a:pt x="12343" y="4237"/>
                      </a:cubicBezTo>
                      <a:cubicBezTo>
                        <a:pt x="12209" y="4137"/>
                        <a:pt x="12042" y="4037"/>
                        <a:pt x="11876" y="3970"/>
                      </a:cubicBezTo>
                      <a:cubicBezTo>
                        <a:pt x="11709" y="3870"/>
                        <a:pt x="11542" y="3837"/>
                        <a:pt x="11342" y="3837"/>
                      </a:cubicBezTo>
                      <a:cubicBezTo>
                        <a:pt x="11242" y="3837"/>
                        <a:pt x="11175" y="3837"/>
                        <a:pt x="11042" y="3870"/>
                      </a:cubicBezTo>
                      <a:cubicBezTo>
                        <a:pt x="10775" y="3904"/>
                        <a:pt x="10541" y="4037"/>
                        <a:pt x="10241" y="4204"/>
                      </a:cubicBezTo>
                      <a:cubicBezTo>
                        <a:pt x="9941" y="4404"/>
                        <a:pt x="9674" y="4671"/>
                        <a:pt x="9374" y="5004"/>
                      </a:cubicBezTo>
                      <a:cubicBezTo>
                        <a:pt x="9107" y="5305"/>
                        <a:pt x="8874" y="5638"/>
                        <a:pt x="8573" y="6038"/>
                      </a:cubicBezTo>
                      <a:cubicBezTo>
                        <a:pt x="8407" y="6239"/>
                        <a:pt x="8273" y="6472"/>
                        <a:pt x="8173" y="6706"/>
                      </a:cubicBezTo>
                      <a:lnTo>
                        <a:pt x="8206" y="6572"/>
                      </a:lnTo>
                      <a:lnTo>
                        <a:pt x="8240" y="6405"/>
                      </a:lnTo>
                      <a:cubicBezTo>
                        <a:pt x="8373" y="5671"/>
                        <a:pt x="8440" y="5038"/>
                        <a:pt x="8440" y="4504"/>
                      </a:cubicBezTo>
                      <a:cubicBezTo>
                        <a:pt x="8440" y="4204"/>
                        <a:pt x="8407" y="3870"/>
                        <a:pt x="8373" y="3637"/>
                      </a:cubicBezTo>
                      <a:cubicBezTo>
                        <a:pt x="8340" y="3336"/>
                        <a:pt x="8240" y="3136"/>
                        <a:pt x="8106" y="2903"/>
                      </a:cubicBezTo>
                      <a:cubicBezTo>
                        <a:pt x="8006" y="2703"/>
                        <a:pt x="7839" y="2536"/>
                        <a:pt x="7606" y="2402"/>
                      </a:cubicBezTo>
                      <a:cubicBezTo>
                        <a:pt x="7439" y="2336"/>
                        <a:pt x="7239" y="2302"/>
                        <a:pt x="7006" y="2302"/>
                      </a:cubicBezTo>
                      <a:lnTo>
                        <a:pt x="6839" y="2302"/>
                      </a:lnTo>
                      <a:cubicBezTo>
                        <a:pt x="6605" y="2302"/>
                        <a:pt x="6405" y="2369"/>
                        <a:pt x="6205" y="2469"/>
                      </a:cubicBezTo>
                      <a:cubicBezTo>
                        <a:pt x="6038" y="2536"/>
                        <a:pt x="5871" y="2703"/>
                        <a:pt x="5705" y="2869"/>
                      </a:cubicBezTo>
                      <a:cubicBezTo>
                        <a:pt x="5371" y="3303"/>
                        <a:pt x="5171" y="3803"/>
                        <a:pt x="5037" y="4170"/>
                      </a:cubicBezTo>
                      <a:cubicBezTo>
                        <a:pt x="5004" y="4304"/>
                        <a:pt x="4937" y="4371"/>
                        <a:pt x="4904" y="4504"/>
                      </a:cubicBezTo>
                      <a:cubicBezTo>
                        <a:pt x="4937" y="4371"/>
                        <a:pt x="4937" y="4204"/>
                        <a:pt x="4904" y="4070"/>
                      </a:cubicBezTo>
                      <a:cubicBezTo>
                        <a:pt x="4871" y="3036"/>
                        <a:pt x="4570" y="2069"/>
                        <a:pt x="4103" y="1368"/>
                      </a:cubicBezTo>
                      <a:cubicBezTo>
                        <a:pt x="3703" y="735"/>
                        <a:pt x="3103" y="301"/>
                        <a:pt x="2436" y="67"/>
                      </a:cubicBezTo>
                      <a:cubicBezTo>
                        <a:pt x="2235" y="34"/>
                        <a:pt x="2069" y="1"/>
                        <a:pt x="18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6" name="Google Shape;4496;p27"/>
                <p:cNvSpPr/>
                <p:nvPr/>
              </p:nvSpPr>
              <p:spPr>
                <a:xfrm>
                  <a:off x="454275" y="4622075"/>
                  <a:ext cx="38400" cy="262875"/>
                </a:xfrm>
                <a:custGeom>
                  <a:avLst/>
                  <a:gdLst/>
                  <a:ahLst/>
                  <a:cxnLst/>
                  <a:rect l="l" t="t" r="r" b="b"/>
                  <a:pathLst>
                    <a:path w="1536" h="10515" extrusionOk="0">
                      <a:moveTo>
                        <a:pt x="1435" y="1"/>
                      </a:moveTo>
                      <a:cubicBezTo>
                        <a:pt x="1402" y="1"/>
                        <a:pt x="1369" y="34"/>
                        <a:pt x="1369" y="101"/>
                      </a:cubicBezTo>
                      <a:cubicBezTo>
                        <a:pt x="1402" y="935"/>
                        <a:pt x="1369" y="1702"/>
                        <a:pt x="1302" y="2536"/>
                      </a:cubicBezTo>
                      <a:lnTo>
                        <a:pt x="1302" y="2503"/>
                      </a:lnTo>
                      <a:cubicBezTo>
                        <a:pt x="1269" y="3136"/>
                        <a:pt x="1202" y="3804"/>
                        <a:pt x="1102" y="4437"/>
                      </a:cubicBezTo>
                      <a:cubicBezTo>
                        <a:pt x="1068" y="4771"/>
                        <a:pt x="1035" y="5038"/>
                        <a:pt x="935" y="5371"/>
                      </a:cubicBezTo>
                      <a:cubicBezTo>
                        <a:pt x="902" y="5705"/>
                        <a:pt x="802" y="6005"/>
                        <a:pt x="768" y="6339"/>
                      </a:cubicBezTo>
                      <a:lnTo>
                        <a:pt x="401" y="8207"/>
                      </a:lnTo>
                      <a:cubicBezTo>
                        <a:pt x="268" y="8874"/>
                        <a:pt x="101" y="9508"/>
                        <a:pt x="1" y="10175"/>
                      </a:cubicBezTo>
                      <a:cubicBezTo>
                        <a:pt x="1" y="10275"/>
                        <a:pt x="1" y="10342"/>
                        <a:pt x="68" y="10375"/>
                      </a:cubicBezTo>
                      <a:cubicBezTo>
                        <a:pt x="101" y="10475"/>
                        <a:pt x="168" y="10508"/>
                        <a:pt x="234" y="10508"/>
                      </a:cubicBezTo>
                      <a:cubicBezTo>
                        <a:pt x="256" y="10513"/>
                        <a:pt x="277" y="10515"/>
                        <a:pt x="297" y="10515"/>
                      </a:cubicBezTo>
                      <a:cubicBezTo>
                        <a:pt x="427" y="10515"/>
                        <a:pt x="510" y="10424"/>
                        <a:pt x="568" y="10308"/>
                      </a:cubicBezTo>
                      <a:cubicBezTo>
                        <a:pt x="668" y="9775"/>
                        <a:pt x="768" y="9274"/>
                        <a:pt x="835" y="8707"/>
                      </a:cubicBezTo>
                      <a:lnTo>
                        <a:pt x="1102" y="7106"/>
                      </a:lnTo>
                      <a:cubicBezTo>
                        <a:pt x="1168" y="6539"/>
                        <a:pt x="1235" y="6005"/>
                        <a:pt x="1302" y="5471"/>
                      </a:cubicBezTo>
                      <a:cubicBezTo>
                        <a:pt x="1335" y="5171"/>
                        <a:pt x="1335" y="4938"/>
                        <a:pt x="1402" y="4638"/>
                      </a:cubicBezTo>
                      <a:cubicBezTo>
                        <a:pt x="1402" y="4371"/>
                        <a:pt x="1435" y="4104"/>
                        <a:pt x="1435" y="3837"/>
                      </a:cubicBezTo>
                      <a:cubicBezTo>
                        <a:pt x="1469" y="3203"/>
                        <a:pt x="1502" y="2603"/>
                        <a:pt x="1502" y="2002"/>
                      </a:cubicBezTo>
                      <a:lnTo>
                        <a:pt x="1502" y="101"/>
                      </a:lnTo>
                      <a:cubicBezTo>
                        <a:pt x="1535" y="34"/>
                        <a:pt x="1469" y="1"/>
                        <a:pt x="1435" y="1"/>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7" name="Google Shape;4497;p27"/>
                <p:cNvSpPr/>
                <p:nvPr/>
              </p:nvSpPr>
              <p:spPr>
                <a:xfrm>
                  <a:off x="495975" y="4675450"/>
                  <a:ext cx="76750" cy="240375"/>
                </a:xfrm>
                <a:custGeom>
                  <a:avLst/>
                  <a:gdLst/>
                  <a:ahLst/>
                  <a:cxnLst/>
                  <a:rect l="l" t="t" r="r" b="b"/>
                  <a:pathLst>
                    <a:path w="3070" h="9615" extrusionOk="0">
                      <a:moveTo>
                        <a:pt x="1368" y="5571"/>
                      </a:moveTo>
                      <a:lnTo>
                        <a:pt x="1368" y="5638"/>
                      </a:lnTo>
                      <a:cubicBezTo>
                        <a:pt x="1402" y="5571"/>
                        <a:pt x="1402" y="5571"/>
                        <a:pt x="1368" y="5571"/>
                      </a:cubicBezTo>
                      <a:close/>
                      <a:moveTo>
                        <a:pt x="2936" y="1"/>
                      </a:moveTo>
                      <a:cubicBezTo>
                        <a:pt x="2970" y="1"/>
                        <a:pt x="2936" y="34"/>
                        <a:pt x="2903" y="67"/>
                      </a:cubicBezTo>
                      <a:cubicBezTo>
                        <a:pt x="2636" y="1001"/>
                        <a:pt x="2403" y="1902"/>
                        <a:pt x="2202" y="2836"/>
                      </a:cubicBezTo>
                      <a:lnTo>
                        <a:pt x="1802" y="4204"/>
                      </a:lnTo>
                      <a:cubicBezTo>
                        <a:pt x="1735" y="4404"/>
                        <a:pt x="1669" y="4671"/>
                        <a:pt x="1602" y="4871"/>
                      </a:cubicBezTo>
                      <a:cubicBezTo>
                        <a:pt x="1502" y="5138"/>
                        <a:pt x="1435" y="5338"/>
                        <a:pt x="1402" y="5571"/>
                      </a:cubicBezTo>
                      <a:cubicBezTo>
                        <a:pt x="1368" y="5738"/>
                        <a:pt x="1268" y="5905"/>
                        <a:pt x="1235" y="6072"/>
                      </a:cubicBezTo>
                      <a:cubicBezTo>
                        <a:pt x="1068" y="6572"/>
                        <a:pt x="835" y="7072"/>
                        <a:pt x="668" y="7573"/>
                      </a:cubicBezTo>
                      <a:cubicBezTo>
                        <a:pt x="468" y="8073"/>
                        <a:pt x="268" y="8574"/>
                        <a:pt x="68" y="9141"/>
                      </a:cubicBezTo>
                      <a:cubicBezTo>
                        <a:pt x="1" y="9207"/>
                        <a:pt x="1" y="9307"/>
                        <a:pt x="1" y="9374"/>
                      </a:cubicBezTo>
                      <a:cubicBezTo>
                        <a:pt x="68" y="9474"/>
                        <a:pt x="101" y="9541"/>
                        <a:pt x="201" y="9574"/>
                      </a:cubicBezTo>
                      <a:cubicBezTo>
                        <a:pt x="247" y="9602"/>
                        <a:pt x="295" y="9614"/>
                        <a:pt x="343" y="9614"/>
                      </a:cubicBezTo>
                      <a:cubicBezTo>
                        <a:pt x="468" y="9614"/>
                        <a:pt x="586" y="9528"/>
                        <a:pt x="635" y="9407"/>
                      </a:cubicBezTo>
                      <a:cubicBezTo>
                        <a:pt x="801" y="9074"/>
                        <a:pt x="935" y="8707"/>
                        <a:pt x="1068" y="8340"/>
                      </a:cubicBezTo>
                      <a:cubicBezTo>
                        <a:pt x="1168" y="7973"/>
                        <a:pt x="1302" y="7539"/>
                        <a:pt x="1435" y="7173"/>
                      </a:cubicBezTo>
                      <a:cubicBezTo>
                        <a:pt x="1635" y="6405"/>
                        <a:pt x="1869" y="5638"/>
                        <a:pt x="2036" y="4838"/>
                      </a:cubicBezTo>
                      <a:cubicBezTo>
                        <a:pt x="2202" y="4037"/>
                        <a:pt x="2369" y="3303"/>
                        <a:pt x="2536" y="2503"/>
                      </a:cubicBezTo>
                      <a:cubicBezTo>
                        <a:pt x="2703" y="1702"/>
                        <a:pt x="2870" y="901"/>
                        <a:pt x="3070" y="134"/>
                      </a:cubicBezTo>
                      <a:cubicBezTo>
                        <a:pt x="3070" y="67"/>
                        <a:pt x="3036" y="1"/>
                        <a:pt x="2970" y="1"/>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8" name="Google Shape;4498;p27"/>
                <p:cNvSpPr/>
                <p:nvPr/>
              </p:nvSpPr>
              <p:spPr>
                <a:xfrm>
                  <a:off x="564375" y="4714650"/>
                  <a:ext cx="109250" cy="221025"/>
                </a:xfrm>
                <a:custGeom>
                  <a:avLst/>
                  <a:gdLst/>
                  <a:ahLst/>
                  <a:cxnLst/>
                  <a:rect l="l" t="t" r="r" b="b"/>
                  <a:pathLst>
                    <a:path w="4370" h="8841" extrusionOk="0">
                      <a:moveTo>
                        <a:pt x="4170" y="1"/>
                      </a:moveTo>
                      <a:cubicBezTo>
                        <a:pt x="4170" y="1"/>
                        <a:pt x="4070" y="67"/>
                        <a:pt x="4070" y="101"/>
                      </a:cubicBezTo>
                      <a:lnTo>
                        <a:pt x="2969" y="2102"/>
                      </a:lnTo>
                      <a:cubicBezTo>
                        <a:pt x="2802" y="2436"/>
                        <a:pt x="2569" y="2769"/>
                        <a:pt x="2402" y="3103"/>
                      </a:cubicBezTo>
                      <a:cubicBezTo>
                        <a:pt x="2235" y="3436"/>
                        <a:pt x="2035" y="3770"/>
                        <a:pt x="1868" y="4137"/>
                      </a:cubicBezTo>
                      <a:cubicBezTo>
                        <a:pt x="1535" y="4804"/>
                        <a:pt x="1168" y="5504"/>
                        <a:pt x="867" y="6238"/>
                      </a:cubicBezTo>
                      <a:cubicBezTo>
                        <a:pt x="701" y="6572"/>
                        <a:pt x="567" y="6939"/>
                        <a:pt x="400" y="7272"/>
                      </a:cubicBezTo>
                      <a:cubicBezTo>
                        <a:pt x="300" y="7639"/>
                        <a:pt x="134" y="8040"/>
                        <a:pt x="33" y="8440"/>
                      </a:cubicBezTo>
                      <a:cubicBezTo>
                        <a:pt x="0" y="8573"/>
                        <a:pt x="67" y="8740"/>
                        <a:pt x="200" y="8807"/>
                      </a:cubicBezTo>
                      <a:cubicBezTo>
                        <a:pt x="300" y="8840"/>
                        <a:pt x="367" y="8840"/>
                        <a:pt x="467" y="8840"/>
                      </a:cubicBezTo>
                      <a:cubicBezTo>
                        <a:pt x="534" y="8807"/>
                        <a:pt x="634" y="8773"/>
                        <a:pt x="667" y="8673"/>
                      </a:cubicBezTo>
                      <a:cubicBezTo>
                        <a:pt x="801" y="8340"/>
                        <a:pt x="901" y="8006"/>
                        <a:pt x="1034" y="7639"/>
                      </a:cubicBezTo>
                      <a:cubicBezTo>
                        <a:pt x="1134" y="7439"/>
                        <a:pt x="1168" y="7272"/>
                        <a:pt x="1234" y="7072"/>
                      </a:cubicBezTo>
                      <a:lnTo>
                        <a:pt x="1234" y="7006"/>
                      </a:lnTo>
                      <a:cubicBezTo>
                        <a:pt x="1668" y="5838"/>
                        <a:pt x="2135" y="4737"/>
                        <a:pt x="2635" y="3603"/>
                      </a:cubicBezTo>
                      <a:cubicBezTo>
                        <a:pt x="3169" y="2436"/>
                        <a:pt x="3703" y="1301"/>
                        <a:pt x="4337" y="234"/>
                      </a:cubicBezTo>
                      <a:cubicBezTo>
                        <a:pt x="4370" y="134"/>
                        <a:pt x="4337" y="67"/>
                        <a:pt x="4236" y="1"/>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9" name="Google Shape;4499;p27"/>
                <p:cNvSpPr/>
                <p:nvPr/>
              </p:nvSpPr>
              <p:spPr>
                <a:xfrm>
                  <a:off x="649425" y="4730500"/>
                  <a:ext cx="120100" cy="203500"/>
                </a:xfrm>
                <a:custGeom>
                  <a:avLst/>
                  <a:gdLst/>
                  <a:ahLst/>
                  <a:cxnLst/>
                  <a:rect l="l" t="t" r="r" b="b"/>
                  <a:pathLst>
                    <a:path w="4804" h="8140" extrusionOk="0">
                      <a:moveTo>
                        <a:pt x="4504" y="601"/>
                      </a:moveTo>
                      <a:lnTo>
                        <a:pt x="4504" y="601"/>
                      </a:lnTo>
                      <a:cubicBezTo>
                        <a:pt x="4497" y="611"/>
                        <a:pt x="4490" y="622"/>
                        <a:pt x="4483" y="632"/>
                      </a:cubicBezTo>
                      <a:lnTo>
                        <a:pt x="4483" y="632"/>
                      </a:lnTo>
                      <a:cubicBezTo>
                        <a:pt x="4504" y="625"/>
                        <a:pt x="4504" y="601"/>
                        <a:pt x="4504" y="601"/>
                      </a:cubicBezTo>
                      <a:close/>
                      <a:moveTo>
                        <a:pt x="4637" y="0"/>
                      </a:moveTo>
                      <a:cubicBezTo>
                        <a:pt x="4604" y="0"/>
                        <a:pt x="4570" y="0"/>
                        <a:pt x="4504" y="34"/>
                      </a:cubicBezTo>
                      <a:lnTo>
                        <a:pt x="3270" y="1802"/>
                      </a:lnTo>
                      <a:cubicBezTo>
                        <a:pt x="2836" y="2435"/>
                        <a:pt x="2436" y="3002"/>
                        <a:pt x="2035" y="3670"/>
                      </a:cubicBezTo>
                      <a:cubicBezTo>
                        <a:pt x="1668" y="4303"/>
                        <a:pt x="1301" y="4971"/>
                        <a:pt x="968" y="5604"/>
                      </a:cubicBezTo>
                      <a:cubicBezTo>
                        <a:pt x="634" y="6271"/>
                        <a:pt x="301" y="6939"/>
                        <a:pt x="67" y="7639"/>
                      </a:cubicBezTo>
                      <a:cubicBezTo>
                        <a:pt x="67" y="7672"/>
                        <a:pt x="67" y="7672"/>
                        <a:pt x="1" y="7706"/>
                      </a:cubicBezTo>
                      <a:lnTo>
                        <a:pt x="1" y="7873"/>
                      </a:lnTo>
                      <a:cubicBezTo>
                        <a:pt x="67" y="7973"/>
                        <a:pt x="101" y="8039"/>
                        <a:pt x="167" y="8106"/>
                      </a:cubicBezTo>
                      <a:cubicBezTo>
                        <a:pt x="267" y="8139"/>
                        <a:pt x="334" y="8139"/>
                        <a:pt x="434" y="8139"/>
                      </a:cubicBezTo>
                      <a:cubicBezTo>
                        <a:pt x="501" y="8106"/>
                        <a:pt x="601" y="8039"/>
                        <a:pt x="634" y="7973"/>
                      </a:cubicBezTo>
                      <a:cubicBezTo>
                        <a:pt x="768" y="7639"/>
                        <a:pt x="901" y="7339"/>
                        <a:pt x="1001" y="7005"/>
                      </a:cubicBezTo>
                      <a:cubicBezTo>
                        <a:pt x="1135" y="6672"/>
                        <a:pt x="1268" y="6372"/>
                        <a:pt x="1402" y="6038"/>
                      </a:cubicBezTo>
                      <a:cubicBezTo>
                        <a:pt x="1668" y="5438"/>
                        <a:pt x="1969" y="4804"/>
                        <a:pt x="2302" y="4170"/>
                      </a:cubicBezTo>
                      <a:cubicBezTo>
                        <a:pt x="2963" y="2947"/>
                        <a:pt x="3723" y="1789"/>
                        <a:pt x="4483" y="632"/>
                      </a:cubicBezTo>
                      <a:lnTo>
                        <a:pt x="4483" y="632"/>
                      </a:lnTo>
                      <a:cubicBezTo>
                        <a:pt x="4480" y="633"/>
                        <a:pt x="4475" y="634"/>
                        <a:pt x="4470" y="634"/>
                      </a:cubicBezTo>
                      <a:cubicBezTo>
                        <a:pt x="4570" y="501"/>
                        <a:pt x="4637" y="367"/>
                        <a:pt x="4771" y="267"/>
                      </a:cubicBezTo>
                      <a:cubicBezTo>
                        <a:pt x="4804" y="167"/>
                        <a:pt x="4804" y="100"/>
                        <a:pt x="4771" y="34"/>
                      </a:cubicBezTo>
                      <a:cubicBezTo>
                        <a:pt x="4737" y="0"/>
                        <a:pt x="4671" y="0"/>
                        <a:pt x="4637" y="0"/>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0" name="Google Shape;4500;p27"/>
                <p:cNvSpPr/>
                <p:nvPr/>
              </p:nvSpPr>
              <p:spPr>
                <a:xfrm>
                  <a:off x="373400" y="4787200"/>
                  <a:ext cx="381125" cy="221850"/>
                </a:xfrm>
                <a:custGeom>
                  <a:avLst/>
                  <a:gdLst/>
                  <a:ahLst/>
                  <a:cxnLst/>
                  <a:rect l="l" t="t" r="r" b="b"/>
                  <a:pathLst>
                    <a:path w="15245" h="8874" extrusionOk="0">
                      <a:moveTo>
                        <a:pt x="1401" y="1"/>
                      </a:moveTo>
                      <a:cubicBezTo>
                        <a:pt x="1235" y="1"/>
                        <a:pt x="1134" y="34"/>
                        <a:pt x="968" y="101"/>
                      </a:cubicBezTo>
                      <a:cubicBezTo>
                        <a:pt x="801" y="201"/>
                        <a:pt x="667" y="267"/>
                        <a:pt x="501" y="434"/>
                      </a:cubicBezTo>
                      <a:cubicBezTo>
                        <a:pt x="267" y="701"/>
                        <a:pt x="134" y="1035"/>
                        <a:pt x="34" y="1435"/>
                      </a:cubicBezTo>
                      <a:cubicBezTo>
                        <a:pt x="0" y="1668"/>
                        <a:pt x="0" y="1902"/>
                        <a:pt x="0" y="2102"/>
                      </a:cubicBezTo>
                      <a:cubicBezTo>
                        <a:pt x="0" y="2336"/>
                        <a:pt x="34" y="2536"/>
                        <a:pt x="100" y="2769"/>
                      </a:cubicBezTo>
                      <a:cubicBezTo>
                        <a:pt x="200" y="3336"/>
                        <a:pt x="467" y="3870"/>
                        <a:pt x="834" y="4437"/>
                      </a:cubicBezTo>
                      <a:cubicBezTo>
                        <a:pt x="1168" y="4904"/>
                        <a:pt x="1601" y="5371"/>
                        <a:pt x="2135" y="5871"/>
                      </a:cubicBezTo>
                      <a:cubicBezTo>
                        <a:pt x="3036" y="6672"/>
                        <a:pt x="4103" y="7272"/>
                        <a:pt x="5271" y="7940"/>
                      </a:cubicBezTo>
                      <a:lnTo>
                        <a:pt x="5304" y="7940"/>
                      </a:lnTo>
                      <a:cubicBezTo>
                        <a:pt x="5337" y="8040"/>
                        <a:pt x="5371" y="8040"/>
                        <a:pt x="5438" y="8073"/>
                      </a:cubicBezTo>
                      <a:lnTo>
                        <a:pt x="5471" y="8106"/>
                      </a:lnTo>
                      <a:lnTo>
                        <a:pt x="5504" y="8173"/>
                      </a:lnTo>
                      <a:lnTo>
                        <a:pt x="5738" y="8273"/>
                      </a:lnTo>
                      <a:cubicBezTo>
                        <a:pt x="5871" y="8373"/>
                        <a:pt x="6005" y="8407"/>
                        <a:pt x="6138" y="8440"/>
                      </a:cubicBezTo>
                      <a:cubicBezTo>
                        <a:pt x="6405" y="8573"/>
                        <a:pt x="6705" y="8607"/>
                        <a:pt x="6972" y="8707"/>
                      </a:cubicBezTo>
                      <a:cubicBezTo>
                        <a:pt x="7406" y="8774"/>
                        <a:pt x="7973" y="8874"/>
                        <a:pt x="8640" y="8874"/>
                      </a:cubicBezTo>
                      <a:cubicBezTo>
                        <a:pt x="9073" y="8874"/>
                        <a:pt x="9440" y="8874"/>
                        <a:pt x="9741" y="8840"/>
                      </a:cubicBezTo>
                      <a:lnTo>
                        <a:pt x="10641" y="8707"/>
                      </a:lnTo>
                      <a:cubicBezTo>
                        <a:pt x="11375" y="8573"/>
                        <a:pt x="12042" y="8373"/>
                        <a:pt x="12709" y="8106"/>
                      </a:cubicBezTo>
                      <a:cubicBezTo>
                        <a:pt x="13043" y="8006"/>
                        <a:pt x="13377" y="7840"/>
                        <a:pt x="13677" y="7673"/>
                      </a:cubicBezTo>
                      <a:cubicBezTo>
                        <a:pt x="14010" y="7439"/>
                        <a:pt x="14311" y="7272"/>
                        <a:pt x="14511" y="7072"/>
                      </a:cubicBezTo>
                      <a:lnTo>
                        <a:pt x="14844" y="6739"/>
                      </a:lnTo>
                      <a:cubicBezTo>
                        <a:pt x="14911" y="6605"/>
                        <a:pt x="15011" y="6505"/>
                        <a:pt x="15078" y="6338"/>
                      </a:cubicBezTo>
                      <a:cubicBezTo>
                        <a:pt x="15211" y="6072"/>
                        <a:pt x="15245" y="5771"/>
                        <a:pt x="15245" y="5438"/>
                      </a:cubicBezTo>
                      <a:cubicBezTo>
                        <a:pt x="15245" y="5204"/>
                        <a:pt x="15178" y="4937"/>
                        <a:pt x="15044" y="4737"/>
                      </a:cubicBezTo>
                      <a:cubicBezTo>
                        <a:pt x="14911" y="4571"/>
                        <a:pt x="14811" y="4437"/>
                        <a:pt x="14544" y="4337"/>
                      </a:cubicBezTo>
                      <a:cubicBezTo>
                        <a:pt x="14344" y="4204"/>
                        <a:pt x="14077" y="4170"/>
                        <a:pt x="13877" y="4170"/>
                      </a:cubicBezTo>
                      <a:cubicBezTo>
                        <a:pt x="13743" y="4170"/>
                        <a:pt x="13577" y="4104"/>
                        <a:pt x="13410" y="4104"/>
                      </a:cubicBezTo>
                      <a:lnTo>
                        <a:pt x="13043" y="4104"/>
                      </a:lnTo>
                      <a:cubicBezTo>
                        <a:pt x="12376" y="4170"/>
                        <a:pt x="11709" y="4337"/>
                        <a:pt x="11208" y="4437"/>
                      </a:cubicBezTo>
                      <a:cubicBezTo>
                        <a:pt x="10641" y="4604"/>
                        <a:pt x="10007" y="4771"/>
                        <a:pt x="9340" y="5038"/>
                      </a:cubicBezTo>
                      <a:cubicBezTo>
                        <a:pt x="9040" y="5104"/>
                        <a:pt x="8807" y="5238"/>
                        <a:pt x="8506" y="5338"/>
                      </a:cubicBezTo>
                      <a:cubicBezTo>
                        <a:pt x="8673" y="4904"/>
                        <a:pt x="8840" y="4537"/>
                        <a:pt x="8973" y="4170"/>
                      </a:cubicBezTo>
                      <a:cubicBezTo>
                        <a:pt x="9207" y="3403"/>
                        <a:pt x="9340" y="2769"/>
                        <a:pt x="9374" y="2202"/>
                      </a:cubicBezTo>
                      <a:cubicBezTo>
                        <a:pt x="9407" y="1869"/>
                        <a:pt x="9374" y="1568"/>
                        <a:pt x="9340" y="1335"/>
                      </a:cubicBezTo>
                      <a:lnTo>
                        <a:pt x="9207" y="935"/>
                      </a:lnTo>
                      <a:cubicBezTo>
                        <a:pt x="9140" y="835"/>
                        <a:pt x="9040" y="701"/>
                        <a:pt x="8907" y="568"/>
                      </a:cubicBezTo>
                      <a:cubicBezTo>
                        <a:pt x="8740" y="401"/>
                        <a:pt x="8473" y="267"/>
                        <a:pt x="8173" y="234"/>
                      </a:cubicBezTo>
                      <a:lnTo>
                        <a:pt x="8006" y="234"/>
                      </a:lnTo>
                      <a:cubicBezTo>
                        <a:pt x="7739" y="234"/>
                        <a:pt x="7506" y="267"/>
                        <a:pt x="7306" y="401"/>
                      </a:cubicBezTo>
                      <a:cubicBezTo>
                        <a:pt x="6972" y="568"/>
                        <a:pt x="6672" y="868"/>
                        <a:pt x="6405" y="1268"/>
                      </a:cubicBezTo>
                      <a:cubicBezTo>
                        <a:pt x="6205" y="1602"/>
                        <a:pt x="6038" y="2035"/>
                        <a:pt x="5871" y="2569"/>
                      </a:cubicBezTo>
                      <a:cubicBezTo>
                        <a:pt x="5738" y="3003"/>
                        <a:pt x="5638" y="3436"/>
                        <a:pt x="5538" y="3937"/>
                      </a:cubicBezTo>
                      <a:cubicBezTo>
                        <a:pt x="5504" y="4070"/>
                        <a:pt x="5504" y="4204"/>
                        <a:pt x="5504" y="4337"/>
                      </a:cubicBezTo>
                      <a:cubicBezTo>
                        <a:pt x="5171" y="3536"/>
                        <a:pt x="4837" y="2869"/>
                        <a:pt x="4470" y="2269"/>
                      </a:cubicBezTo>
                      <a:cubicBezTo>
                        <a:pt x="4203" y="1869"/>
                        <a:pt x="3870" y="1435"/>
                        <a:pt x="3570" y="1101"/>
                      </a:cubicBezTo>
                      <a:cubicBezTo>
                        <a:pt x="3203" y="734"/>
                        <a:pt x="2836" y="434"/>
                        <a:pt x="2469" y="267"/>
                      </a:cubicBezTo>
                      <a:cubicBezTo>
                        <a:pt x="2269" y="34"/>
                        <a:pt x="1935" y="1"/>
                        <a:pt x="15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1" name="Google Shape;4501;p27"/>
                <p:cNvSpPr/>
                <p:nvPr/>
              </p:nvSpPr>
              <p:spPr>
                <a:xfrm>
                  <a:off x="436775" y="4959825"/>
                  <a:ext cx="94250" cy="122625"/>
                </a:xfrm>
                <a:custGeom>
                  <a:avLst/>
                  <a:gdLst/>
                  <a:ahLst/>
                  <a:cxnLst/>
                  <a:rect l="l" t="t" r="r" b="b"/>
                  <a:pathLst>
                    <a:path w="3770" h="4905" extrusionOk="0">
                      <a:moveTo>
                        <a:pt x="3169" y="1"/>
                      </a:moveTo>
                      <a:cubicBezTo>
                        <a:pt x="2936" y="1"/>
                        <a:pt x="2669" y="201"/>
                        <a:pt x="2636" y="501"/>
                      </a:cubicBezTo>
                      <a:cubicBezTo>
                        <a:pt x="2636" y="601"/>
                        <a:pt x="2602" y="634"/>
                        <a:pt x="2602" y="701"/>
                      </a:cubicBezTo>
                      <a:cubicBezTo>
                        <a:pt x="2502" y="1035"/>
                        <a:pt x="2402" y="1368"/>
                        <a:pt x="2235" y="1668"/>
                      </a:cubicBezTo>
                      <a:cubicBezTo>
                        <a:pt x="1935" y="2202"/>
                        <a:pt x="1568" y="2669"/>
                        <a:pt x="1135" y="3136"/>
                      </a:cubicBezTo>
                      <a:cubicBezTo>
                        <a:pt x="901" y="3436"/>
                        <a:pt x="601" y="3670"/>
                        <a:pt x="301" y="3937"/>
                      </a:cubicBezTo>
                      <a:cubicBezTo>
                        <a:pt x="67" y="4137"/>
                        <a:pt x="0" y="4470"/>
                        <a:pt x="234" y="4704"/>
                      </a:cubicBezTo>
                      <a:cubicBezTo>
                        <a:pt x="301" y="4837"/>
                        <a:pt x="467" y="4871"/>
                        <a:pt x="601" y="4904"/>
                      </a:cubicBezTo>
                      <a:cubicBezTo>
                        <a:pt x="768" y="4904"/>
                        <a:pt x="901" y="4871"/>
                        <a:pt x="1001" y="4804"/>
                      </a:cubicBezTo>
                      <a:cubicBezTo>
                        <a:pt x="1668" y="4337"/>
                        <a:pt x="2269" y="3703"/>
                        <a:pt x="2736" y="3003"/>
                      </a:cubicBezTo>
                      <a:cubicBezTo>
                        <a:pt x="3236" y="2302"/>
                        <a:pt x="3603" y="1502"/>
                        <a:pt x="3736" y="634"/>
                      </a:cubicBezTo>
                      <a:cubicBezTo>
                        <a:pt x="3770" y="334"/>
                        <a:pt x="3503" y="34"/>
                        <a:pt x="32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2" name="Google Shape;4502;p27"/>
                <p:cNvSpPr/>
                <p:nvPr/>
              </p:nvSpPr>
              <p:spPr>
                <a:xfrm>
                  <a:off x="400075" y="4823050"/>
                  <a:ext cx="118450" cy="124500"/>
                </a:xfrm>
                <a:custGeom>
                  <a:avLst/>
                  <a:gdLst/>
                  <a:ahLst/>
                  <a:cxnLst/>
                  <a:rect l="l" t="t" r="r" b="b"/>
                  <a:pathLst>
                    <a:path w="4738" h="4980" extrusionOk="0">
                      <a:moveTo>
                        <a:pt x="301" y="1"/>
                      </a:moveTo>
                      <a:cubicBezTo>
                        <a:pt x="268" y="68"/>
                        <a:pt x="234" y="68"/>
                        <a:pt x="201" y="101"/>
                      </a:cubicBezTo>
                      <a:cubicBezTo>
                        <a:pt x="101" y="134"/>
                        <a:pt x="1" y="301"/>
                        <a:pt x="101" y="401"/>
                      </a:cubicBezTo>
                      <a:cubicBezTo>
                        <a:pt x="701" y="1168"/>
                        <a:pt x="1235" y="2002"/>
                        <a:pt x="1869" y="2803"/>
                      </a:cubicBezTo>
                      <a:cubicBezTo>
                        <a:pt x="2136" y="3170"/>
                        <a:pt x="2469" y="3570"/>
                        <a:pt x="2803" y="3937"/>
                      </a:cubicBezTo>
                      <a:cubicBezTo>
                        <a:pt x="3203" y="4304"/>
                        <a:pt x="3603" y="4671"/>
                        <a:pt x="4070" y="4938"/>
                      </a:cubicBezTo>
                      <a:cubicBezTo>
                        <a:pt x="4135" y="4964"/>
                        <a:pt x="4205" y="4980"/>
                        <a:pt x="4273" y="4980"/>
                      </a:cubicBezTo>
                      <a:cubicBezTo>
                        <a:pt x="4382" y="4980"/>
                        <a:pt x="4489" y="4940"/>
                        <a:pt x="4571" y="4838"/>
                      </a:cubicBezTo>
                      <a:cubicBezTo>
                        <a:pt x="4737" y="4671"/>
                        <a:pt x="4737" y="4437"/>
                        <a:pt x="4571" y="4271"/>
                      </a:cubicBezTo>
                      <a:cubicBezTo>
                        <a:pt x="4237" y="3970"/>
                        <a:pt x="3904" y="3737"/>
                        <a:pt x="3570" y="3437"/>
                      </a:cubicBezTo>
                      <a:cubicBezTo>
                        <a:pt x="3236" y="3137"/>
                        <a:pt x="2903" y="2903"/>
                        <a:pt x="2603" y="2569"/>
                      </a:cubicBezTo>
                      <a:cubicBezTo>
                        <a:pt x="1969" y="1936"/>
                        <a:pt x="1402" y="1269"/>
                        <a:pt x="835" y="601"/>
                      </a:cubicBezTo>
                      <a:lnTo>
                        <a:pt x="835" y="601"/>
                      </a:lnTo>
                      <a:lnTo>
                        <a:pt x="901" y="635"/>
                      </a:lnTo>
                      <a:lnTo>
                        <a:pt x="501" y="134"/>
                      </a:lnTo>
                      <a:cubicBezTo>
                        <a:pt x="468" y="68"/>
                        <a:pt x="401" y="1"/>
                        <a:pt x="3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3" name="Google Shape;4503;p27"/>
                <p:cNvSpPr/>
                <p:nvPr/>
              </p:nvSpPr>
              <p:spPr>
                <a:xfrm>
                  <a:off x="525175" y="4825350"/>
                  <a:ext cx="50050" cy="124825"/>
                </a:xfrm>
                <a:custGeom>
                  <a:avLst/>
                  <a:gdLst/>
                  <a:ahLst/>
                  <a:cxnLst/>
                  <a:rect l="l" t="t" r="r" b="b"/>
                  <a:pathLst>
                    <a:path w="2002" h="4993" extrusionOk="0">
                      <a:moveTo>
                        <a:pt x="1703" y="1"/>
                      </a:moveTo>
                      <a:cubicBezTo>
                        <a:pt x="1603" y="1"/>
                        <a:pt x="1535" y="65"/>
                        <a:pt x="1535" y="176"/>
                      </a:cubicBezTo>
                      <a:cubicBezTo>
                        <a:pt x="1435" y="543"/>
                        <a:pt x="1301" y="876"/>
                        <a:pt x="1235" y="1210"/>
                      </a:cubicBezTo>
                      <a:cubicBezTo>
                        <a:pt x="1101" y="1543"/>
                        <a:pt x="968" y="1910"/>
                        <a:pt x="834" y="2244"/>
                      </a:cubicBezTo>
                      <a:cubicBezTo>
                        <a:pt x="601" y="2978"/>
                        <a:pt x="301" y="3678"/>
                        <a:pt x="100" y="4412"/>
                      </a:cubicBezTo>
                      <a:cubicBezTo>
                        <a:pt x="0" y="4679"/>
                        <a:pt x="200" y="4913"/>
                        <a:pt x="434" y="4979"/>
                      </a:cubicBezTo>
                      <a:cubicBezTo>
                        <a:pt x="470" y="4988"/>
                        <a:pt x="503" y="4992"/>
                        <a:pt x="535" y="4992"/>
                      </a:cubicBezTo>
                      <a:cubicBezTo>
                        <a:pt x="621" y="4992"/>
                        <a:pt x="694" y="4961"/>
                        <a:pt x="768" y="4913"/>
                      </a:cubicBezTo>
                      <a:lnTo>
                        <a:pt x="834" y="4846"/>
                      </a:lnTo>
                      <a:cubicBezTo>
                        <a:pt x="901" y="4779"/>
                        <a:pt x="934" y="4712"/>
                        <a:pt x="968" y="4646"/>
                      </a:cubicBezTo>
                      <a:cubicBezTo>
                        <a:pt x="1235" y="3945"/>
                        <a:pt x="1401" y="3211"/>
                        <a:pt x="1501" y="2511"/>
                      </a:cubicBezTo>
                      <a:cubicBezTo>
                        <a:pt x="1601" y="2144"/>
                        <a:pt x="1635" y="1810"/>
                        <a:pt x="1735" y="1410"/>
                      </a:cubicBezTo>
                      <a:lnTo>
                        <a:pt x="1968" y="276"/>
                      </a:lnTo>
                      <a:cubicBezTo>
                        <a:pt x="2002" y="176"/>
                        <a:pt x="1935" y="42"/>
                        <a:pt x="1802" y="9"/>
                      </a:cubicBezTo>
                      <a:lnTo>
                        <a:pt x="1768" y="9"/>
                      </a:lnTo>
                      <a:cubicBezTo>
                        <a:pt x="1745" y="3"/>
                        <a:pt x="1723" y="1"/>
                        <a:pt x="17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4" name="Google Shape;4504;p27"/>
                <p:cNvSpPr/>
                <p:nvPr/>
              </p:nvSpPr>
              <p:spPr>
                <a:xfrm>
                  <a:off x="564375" y="4922300"/>
                  <a:ext cx="161800" cy="50175"/>
                </a:xfrm>
                <a:custGeom>
                  <a:avLst/>
                  <a:gdLst/>
                  <a:ahLst/>
                  <a:cxnLst/>
                  <a:rect l="l" t="t" r="r" b="b"/>
                  <a:pathLst>
                    <a:path w="6472" h="2007" extrusionOk="0">
                      <a:moveTo>
                        <a:pt x="6138" y="0"/>
                      </a:moveTo>
                      <a:cubicBezTo>
                        <a:pt x="5838" y="134"/>
                        <a:pt x="5504" y="201"/>
                        <a:pt x="5204" y="334"/>
                      </a:cubicBezTo>
                      <a:cubicBezTo>
                        <a:pt x="3636" y="801"/>
                        <a:pt x="2002" y="1035"/>
                        <a:pt x="367" y="1168"/>
                      </a:cubicBezTo>
                      <a:cubicBezTo>
                        <a:pt x="234" y="1168"/>
                        <a:pt x="167" y="1268"/>
                        <a:pt x="67" y="1335"/>
                      </a:cubicBezTo>
                      <a:cubicBezTo>
                        <a:pt x="0" y="1435"/>
                        <a:pt x="0" y="1535"/>
                        <a:pt x="0" y="1668"/>
                      </a:cubicBezTo>
                      <a:cubicBezTo>
                        <a:pt x="31" y="1851"/>
                        <a:pt x="200" y="2006"/>
                        <a:pt x="433" y="2006"/>
                      </a:cubicBezTo>
                      <a:cubicBezTo>
                        <a:pt x="455" y="2006"/>
                        <a:pt x="477" y="2005"/>
                        <a:pt x="500" y="2002"/>
                      </a:cubicBezTo>
                      <a:cubicBezTo>
                        <a:pt x="1001" y="1935"/>
                        <a:pt x="1501" y="1835"/>
                        <a:pt x="1968" y="1768"/>
                      </a:cubicBezTo>
                      <a:cubicBezTo>
                        <a:pt x="2469" y="1668"/>
                        <a:pt x="2902" y="1535"/>
                        <a:pt x="3403" y="1368"/>
                      </a:cubicBezTo>
                      <a:cubicBezTo>
                        <a:pt x="4403" y="1135"/>
                        <a:pt x="5371" y="801"/>
                        <a:pt x="6305" y="434"/>
                      </a:cubicBezTo>
                      <a:cubicBezTo>
                        <a:pt x="6405" y="367"/>
                        <a:pt x="6471" y="267"/>
                        <a:pt x="6371" y="134"/>
                      </a:cubicBezTo>
                      <a:cubicBezTo>
                        <a:pt x="6338" y="34"/>
                        <a:pt x="6238" y="0"/>
                        <a:pt x="61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4505" name="Google Shape;4505;p27"/>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506" name="Google Shape;4506;p27"/>
          <p:cNvSpPr txBox="1">
            <a:spLocks noGrp="1"/>
          </p:cNvSpPr>
          <p:nvPr>
            <p:ph type="title" idx="2"/>
          </p:nvPr>
        </p:nvSpPr>
        <p:spPr>
          <a:xfrm>
            <a:off x="2221488" y="2243800"/>
            <a:ext cx="2473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507" name="Google Shape;4507;p27"/>
          <p:cNvSpPr txBox="1">
            <a:spLocks noGrp="1"/>
          </p:cNvSpPr>
          <p:nvPr>
            <p:ph type="subTitle" idx="1"/>
          </p:nvPr>
        </p:nvSpPr>
        <p:spPr>
          <a:xfrm>
            <a:off x="2221488" y="3025833"/>
            <a:ext cx="2473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508" name="Google Shape;4508;p27"/>
          <p:cNvSpPr txBox="1">
            <a:spLocks noGrp="1"/>
          </p:cNvSpPr>
          <p:nvPr>
            <p:ph type="title" idx="3"/>
          </p:nvPr>
        </p:nvSpPr>
        <p:spPr>
          <a:xfrm>
            <a:off x="4867647" y="2243800"/>
            <a:ext cx="2472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solidFill>
                  <a:schemeClr val="accent2"/>
                </a:solidFill>
              </a:defRPr>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509" name="Google Shape;4509;p27"/>
          <p:cNvSpPr txBox="1">
            <a:spLocks noGrp="1"/>
          </p:cNvSpPr>
          <p:nvPr>
            <p:ph type="subTitle" idx="4"/>
          </p:nvPr>
        </p:nvSpPr>
        <p:spPr>
          <a:xfrm>
            <a:off x="4871236" y="3025833"/>
            <a:ext cx="24724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510" name="Google Shape;4510;p27"/>
          <p:cNvSpPr txBox="1">
            <a:spLocks noGrp="1"/>
          </p:cNvSpPr>
          <p:nvPr>
            <p:ph type="title" idx="5"/>
          </p:nvPr>
        </p:nvSpPr>
        <p:spPr>
          <a:xfrm>
            <a:off x="2221488" y="4155000"/>
            <a:ext cx="2473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solidFill>
                  <a:schemeClr val="accent2"/>
                </a:solidFill>
              </a:defRPr>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511" name="Google Shape;4511;p27"/>
          <p:cNvSpPr txBox="1">
            <a:spLocks noGrp="1"/>
          </p:cNvSpPr>
          <p:nvPr>
            <p:ph type="subTitle" idx="6"/>
          </p:nvPr>
        </p:nvSpPr>
        <p:spPr>
          <a:xfrm>
            <a:off x="2221488" y="4937033"/>
            <a:ext cx="2473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512" name="Google Shape;4512;p27"/>
          <p:cNvSpPr txBox="1">
            <a:spLocks noGrp="1"/>
          </p:cNvSpPr>
          <p:nvPr>
            <p:ph type="title" idx="7"/>
          </p:nvPr>
        </p:nvSpPr>
        <p:spPr>
          <a:xfrm>
            <a:off x="4871236" y="4155000"/>
            <a:ext cx="2472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513" name="Google Shape;4513;p27"/>
          <p:cNvSpPr txBox="1">
            <a:spLocks noGrp="1"/>
          </p:cNvSpPr>
          <p:nvPr>
            <p:ph type="subTitle" idx="8"/>
          </p:nvPr>
        </p:nvSpPr>
        <p:spPr>
          <a:xfrm>
            <a:off x="4871236" y="4937033"/>
            <a:ext cx="24724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514" name="Google Shape;4514;p27"/>
          <p:cNvSpPr txBox="1">
            <a:spLocks noGrp="1"/>
          </p:cNvSpPr>
          <p:nvPr>
            <p:ph type="title" idx="9"/>
          </p:nvPr>
        </p:nvSpPr>
        <p:spPr>
          <a:xfrm>
            <a:off x="7513004" y="2243800"/>
            <a:ext cx="2473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515" name="Google Shape;4515;p27"/>
          <p:cNvSpPr txBox="1">
            <a:spLocks noGrp="1"/>
          </p:cNvSpPr>
          <p:nvPr>
            <p:ph type="subTitle" idx="13"/>
          </p:nvPr>
        </p:nvSpPr>
        <p:spPr>
          <a:xfrm>
            <a:off x="7513004" y="3025833"/>
            <a:ext cx="2473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516" name="Google Shape;4516;p27"/>
          <p:cNvSpPr txBox="1">
            <a:spLocks noGrp="1"/>
          </p:cNvSpPr>
          <p:nvPr>
            <p:ph type="title" idx="14"/>
          </p:nvPr>
        </p:nvSpPr>
        <p:spPr>
          <a:xfrm>
            <a:off x="7513004" y="4155000"/>
            <a:ext cx="2473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solidFill>
                  <a:schemeClr val="accent2"/>
                </a:solidFill>
              </a:defRPr>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517" name="Google Shape;4517;p27"/>
          <p:cNvSpPr txBox="1">
            <a:spLocks noGrp="1"/>
          </p:cNvSpPr>
          <p:nvPr>
            <p:ph type="subTitle" idx="15"/>
          </p:nvPr>
        </p:nvSpPr>
        <p:spPr>
          <a:xfrm>
            <a:off x="7513004" y="4937033"/>
            <a:ext cx="2473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518" name="Google Shape;4518;p27"/>
          <p:cNvSpPr/>
          <p:nvPr/>
        </p:nvSpPr>
        <p:spPr>
          <a:xfrm>
            <a:off x="157133" y="2570234"/>
            <a:ext cx="255200" cy="231700"/>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6564201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4519"/>
        <p:cNvGrpSpPr/>
        <p:nvPr/>
      </p:nvGrpSpPr>
      <p:grpSpPr>
        <a:xfrm>
          <a:off x="0" y="0"/>
          <a:ext cx="0" cy="0"/>
          <a:chOff x="0" y="0"/>
          <a:chExt cx="0" cy="0"/>
        </a:xfrm>
      </p:grpSpPr>
      <p:grpSp>
        <p:nvGrpSpPr>
          <p:cNvPr id="4520" name="Google Shape;4520;p28"/>
          <p:cNvGrpSpPr/>
          <p:nvPr/>
        </p:nvGrpSpPr>
        <p:grpSpPr>
          <a:xfrm>
            <a:off x="-496872" y="539230"/>
            <a:ext cx="12863781" cy="7025359"/>
            <a:chOff x="-372654" y="404422"/>
            <a:chExt cx="9647836" cy="5269019"/>
          </a:xfrm>
        </p:grpSpPr>
        <p:sp>
          <p:nvSpPr>
            <p:cNvPr id="4521" name="Google Shape;4521;p28"/>
            <p:cNvSpPr/>
            <p:nvPr/>
          </p:nvSpPr>
          <p:spPr>
            <a:xfrm>
              <a:off x="-38725" y="4485225"/>
              <a:ext cx="9209436" cy="697152"/>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2" name="Google Shape;4522;p28"/>
            <p:cNvSpPr/>
            <p:nvPr/>
          </p:nvSpPr>
          <p:spPr>
            <a:xfrm>
              <a:off x="-65450" y="4667651"/>
              <a:ext cx="9209483" cy="51462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523" name="Google Shape;4523;p28"/>
            <p:cNvGrpSpPr/>
            <p:nvPr/>
          </p:nvGrpSpPr>
          <p:grpSpPr>
            <a:xfrm>
              <a:off x="7840802" y="3989911"/>
              <a:ext cx="592242" cy="581335"/>
              <a:chOff x="5672100" y="3575250"/>
              <a:chExt cx="1054750" cy="1035325"/>
            </a:xfrm>
          </p:grpSpPr>
          <p:sp>
            <p:nvSpPr>
              <p:cNvPr id="4524" name="Google Shape;4524;p28"/>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5" name="Google Shape;4525;p28"/>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6" name="Google Shape;4526;p28"/>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7" name="Google Shape;4527;p28"/>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8" name="Google Shape;4528;p28"/>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9" name="Google Shape;4529;p28"/>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0" name="Google Shape;4530;p28"/>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1" name="Google Shape;4531;p28"/>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532" name="Google Shape;4532;p28"/>
            <p:cNvGrpSpPr/>
            <p:nvPr/>
          </p:nvGrpSpPr>
          <p:grpSpPr>
            <a:xfrm>
              <a:off x="0" y="2911675"/>
              <a:ext cx="1299425" cy="2300975"/>
              <a:chOff x="207725" y="2276150"/>
              <a:chExt cx="1299425" cy="2300975"/>
            </a:xfrm>
          </p:grpSpPr>
          <p:sp>
            <p:nvSpPr>
              <p:cNvPr id="4533" name="Google Shape;4533;p28"/>
              <p:cNvSpPr/>
              <p:nvPr/>
            </p:nvSpPr>
            <p:spPr>
              <a:xfrm>
                <a:off x="892375" y="3285175"/>
                <a:ext cx="523600" cy="378650"/>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534" name="Google Shape;4534;p28"/>
              <p:cNvGrpSpPr/>
              <p:nvPr/>
            </p:nvGrpSpPr>
            <p:grpSpPr>
              <a:xfrm>
                <a:off x="207725" y="2276150"/>
                <a:ext cx="1299425" cy="2300975"/>
                <a:chOff x="207725" y="2276150"/>
                <a:chExt cx="1299425" cy="2300975"/>
              </a:xfrm>
            </p:grpSpPr>
            <p:sp>
              <p:nvSpPr>
                <p:cNvPr id="4535" name="Google Shape;4535;p28"/>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6" name="Google Shape;4536;p28"/>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7" name="Google Shape;4537;p28"/>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8" name="Google Shape;4538;p28"/>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9" name="Google Shape;4539;p28"/>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0" name="Google Shape;4540;p28"/>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1" name="Google Shape;4541;p28"/>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2" name="Google Shape;4542;p28"/>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3" name="Google Shape;4543;p28"/>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4" name="Google Shape;4544;p28"/>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5" name="Google Shape;4545;p28"/>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6" name="Google Shape;4546;p28"/>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7" name="Google Shape;4547;p28"/>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4548" name="Google Shape;4548;p28"/>
            <p:cNvGrpSpPr/>
            <p:nvPr/>
          </p:nvGrpSpPr>
          <p:grpSpPr>
            <a:xfrm rot="1734738">
              <a:off x="-204441" y="3869617"/>
              <a:ext cx="1428294" cy="1064074"/>
              <a:chOff x="5065700" y="3436875"/>
              <a:chExt cx="1984875" cy="1478725"/>
            </a:xfrm>
          </p:grpSpPr>
          <p:sp>
            <p:nvSpPr>
              <p:cNvPr id="4549" name="Google Shape;4549;p28"/>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0" name="Google Shape;4550;p28"/>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rgbClr val="6686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1" name="Google Shape;4551;p28"/>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rgbClr val="6686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2" name="Google Shape;4552;p28"/>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rgbClr val="6686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3" name="Google Shape;4553;p28"/>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4" name="Google Shape;4554;p28"/>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5" name="Google Shape;4555;p28"/>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6" name="Google Shape;4556;p28"/>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7" name="Google Shape;4557;p28"/>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558" name="Google Shape;4558;p28"/>
            <p:cNvGrpSpPr/>
            <p:nvPr/>
          </p:nvGrpSpPr>
          <p:grpSpPr>
            <a:xfrm>
              <a:off x="-166336" y="4701063"/>
              <a:ext cx="1198098" cy="613801"/>
              <a:chOff x="4976050" y="4611525"/>
              <a:chExt cx="1664950" cy="852975"/>
            </a:xfrm>
          </p:grpSpPr>
          <p:sp>
            <p:nvSpPr>
              <p:cNvPr id="4559" name="Google Shape;4559;p28"/>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rgbClr val="8882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0" name="Google Shape;4560;p28"/>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561" name="Google Shape;4561;p28"/>
            <p:cNvGrpSpPr/>
            <p:nvPr/>
          </p:nvGrpSpPr>
          <p:grpSpPr>
            <a:xfrm rot="-749415">
              <a:off x="7278992" y="3849763"/>
              <a:ext cx="583337" cy="1417573"/>
              <a:chOff x="1535425" y="492925"/>
              <a:chExt cx="524575" cy="1274775"/>
            </a:xfrm>
          </p:grpSpPr>
          <p:sp>
            <p:nvSpPr>
              <p:cNvPr id="4562" name="Google Shape;4562;p28"/>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3" name="Google Shape;4563;p28"/>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4" name="Google Shape;4564;p28"/>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5" name="Google Shape;4565;p28"/>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6" name="Google Shape;4566;p28"/>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7" name="Google Shape;4567;p28"/>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8" name="Google Shape;4568;p28"/>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9" name="Google Shape;4569;p28"/>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0" name="Google Shape;4570;p28"/>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1" name="Google Shape;4571;p28"/>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2" name="Google Shape;4572;p28"/>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3" name="Google Shape;4573;p28"/>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4" name="Google Shape;4574;p28"/>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5" name="Google Shape;4575;p28"/>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6" name="Google Shape;4576;p28"/>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7" name="Google Shape;4577;p28"/>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578" name="Google Shape;4578;p28"/>
            <p:cNvGrpSpPr/>
            <p:nvPr/>
          </p:nvGrpSpPr>
          <p:grpSpPr>
            <a:xfrm>
              <a:off x="583896" y="4519984"/>
              <a:ext cx="954154" cy="975956"/>
              <a:chOff x="1356975" y="1865675"/>
              <a:chExt cx="1024100" cy="1047500"/>
            </a:xfrm>
          </p:grpSpPr>
          <p:sp>
            <p:nvSpPr>
              <p:cNvPr id="4579" name="Google Shape;4579;p28"/>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0" name="Google Shape;4580;p28"/>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1" name="Google Shape;4581;p28"/>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2" name="Google Shape;4582;p28"/>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3" name="Google Shape;4583;p28"/>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4" name="Google Shape;4584;p28"/>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5" name="Google Shape;4585;p28"/>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6" name="Google Shape;4586;p28"/>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7" name="Google Shape;4587;p28"/>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8" name="Google Shape;4588;p28"/>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9" name="Google Shape;4589;p28"/>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0" name="Google Shape;4590;p28"/>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1" name="Google Shape;4591;p28"/>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2" name="Google Shape;4592;p28"/>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3" name="Google Shape;4593;p28"/>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4" name="Google Shape;4594;p28"/>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5" name="Google Shape;4595;p28"/>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6" name="Google Shape;4596;p28"/>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7" name="Google Shape;4597;p28"/>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8" name="Google Shape;4598;p28"/>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9" name="Google Shape;4599;p28"/>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0" name="Google Shape;4600;p28"/>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1" name="Google Shape;4601;p28"/>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2" name="Google Shape;4602;p28"/>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3" name="Google Shape;4603;p28"/>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4" name="Google Shape;4604;p28"/>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5" name="Google Shape;4605;p28"/>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6" name="Google Shape;4606;p28"/>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07" name="Google Shape;4607;p28"/>
            <p:cNvGrpSpPr/>
            <p:nvPr/>
          </p:nvGrpSpPr>
          <p:grpSpPr>
            <a:xfrm>
              <a:off x="8330843" y="3222086"/>
              <a:ext cx="494643" cy="2036537"/>
              <a:chOff x="6248875" y="1941050"/>
              <a:chExt cx="827300" cy="3406150"/>
            </a:xfrm>
          </p:grpSpPr>
          <p:sp>
            <p:nvSpPr>
              <p:cNvPr id="4608" name="Google Shape;4608;p28"/>
              <p:cNvSpPr/>
              <p:nvPr/>
            </p:nvSpPr>
            <p:spPr>
              <a:xfrm>
                <a:off x="6248875" y="2456250"/>
                <a:ext cx="827300" cy="2890950"/>
              </a:xfrm>
              <a:custGeom>
                <a:avLst/>
                <a:gdLst/>
                <a:ahLst/>
                <a:cxnLst/>
                <a:rect l="l" t="t" r="r" b="b"/>
                <a:pathLst>
                  <a:path w="33092" h="115638" extrusionOk="0">
                    <a:moveTo>
                      <a:pt x="16664" y="1"/>
                    </a:moveTo>
                    <a:cubicBezTo>
                      <a:pt x="16436" y="1"/>
                      <a:pt x="16216" y="153"/>
                      <a:pt x="16231" y="457"/>
                    </a:cubicBezTo>
                    <a:cubicBezTo>
                      <a:pt x="16535" y="7660"/>
                      <a:pt x="16505" y="14894"/>
                      <a:pt x="16201" y="22068"/>
                    </a:cubicBezTo>
                    <a:cubicBezTo>
                      <a:pt x="15198" y="19332"/>
                      <a:pt x="12949" y="16627"/>
                      <a:pt x="11186" y="14499"/>
                    </a:cubicBezTo>
                    <a:cubicBezTo>
                      <a:pt x="8906" y="11794"/>
                      <a:pt x="6201" y="9575"/>
                      <a:pt x="3040" y="7964"/>
                    </a:cubicBezTo>
                    <a:cubicBezTo>
                      <a:pt x="2877" y="7883"/>
                      <a:pt x="2708" y="7846"/>
                      <a:pt x="2544" y="7846"/>
                    </a:cubicBezTo>
                    <a:cubicBezTo>
                      <a:pt x="1790" y="7846"/>
                      <a:pt x="1137" y="8624"/>
                      <a:pt x="1611" y="9423"/>
                    </a:cubicBezTo>
                    <a:cubicBezTo>
                      <a:pt x="5198" y="15502"/>
                      <a:pt x="9757" y="20852"/>
                      <a:pt x="15137" y="25472"/>
                    </a:cubicBezTo>
                    <a:cubicBezTo>
                      <a:pt x="15343" y="25678"/>
                      <a:pt x="15592" y="25753"/>
                      <a:pt x="15847" y="25753"/>
                    </a:cubicBezTo>
                    <a:cubicBezTo>
                      <a:pt x="15894" y="25753"/>
                      <a:pt x="15941" y="25750"/>
                      <a:pt x="15988" y="25746"/>
                    </a:cubicBezTo>
                    <a:lnTo>
                      <a:pt x="15988" y="25746"/>
                    </a:lnTo>
                    <a:cubicBezTo>
                      <a:pt x="15775" y="30092"/>
                      <a:pt x="15380" y="34378"/>
                      <a:pt x="14985" y="38664"/>
                    </a:cubicBezTo>
                    <a:cubicBezTo>
                      <a:pt x="13526" y="34226"/>
                      <a:pt x="10426" y="30487"/>
                      <a:pt x="6140" y="28329"/>
                    </a:cubicBezTo>
                    <a:cubicBezTo>
                      <a:pt x="5971" y="28245"/>
                      <a:pt x="5798" y="28205"/>
                      <a:pt x="5632" y="28205"/>
                    </a:cubicBezTo>
                    <a:cubicBezTo>
                      <a:pt x="5199" y="28205"/>
                      <a:pt x="4813" y="28476"/>
                      <a:pt x="4681" y="28937"/>
                    </a:cubicBezTo>
                    <a:cubicBezTo>
                      <a:pt x="3799" y="31825"/>
                      <a:pt x="6657" y="34560"/>
                      <a:pt x="8176" y="36779"/>
                    </a:cubicBezTo>
                    <a:cubicBezTo>
                      <a:pt x="9787" y="39150"/>
                      <a:pt x="11398" y="41703"/>
                      <a:pt x="14134" y="42919"/>
                    </a:cubicBezTo>
                    <a:cubicBezTo>
                      <a:pt x="14256" y="42950"/>
                      <a:pt x="14408" y="43010"/>
                      <a:pt x="14529" y="43010"/>
                    </a:cubicBezTo>
                    <a:cubicBezTo>
                      <a:pt x="13952" y="48208"/>
                      <a:pt x="13253" y="53375"/>
                      <a:pt x="12493" y="58573"/>
                    </a:cubicBezTo>
                    <a:cubicBezTo>
                      <a:pt x="12158" y="57965"/>
                      <a:pt x="11794" y="57387"/>
                      <a:pt x="11429" y="56901"/>
                    </a:cubicBezTo>
                    <a:cubicBezTo>
                      <a:pt x="10365" y="54470"/>
                      <a:pt x="9088" y="52159"/>
                      <a:pt x="7477" y="50032"/>
                    </a:cubicBezTo>
                    <a:cubicBezTo>
                      <a:pt x="7082" y="49424"/>
                      <a:pt x="6626" y="48846"/>
                      <a:pt x="6170" y="48330"/>
                    </a:cubicBezTo>
                    <a:cubicBezTo>
                      <a:pt x="4863" y="46749"/>
                      <a:pt x="3435" y="45290"/>
                      <a:pt x="1854" y="43922"/>
                    </a:cubicBezTo>
                    <a:cubicBezTo>
                      <a:pt x="1634" y="43732"/>
                      <a:pt x="1371" y="43644"/>
                      <a:pt x="1117" y="43644"/>
                    </a:cubicBezTo>
                    <a:cubicBezTo>
                      <a:pt x="600" y="43644"/>
                      <a:pt x="122" y="44010"/>
                      <a:pt x="122" y="44621"/>
                    </a:cubicBezTo>
                    <a:cubicBezTo>
                      <a:pt x="0" y="48086"/>
                      <a:pt x="2280" y="51734"/>
                      <a:pt x="4043" y="54591"/>
                    </a:cubicBezTo>
                    <a:cubicBezTo>
                      <a:pt x="6018" y="57813"/>
                      <a:pt x="8389" y="60731"/>
                      <a:pt x="11094" y="63406"/>
                    </a:cubicBezTo>
                    <a:cubicBezTo>
                      <a:pt x="11246" y="63558"/>
                      <a:pt x="11429" y="63679"/>
                      <a:pt x="11672" y="63710"/>
                    </a:cubicBezTo>
                    <a:cubicBezTo>
                      <a:pt x="10304" y="72403"/>
                      <a:pt x="8784" y="81066"/>
                      <a:pt x="7143" y="89698"/>
                    </a:cubicBezTo>
                    <a:cubicBezTo>
                      <a:pt x="5593" y="97966"/>
                      <a:pt x="3982" y="106233"/>
                      <a:pt x="2219" y="114440"/>
                    </a:cubicBezTo>
                    <a:cubicBezTo>
                      <a:pt x="2055" y="115170"/>
                      <a:pt x="2636" y="115637"/>
                      <a:pt x="3205" y="115637"/>
                    </a:cubicBezTo>
                    <a:cubicBezTo>
                      <a:pt x="3584" y="115637"/>
                      <a:pt x="3958" y="115430"/>
                      <a:pt x="4103" y="114957"/>
                    </a:cubicBezTo>
                    <a:cubicBezTo>
                      <a:pt x="6262" y="107935"/>
                      <a:pt x="7234" y="100397"/>
                      <a:pt x="8541" y="93193"/>
                    </a:cubicBezTo>
                    <a:cubicBezTo>
                      <a:pt x="9879" y="85899"/>
                      <a:pt x="11216" y="78634"/>
                      <a:pt x="12401" y="71309"/>
                    </a:cubicBezTo>
                    <a:cubicBezTo>
                      <a:pt x="12771" y="71504"/>
                      <a:pt x="13128" y="71585"/>
                      <a:pt x="13480" y="71585"/>
                    </a:cubicBezTo>
                    <a:cubicBezTo>
                      <a:pt x="14171" y="71585"/>
                      <a:pt x="14849" y="71276"/>
                      <a:pt x="15593" y="70914"/>
                    </a:cubicBezTo>
                    <a:cubicBezTo>
                      <a:pt x="17630" y="69941"/>
                      <a:pt x="19696" y="68847"/>
                      <a:pt x="21672" y="67692"/>
                    </a:cubicBezTo>
                    <a:cubicBezTo>
                      <a:pt x="23526" y="66628"/>
                      <a:pt x="25502" y="65594"/>
                      <a:pt x="27204" y="64348"/>
                    </a:cubicBezTo>
                    <a:cubicBezTo>
                      <a:pt x="28146" y="63619"/>
                      <a:pt x="28694" y="63071"/>
                      <a:pt x="28542" y="61825"/>
                    </a:cubicBezTo>
                    <a:cubicBezTo>
                      <a:pt x="28464" y="61412"/>
                      <a:pt x="28058" y="61197"/>
                      <a:pt x="27677" y="61197"/>
                    </a:cubicBezTo>
                    <a:cubicBezTo>
                      <a:pt x="27609" y="61197"/>
                      <a:pt x="27542" y="61204"/>
                      <a:pt x="27478" y="61217"/>
                    </a:cubicBezTo>
                    <a:cubicBezTo>
                      <a:pt x="22158" y="62524"/>
                      <a:pt x="17265" y="64926"/>
                      <a:pt x="13070" y="68360"/>
                    </a:cubicBezTo>
                    <a:cubicBezTo>
                      <a:pt x="13009" y="68421"/>
                      <a:pt x="12918" y="68482"/>
                      <a:pt x="12797" y="68512"/>
                    </a:cubicBezTo>
                    <a:cubicBezTo>
                      <a:pt x="13040" y="67053"/>
                      <a:pt x="13253" y="65594"/>
                      <a:pt x="13496" y="64105"/>
                    </a:cubicBezTo>
                    <a:cubicBezTo>
                      <a:pt x="13557" y="64014"/>
                      <a:pt x="13557" y="63862"/>
                      <a:pt x="13557" y="63710"/>
                    </a:cubicBezTo>
                    <a:cubicBezTo>
                      <a:pt x="14164" y="59667"/>
                      <a:pt x="14712" y="55655"/>
                      <a:pt x="15198" y="51612"/>
                    </a:cubicBezTo>
                    <a:cubicBezTo>
                      <a:pt x="15328" y="51661"/>
                      <a:pt x="15449" y="51693"/>
                      <a:pt x="15576" y="51693"/>
                    </a:cubicBezTo>
                    <a:cubicBezTo>
                      <a:pt x="15686" y="51693"/>
                      <a:pt x="15800" y="51669"/>
                      <a:pt x="15927" y="51612"/>
                    </a:cubicBezTo>
                    <a:cubicBezTo>
                      <a:pt x="19727" y="50062"/>
                      <a:pt x="22949" y="47661"/>
                      <a:pt x="25867" y="44804"/>
                    </a:cubicBezTo>
                    <a:cubicBezTo>
                      <a:pt x="27387" y="43345"/>
                      <a:pt x="28906" y="41764"/>
                      <a:pt x="30244" y="40184"/>
                    </a:cubicBezTo>
                    <a:cubicBezTo>
                      <a:pt x="30882" y="39393"/>
                      <a:pt x="31612" y="38269"/>
                      <a:pt x="30517" y="37509"/>
                    </a:cubicBezTo>
                    <a:cubicBezTo>
                      <a:pt x="30258" y="37336"/>
                      <a:pt x="29979" y="37267"/>
                      <a:pt x="29692" y="37267"/>
                    </a:cubicBezTo>
                    <a:cubicBezTo>
                      <a:pt x="28868" y="37267"/>
                      <a:pt x="27980" y="37839"/>
                      <a:pt x="27326" y="38177"/>
                    </a:cubicBezTo>
                    <a:cubicBezTo>
                      <a:pt x="25624" y="39089"/>
                      <a:pt x="24013" y="40092"/>
                      <a:pt x="22462" y="41278"/>
                    </a:cubicBezTo>
                    <a:cubicBezTo>
                      <a:pt x="21003" y="42372"/>
                      <a:pt x="19696" y="43649"/>
                      <a:pt x="18481" y="44956"/>
                    </a:cubicBezTo>
                    <a:lnTo>
                      <a:pt x="18389" y="45047"/>
                    </a:lnTo>
                    <a:cubicBezTo>
                      <a:pt x="17660" y="45655"/>
                      <a:pt x="16566" y="46415"/>
                      <a:pt x="15684" y="47235"/>
                    </a:cubicBezTo>
                    <a:cubicBezTo>
                      <a:pt x="16262" y="42220"/>
                      <a:pt x="16718" y="37266"/>
                      <a:pt x="17052" y="32250"/>
                    </a:cubicBezTo>
                    <a:cubicBezTo>
                      <a:pt x="17295" y="32098"/>
                      <a:pt x="17447" y="31946"/>
                      <a:pt x="17599" y="31794"/>
                    </a:cubicBezTo>
                    <a:cubicBezTo>
                      <a:pt x="21429" y="31612"/>
                      <a:pt x="24894" y="28633"/>
                      <a:pt x="27842" y="26475"/>
                    </a:cubicBezTo>
                    <a:cubicBezTo>
                      <a:pt x="30213" y="24712"/>
                      <a:pt x="32615" y="22615"/>
                      <a:pt x="33010" y="19545"/>
                    </a:cubicBezTo>
                    <a:cubicBezTo>
                      <a:pt x="33091" y="18973"/>
                      <a:pt x="32758" y="18523"/>
                      <a:pt x="32207" y="18523"/>
                    </a:cubicBezTo>
                    <a:cubicBezTo>
                      <a:pt x="32143" y="18523"/>
                      <a:pt x="32076" y="18529"/>
                      <a:pt x="32007" y="18542"/>
                    </a:cubicBezTo>
                    <a:cubicBezTo>
                      <a:pt x="28663" y="19180"/>
                      <a:pt x="25928" y="21460"/>
                      <a:pt x="23374" y="23618"/>
                    </a:cubicBezTo>
                    <a:cubicBezTo>
                      <a:pt x="21915" y="24834"/>
                      <a:pt x="20517" y="26171"/>
                      <a:pt x="19241" y="27600"/>
                    </a:cubicBezTo>
                    <a:cubicBezTo>
                      <a:pt x="18572" y="28056"/>
                      <a:pt x="17964" y="28512"/>
                      <a:pt x="17326" y="28968"/>
                    </a:cubicBezTo>
                    <a:cubicBezTo>
                      <a:pt x="17356" y="28117"/>
                      <a:pt x="17447" y="27205"/>
                      <a:pt x="17478" y="26323"/>
                    </a:cubicBezTo>
                    <a:cubicBezTo>
                      <a:pt x="17903" y="17691"/>
                      <a:pt x="17721" y="9028"/>
                      <a:pt x="17143" y="457"/>
                    </a:cubicBezTo>
                    <a:cubicBezTo>
                      <a:pt x="17128" y="153"/>
                      <a:pt x="16892" y="1"/>
                      <a:pt x="166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9" name="Google Shape;4609;p28"/>
              <p:cNvSpPr/>
              <p:nvPr/>
            </p:nvSpPr>
            <p:spPr>
              <a:xfrm>
                <a:off x="6370100" y="2739075"/>
                <a:ext cx="261625" cy="295425"/>
              </a:xfrm>
              <a:custGeom>
                <a:avLst/>
                <a:gdLst/>
                <a:ahLst/>
                <a:cxnLst/>
                <a:rect l="l" t="t" r="r" b="b"/>
                <a:pathLst>
                  <a:path w="10465" h="11817" extrusionOk="0">
                    <a:moveTo>
                      <a:pt x="232" y="1"/>
                    </a:moveTo>
                    <a:cubicBezTo>
                      <a:pt x="108" y="1"/>
                      <a:pt x="1" y="145"/>
                      <a:pt x="75" y="268"/>
                    </a:cubicBezTo>
                    <a:cubicBezTo>
                      <a:pt x="3692" y="3825"/>
                      <a:pt x="7036" y="7624"/>
                      <a:pt x="10045" y="11727"/>
                    </a:cubicBezTo>
                    <a:cubicBezTo>
                      <a:pt x="10090" y="11791"/>
                      <a:pt x="10149" y="11816"/>
                      <a:pt x="10206" y="11816"/>
                    </a:cubicBezTo>
                    <a:cubicBezTo>
                      <a:pt x="10340" y="11816"/>
                      <a:pt x="10465" y="11673"/>
                      <a:pt x="10379" y="11545"/>
                    </a:cubicBezTo>
                    <a:cubicBezTo>
                      <a:pt x="7309" y="7442"/>
                      <a:pt x="3966" y="3612"/>
                      <a:pt x="318" y="25"/>
                    </a:cubicBezTo>
                    <a:cubicBezTo>
                      <a:pt x="290" y="8"/>
                      <a:pt x="261" y="1"/>
                      <a:pt x="232"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0" name="Google Shape;4610;p28"/>
              <p:cNvSpPr/>
              <p:nvPr/>
            </p:nvSpPr>
            <p:spPr>
              <a:xfrm>
                <a:off x="6721700" y="3006900"/>
                <a:ext cx="252175" cy="188075"/>
              </a:xfrm>
              <a:custGeom>
                <a:avLst/>
                <a:gdLst/>
                <a:ahLst/>
                <a:cxnLst/>
                <a:rect l="l" t="t" r="r" b="b"/>
                <a:pathLst>
                  <a:path w="10087" h="7523" extrusionOk="0">
                    <a:moveTo>
                      <a:pt x="9819" y="1"/>
                    </a:moveTo>
                    <a:cubicBezTo>
                      <a:pt x="9779" y="1"/>
                      <a:pt x="9735" y="13"/>
                      <a:pt x="9689" y="42"/>
                    </a:cubicBezTo>
                    <a:cubicBezTo>
                      <a:pt x="6559" y="2321"/>
                      <a:pt x="3610" y="5239"/>
                      <a:pt x="206" y="7063"/>
                    </a:cubicBezTo>
                    <a:cubicBezTo>
                      <a:pt x="1" y="7217"/>
                      <a:pt x="142" y="7523"/>
                      <a:pt x="319" y="7523"/>
                    </a:cubicBezTo>
                    <a:cubicBezTo>
                      <a:pt x="352" y="7523"/>
                      <a:pt x="386" y="7512"/>
                      <a:pt x="419" y="7489"/>
                    </a:cubicBezTo>
                    <a:cubicBezTo>
                      <a:pt x="2334" y="6546"/>
                      <a:pt x="4005" y="5087"/>
                      <a:pt x="5677" y="3841"/>
                    </a:cubicBezTo>
                    <a:cubicBezTo>
                      <a:pt x="7106" y="2777"/>
                      <a:pt x="8778" y="1744"/>
                      <a:pt x="9963" y="376"/>
                    </a:cubicBezTo>
                    <a:cubicBezTo>
                      <a:pt x="10086" y="228"/>
                      <a:pt x="9990" y="1"/>
                      <a:pt x="9819"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1" name="Google Shape;4611;p28"/>
              <p:cNvSpPr/>
              <p:nvPr/>
            </p:nvSpPr>
            <p:spPr>
              <a:xfrm>
                <a:off x="6420475" y="3232600"/>
                <a:ext cx="199850" cy="265900"/>
              </a:xfrm>
              <a:custGeom>
                <a:avLst/>
                <a:gdLst/>
                <a:ahLst/>
                <a:cxnLst/>
                <a:rect l="l" t="t" r="r" b="b"/>
                <a:pathLst>
                  <a:path w="7994" h="10636" extrusionOk="0">
                    <a:moveTo>
                      <a:pt x="324" y="0"/>
                    </a:moveTo>
                    <a:cubicBezTo>
                      <a:pt x="157" y="0"/>
                      <a:pt x="1" y="235"/>
                      <a:pt x="157" y="436"/>
                    </a:cubicBezTo>
                    <a:cubicBezTo>
                      <a:pt x="2802" y="3719"/>
                      <a:pt x="5021" y="7458"/>
                      <a:pt x="7817" y="10619"/>
                    </a:cubicBezTo>
                    <a:cubicBezTo>
                      <a:pt x="7829" y="10631"/>
                      <a:pt x="7843" y="10636"/>
                      <a:pt x="7857" y="10636"/>
                    </a:cubicBezTo>
                    <a:cubicBezTo>
                      <a:pt x="7919" y="10636"/>
                      <a:pt x="7994" y="10547"/>
                      <a:pt x="7969" y="10497"/>
                    </a:cubicBezTo>
                    <a:cubicBezTo>
                      <a:pt x="6085" y="6728"/>
                      <a:pt x="3136" y="3354"/>
                      <a:pt x="492" y="102"/>
                    </a:cubicBezTo>
                    <a:cubicBezTo>
                      <a:pt x="444" y="30"/>
                      <a:pt x="383" y="0"/>
                      <a:pt x="324"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2" name="Google Shape;4612;p28"/>
              <p:cNvSpPr/>
              <p:nvPr/>
            </p:nvSpPr>
            <p:spPr>
              <a:xfrm>
                <a:off x="6670750" y="3506750"/>
                <a:ext cx="264400" cy="168275"/>
              </a:xfrm>
              <a:custGeom>
                <a:avLst/>
                <a:gdLst/>
                <a:ahLst/>
                <a:cxnLst/>
                <a:rect l="l" t="t" r="r" b="b"/>
                <a:pathLst>
                  <a:path w="10576" h="6731" extrusionOk="0">
                    <a:moveTo>
                      <a:pt x="10228" y="1"/>
                    </a:moveTo>
                    <a:cubicBezTo>
                      <a:pt x="10201" y="1"/>
                      <a:pt x="10174" y="6"/>
                      <a:pt x="10147" y="18"/>
                    </a:cubicBezTo>
                    <a:cubicBezTo>
                      <a:pt x="6742" y="1963"/>
                      <a:pt x="3612" y="4395"/>
                      <a:pt x="207" y="6340"/>
                    </a:cubicBezTo>
                    <a:cubicBezTo>
                      <a:pt x="0" y="6469"/>
                      <a:pt x="124" y="6731"/>
                      <a:pt x="315" y="6731"/>
                    </a:cubicBezTo>
                    <a:cubicBezTo>
                      <a:pt x="348" y="6731"/>
                      <a:pt x="384" y="6723"/>
                      <a:pt x="420" y="6705"/>
                    </a:cubicBezTo>
                    <a:cubicBezTo>
                      <a:pt x="3794" y="4851"/>
                      <a:pt x="7472" y="2966"/>
                      <a:pt x="10390" y="382"/>
                    </a:cubicBezTo>
                    <a:cubicBezTo>
                      <a:pt x="10576" y="250"/>
                      <a:pt x="10414" y="1"/>
                      <a:pt x="10228"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3" name="Google Shape;4613;p28"/>
              <p:cNvSpPr/>
              <p:nvPr/>
            </p:nvSpPr>
            <p:spPr>
              <a:xfrm>
                <a:off x="6300300" y="3626950"/>
                <a:ext cx="227825" cy="322025"/>
              </a:xfrm>
              <a:custGeom>
                <a:avLst/>
                <a:gdLst/>
                <a:ahLst/>
                <a:cxnLst/>
                <a:rect l="l" t="t" r="r" b="b"/>
                <a:pathLst>
                  <a:path w="9113" h="12881" extrusionOk="0">
                    <a:moveTo>
                      <a:pt x="277" y="0"/>
                    </a:moveTo>
                    <a:cubicBezTo>
                      <a:pt x="136" y="0"/>
                      <a:pt x="1" y="208"/>
                      <a:pt x="162" y="347"/>
                    </a:cubicBezTo>
                    <a:cubicBezTo>
                      <a:pt x="3384" y="4237"/>
                      <a:pt x="5937" y="8432"/>
                      <a:pt x="8551" y="12748"/>
                    </a:cubicBezTo>
                    <a:cubicBezTo>
                      <a:pt x="8607" y="12842"/>
                      <a:pt x="8687" y="12880"/>
                      <a:pt x="8765" y="12880"/>
                    </a:cubicBezTo>
                    <a:cubicBezTo>
                      <a:pt x="8941" y="12880"/>
                      <a:pt x="9112" y="12685"/>
                      <a:pt x="9007" y="12474"/>
                    </a:cubicBezTo>
                    <a:cubicBezTo>
                      <a:pt x="6849" y="7945"/>
                      <a:pt x="3688" y="3842"/>
                      <a:pt x="405" y="73"/>
                    </a:cubicBezTo>
                    <a:cubicBezTo>
                      <a:pt x="368" y="22"/>
                      <a:pt x="323" y="0"/>
                      <a:pt x="277"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4" name="Google Shape;4614;p28"/>
              <p:cNvSpPr/>
              <p:nvPr/>
            </p:nvSpPr>
            <p:spPr>
              <a:xfrm>
                <a:off x="6597650" y="4052025"/>
                <a:ext cx="252300" cy="138850"/>
              </a:xfrm>
              <a:custGeom>
                <a:avLst/>
                <a:gdLst/>
                <a:ahLst/>
                <a:cxnLst/>
                <a:rect l="l" t="t" r="r" b="b"/>
                <a:pathLst>
                  <a:path w="10092" h="5554" extrusionOk="0">
                    <a:moveTo>
                      <a:pt x="9879" y="0"/>
                    </a:moveTo>
                    <a:cubicBezTo>
                      <a:pt x="8359" y="183"/>
                      <a:pt x="7174" y="1155"/>
                      <a:pt x="5928" y="2037"/>
                    </a:cubicBezTo>
                    <a:cubicBezTo>
                      <a:pt x="4134" y="3283"/>
                      <a:pt x="2220" y="4317"/>
                      <a:pt x="213" y="5076"/>
                    </a:cubicBezTo>
                    <a:cubicBezTo>
                      <a:pt x="0" y="5210"/>
                      <a:pt x="21" y="5554"/>
                      <a:pt x="234" y="5554"/>
                    </a:cubicBezTo>
                    <a:cubicBezTo>
                      <a:pt x="264" y="5554"/>
                      <a:pt x="298" y="5547"/>
                      <a:pt x="335" y="5532"/>
                    </a:cubicBezTo>
                    <a:cubicBezTo>
                      <a:pt x="3861" y="4286"/>
                      <a:pt x="6657" y="1915"/>
                      <a:pt x="9940" y="335"/>
                    </a:cubicBezTo>
                    <a:cubicBezTo>
                      <a:pt x="10092" y="244"/>
                      <a:pt x="10031" y="0"/>
                      <a:pt x="9879"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5" name="Google Shape;4615;p28"/>
              <p:cNvSpPr/>
              <p:nvPr/>
            </p:nvSpPr>
            <p:spPr>
              <a:xfrm>
                <a:off x="6299025" y="1941050"/>
                <a:ext cx="707475" cy="714925"/>
              </a:xfrm>
              <a:custGeom>
                <a:avLst/>
                <a:gdLst/>
                <a:ahLst/>
                <a:cxnLst/>
                <a:rect l="l" t="t" r="r" b="b"/>
                <a:pathLst>
                  <a:path w="28299" h="28597" extrusionOk="0">
                    <a:moveTo>
                      <a:pt x="12797" y="0"/>
                    </a:moveTo>
                    <a:cubicBezTo>
                      <a:pt x="11854" y="183"/>
                      <a:pt x="11551" y="1368"/>
                      <a:pt x="11490" y="2311"/>
                    </a:cubicBezTo>
                    <a:cubicBezTo>
                      <a:pt x="11216" y="5532"/>
                      <a:pt x="11034" y="6535"/>
                      <a:pt x="11642" y="9727"/>
                    </a:cubicBezTo>
                    <a:cubicBezTo>
                      <a:pt x="9607" y="6777"/>
                      <a:pt x="6658" y="3104"/>
                      <a:pt x="4912" y="3104"/>
                    </a:cubicBezTo>
                    <a:cubicBezTo>
                      <a:pt x="4571" y="3104"/>
                      <a:pt x="4276" y="3244"/>
                      <a:pt x="4043" y="3557"/>
                    </a:cubicBezTo>
                    <a:cubicBezTo>
                      <a:pt x="2827" y="4712"/>
                      <a:pt x="8602" y="11125"/>
                      <a:pt x="9301" y="12341"/>
                    </a:cubicBezTo>
                    <a:cubicBezTo>
                      <a:pt x="6201" y="13223"/>
                      <a:pt x="0" y="12341"/>
                      <a:pt x="0" y="14408"/>
                    </a:cubicBezTo>
                    <a:cubicBezTo>
                      <a:pt x="0" y="16171"/>
                      <a:pt x="6201" y="15381"/>
                      <a:pt x="9271" y="15897"/>
                    </a:cubicBezTo>
                    <a:cubicBezTo>
                      <a:pt x="6049" y="16809"/>
                      <a:pt x="0" y="18785"/>
                      <a:pt x="426" y="20609"/>
                    </a:cubicBezTo>
                    <a:cubicBezTo>
                      <a:pt x="504" y="21180"/>
                      <a:pt x="1083" y="21404"/>
                      <a:pt x="1945" y="21404"/>
                    </a:cubicBezTo>
                    <a:cubicBezTo>
                      <a:pt x="4106" y="21404"/>
                      <a:pt x="8044" y="19997"/>
                      <a:pt x="10304" y="19150"/>
                    </a:cubicBezTo>
                    <a:lnTo>
                      <a:pt x="10304" y="19150"/>
                    </a:lnTo>
                    <a:cubicBezTo>
                      <a:pt x="8207" y="21247"/>
                      <a:pt x="5107" y="24773"/>
                      <a:pt x="6170" y="25958"/>
                    </a:cubicBezTo>
                    <a:cubicBezTo>
                      <a:pt x="6320" y="26076"/>
                      <a:pt x="6501" y="26131"/>
                      <a:pt x="6706" y="26131"/>
                    </a:cubicBezTo>
                    <a:cubicBezTo>
                      <a:pt x="8456" y="26131"/>
                      <a:pt x="11987" y="22141"/>
                      <a:pt x="13374" y="19393"/>
                    </a:cubicBezTo>
                    <a:lnTo>
                      <a:pt x="13374" y="19393"/>
                    </a:lnTo>
                    <a:cubicBezTo>
                      <a:pt x="12371" y="21672"/>
                      <a:pt x="11034" y="28147"/>
                      <a:pt x="12736" y="28572"/>
                    </a:cubicBezTo>
                    <a:cubicBezTo>
                      <a:pt x="12804" y="28589"/>
                      <a:pt x="12871" y="28597"/>
                      <a:pt x="12936" y="28597"/>
                    </a:cubicBezTo>
                    <a:cubicBezTo>
                      <a:pt x="14781" y="28597"/>
                      <a:pt x="15335" y="22111"/>
                      <a:pt x="15776" y="19879"/>
                    </a:cubicBezTo>
                    <a:cubicBezTo>
                      <a:pt x="17175" y="22875"/>
                      <a:pt x="20251" y="27057"/>
                      <a:pt x="21702" y="27057"/>
                    </a:cubicBezTo>
                    <a:cubicBezTo>
                      <a:pt x="21826" y="27057"/>
                      <a:pt x="21939" y="27026"/>
                      <a:pt x="22037" y="26961"/>
                    </a:cubicBezTo>
                    <a:cubicBezTo>
                      <a:pt x="23678" y="25411"/>
                      <a:pt x="19393" y="21429"/>
                      <a:pt x="18177" y="18299"/>
                    </a:cubicBezTo>
                    <a:lnTo>
                      <a:pt x="18177" y="18299"/>
                    </a:lnTo>
                    <a:cubicBezTo>
                      <a:pt x="20381" y="19965"/>
                      <a:pt x="24271" y="22711"/>
                      <a:pt x="26111" y="22711"/>
                    </a:cubicBezTo>
                    <a:cubicBezTo>
                      <a:pt x="26453" y="22711"/>
                      <a:pt x="26724" y="22616"/>
                      <a:pt x="26900" y="22402"/>
                    </a:cubicBezTo>
                    <a:cubicBezTo>
                      <a:pt x="27508" y="21460"/>
                      <a:pt x="26596" y="20274"/>
                      <a:pt x="25776" y="19575"/>
                    </a:cubicBezTo>
                    <a:cubicBezTo>
                      <a:pt x="23678" y="17751"/>
                      <a:pt x="21429" y="17296"/>
                      <a:pt x="19089" y="15806"/>
                    </a:cubicBezTo>
                    <a:cubicBezTo>
                      <a:pt x="22128" y="15016"/>
                      <a:pt x="24134" y="14742"/>
                      <a:pt x="26080" y="14286"/>
                    </a:cubicBezTo>
                    <a:cubicBezTo>
                      <a:pt x="26657" y="14134"/>
                      <a:pt x="27295" y="13982"/>
                      <a:pt x="27691" y="13557"/>
                    </a:cubicBezTo>
                    <a:cubicBezTo>
                      <a:pt x="28116" y="13131"/>
                      <a:pt x="28299" y="12432"/>
                      <a:pt x="27934" y="11916"/>
                    </a:cubicBezTo>
                    <a:cubicBezTo>
                      <a:pt x="27630" y="11581"/>
                      <a:pt x="27144" y="11460"/>
                      <a:pt x="26688" y="11429"/>
                    </a:cubicBezTo>
                    <a:cubicBezTo>
                      <a:pt x="26546" y="11410"/>
                      <a:pt x="26395" y="11401"/>
                      <a:pt x="26237" y="11401"/>
                    </a:cubicBezTo>
                    <a:cubicBezTo>
                      <a:pt x="24153" y="11401"/>
                      <a:pt x="20738" y="12960"/>
                      <a:pt x="18845" y="13101"/>
                    </a:cubicBezTo>
                    <a:cubicBezTo>
                      <a:pt x="21064" y="12159"/>
                      <a:pt x="23466" y="9484"/>
                      <a:pt x="25320" y="7964"/>
                    </a:cubicBezTo>
                    <a:cubicBezTo>
                      <a:pt x="25928" y="7478"/>
                      <a:pt x="26870" y="5684"/>
                      <a:pt x="26171" y="5320"/>
                    </a:cubicBezTo>
                    <a:cubicBezTo>
                      <a:pt x="25951" y="5128"/>
                      <a:pt x="25694" y="5042"/>
                      <a:pt x="25406" y="5042"/>
                    </a:cubicBezTo>
                    <a:cubicBezTo>
                      <a:pt x="23497" y="5042"/>
                      <a:pt x="20224" y="8793"/>
                      <a:pt x="17478" y="10457"/>
                    </a:cubicBezTo>
                    <a:cubicBezTo>
                      <a:pt x="19727" y="6444"/>
                      <a:pt x="22432" y="2766"/>
                      <a:pt x="20639" y="1885"/>
                    </a:cubicBezTo>
                    <a:cubicBezTo>
                      <a:pt x="20417" y="1760"/>
                      <a:pt x="20195" y="1702"/>
                      <a:pt x="19974" y="1702"/>
                    </a:cubicBezTo>
                    <a:cubicBezTo>
                      <a:pt x="17983" y="1702"/>
                      <a:pt x="16052" y="6399"/>
                      <a:pt x="14712" y="9545"/>
                    </a:cubicBezTo>
                    <a:cubicBezTo>
                      <a:pt x="14985" y="6201"/>
                      <a:pt x="15532" y="0"/>
                      <a:pt x="127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6" name="Google Shape;4616;p28"/>
              <p:cNvSpPr/>
              <p:nvPr/>
            </p:nvSpPr>
            <p:spPr>
              <a:xfrm>
                <a:off x="6553575" y="2222200"/>
                <a:ext cx="196850" cy="185925"/>
              </a:xfrm>
              <a:custGeom>
                <a:avLst/>
                <a:gdLst/>
                <a:ahLst/>
                <a:cxnLst/>
                <a:rect l="l" t="t" r="r" b="b"/>
                <a:pathLst>
                  <a:path w="7874" h="7437" extrusionOk="0">
                    <a:moveTo>
                      <a:pt x="4469" y="1"/>
                    </a:moveTo>
                    <a:cubicBezTo>
                      <a:pt x="3891" y="1"/>
                      <a:pt x="3283" y="183"/>
                      <a:pt x="2828" y="457"/>
                    </a:cubicBezTo>
                    <a:cubicBezTo>
                      <a:pt x="2828" y="457"/>
                      <a:pt x="2797" y="487"/>
                      <a:pt x="2736" y="487"/>
                    </a:cubicBezTo>
                    <a:cubicBezTo>
                      <a:pt x="2697" y="483"/>
                      <a:pt x="2658" y="481"/>
                      <a:pt x="2619" y="481"/>
                    </a:cubicBezTo>
                    <a:cubicBezTo>
                      <a:pt x="2355" y="481"/>
                      <a:pt x="2101" y="568"/>
                      <a:pt x="1916" y="700"/>
                    </a:cubicBezTo>
                    <a:cubicBezTo>
                      <a:pt x="1" y="1977"/>
                      <a:pt x="61" y="4591"/>
                      <a:pt x="1520" y="6232"/>
                    </a:cubicBezTo>
                    <a:cubicBezTo>
                      <a:pt x="2246" y="7034"/>
                      <a:pt x="3260" y="7436"/>
                      <a:pt x="4246" y="7436"/>
                    </a:cubicBezTo>
                    <a:cubicBezTo>
                      <a:pt x="5615" y="7436"/>
                      <a:pt x="6932" y="6662"/>
                      <a:pt x="7356" y="5107"/>
                    </a:cubicBezTo>
                    <a:cubicBezTo>
                      <a:pt x="7873" y="3010"/>
                      <a:pt x="7083" y="1"/>
                      <a:pt x="4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7" name="Google Shape;4617;p28"/>
              <p:cNvSpPr/>
              <p:nvPr/>
            </p:nvSpPr>
            <p:spPr>
              <a:xfrm>
                <a:off x="6710475" y="2419950"/>
                <a:ext cx="96300" cy="130875"/>
              </a:xfrm>
              <a:custGeom>
                <a:avLst/>
                <a:gdLst/>
                <a:ahLst/>
                <a:cxnLst/>
                <a:rect l="l" t="t" r="r" b="b"/>
                <a:pathLst>
                  <a:path w="3852" h="5235" extrusionOk="0">
                    <a:moveTo>
                      <a:pt x="438" y="1"/>
                    </a:moveTo>
                    <a:cubicBezTo>
                      <a:pt x="211" y="1"/>
                      <a:pt x="0" y="218"/>
                      <a:pt x="169" y="450"/>
                    </a:cubicBezTo>
                    <a:cubicBezTo>
                      <a:pt x="716" y="1240"/>
                      <a:pt x="1263" y="2091"/>
                      <a:pt x="1780" y="2912"/>
                    </a:cubicBezTo>
                    <a:cubicBezTo>
                      <a:pt x="2266" y="3672"/>
                      <a:pt x="2691" y="4492"/>
                      <a:pt x="3299" y="5161"/>
                    </a:cubicBezTo>
                    <a:cubicBezTo>
                      <a:pt x="3350" y="5212"/>
                      <a:pt x="3418" y="5234"/>
                      <a:pt x="3487" y="5234"/>
                    </a:cubicBezTo>
                    <a:cubicBezTo>
                      <a:pt x="3664" y="5234"/>
                      <a:pt x="3851" y="5085"/>
                      <a:pt x="3786" y="4887"/>
                    </a:cubicBezTo>
                    <a:cubicBezTo>
                      <a:pt x="3178" y="3185"/>
                      <a:pt x="1780" y="1605"/>
                      <a:pt x="716" y="146"/>
                    </a:cubicBezTo>
                    <a:cubicBezTo>
                      <a:pt x="641" y="43"/>
                      <a:pt x="538" y="1"/>
                      <a:pt x="4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8" name="Google Shape;4618;p28"/>
              <p:cNvSpPr/>
              <p:nvPr/>
            </p:nvSpPr>
            <p:spPr>
              <a:xfrm>
                <a:off x="6745475" y="2358750"/>
                <a:ext cx="168700" cy="84875"/>
              </a:xfrm>
              <a:custGeom>
                <a:avLst/>
                <a:gdLst/>
                <a:ahLst/>
                <a:cxnLst/>
                <a:rect l="l" t="t" r="r" b="b"/>
                <a:pathLst>
                  <a:path w="6748" h="3395" extrusionOk="0">
                    <a:moveTo>
                      <a:pt x="180" y="0"/>
                    </a:moveTo>
                    <a:cubicBezTo>
                      <a:pt x="59" y="0"/>
                      <a:pt x="1" y="202"/>
                      <a:pt x="136" y="284"/>
                    </a:cubicBezTo>
                    <a:cubicBezTo>
                      <a:pt x="1261" y="800"/>
                      <a:pt x="2416" y="1347"/>
                      <a:pt x="3510" y="1925"/>
                    </a:cubicBezTo>
                    <a:cubicBezTo>
                      <a:pt x="4483" y="2411"/>
                      <a:pt x="5456" y="3080"/>
                      <a:pt x="6519" y="3384"/>
                    </a:cubicBezTo>
                    <a:cubicBezTo>
                      <a:pt x="6534" y="3391"/>
                      <a:pt x="6549" y="3395"/>
                      <a:pt x="6563" y="3395"/>
                    </a:cubicBezTo>
                    <a:cubicBezTo>
                      <a:pt x="6667" y="3395"/>
                      <a:pt x="6748" y="3221"/>
                      <a:pt x="6641" y="3141"/>
                    </a:cubicBezTo>
                    <a:cubicBezTo>
                      <a:pt x="5820" y="2290"/>
                      <a:pt x="4605" y="1834"/>
                      <a:pt x="3571" y="1347"/>
                    </a:cubicBezTo>
                    <a:cubicBezTo>
                      <a:pt x="2477" y="861"/>
                      <a:pt x="1383" y="405"/>
                      <a:pt x="228" y="10"/>
                    </a:cubicBezTo>
                    <a:cubicBezTo>
                      <a:pt x="211" y="3"/>
                      <a:pt x="195" y="0"/>
                      <a:pt x="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9" name="Google Shape;4619;p28"/>
              <p:cNvSpPr/>
              <p:nvPr/>
            </p:nvSpPr>
            <p:spPr>
              <a:xfrm>
                <a:off x="6758000" y="2262475"/>
                <a:ext cx="189225" cy="41825"/>
              </a:xfrm>
              <a:custGeom>
                <a:avLst/>
                <a:gdLst/>
                <a:ahLst/>
                <a:cxnLst/>
                <a:rect l="l" t="t" r="r" b="b"/>
                <a:pathLst>
                  <a:path w="7569" h="1673" extrusionOk="0">
                    <a:moveTo>
                      <a:pt x="7265" y="1"/>
                    </a:moveTo>
                    <a:cubicBezTo>
                      <a:pt x="6231" y="62"/>
                      <a:pt x="5259" y="457"/>
                      <a:pt x="4225" y="669"/>
                    </a:cubicBezTo>
                    <a:cubicBezTo>
                      <a:pt x="2918" y="943"/>
                      <a:pt x="1611" y="1125"/>
                      <a:pt x="274" y="1247"/>
                    </a:cubicBezTo>
                    <a:cubicBezTo>
                      <a:pt x="0" y="1247"/>
                      <a:pt x="0" y="1673"/>
                      <a:pt x="274" y="1673"/>
                    </a:cubicBezTo>
                    <a:cubicBezTo>
                      <a:pt x="2523" y="1551"/>
                      <a:pt x="5319" y="1429"/>
                      <a:pt x="7386" y="457"/>
                    </a:cubicBezTo>
                    <a:cubicBezTo>
                      <a:pt x="7569" y="335"/>
                      <a:pt x="7477" y="1"/>
                      <a:pt x="7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0" name="Google Shape;4620;p28"/>
              <p:cNvSpPr/>
              <p:nvPr/>
            </p:nvSpPr>
            <p:spPr>
              <a:xfrm>
                <a:off x="6751575" y="2134750"/>
                <a:ext cx="136125" cy="104900"/>
              </a:xfrm>
              <a:custGeom>
                <a:avLst/>
                <a:gdLst/>
                <a:ahLst/>
                <a:cxnLst/>
                <a:rect l="l" t="t" r="r" b="b"/>
                <a:pathLst>
                  <a:path w="5445" h="4196" extrusionOk="0">
                    <a:moveTo>
                      <a:pt x="5156" y="0"/>
                    </a:moveTo>
                    <a:cubicBezTo>
                      <a:pt x="5144" y="0"/>
                      <a:pt x="5132" y="1"/>
                      <a:pt x="5120" y="3"/>
                    </a:cubicBezTo>
                    <a:cubicBezTo>
                      <a:pt x="4178" y="307"/>
                      <a:pt x="3266" y="1067"/>
                      <a:pt x="2506" y="1675"/>
                    </a:cubicBezTo>
                    <a:cubicBezTo>
                      <a:pt x="1655" y="2313"/>
                      <a:pt x="895" y="3012"/>
                      <a:pt x="136" y="3772"/>
                    </a:cubicBezTo>
                    <a:cubicBezTo>
                      <a:pt x="0" y="3976"/>
                      <a:pt x="133" y="4196"/>
                      <a:pt x="310" y="4196"/>
                    </a:cubicBezTo>
                    <a:cubicBezTo>
                      <a:pt x="371" y="4196"/>
                      <a:pt x="438" y="4169"/>
                      <a:pt x="500" y="4107"/>
                    </a:cubicBezTo>
                    <a:cubicBezTo>
                      <a:pt x="1291" y="3347"/>
                      <a:pt x="2172" y="2587"/>
                      <a:pt x="3023" y="1949"/>
                    </a:cubicBezTo>
                    <a:cubicBezTo>
                      <a:pt x="3753" y="1402"/>
                      <a:pt x="4665" y="1006"/>
                      <a:pt x="5303" y="338"/>
                    </a:cubicBezTo>
                    <a:cubicBezTo>
                      <a:pt x="5445" y="196"/>
                      <a:pt x="5321" y="0"/>
                      <a:pt x="51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1" name="Google Shape;4621;p28"/>
              <p:cNvSpPr/>
              <p:nvPr/>
            </p:nvSpPr>
            <p:spPr>
              <a:xfrm>
                <a:off x="6695275" y="2062750"/>
                <a:ext cx="72025" cy="133875"/>
              </a:xfrm>
              <a:custGeom>
                <a:avLst/>
                <a:gdLst/>
                <a:ahLst/>
                <a:cxnLst/>
                <a:rect l="l" t="t" r="r" b="b"/>
                <a:pathLst>
                  <a:path w="2881" h="5355" extrusionOk="0">
                    <a:moveTo>
                      <a:pt x="2726" y="1"/>
                    </a:moveTo>
                    <a:cubicBezTo>
                      <a:pt x="2675" y="1"/>
                      <a:pt x="2624" y="28"/>
                      <a:pt x="2600" y="87"/>
                    </a:cubicBezTo>
                    <a:cubicBezTo>
                      <a:pt x="1567" y="1546"/>
                      <a:pt x="929" y="3430"/>
                      <a:pt x="108" y="5011"/>
                    </a:cubicBezTo>
                    <a:cubicBezTo>
                      <a:pt x="0" y="5183"/>
                      <a:pt x="167" y="5355"/>
                      <a:pt x="327" y="5355"/>
                    </a:cubicBezTo>
                    <a:cubicBezTo>
                      <a:pt x="393" y="5355"/>
                      <a:pt x="459" y="5325"/>
                      <a:pt x="503" y="5254"/>
                    </a:cubicBezTo>
                    <a:cubicBezTo>
                      <a:pt x="1293" y="3613"/>
                      <a:pt x="2327" y="1941"/>
                      <a:pt x="2843" y="178"/>
                    </a:cubicBezTo>
                    <a:cubicBezTo>
                      <a:pt x="2881" y="67"/>
                      <a:pt x="2804" y="1"/>
                      <a:pt x="27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2" name="Google Shape;4622;p28"/>
              <p:cNvSpPr/>
              <p:nvPr/>
            </p:nvSpPr>
            <p:spPr>
              <a:xfrm>
                <a:off x="6613600" y="2024300"/>
                <a:ext cx="28900" cy="177700"/>
              </a:xfrm>
              <a:custGeom>
                <a:avLst/>
                <a:gdLst/>
                <a:ahLst/>
                <a:cxnLst/>
                <a:rect l="l" t="t" r="r" b="b"/>
                <a:pathLst>
                  <a:path w="1156" h="7108" extrusionOk="0">
                    <a:moveTo>
                      <a:pt x="498" y="1"/>
                    </a:moveTo>
                    <a:cubicBezTo>
                      <a:pt x="382" y="1"/>
                      <a:pt x="262" y="98"/>
                      <a:pt x="244" y="257"/>
                    </a:cubicBezTo>
                    <a:cubicBezTo>
                      <a:pt x="1" y="2385"/>
                      <a:pt x="396" y="4725"/>
                      <a:pt x="518" y="6883"/>
                    </a:cubicBezTo>
                    <a:cubicBezTo>
                      <a:pt x="547" y="7032"/>
                      <a:pt x="686" y="7108"/>
                      <a:pt x="816" y="7108"/>
                    </a:cubicBezTo>
                    <a:cubicBezTo>
                      <a:pt x="953" y="7108"/>
                      <a:pt x="1080" y="7024"/>
                      <a:pt x="1065" y="6853"/>
                    </a:cubicBezTo>
                    <a:cubicBezTo>
                      <a:pt x="1004" y="4695"/>
                      <a:pt x="1156" y="2294"/>
                      <a:pt x="700" y="166"/>
                    </a:cubicBezTo>
                    <a:cubicBezTo>
                      <a:pt x="662" y="51"/>
                      <a:pt x="581" y="1"/>
                      <a:pt x="4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3" name="Google Shape;4623;p28"/>
              <p:cNvSpPr/>
              <p:nvPr/>
            </p:nvSpPr>
            <p:spPr>
              <a:xfrm>
                <a:off x="6444125" y="2086225"/>
                <a:ext cx="125700" cy="141750"/>
              </a:xfrm>
              <a:custGeom>
                <a:avLst/>
                <a:gdLst/>
                <a:ahLst/>
                <a:cxnLst/>
                <a:rect l="l" t="t" r="r" b="b"/>
                <a:pathLst>
                  <a:path w="5028" h="5670" extrusionOk="0">
                    <a:moveTo>
                      <a:pt x="317" y="0"/>
                    </a:moveTo>
                    <a:cubicBezTo>
                      <a:pt x="130" y="0"/>
                      <a:pt x="1" y="228"/>
                      <a:pt x="154" y="425"/>
                    </a:cubicBezTo>
                    <a:cubicBezTo>
                      <a:pt x="944" y="1336"/>
                      <a:pt x="1704" y="2248"/>
                      <a:pt x="2494" y="3191"/>
                    </a:cubicBezTo>
                    <a:cubicBezTo>
                      <a:pt x="3163" y="4011"/>
                      <a:pt x="3832" y="4984"/>
                      <a:pt x="4652" y="5622"/>
                    </a:cubicBezTo>
                    <a:cubicBezTo>
                      <a:pt x="4692" y="5655"/>
                      <a:pt x="4733" y="5670"/>
                      <a:pt x="4772" y="5670"/>
                    </a:cubicBezTo>
                    <a:cubicBezTo>
                      <a:pt x="4913" y="5670"/>
                      <a:pt x="5028" y="5485"/>
                      <a:pt x="4956" y="5318"/>
                    </a:cubicBezTo>
                    <a:cubicBezTo>
                      <a:pt x="4470" y="4376"/>
                      <a:pt x="3588" y="3616"/>
                      <a:pt x="2920" y="2826"/>
                    </a:cubicBezTo>
                    <a:cubicBezTo>
                      <a:pt x="2099" y="1914"/>
                      <a:pt x="1339" y="1002"/>
                      <a:pt x="549" y="121"/>
                    </a:cubicBezTo>
                    <a:cubicBezTo>
                      <a:pt x="472" y="35"/>
                      <a:pt x="390" y="0"/>
                      <a:pt x="3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4" name="Google Shape;4624;p28"/>
              <p:cNvSpPr/>
              <p:nvPr/>
            </p:nvSpPr>
            <p:spPr>
              <a:xfrm>
                <a:off x="6363325" y="2288925"/>
                <a:ext cx="147725" cy="21525"/>
              </a:xfrm>
              <a:custGeom>
                <a:avLst/>
                <a:gdLst/>
                <a:ahLst/>
                <a:cxnLst/>
                <a:rect l="l" t="t" r="r" b="b"/>
                <a:pathLst>
                  <a:path w="5909" h="861" extrusionOk="0">
                    <a:moveTo>
                      <a:pt x="296" y="0"/>
                    </a:moveTo>
                    <a:cubicBezTo>
                      <a:pt x="88" y="0"/>
                      <a:pt x="1" y="343"/>
                      <a:pt x="255" y="371"/>
                    </a:cubicBezTo>
                    <a:cubicBezTo>
                      <a:pt x="1406" y="602"/>
                      <a:pt x="2731" y="861"/>
                      <a:pt x="4010" y="861"/>
                    </a:cubicBezTo>
                    <a:cubicBezTo>
                      <a:pt x="4588" y="861"/>
                      <a:pt x="5156" y="808"/>
                      <a:pt x="5696" y="675"/>
                    </a:cubicBezTo>
                    <a:cubicBezTo>
                      <a:pt x="5909" y="645"/>
                      <a:pt x="5848" y="341"/>
                      <a:pt x="5635" y="341"/>
                    </a:cubicBezTo>
                    <a:cubicBezTo>
                      <a:pt x="3902" y="98"/>
                      <a:pt x="2139" y="311"/>
                      <a:pt x="346" y="7"/>
                    </a:cubicBezTo>
                    <a:cubicBezTo>
                      <a:pt x="329" y="2"/>
                      <a:pt x="312" y="0"/>
                      <a:pt x="2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5" name="Google Shape;4625;p28"/>
              <p:cNvSpPr/>
              <p:nvPr/>
            </p:nvSpPr>
            <p:spPr>
              <a:xfrm>
                <a:off x="6386375" y="2390150"/>
                <a:ext cx="139125" cy="53825"/>
              </a:xfrm>
              <a:custGeom>
                <a:avLst/>
                <a:gdLst/>
                <a:ahLst/>
                <a:cxnLst/>
                <a:rect l="l" t="t" r="r" b="b"/>
                <a:pathLst>
                  <a:path w="5565" h="2153" extrusionOk="0">
                    <a:moveTo>
                      <a:pt x="5230" y="0"/>
                    </a:moveTo>
                    <a:cubicBezTo>
                      <a:pt x="3558" y="0"/>
                      <a:pt x="1673" y="973"/>
                      <a:pt x="184" y="1733"/>
                    </a:cubicBezTo>
                    <a:cubicBezTo>
                      <a:pt x="1" y="1864"/>
                      <a:pt x="133" y="2152"/>
                      <a:pt x="348" y="2152"/>
                    </a:cubicBezTo>
                    <a:cubicBezTo>
                      <a:pt x="383" y="2152"/>
                      <a:pt x="420" y="2145"/>
                      <a:pt x="458" y="2128"/>
                    </a:cubicBezTo>
                    <a:cubicBezTo>
                      <a:pt x="1339" y="1763"/>
                      <a:pt x="2221" y="1429"/>
                      <a:pt x="3132" y="1125"/>
                    </a:cubicBezTo>
                    <a:cubicBezTo>
                      <a:pt x="3862" y="882"/>
                      <a:pt x="4652" y="760"/>
                      <a:pt x="5321" y="456"/>
                    </a:cubicBezTo>
                    <a:cubicBezTo>
                      <a:pt x="5564" y="365"/>
                      <a:pt x="5442" y="0"/>
                      <a:pt x="52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6" name="Google Shape;4626;p28"/>
              <p:cNvSpPr/>
              <p:nvPr/>
            </p:nvSpPr>
            <p:spPr>
              <a:xfrm>
                <a:off x="6493800" y="2438825"/>
                <a:ext cx="84775" cy="104000"/>
              </a:xfrm>
              <a:custGeom>
                <a:avLst/>
                <a:gdLst/>
                <a:ahLst/>
                <a:cxnLst/>
                <a:rect l="l" t="t" r="r" b="b"/>
                <a:pathLst>
                  <a:path w="3391" h="4160" extrusionOk="0">
                    <a:moveTo>
                      <a:pt x="3019" y="0"/>
                    </a:moveTo>
                    <a:cubicBezTo>
                      <a:pt x="2962" y="0"/>
                      <a:pt x="2902" y="18"/>
                      <a:pt x="2848" y="59"/>
                    </a:cubicBezTo>
                    <a:cubicBezTo>
                      <a:pt x="2331" y="576"/>
                      <a:pt x="1905" y="1245"/>
                      <a:pt x="1480" y="1853"/>
                    </a:cubicBezTo>
                    <a:cubicBezTo>
                      <a:pt x="993" y="2552"/>
                      <a:pt x="538" y="3190"/>
                      <a:pt x="112" y="3920"/>
                    </a:cubicBezTo>
                    <a:cubicBezTo>
                      <a:pt x="0" y="4031"/>
                      <a:pt x="102" y="4159"/>
                      <a:pt x="212" y="4159"/>
                    </a:cubicBezTo>
                    <a:cubicBezTo>
                      <a:pt x="252" y="4159"/>
                      <a:pt x="292" y="4142"/>
                      <a:pt x="325" y="4102"/>
                    </a:cubicBezTo>
                    <a:cubicBezTo>
                      <a:pt x="872" y="3494"/>
                      <a:pt x="1389" y="2856"/>
                      <a:pt x="1905" y="2248"/>
                    </a:cubicBezTo>
                    <a:cubicBezTo>
                      <a:pt x="2361" y="1670"/>
                      <a:pt x="2939" y="1093"/>
                      <a:pt x="3273" y="424"/>
                    </a:cubicBezTo>
                    <a:cubicBezTo>
                      <a:pt x="3391" y="212"/>
                      <a:pt x="3217" y="0"/>
                      <a:pt x="30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7" name="Google Shape;4627;p28"/>
              <p:cNvSpPr/>
              <p:nvPr/>
            </p:nvSpPr>
            <p:spPr>
              <a:xfrm>
                <a:off x="6625425" y="2463125"/>
                <a:ext cx="34575" cy="119675"/>
              </a:xfrm>
              <a:custGeom>
                <a:avLst/>
                <a:gdLst/>
                <a:ahLst/>
                <a:cxnLst/>
                <a:rect l="l" t="t" r="r" b="b"/>
                <a:pathLst>
                  <a:path w="1383" h="4787" extrusionOk="0">
                    <a:moveTo>
                      <a:pt x="1116" y="0"/>
                    </a:moveTo>
                    <a:cubicBezTo>
                      <a:pt x="1059" y="0"/>
                      <a:pt x="1008" y="27"/>
                      <a:pt x="987" y="90"/>
                    </a:cubicBezTo>
                    <a:cubicBezTo>
                      <a:pt x="683" y="698"/>
                      <a:pt x="592" y="1458"/>
                      <a:pt x="470" y="2157"/>
                    </a:cubicBezTo>
                    <a:cubicBezTo>
                      <a:pt x="318" y="2948"/>
                      <a:pt x="166" y="3707"/>
                      <a:pt x="75" y="4498"/>
                    </a:cubicBezTo>
                    <a:cubicBezTo>
                      <a:pt x="1" y="4665"/>
                      <a:pt x="142" y="4787"/>
                      <a:pt x="277" y="4787"/>
                    </a:cubicBezTo>
                    <a:cubicBezTo>
                      <a:pt x="363" y="4787"/>
                      <a:pt x="447" y="4737"/>
                      <a:pt x="470" y="4619"/>
                    </a:cubicBezTo>
                    <a:cubicBezTo>
                      <a:pt x="683" y="3859"/>
                      <a:pt x="865" y="3069"/>
                      <a:pt x="1017" y="2309"/>
                    </a:cubicBezTo>
                    <a:cubicBezTo>
                      <a:pt x="1169" y="1610"/>
                      <a:pt x="1382" y="941"/>
                      <a:pt x="1352" y="212"/>
                    </a:cubicBezTo>
                    <a:cubicBezTo>
                      <a:pt x="1352" y="93"/>
                      <a:pt x="1223" y="0"/>
                      <a:pt x="11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8" name="Google Shape;4628;p28"/>
              <p:cNvSpPr/>
              <p:nvPr/>
            </p:nvSpPr>
            <p:spPr>
              <a:xfrm>
                <a:off x="6616650" y="2282250"/>
                <a:ext cx="30425" cy="22800"/>
              </a:xfrm>
              <a:custGeom>
                <a:avLst/>
                <a:gdLst/>
                <a:ahLst/>
                <a:cxnLst/>
                <a:rect l="l" t="t" r="r" b="b"/>
                <a:pathLst>
                  <a:path w="1217" h="912" extrusionOk="0">
                    <a:moveTo>
                      <a:pt x="608" y="0"/>
                    </a:moveTo>
                    <a:cubicBezTo>
                      <a:pt x="1" y="0"/>
                      <a:pt x="1" y="912"/>
                      <a:pt x="608" y="912"/>
                    </a:cubicBezTo>
                    <a:cubicBezTo>
                      <a:pt x="1216" y="912"/>
                      <a:pt x="1216" y="0"/>
                      <a:pt x="608"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9" name="Google Shape;4629;p28"/>
              <p:cNvSpPr/>
              <p:nvPr/>
            </p:nvSpPr>
            <p:spPr>
              <a:xfrm>
                <a:off x="6670600" y="2289850"/>
                <a:ext cx="30425" cy="23575"/>
              </a:xfrm>
              <a:custGeom>
                <a:avLst/>
                <a:gdLst/>
                <a:ahLst/>
                <a:cxnLst/>
                <a:rect l="l" t="t" r="r" b="b"/>
                <a:pathLst>
                  <a:path w="1217" h="943" extrusionOk="0">
                    <a:moveTo>
                      <a:pt x="609" y="0"/>
                    </a:moveTo>
                    <a:cubicBezTo>
                      <a:pt x="1" y="0"/>
                      <a:pt x="1" y="942"/>
                      <a:pt x="609" y="942"/>
                    </a:cubicBezTo>
                    <a:cubicBezTo>
                      <a:pt x="1216" y="942"/>
                      <a:pt x="1216" y="0"/>
                      <a:pt x="609"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0" name="Google Shape;4630;p28"/>
              <p:cNvSpPr/>
              <p:nvPr/>
            </p:nvSpPr>
            <p:spPr>
              <a:xfrm>
                <a:off x="6627300" y="2358225"/>
                <a:ext cx="35725" cy="28150"/>
              </a:xfrm>
              <a:custGeom>
                <a:avLst/>
                <a:gdLst/>
                <a:ahLst/>
                <a:cxnLst/>
                <a:rect l="l" t="t" r="r" b="b"/>
                <a:pathLst>
                  <a:path w="1429" h="1126" extrusionOk="0">
                    <a:moveTo>
                      <a:pt x="699" y="1"/>
                    </a:moveTo>
                    <a:cubicBezTo>
                      <a:pt x="0" y="1"/>
                      <a:pt x="0" y="1125"/>
                      <a:pt x="699" y="1125"/>
                    </a:cubicBezTo>
                    <a:cubicBezTo>
                      <a:pt x="1429" y="1125"/>
                      <a:pt x="1429" y="1"/>
                      <a:pt x="699"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1" name="Google Shape;4631;p28"/>
              <p:cNvSpPr/>
              <p:nvPr/>
            </p:nvSpPr>
            <p:spPr>
              <a:xfrm>
                <a:off x="6583225" y="2308825"/>
                <a:ext cx="33225" cy="24475"/>
              </a:xfrm>
              <a:custGeom>
                <a:avLst/>
                <a:gdLst/>
                <a:ahLst/>
                <a:cxnLst/>
                <a:rect l="l" t="t" r="r" b="b"/>
                <a:pathLst>
                  <a:path w="1329" h="979" extrusionOk="0">
                    <a:moveTo>
                      <a:pt x="725" y="0"/>
                    </a:moveTo>
                    <a:cubicBezTo>
                      <a:pt x="717" y="0"/>
                      <a:pt x="708" y="0"/>
                      <a:pt x="699" y="1"/>
                    </a:cubicBezTo>
                    <a:lnTo>
                      <a:pt x="638" y="1"/>
                    </a:lnTo>
                    <a:cubicBezTo>
                      <a:pt x="0" y="62"/>
                      <a:pt x="0" y="913"/>
                      <a:pt x="638" y="974"/>
                    </a:cubicBezTo>
                    <a:lnTo>
                      <a:pt x="699" y="974"/>
                    </a:lnTo>
                    <a:cubicBezTo>
                      <a:pt x="725" y="977"/>
                      <a:pt x="749" y="979"/>
                      <a:pt x="773" y="979"/>
                    </a:cubicBezTo>
                    <a:cubicBezTo>
                      <a:pt x="1328" y="979"/>
                      <a:pt x="1313" y="0"/>
                      <a:pt x="725"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2" name="Google Shape;4632;p28"/>
              <p:cNvSpPr/>
              <p:nvPr/>
            </p:nvSpPr>
            <p:spPr>
              <a:xfrm>
                <a:off x="6624250" y="2317950"/>
                <a:ext cx="20550" cy="16750"/>
              </a:xfrm>
              <a:custGeom>
                <a:avLst/>
                <a:gdLst/>
                <a:ahLst/>
                <a:cxnLst/>
                <a:rect l="l" t="t" r="r" b="b"/>
                <a:pathLst>
                  <a:path w="822" h="670" extrusionOk="0">
                    <a:moveTo>
                      <a:pt x="426" y="1"/>
                    </a:moveTo>
                    <a:cubicBezTo>
                      <a:pt x="1" y="1"/>
                      <a:pt x="1" y="669"/>
                      <a:pt x="426" y="669"/>
                    </a:cubicBezTo>
                    <a:cubicBezTo>
                      <a:pt x="821" y="669"/>
                      <a:pt x="821" y="1"/>
                      <a:pt x="426"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3" name="Google Shape;4633;p28"/>
              <p:cNvSpPr/>
              <p:nvPr/>
            </p:nvSpPr>
            <p:spPr>
              <a:xfrm>
                <a:off x="6666800" y="2346075"/>
                <a:ext cx="22075" cy="15975"/>
              </a:xfrm>
              <a:custGeom>
                <a:avLst/>
                <a:gdLst/>
                <a:ahLst/>
                <a:cxnLst/>
                <a:rect l="l" t="t" r="r" b="b"/>
                <a:pathLst>
                  <a:path w="883" h="639" extrusionOk="0">
                    <a:moveTo>
                      <a:pt x="457" y="0"/>
                    </a:moveTo>
                    <a:cubicBezTo>
                      <a:pt x="1" y="0"/>
                      <a:pt x="1" y="639"/>
                      <a:pt x="457" y="639"/>
                    </a:cubicBezTo>
                    <a:cubicBezTo>
                      <a:pt x="882" y="639"/>
                      <a:pt x="882" y="0"/>
                      <a:pt x="457"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4" name="Google Shape;4634;p28"/>
              <p:cNvSpPr/>
              <p:nvPr/>
            </p:nvSpPr>
            <p:spPr>
              <a:xfrm>
                <a:off x="6656175" y="2239675"/>
                <a:ext cx="26600" cy="20550"/>
              </a:xfrm>
              <a:custGeom>
                <a:avLst/>
                <a:gdLst/>
                <a:ahLst/>
                <a:cxnLst/>
                <a:rect l="l" t="t" r="r" b="b"/>
                <a:pathLst>
                  <a:path w="1064" h="822" extrusionOk="0">
                    <a:moveTo>
                      <a:pt x="547" y="1"/>
                    </a:moveTo>
                    <a:cubicBezTo>
                      <a:pt x="0" y="1"/>
                      <a:pt x="0" y="822"/>
                      <a:pt x="547" y="822"/>
                    </a:cubicBezTo>
                    <a:cubicBezTo>
                      <a:pt x="1064" y="822"/>
                      <a:pt x="1064" y="1"/>
                      <a:pt x="547"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5" name="Google Shape;4635;p28"/>
              <p:cNvSpPr/>
              <p:nvPr/>
            </p:nvSpPr>
            <p:spPr>
              <a:xfrm>
                <a:off x="6609050" y="2246675"/>
                <a:ext cx="19025" cy="17950"/>
              </a:xfrm>
              <a:custGeom>
                <a:avLst/>
                <a:gdLst/>
                <a:ahLst/>
                <a:cxnLst/>
                <a:rect l="l" t="t" r="r" b="b"/>
                <a:pathLst>
                  <a:path w="761" h="718" extrusionOk="0">
                    <a:moveTo>
                      <a:pt x="358" y="1"/>
                    </a:moveTo>
                    <a:cubicBezTo>
                      <a:pt x="172" y="1"/>
                      <a:pt x="1" y="130"/>
                      <a:pt x="1" y="359"/>
                    </a:cubicBezTo>
                    <a:cubicBezTo>
                      <a:pt x="1" y="588"/>
                      <a:pt x="172" y="717"/>
                      <a:pt x="358" y="717"/>
                    </a:cubicBezTo>
                    <a:cubicBezTo>
                      <a:pt x="443" y="717"/>
                      <a:pt x="532" y="690"/>
                      <a:pt x="609" y="633"/>
                    </a:cubicBezTo>
                    <a:cubicBezTo>
                      <a:pt x="760" y="481"/>
                      <a:pt x="760" y="238"/>
                      <a:pt x="639" y="116"/>
                    </a:cubicBezTo>
                    <a:cubicBezTo>
                      <a:pt x="639" y="116"/>
                      <a:pt x="609" y="116"/>
                      <a:pt x="609" y="86"/>
                    </a:cubicBezTo>
                    <a:cubicBezTo>
                      <a:pt x="532" y="28"/>
                      <a:pt x="443" y="1"/>
                      <a:pt x="358"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6" name="Google Shape;4636;p28"/>
              <p:cNvSpPr/>
              <p:nvPr/>
            </p:nvSpPr>
            <p:spPr>
              <a:xfrm>
                <a:off x="6685800" y="2263250"/>
                <a:ext cx="22825" cy="18250"/>
              </a:xfrm>
              <a:custGeom>
                <a:avLst/>
                <a:gdLst/>
                <a:ahLst/>
                <a:cxnLst/>
                <a:rect l="l" t="t" r="r" b="b"/>
                <a:pathLst>
                  <a:path w="913" h="730" extrusionOk="0">
                    <a:moveTo>
                      <a:pt x="456" y="0"/>
                    </a:moveTo>
                    <a:cubicBezTo>
                      <a:pt x="1" y="0"/>
                      <a:pt x="1" y="730"/>
                      <a:pt x="456" y="730"/>
                    </a:cubicBezTo>
                    <a:cubicBezTo>
                      <a:pt x="912" y="730"/>
                      <a:pt x="912" y="0"/>
                      <a:pt x="456"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7" name="Google Shape;4637;p28"/>
              <p:cNvSpPr/>
              <p:nvPr/>
            </p:nvSpPr>
            <p:spPr>
              <a:xfrm>
                <a:off x="6689600" y="2328600"/>
                <a:ext cx="30425" cy="22825"/>
              </a:xfrm>
              <a:custGeom>
                <a:avLst/>
                <a:gdLst/>
                <a:ahLst/>
                <a:cxnLst/>
                <a:rect l="l" t="t" r="r" b="b"/>
                <a:pathLst>
                  <a:path w="1217" h="913" extrusionOk="0">
                    <a:moveTo>
                      <a:pt x="608" y="0"/>
                    </a:moveTo>
                    <a:cubicBezTo>
                      <a:pt x="1" y="0"/>
                      <a:pt x="1" y="912"/>
                      <a:pt x="608" y="912"/>
                    </a:cubicBezTo>
                    <a:cubicBezTo>
                      <a:pt x="1216" y="912"/>
                      <a:pt x="1216" y="0"/>
                      <a:pt x="608"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38" name="Google Shape;4638;p28"/>
            <p:cNvGrpSpPr/>
            <p:nvPr/>
          </p:nvGrpSpPr>
          <p:grpSpPr>
            <a:xfrm rot="1719346">
              <a:off x="8113295" y="4180104"/>
              <a:ext cx="889403" cy="1363591"/>
              <a:chOff x="2235100" y="548200"/>
              <a:chExt cx="759725" cy="1164775"/>
            </a:xfrm>
          </p:grpSpPr>
          <p:sp>
            <p:nvSpPr>
              <p:cNvPr id="4639" name="Google Shape;4639;p28"/>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0" name="Google Shape;4640;p28"/>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1" name="Google Shape;4641;p28"/>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2" name="Google Shape;4642;p28"/>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3" name="Google Shape;4643;p28"/>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4" name="Google Shape;4644;p28"/>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5" name="Google Shape;4645;p28"/>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6" name="Google Shape;4646;p28"/>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7" name="Google Shape;4647;p28"/>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48" name="Google Shape;4648;p28"/>
            <p:cNvGrpSpPr/>
            <p:nvPr/>
          </p:nvGrpSpPr>
          <p:grpSpPr>
            <a:xfrm>
              <a:off x="8453007" y="4447303"/>
              <a:ext cx="250313" cy="312391"/>
              <a:chOff x="5920600" y="4383325"/>
              <a:chExt cx="334375" cy="417300"/>
            </a:xfrm>
          </p:grpSpPr>
          <p:sp>
            <p:nvSpPr>
              <p:cNvPr id="4649" name="Google Shape;4649;p28"/>
              <p:cNvSpPr/>
              <p:nvPr/>
            </p:nvSpPr>
            <p:spPr>
              <a:xfrm>
                <a:off x="6030775" y="4399250"/>
                <a:ext cx="17950" cy="63500"/>
              </a:xfrm>
              <a:custGeom>
                <a:avLst/>
                <a:gdLst/>
                <a:ahLst/>
                <a:cxnLst/>
                <a:rect l="l" t="t" r="r" b="b"/>
                <a:pathLst>
                  <a:path w="718" h="2540" extrusionOk="0">
                    <a:moveTo>
                      <a:pt x="466" y="1"/>
                    </a:moveTo>
                    <a:cubicBezTo>
                      <a:pt x="442" y="1"/>
                      <a:pt x="417" y="11"/>
                      <a:pt x="396" y="33"/>
                    </a:cubicBezTo>
                    <a:cubicBezTo>
                      <a:pt x="0" y="732"/>
                      <a:pt x="213" y="1795"/>
                      <a:pt x="487" y="2464"/>
                    </a:cubicBezTo>
                    <a:cubicBezTo>
                      <a:pt x="512" y="2515"/>
                      <a:pt x="559" y="2539"/>
                      <a:pt x="602" y="2539"/>
                    </a:cubicBezTo>
                    <a:cubicBezTo>
                      <a:pt x="663" y="2539"/>
                      <a:pt x="717" y="2492"/>
                      <a:pt x="700" y="2403"/>
                    </a:cubicBezTo>
                    <a:cubicBezTo>
                      <a:pt x="548" y="1978"/>
                      <a:pt x="487" y="1583"/>
                      <a:pt x="487" y="1188"/>
                    </a:cubicBezTo>
                    <a:cubicBezTo>
                      <a:pt x="487" y="792"/>
                      <a:pt x="608" y="428"/>
                      <a:pt x="548" y="93"/>
                    </a:cubicBezTo>
                    <a:cubicBezTo>
                      <a:pt x="548" y="34"/>
                      <a:pt x="510" y="1"/>
                      <a:pt x="466"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0" name="Google Shape;4650;p28"/>
              <p:cNvSpPr/>
              <p:nvPr/>
            </p:nvSpPr>
            <p:spPr>
              <a:xfrm>
                <a:off x="6181700" y="4458825"/>
                <a:ext cx="39825" cy="49425"/>
              </a:xfrm>
              <a:custGeom>
                <a:avLst/>
                <a:gdLst/>
                <a:ahLst/>
                <a:cxnLst/>
                <a:rect l="l" t="t" r="r" b="b"/>
                <a:pathLst>
                  <a:path w="1593" h="1977" extrusionOk="0">
                    <a:moveTo>
                      <a:pt x="1389" y="0"/>
                    </a:moveTo>
                    <a:cubicBezTo>
                      <a:pt x="1360" y="0"/>
                      <a:pt x="1332" y="8"/>
                      <a:pt x="1319" y="20"/>
                    </a:cubicBezTo>
                    <a:cubicBezTo>
                      <a:pt x="1137" y="294"/>
                      <a:pt x="1046" y="598"/>
                      <a:pt x="894" y="902"/>
                    </a:cubicBezTo>
                    <a:cubicBezTo>
                      <a:pt x="711" y="1206"/>
                      <a:pt x="438" y="1449"/>
                      <a:pt x="134" y="1692"/>
                    </a:cubicBezTo>
                    <a:cubicBezTo>
                      <a:pt x="0" y="1799"/>
                      <a:pt x="78" y="1976"/>
                      <a:pt x="202" y="1976"/>
                    </a:cubicBezTo>
                    <a:cubicBezTo>
                      <a:pt x="219" y="1976"/>
                      <a:pt x="237" y="1973"/>
                      <a:pt x="255" y="1966"/>
                    </a:cubicBezTo>
                    <a:cubicBezTo>
                      <a:pt x="772" y="1571"/>
                      <a:pt x="1593" y="811"/>
                      <a:pt x="1471" y="51"/>
                    </a:cubicBezTo>
                    <a:cubicBezTo>
                      <a:pt x="1471" y="15"/>
                      <a:pt x="1429" y="0"/>
                      <a:pt x="1389"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1" name="Google Shape;4651;p28"/>
              <p:cNvSpPr/>
              <p:nvPr/>
            </p:nvSpPr>
            <p:spPr>
              <a:xfrm>
                <a:off x="5979850" y="4414300"/>
                <a:ext cx="28000" cy="89500"/>
              </a:xfrm>
              <a:custGeom>
                <a:avLst/>
                <a:gdLst/>
                <a:ahLst/>
                <a:cxnLst/>
                <a:rect l="l" t="t" r="r" b="b"/>
                <a:pathLst>
                  <a:path w="1120" h="3580" extrusionOk="0">
                    <a:moveTo>
                      <a:pt x="775" y="1"/>
                    </a:moveTo>
                    <a:cubicBezTo>
                      <a:pt x="756" y="1"/>
                      <a:pt x="739" y="12"/>
                      <a:pt x="730" y="38"/>
                    </a:cubicBezTo>
                    <a:cubicBezTo>
                      <a:pt x="214" y="1102"/>
                      <a:pt x="1" y="2561"/>
                      <a:pt x="822" y="3504"/>
                    </a:cubicBezTo>
                    <a:cubicBezTo>
                      <a:pt x="849" y="3558"/>
                      <a:pt x="890" y="3580"/>
                      <a:pt x="930" y="3580"/>
                    </a:cubicBezTo>
                    <a:cubicBezTo>
                      <a:pt x="1025" y="3580"/>
                      <a:pt x="1120" y="3458"/>
                      <a:pt x="1034" y="3352"/>
                    </a:cubicBezTo>
                    <a:cubicBezTo>
                      <a:pt x="244" y="2318"/>
                      <a:pt x="730" y="1254"/>
                      <a:pt x="882" y="130"/>
                    </a:cubicBezTo>
                    <a:cubicBezTo>
                      <a:pt x="882" y="65"/>
                      <a:pt x="822" y="1"/>
                      <a:pt x="775"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2" name="Google Shape;4652;p28"/>
              <p:cNvSpPr/>
              <p:nvPr/>
            </p:nvSpPr>
            <p:spPr>
              <a:xfrm>
                <a:off x="6200200" y="4479075"/>
                <a:ext cx="54775" cy="76800"/>
              </a:xfrm>
              <a:custGeom>
                <a:avLst/>
                <a:gdLst/>
                <a:ahLst/>
                <a:cxnLst/>
                <a:rect l="l" t="t" r="r" b="b"/>
                <a:pathLst>
                  <a:path w="2191" h="3072" extrusionOk="0">
                    <a:moveTo>
                      <a:pt x="1734" y="1"/>
                    </a:moveTo>
                    <a:cubicBezTo>
                      <a:pt x="1681" y="1"/>
                      <a:pt x="1628" y="31"/>
                      <a:pt x="1613" y="92"/>
                    </a:cubicBezTo>
                    <a:cubicBezTo>
                      <a:pt x="1461" y="609"/>
                      <a:pt x="1400" y="1095"/>
                      <a:pt x="1096" y="1612"/>
                    </a:cubicBezTo>
                    <a:cubicBezTo>
                      <a:pt x="853" y="2098"/>
                      <a:pt x="458" y="2463"/>
                      <a:pt x="93" y="2858"/>
                    </a:cubicBezTo>
                    <a:cubicBezTo>
                      <a:pt x="0" y="2974"/>
                      <a:pt x="66" y="3072"/>
                      <a:pt x="157" y="3072"/>
                    </a:cubicBezTo>
                    <a:cubicBezTo>
                      <a:pt x="185" y="3072"/>
                      <a:pt x="216" y="3062"/>
                      <a:pt x="245" y="3040"/>
                    </a:cubicBezTo>
                    <a:cubicBezTo>
                      <a:pt x="1005" y="2402"/>
                      <a:pt x="2190" y="1216"/>
                      <a:pt x="1856" y="92"/>
                    </a:cubicBezTo>
                    <a:cubicBezTo>
                      <a:pt x="1841" y="31"/>
                      <a:pt x="1787" y="1"/>
                      <a:pt x="1734"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3" name="Google Shape;4653;p28"/>
              <p:cNvSpPr/>
              <p:nvPr/>
            </p:nvSpPr>
            <p:spPr>
              <a:xfrm>
                <a:off x="5920600" y="4641950"/>
                <a:ext cx="36200" cy="103400"/>
              </a:xfrm>
              <a:custGeom>
                <a:avLst/>
                <a:gdLst/>
                <a:ahLst/>
                <a:cxnLst/>
                <a:rect l="l" t="t" r="r" b="b"/>
                <a:pathLst>
                  <a:path w="1448" h="4136" extrusionOk="0">
                    <a:moveTo>
                      <a:pt x="1231" y="1"/>
                    </a:moveTo>
                    <a:cubicBezTo>
                      <a:pt x="1172" y="1"/>
                      <a:pt x="1117" y="34"/>
                      <a:pt x="1094" y="112"/>
                    </a:cubicBezTo>
                    <a:cubicBezTo>
                      <a:pt x="486" y="1176"/>
                      <a:pt x="0" y="2878"/>
                      <a:pt x="395" y="4033"/>
                    </a:cubicBezTo>
                    <a:cubicBezTo>
                      <a:pt x="427" y="4097"/>
                      <a:pt x="502" y="4136"/>
                      <a:pt x="569" y="4136"/>
                    </a:cubicBezTo>
                    <a:cubicBezTo>
                      <a:pt x="630" y="4136"/>
                      <a:pt x="685" y="4105"/>
                      <a:pt x="699" y="4033"/>
                    </a:cubicBezTo>
                    <a:cubicBezTo>
                      <a:pt x="821" y="3334"/>
                      <a:pt x="790" y="2604"/>
                      <a:pt x="942" y="1875"/>
                    </a:cubicBezTo>
                    <a:cubicBezTo>
                      <a:pt x="1064" y="1358"/>
                      <a:pt x="1216" y="781"/>
                      <a:pt x="1429" y="233"/>
                    </a:cubicBezTo>
                    <a:cubicBezTo>
                      <a:pt x="1448" y="99"/>
                      <a:pt x="1333" y="1"/>
                      <a:pt x="12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4" name="Google Shape;4654;p28"/>
              <p:cNvSpPr/>
              <p:nvPr/>
            </p:nvSpPr>
            <p:spPr>
              <a:xfrm>
                <a:off x="6120575" y="4712650"/>
                <a:ext cx="45475" cy="87975"/>
              </a:xfrm>
              <a:custGeom>
                <a:avLst/>
                <a:gdLst/>
                <a:ahLst/>
                <a:cxnLst/>
                <a:rect l="l" t="t" r="r" b="b"/>
                <a:pathLst>
                  <a:path w="1819" h="3519" extrusionOk="0">
                    <a:moveTo>
                      <a:pt x="1625" y="0"/>
                    </a:moveTo>
                    <a:cubicBezTo>
                      <a:pt x="1533" y="0"/>
                      <a:pt x="1439" y="69"/>
                      <a:pt x="1424" y="202"/>
                    </a:cubicBezTo>
                    <a:cubicBezTo>
                      <a:pt x="1333" y="840"/>
                      <a:pt x="1150" y="1448"/>
                      <a:pt x="877" y="2026"/>
                    </a:cubicBezTo>
                    <a:cubicBezTo>
                      <a:pt x="664" y="2482"/>
                      <a:pt x="238" y="2785"/>
                      <a:pt x="56" y="3272"/>
                    </a:cubicBezTo>
                    <a:cubicBezTo>
                      <a:pt x="0" y="3383"/>
                      <a:pt x="97" y="3519"/>
                      <a:pt x="229" y="3519"/>
                    </a:cubicBezTo>
                    <a:cubicBezTo>
                      <a:pt x="242" y="3519"/>
                      <a:pt x="255" y="3518"/>
                      <a:pt x="269" y="3515"/>
                    </a:cubicBezTo>
                    <a:cubicBezTo>
                      <a:pt x="816" y="3302"/>
                      <a:pt x="1181" y="2634"/>
                      <a:pt x="1424" y="2147"/>
                    </a:cubicBezTo>
                    <a:cubicBezTo>
                      <a:pt x="1697" y="1539"/>
                      <a:pt x="1819" y="931"/>
                      <a:pt x="1819" y="232"/>
                    </a:cubicBezTo>
                    <a:cubicBezTo>
                      <a:pt x="1819" y="76"/>
                      <a:pt x="1723" y="0"/>
                      <a:pt x="1625"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5" name="Google Shape;4655;p28"/>
              <p:cNvSpPr/>
              <p:nvPr/>
            </p:nvSpPr>
            <p:spPr>
              <a:xfrm>
                <a:off x="5931225" y="4453575"/>
                <a:ext cx="303975" cy="305925"/>
              </a:xfrm>
              <a:custGeom>
                <a:avLst/>
                <a:gdLst/>
                <a:ahLst/>
                <a:cxnLst/>
                <a:rect l="l" t="t" r="r" b="b"/>
                <a:pathLst>
                  <a:path w="12159" h="12237" extrusionOk="0">
                    <a:moveTo>
                      <a:pt x="6557" y="0"/>
                    </a:moveTo>
                    <a:cubicBezTo>
                      <a:pt x="4175" y="0"/>
                      <a:pt x="1847" y="1811"/>
                      <a:pt x="1004" y="4547"/>
                    </a:cubicBezTo>
                    <a:cubicBezTo>
                      <a:pt x="1" y="7829"/>
                      <a:pt x="1460" y="11173"/>
                      <a:pt x="4256" y="12024"/>
                    </a:cubicBezTo>
                    <a:cubicBezTo>
                      <a:pt x="4712" y="12167"/>
                      <a:pt x="5175" y="12236"/>
                      <a:pt x="5636" y="12236"/>
                    </a:cubicBezTo>
                    <a:cubicBezTo>
                      <a:pt x="8007" y="12236"/>
                      <a:pt x="10316" y="10425"/>
                      <a:pt x="11156" y="7677"/>
                    </a:cubicBezTo>
                    <a:cubicBezTo>
                      <a:pt x="12159" y="4425"/>
                      <a:pt x="10700" y="1051"/>
                      <a:pt x="7903" y="200"/>
                    </a:cubicBezTo>
                    <a:cubicBezTo>
                      <a:pt x="7459" y="65"/>
                      <a:pt x="7007" y="0"/>
                      <a:pt x="6557" y="0"/>
                    </a:cubicBezTo>
                    <a:close/>
                  </a:path>
                </a:pathLst>
              </a:custGeom>
              <a:solidFill>
                <a:srgbClr val="E82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6" name="Google Shape;4656;p28"/>
              <p:cNvSpPr/>
              <p:nvPr/>
            </p:nvSpPr>
            <p:spPr>
              <a:xfrm>
                <a:off x="6039900" y="4436875"/>
                <a:ext cx="168725" cy="79375"/>
              </a:xfrm>
              <a:custGeom>
                <a:avLst/>
                <a:gdLst/>
                <a:ahLst/>
                <a:cxnLst/>
                <a:rect l="l" t="t" r="r" b="b"/>
                <a:pathLst>
                  <a:path w="6749" h="3175" extrusionOk="0">
                    <a:moveTo>
                      <a:pt x="1964" y="0"/>
                    </a:moveTo>
                    <a:cubicBezTo>
                      <a:pt x="870" y="0"/>
                      <a:pt x="215" y="472"/>
                      <a:pt x="0" y="1202"/>
                    </a:cubicBezTo>
                    <a:cubicBezTo>
                      <a:pt x="0" y="1202"/>
                      <a:pt x="2435" y="3175"/>
                      <a:pt x="5213" y="3175"/>
                    </a:cubicBezTo>
                    <a:cubicBezTo>
                      <a:pt x="5539" y="3175"/>
                      <a:pt x="5869" y="3147"/>
                      <a:pt x="6201" y="3087"/>
                    </a:cubicBezTo>
                    <a:cubicBezTo>
                      <a:pt x="6201" y="3087"/>
                      <a:pt x="6748" y="1233"/>
                      <a:pt x="3556" y="260"/>
                    </a:cubicBezTo>
                    <a:cubicBezTo>
                      <a:pt x="2950" y="82"/>
                      <a:pt x="2419" y="0"/>
                      <a:pt x="196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7" name="Google Shape;4657;p28"/>
              <p:cNvSpPr/>
              <p:nvPr/>
            </p:nvSpPr>
            <p:spPr>
              <a:xfrm>
                <a:off x="6072575" y="4425725"/>
                <a:ext cx="43325" cy="37425"/>
              </a:xfrm>
              <a:custGeom>
                <a:avLst/>
                <a:gdLst/>
                <a:ahLst/>
                <a:cxnLst/>
                <a:rect l="l" t="t" r="r" b="b"/>
                <a:pathLst>
                  <a:path w="1733" h="1497" extrusionOk="0">
                    <a:moveTo>
                      <a:pt x="920" y="7"/>
                    </a:moveTo>
                    <a:cubicBezTo>
                      <a:pt x="937" y="8"/>
                      <a:pt x="952" y="11"/>
                      <a:pt x="967" y="15"/>
                    </a:cubicBezTo>
                    <a:lnTo>
                      <a:pt x="967" y="15"/>
                    </a:lnTo>
                    <a:cubicBezTo>
                      <a:pt x="951" y="12"/>
                      <a:pt x="936" y="9"/>
                      <a:pt x="920" y="7"/>
                    </a:cubicBezTo>
                    <a:close/>
                    <a:moveTo>
                      <a:pt x="1032" y="32"/>
                    </a:moveTo>
                    <a:cubicBezTo>
                      <a:pt x="1050" y="35"/>
                      <a:pt x="1070" y="37"/>
                      <a:pt x="1094" y="37"/>
                    </a:cubicBezTo>
                    <a:lnTo>
                      <a:pt x="1064" y="37"/>
                    </a:lnTo>
                    <a:cubicBezTo>
                      <a:pt x="1067" y="41"/>
                      <a:pt x="1070" y="44"/>
                      <a:pt x="1074" y="47"/>
                    </a:cubicBezTo>
                    <a:lnTo>
                      <a:pt x="1074" y="47"/>
                    </a:lnTo>
                    <a:cubicBezTo>
                      <a:pt x="1060" y="41"/>
                      <a:pt x="1046" y="36"/>
                      <a:pt x="1032" y="32"/>
                    </a:cubicBezTo>
                    <a:close/>
                    <a:moveTo>
                      <a:pt x="851" y="7"/>
                    </a:moveTo>
                    <a:cubicBezTo>
                      <a:pt x="793" y="26"/>
                      <a:pt x="710" y="58"/>
                      <a:pt x="634" y="102"/>
                    </a:cubicBezTo>
                    <a:lnTo>
                      <a:pt x="634" y="102"/>
                    </a:lnTo>
                    <a:cubicBezTo>
                      <a:pt x="636" y="101"/>
                      <a:pt x="637" y="100"/>
                      <a:pt x="639" y="98"/>
                    </a:cubicBezTo>
                    <a:lnTo>
                      <a:pt x="608" y="98"/>
                    </a:lnTo>
                    <a:cubicBezTo>
                      <a:pt x="669" y="37"/>
                      <a:pt x="699" y="37"/>
                      <a:pt x="791" y="7"/>
                    </a:cubicBezTo>
                    <a:close/>
                    <a:moveTo>
                      <a:pt x="1194" y="112"/>
                    </a:moveTo>
                    <a:cubicBezTo>
                      <a:pt x="1209" y="117"/>
                      <a:pt x="1226" y="122"/>
                      <a:pt x="1246" y="129"/>
                    </a:cubicBezTo>
                    <a:lnTo>
                      <a:pt x="1216" y="129"/>
                    </a:lnTo>
                    <a:cubicBezTo>
                      <a:pt x="1209" y="123"/>
                      <a:pt x="1202" y="117"/>
                      <a:pt x="1194" y="112"/>
                    </a:cubicBezTo>
                    <a:close/>
                    <a:moveTo>
                      <a:pt x="591" y="129"/>
                    </a:moveTo>
                    <a:lnTo>
                      <a:pt x="591" y="129"/>
                    </a:lnTo>
                    <a:cubicBezTo>
                      <a:pt x="564" y="148"/>
                      <a:pt x="539" y="168"/>
                      <a:pt x="517" y="189"/>
                    </a:cubicBezTo>
                    <a:lnTo>
                      <a:pt x="487" y="189"/>
                    </a:lnTo>
                    <a:cubicBezTo>
                      <a:pt x="507" y="169"/>
                      <a:pt x="553" y="149"/>
                      <a:pt x="591" y="129"/>
                    </a:cubicBezTo>
                    <a:close/>
                    <a:moveTo>
                      <a:pt x="821" y="1"/>
                    </a:moveTo>
                    <a:cubicBezTo>
                      <a:pt x="565" y="1"/>
                      <a:pt x="299" y="127"/>
                      <a:pt x="183" y="341"/>
                    </a:cubicBezTo>
                    <a:cubicBezTo>
                      <a:pt x="0" y="706"/>
                      <a:pt x="91" y="1101"/>
                      <a:pt x="456" y="1344"/>
                    </a:cubicBezTo>
                    <a:cubicBezTo>
                      <a:pt x="547" y="1405"/>
                      <a:pt x="730" y="1496"/>
                      <a:pt x="912" y="1496"/>
                    </a:cubicBezTo>
                    <a:cubicBezTo>
                      <a:pt x="1064" y="1496"/>
                      <a:pt x="1216" y="1436"/>
                      <a:pt x="1307" y="1405"/>
                    </a:cubicBezTo>
                    <a:cubicBezTo>
                      <a:pt x="1398" y="1375"/>
                      <a:pt x="1459" y="1344"/>
                      <a:pt x="1520" y="1253"/>
                    </a:cubicBezTo>
                    <a:cubicBezTo>
                      <a:pt x="1672" y="1162"/>
                      <a:pt x="1733" y="919"/>
                      <a:pt x="1733" y="767"/>
                    </a:cubicBezTo>
                    <a:cubicBezTo>
                      <a:pt x="1733" y="584"/>
                      <a:pt x="1672" y="341"/>
                      <a:pt x="1550" y="250"/>
                    </a:cubicBezTo>
                    <a:cubicBezTo>
                      <a:pt x="1398" y="98"/>
                      <a:pt x="1246" y="7"/>
                      <a:pt x="1064" y="7"/>
                    </a:cubicBezTo>
                    <a:lnTo>
                      <a:pt x="919" y="7"/>
                    </a:lnTo>
                    <a:cubicBezTo>
                      <a:pt x="886" y="3"/>
                      <a:pt x="854" y="1"/>
                      <a:pt x="82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8" name="Google Shape;4658;p28"/>
              <p:cNvSpPr/>
              <p:nvPr/>
            </p:nvSpPr>
            <p:spPr>
              <a:xfrm>
                <a:off x="6138675" y="4442725"/>
                <a:ext cx="41825" cy="38075"/>
              </a:xfrm>
              <a:custGeom>
                <a:avLst/>
                <a:gdLst/>
                <a:ahLst/>
                <a:cxnLst/>
                <a:rect l="l" t="t" r="r" b="b"/>
                <a:pathLst>
                  <a:path w="1673" h="1523" extrusionOk="0">
                    <a:moveTo>
                      <a:pt x="852" y="1"/>
                    </a:moveTo>
                    <a:cubicBezTo>
                      <a:pt x="533" y="1"/>
                      <a:pt x="197" y="166"/>
                      <a:pt x="122" y="512"/>
                    </a:cubicBezTo>
                    <a:lnTo>
                      <a:pt x="122" y="543"/>
                    </a:lnTo>
                    <a:cubicBezTo>
                      <a:pt x="1" y="938"/>
                      <a:pt x="183" y="1394"/>
                      <a:pt x="609" y="1485"/>
                    </a:cubicBezTo>
                    <a:cubicBezTo>
                      <a:pt x="683" y="1510"/>
                      <a:pt x="763" y="1522"/>
                      <a:pt x="843" y="1522"/>
                    </a:cubicBezTo>
                    <a:cubicBezTo>
                      <a:pt x="1155" y="1522"/>
                      <a:pt x="1478" y="1337"/>
                      <a:pt x="1551" y="999"/>
                    </a:cubicBezTo>
                    <a:lnTo>
                      <a:pt x="1551" y="968"/>
                    </a:lnTo>
                    <a:cubicBezTo>
                      <a:pt x="1672" y="573"/>
                      <a:pt x="1490" y="117"/>
                      <a:pt x="1064" y="26"/>
                    </a:cubicBezTo>
                    <a:cubicBezTo>
                      <a:pt x="997" y="9"/>
                      <a:pt x="925" y="1"/>
                      <a:pt x="85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9" name="Google Shape;4659;p28"/>
              <p:cNvSpPr/>
              <p:nvPr/>
            </p:nvSpPr>
            <p:spPr>
              <a:xfrm>
                <a:off x="6112850" y="4383325"/>
                <a:ext cx="15225" cy="62575"/>
              </a:xfrm>
              <a:custGeom>
                <a:avLst/>
                <a:gdLst/>
                <a:ahLst/>
                <a:cxnLst/>
                <a:rect l="l" t="t" r="r" b="b"/>
                <a:pathLst>
                  <a:path w="609" h="2503" extrusionOk="0">
                    <a:moveTo>
                      <a:pt x="131" y="1"/>
                    </a:moveTo>
                    <a:cubicBezTo>
                      <a:pt x="68" y="1"/>
                      <a:pt x="0" y="41"/>
                      <a:pt x="0" y="122"/>
                    </a:cubicBezTo>
                    <a:cubicBezTo>
                      <a:pt x="122" y="882"/>
                      <a:pt x="274" y="1642"/>
                      <a:pt x="243" y="2432"/>
                    </a:cubicBezTo>
                    <a:cubicBezTo>
                      <a:pt x="243" y="2468"/>
                      <a:pt x="294" y="2503"/>
                      <a:pt x="343" y="2503"/>
                    </a:cubicBezTo>
                    <a:cubicBezTo>
                      <a:pt x="378" y="2503"/>
                      <a:pt x="413" y="2484"/>
                      <a:pt x="426" y="2432"/>
                    </a:cubicBezTo>
                    <a:cubicBezTo>
                      <a:pt x="578" y="1642"/>
                      <a:pt x="608" y="761"/>
                      <a:pt x="213" y="31"/>
                    </a:cubicBezTo>
                    <a:cubicBezTo>
                      <a:pt x="193" y="11"/>
                      <a:pt x="162" y="1"/>
                      <a:pt x="1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0" name="Google Shape;4660;p28"/>
              <p:cNvSpPr/>
              <p:nvPr/>
            </p:nvSpPr>
            <p:spPr>
              <a:xfrm>
                <a:off x="6132300" y="4398875"/>
                <a:ext cx="44125" cy="59475"/>
              </a:xfrm>
              <a:custGeom>
                <a:avLst/>
                <a:gdLst/>
                <a:ahLst/>
                <a:cxnLst/>
                <a:rect l="l" t="t" r="r" b="b"/>
                <a:pathLst>
                  <a:path w="1765" h="2379" extrusionOk="0">
                    <a:moveTo>
                      <a:pt x="1570" y="1"/>
                    </a:moveTo>
                    <a:cubicBezTo>
                      <a:pt x="1548" y="1"/>
                      <a:pt x="1524" y="6"/>
                      <a:pt x="1502" y="17"/>
                    </a:cubicBezTo>
                    <a:cubicBezTo>
                      <a:pt x="1137" y="260"/>
                      <a:pt x="864" y="625"/>
                      <a:pt x="651" y="959"/>
                    </a:cubicBezTo>
                    <a:cubicBezTo>
                      <a:pt x="377" y="1355"/>
                      <a:pt x="134" y="1780"/>
                      <a:pt x="43" y="2236"/>
                    </a:cubicBezTo>
                    <a:cubicBezTo>
                      <a:pt x="0" y="2300"/>
                      <a:pt x="92" y="2378"/>
                      <a:pt x="171" y="2378"/>
                    </a:cubicBezTo>
                    <a:cubicBezTo>
                      <a:pt x="205" y="2378"/>
                      <a:pt x="237" y="2364"/>
                      <a:pt x="256" y="2327"/>
                    </a:cubicBezTo>
                    <a:cubicBezTo>
                      <a:pt x="438" y="1962"/>
                      <a:pt x="651" y="1567"/>
                      <a:pt x="864" y="1203"/>
                    </a:cubicBezTo>
                    <a:cubicBezTo>
                      <a:pt x="1107" y="868"/>
                      <a:pt x="1441" y="564"/>
                      <a:pt x="1715" y="200"/>
                    </a:cubicBezTo>
                    <a:cubicBezTo>
                      <a:pt x="1764" y="100"/>
                      <a:pt x="1672" y="1"/>
                      <a:pt x="1570"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1" name="Google Shape;4661;p28"/>
              <p:cNvSpPr/>
              <p:nvPr/>
            </p:nvSpPr>
            <p:spPr>
              <a:xfrm>
                <a:off x="6039450" y="4503575"/>
                <a:ext cx="80625" cy="244450"/>
              </a:xfrm>
              <a:custGeom>
                <a:avLst/>
                <a:gdLst/>
                <a:ahLst/>
                <a:cxnLst/>
                <a:rect l="l" t="t" r="r" b="b"/>
                <a:pathLst>
                  <a:path w="3225" h="9778" extrusionOk="0">
                    <a:moveTo>
                      <a:pt x="3103" y="1"/>
                    </a:moveTo>
                    <a:cubicBezTo>
                      <a:pt x="3035" y="1"/>
                      <a:pt x="2951" y="39"/>
                      <a:pt x="2906" y="115"/>
                    </a:cubicBezTo>
                    <a:cubicBezTo>
                      <a:pt x="2237" y="1635"/>
                      <a:pt x="1842" y="3276"/>
                      <a:pt x="1356" y="4826"/>
                    </a:cubicBezTo>
                    <a:cubicBezTo>
                      <a:pt x="869" y="6437"/>
                      <a:pt x="383" y="8018"/>
                      <a:pt x="18" y="9629"/>
                    </a:cubicBezTo>
                    <a:cubicBezTo>
                      <a:pt x="0" y="9719"/>
                      <a:pt x="68" y="9778"/>
                      <a:pt x="139" y="9778"/>
                    </a:cubicBezTo>
                    <a:cubicBezTo>
                      <a:pt x="188" y="9778"/>
                      <a:pt x="237" y="9751"/>
                      <a:pt x="261" y="9690"/>
                    </a:cubicBezTo>
                    <a:cubicBezTo>
                      <a:pt x="869" y="8109"/>
                      <a:pt x="1386" y="6468"/>
                      <a:pt x="1872" y="4796"/>
                    </a:cubicBezTo>
                    <a:cubicBezTo>
                      <a:pt x="2359" y="3276"/>
                      <a:pt x="2936" y="1726"/>
                      <a:pt x="3210" y="115"/>
                    </a:cubicBezTo>
                    <a:cubicBezTo>
                      <a:pt x="3225" y="39"/>
                      <a:pt x="3172" y="1"/>
                      <a:pt x="3103"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2" name="Google Shape;4662;p28"/>
              <p:cNvSpPr/>
              <p:nvPr/>
            </p:nvSpPr>
            <p:spPr>
              <a:xfrm>
                <a:off x="5995050" y="4564225"/>
                <a:ext cx="55500" cy="55075"/>
              </a:xfrm>
              <a:custGeom>
                <a:avLst/>
                <a:gdLst/>
                <a:ahLst/>
                <a:cxnLst/>
                <a:rect l="l" t="t" r="r" b="b"/>
                <a:pathLst>
                  <a:path w="2220" h="2203" extrusionOk="0">
                    <a:moveTo>
                      <a:pt x="1073" y="0"/>
                    </a:moveTo>
                    <a:cubicBezTo>
                      <a:pt x="808" y="0"/>
                      <a:pt x="560" y="88"/>
                      <a:pt x="396" y="273"/>
                    </a:cubicBezTo>
                    <a:cubicBezTo>
                      <a:pt x="92" y="546"/>
                      <a:pt x="1" y="941"/>
                      <a:pt x="62" y="1306"/>
                    </a:cubicBezTo>
                    <a:lnTo>
                      <a:pt x="62" y="1336"/>
                    </a:lnTo>
                    <a:cubicBezTo>
                      <a:pt x="92" y="1732"/>
                      <a:pt x="426" y="2035"/>
                      <a:pt x="761" y="2157"/>
                    </a:cubicBezTo>
                    <a:cubicBezTo>
                      <a:pt x="875" y="2186"/>
                      <a:pt x="998" y="2202"/>
                      <a:pt x="1121" y="2202"/>
                    </a:cubicBezTo>
                    <a:cubicBezTo>
                      <a:pt x="1390" y="2202"/>
                      <a:pt x="1658" y="2123"/>
                      <a:pt x="1825" y="1914"/>
                    </a:cubicBezTo>
                    <a:cubicBezTo>
                      <a:pt x="1977" y="1762"/>
                      <a:pt x="2098" y="1610"/>
                      <a:pt x="2129" y="1428"/>
                    </a:cubicBezTo>
                    <a:cubicBezTo>
                      <a:pt x="2220" y="1245"/>
                      <a:pt x="2220" y="1032"/>
                      <a:pt x="2159" y="850"/>
                    </a:cubicBezTo>
                    <a:cubicBezTo>
                      <a:pt x="2098" y="485"/>
                      <a:pt x="1794" y="181"/>
                      <a:pt x="1460" y="60"/>
                    </a:cubicBezTo>
                    <a:cubicBezTo>
                      <a:pt x="1332" y="20"/>
                      <a:pt x="1200" y="0"/>
                      <a:pt x="107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3" name="Google Shape;4663;p28"/>
              <p:cNvSpPr/>
              <p:nvPr/>
            </p:nvSpPr>
            <p:spPr>
              <a:xfrm>
                <a:off x="6080925" y="4508150"/>
                <a:ext cx="58550" cy="47450"/>
              </a:xfrm>
              <a:custGeom>
                <a:avLst/>
                <a:gdLst/>
                <a:ahLst/>
                <a:cxnLst/>
                <a:rect l="l" t="t" r="r" b="b"/>
                <a:pathLst>
                  <a:path w="2342" h="1898" extrusionOk="0">
                    <a:moveTo>
                      <a:pt x="958" y="0"/>
                    </a:moveTo>
                    <a:cubicBezTo>
                      <a:pt x="897" y="0"/>
                      <a:pt x="836" y="8"/>
                      <a:pt x="760" y="23"/>
                    </a:cubicBezTo>
                    <a:cubicBezTo>
                      <a:pt x="548" y="53"/>
                      <a:pt x="396" y="175"/>
                      <a:pt x="244" y="297"/>
                    </a:cubicBezTo>
                    <a:cubicBezTo>
                      <a:pt x="122" y="357"/>
                      <a:pt x="1" y="692"/>
                      <a:pt x="61" y="935"/>
                    </a:cubicBezTo>
                    <a:cubicBezTo>
                      <a:pt x="153" y="1117"/>
                      <a:pt x="183" y="1269"/>
                      <a:pt x="305" y="1421"/>
                    </a:cubicBezTo>
                    <a:cubicBezTo>
                      <a:pt x="457" y="1573"/>
                      <a:pt x="639" y="1664"/>
                      <a:pt x="821" y="1725"/>
                    </a:cubicBezTo>
                    <a:lnTo>
                      <a:pt x="1064" y="1847"/>
                    </a:lnTo>
                    <a:cubicBezTo>
                      <a:pt x="1153" y="1882"/>
                      <a:pt x="1253" y="1897"/>
                      <a:pt x="1357" y="1897"/>
                    </a:cubicBezTo>
                    <a:cubicBezTo>
                      <a:pt x="1430" y="1897"/>
                      <a:pt x="1506" y="1890"/>
                      <a:pt x="1581" y="1877"/>
                    </a:cubicBezTo>
                    <a:cubicBezTo>
                      <a:pt x="1764" y="1847"/>
                      <a:pt x="1885" y="1756"/>
                      <a:pt x="2037" y="1664"/>
                    </a:cubicBezTo>
                    <a:cubicBezTo>
                      <a:pt x="2098" y="1573"/>
                      <a:pt x="2159" y="1543"/>
                      <a:pt x="2189" y="1452"/>
                    </a:cubicBezTo>
                    <a:cubicBezTo>
                      <a:pt x="2280" y="1360"/>
                      <a:pt x="2311" y="1269"/>
                      <a:pt x="2311" y="1148"/>
                    </a:cubicBezTo>
                    <a:cubicBezTo>
                      <a:pt x="2341" y="935"/>
                      <a:pt x="2311" y="783"/>
                      <a:pt x="2219" y="601"/>
                    </a:cubicBezTo>
                    <a:cubicBezTo>
                      <a:pt x="2189" y="449"/>
                      <a:pt x="2037" y="297"/>
                      <a:pt x="1885" y="205"/>
                    </a:cubicBezTo>
                    <a:cubicBezTo>
                      <a:pt x="1733" y="145"/>
                      <a:pt x="1581" y="84"/>
                      <a:pt x="1429" y="53"/>
                    </a:cubicBezTo>
                    <a:cubicBezTo>
                      <a:pt x="1368" y="53"/>
                      <a:pt x="1277" y="23"/>
                      <a:pt x="1156" y="23"/>
                    </a:cubicBezTo>
                    <a:cubicBezTo>
                      <a:pt x="1080" y="8"/>
                      <a:pt x="1019" y="0"/>
                      <a:pt x="95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4" name="Google Shape;4664;p28"/>
              <p:cNvSpPr/>
              <p:nvPr/>
            </p:nvSpPr>
            <p:spPr>
              <a:xfrm>
                <a:off x="6101425" y="4599200"/>
                <a:ext cx="79825" cy="57650"/>
              </a:xfrm>
              <a:custGeom>
                <a:avLst/>
                <a:gdLst/>
                <a:ahLst/>
                <a:cxnLst/>
                <a:rect l="l" t="t" r="r" b="b"/>
                <a:pathLst>
                  <a:path w="3193" h="2306" extrusionOk="0">
                    <a:moveTo>
                      <a:pt x="1603" y="0"/>
                    </a:moveTo>
                    <a:cubicBezTo>
                      <a:pt x="1519" y="0"/>
                      <a:pt x="1431" y="9"/>
                      <a:pt x="1339" y="29"/>
                    </a:cubicBezTo>
                    <a:cubicBezTo>
                      <a:pt x="0" y="313"/>
                      <a:pt x="343" y="2306"/>
                      <a:pt x="1566" y="2306"/>
                    </a:cubicBezTo>
                    <a:cubicBezTo>
                      <a:pt x="1649" y="2306"/>
                      <a:pt x="1735" y="2297"/>
                      <a:pt x="1825" y="2278"/>
                    </a:cubicBezTo>
                    <a:cubicBezTo>
                      <a:pt x="3192" y="1993"/>
                      <a:pt x="2851" y="0"/>
                      <a:pt x="160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5" name="Google Shape;4665;p28"/>
              <p:cNvSpPr/>
              <p:nvPr/>
            </p:nvSpPr>
            <p:spPr>
              <a:xfrm>
                <a:off x="5969975" y="4652025"/>
                <a:ext cx="51700" cy="53225"/>
              </a:xfrm>
              <a:custGeom>
                <a:avLst/>
                <a:gdLst/>
                <a:ahLst/>
                <a:cxnLst/>
                <a:rect l="l" t="t" r="r" b="b"/>
                <a:pathLst>
                  <a:path w="2068" h="2129" extrusionOk="0">
                    <a:moveTo>
                      <a:pt x="848" y="0"/>
                    </a:moveTo>
                    <a:cubicBezTo>
                      <a:pt x="682" y="0"/>
                      <a:pt x="531" y="62"/>
                      <a:pt x="366" y="165"/>
                    </a:cubicBezTo>
                    <a:cubicBezTo>
                      <a:pt x="274" y="195"/>
                      <a:pt x="214" y="256"/>
                      <a:pt x="122" y="378"/>
                    </a:cubicBezTo>
                    <a:cubicBezTo>
                      <a:pt x="62" y="499"/>
                      <a:pt x="31" y="621"/>
                      <a:pt x="31" y="773"/>
                    </a:cubicBezTo>
                    <a:cubicBezTo>
                      <a:pt x="1" y="986"/>
                      <a:pt x="92" y="1168"/>
                      <a:pt x="183" y="1381"/>
                    </a:cubicBezTo>
                    <a:cubicBezTo>
                      <a:pt x="214" y="1441"/>
                      <a:pt x="244" y="1563"/>
                      <a:pt x="274" y="1624"/>
                    </a:cubicBezTo>
                    <a:cubicBezTo>
                      <a:pt x="446" y="1948"/>
                      <a:pt x="748" y="2128"/>
                      <a:pt x="1063" y="2128"/>
                    </a:cubicBezTo>
                    <a:cubicBezTo>
                      <a:pt x="1250" y="2128"/>
                      <a:pt x="1441" y="2064"/>
                      <a:pt x="1612" y="1928"/>
                    </a:cubicBezTo>
                    <a:cubicBezTo>
                      <a:pt x="1794" y="1776"/>
                      <a:pt x="1916" y="1593"/>
                      <a:pt x="2007" y="1381"/>
                    </a:cubicBezTo>
                    <a:cubicBezTo>
                      <a:pt x="2068" y="1077"/>
                      <a:pt x="1946" y="834"/>
                      <a:pt x="1764" y="560"/>
                    </a:cubicBezTo>
                    <a:cubicBezTo>
                      <a:pt x="1612" y="347"/>
                      <a:pt x="1338" y="74"/>
                      <a:pt x="1095" y="43"/>
                    </a:cubicBezTo>
                    <a:cubicBezTo>
                      <a:pt x="1007" y="14"/>
                      <a:pt x="926" y="0"/>
                      <a:pt x="84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6" name="Google Shape;4666;p28"/>
              <p:cNvSpPr/>
              <p:nvPr/>
            </p:nvSpPr>
            <p:spPr>
              <a:xfrm>
                <a:off x="6097650" y="4691150"/>
                <a:ext cx="56250" cy="51050"/>
              </a:xfrm>
              <a:custGeom>
                <a:avLst/>
                <a:gdLst/>
                <a:ahLst/>
                <a:cxnLst/>
                <a:rect l="l" t="t" r="r" b="b"/>
                <a:pathLst>
                  <a:path w="2250" h="2042" extrusionOk="0">
                    <a:moveTo>
                      <a:pt x="1342" y="1"/>
                    </a:moveTo>
                    <a:cubicBezTo>
                      <a:pt x="1218" y="1"/>
                      <a:pt x="1093" y="23"/>
                      <a:pt x="973" y="59"/>
                    </a:cubicBezTo>
                    <a:cubicBezTo>
                      <a:pt x="699" y="180"/>
                      <a:pt x="426" y="515"/>
                      <a:pt x="274" y="728"/>
                    </a:cubicBezTo>
                    <a:lnTo>
                      <a:pt x="303" y="669"/>
                    </a:lnTo>
                    <a:lnTo>
                      <a:pt x="303" y="669"/>
                    </a:lnTo>
                    <a:cubicBezTo>
                      <a:pt x="273" y="729"/>
                      <a:pt x="243" y="789"/>
                      <a:pt x="213" y="819"/>
                    </a:cubicBezTo>
                    <a:cubicBezTo>
                      <a:pt x="122" y="940"/>
                      <a:pt x="61" y="1092"/>
                      <a:pt x="61" y="1244"/>
                    </a:cubicBezTo>
                    <a:cubicBezTo>
                      <a:pt x="0" y="1487"/>
                      <a:pt x="91" y="1731"/>
                      <a:pt x="304" y="1883"/>
                    </a:cubicBezTo>
                    <a:cubicBezTo>
                      <a:pt x="457" y="1970"/>
                      <a:pt x="609" y="2041"/>
                      <a:pt x="773" y="2041"/>
                    </a:cubicBezTo>
                    <a:cubicBezTo>
                      <a:pt x="838" y="2041"/>
                      <a:pt x="904" y="2030"/>
                      <a:pt x="973" y="2004"/>
                    </a:cubicBezTo>
                    <a:cubicBezTo>
                      <a:pt x="1125" y="1974"/>
                      <a:pt x="1277" y="1943"/>
                      <a:pt x="1368" y="1852"/>
                    </a:cubicBezTo>
                    <a:cubicBezTo>
                      <a:pt x="1672" y="1700"/>
                      <a:pt x="2037" y="1396"/>
                      <a:pt x="2128" y="1092"/>
                    </a:cubicBezTo>
                    <a:cubicBezTo>
                      <a:pt x="2250" y="758"/>
                      <a:pt x="2128" y="424"/>
                      <a:pt x="1885" y="180"/>
                    </a:cubicBezTo>
                    <a:cubicBezTo>
                      <a:pt x="1719" y="52"/>
                      <a:pt x="1532" y="1"/>
                      <a:pt x="134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7" name="Google Shape;4667;p28"/>
              <p:cNvSpPr/>
              <p:nvPr/>
            </p:nvSpPr>
            <p:spPr>
              <a:xfrm>
                <a:off x="5996575" y="4510225"/>
                <a:ext cx="40300" cy="40150"/>
              </a:xfrm>
              <a:custGeom>
                <a:avLst/>
                <a:gdLst/>
                <a:ahLst/>
                <a:cxnLst/>
                <a:rect l="l" t="t" r="r" b="b"/>
                <a:pathLst>
                  <a:path w="1612" h="1606" extrusionOk="0">
                    <a:moveTo>
                      <a:pt x="882" y="1"/>
                    </a:moveTo>
                    <a:cubicBezTo>
                      <a:pt x="700" y="1"/>
                      <a:pt x="548" y="92"/>
                      <a:pt x="396" y="214"/>
                    </a:cubicBezTo>
                    <a:cubicBezTo>
                      <a:pt x="244" y="305"/>
                      <a:pt x="183" y="548"/>
                      <a:pt x="92" y="730"/>
                    </a:cubicBezTo>
                    <a:cubicBezTo>
                      <a:pt x="31" y="882"/>
                      <a:pt x="1" y="1034"/>
                      <a:pt x="31" y="1186"/>
                    </a:cubicBezTo>
                    <a:cubicBezTo>
                      <a:pt x="61" y="1308"/>
                      <a:pt x="122" y="1429"/>
                      <a:pt x="213" y="1521"/>
                    </a:cubicBezTo>
                    <a:cubicBezTo>
                      <a:pt x="323" y="1575"/>
                      <a:pt x="444" y="1605"/>
                      <a:pt x="567" y="1605"/>
                    </a:cubicBezTo>
                    <a:cubicBezTo>
                      <a:pt x="718" y="1605"/>
                      <a:pt x="870" y="1560"/>
                      <a:pt x="1004" y="1460"/>
                    </a:cubicBezTo>
                    <a:cubicBezTo>
                      <a:pt x="1095" y="1429"/>
                      <a:pt x="1125" y="1338"/>
                      <a:pt x="1216" y="1308"/>
                    </a:cubicBezTo>
                    <a:cubicBezTo>
                      <a:pt x="1338" y="1186"/>
                      <a:pt x="1429" y="1065"/>
                      <a:pt x="1490" y="882"/>
                    </a:cubicBezTo>
                    <a:cubicBezTo>
                      <a:pt x="1612" y="609"/>
                      <a:pt x="1460" y="244"/>
                      <a:pt x="1247" y="122"/>
                    </a:cubicBezTo>
                    <a:cubicBezTo>
                      <a:pt x="1125" y="62"/>
                      <a:pt x="1004" y="62"/>
                      <a:pt x="88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8" name="Google Shape;4668;p28"/>
              <p:cNvSpPr/>
              <p:nvPr/>
            </p:nvSpPr>
            <p:spPr>
              <a:xfrm>
                <a:off x="6168325" y="4551275"/>
                <a:ext cx="46375" cy="46150"/>
              </a:xfrm>
              <a:custGeom>
                <a:avLst/>
                <a:gdLst/>
                <a:ahLst/>
                <a:cxnLst/>
                <a:rect l="l" t="t" r="r" b="b"/>
                <a:pathLst>
                  <a:path w="1855" h="1846" extrusionOk="0">
                    <a:moveTo>
                      <a:pt x="202" y="1221"/>
                    </a:moveTo>
                    <a:cubicBezTo>
                      <a:pt x="208" y="1227"/>
                      <a:pt x="213" y="1234"/>
                      <a:pt x="213" y="1246"/>
                    </a:cubicBezTo>
                    <a:cubicBezTo>
                      <a:pt x="209" y="1238"/>
                      <a:pt x="205" y="1230"/>
                      <a:pt x="202" y="1221"/>
                    </a:cubicBezTo>
                    <a:close/>
                    <a:moveTo>
                      <a:pt x="942" y="0"/>
                    </a:moveTo>
                    <a:cubicBezTo>
                      <a:pt x="760" y="0"/>
                      <a:pt x="608" y="31"/>
                      <a:pt x="456" y="152"/>
                    </a:cubicBezTo>
                    <a:cubicBezTo>
                      <a:pt x="122" y="395"/>
                      <a:pt x="0" y="791"/>
                      <a:pt x="182" y="1186"/>
                    </a:cubicBezTo>
                    <a:cubicBezTo>
                      <a:pt x="182" y="1197"/>
                      <a:pt x="187" y="1204"/>
                      <a:pt x="192" y="1210"/>
                    </a:cubicBezTo>
                    <a:lnTo>
                      <a:pt x="192" y="1210"/>
                    </a:lnTo>
                    <a:lnTo>
                      <a:pt x="243" y="1398"/>
                    </a:lnTo>
                    <a:cubicBezTo>
                      <a:pt x="371" y="1654"/>
                      <a:pt x="692" y="1845"/>
                      <a:pt x="990" y="1845"/>
                    </a:cubicBezTo>
                    <a:cubicBezTo>
                      <a:pt x="1047" y="1845"/>
                      <a:pt x="1102" y="1838"/>
                      <a:pt x="1155" y="1824"/>
                    </a:cubicBezTo>
                    <a:cubicBezTo>
                      <a:pt x="1520" y="1763"/>
                      <a:pt x="1763" y="1459"/>
                      <a:pt x="1824" y="1064"/>
                    </a:cubicBezTo>
                    <a:cubicBezTo>
                      <a:pt x="1854" y="760"/>
                      <a:pt x="1702" y="487"/>
                      <a:pt x="1520" y="274"/>
                    </a:cubicBezTo>
                    <a:cubicBezTo>
                      <a:pt x="1398" y="122"/>
                      <a:pt x="1125" y="0"/>
                      <a:pt x="942"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669" name="Google Shape;4669;p28"/>
            <p:cNvSpPr/>
            <p:nvPr/>
          </p:nvSpPr>
          <p:spPr>
            <a:xfrm>
              <a:off x="6184904" y="2740900"/>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0" name="Google Shape;4670;p28"/>
            <p:cNvSpPr/>
            <p:nvPr/>
          </p:nvSpPr>
          <p:spPr>
            <a:xfrm>
              <a:off x="8362774" y="4044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1" name="Google Shape;4671;p28"/>
            <p:cNvSpPr/>
            <p:nvPr/>
          </p:nvSpPr>
          <p:spPr>
            <a:xfrm>
              <a:off x="-166325" y="261616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672" name="Google Shape;4672;p28"/>
            <p:cNvGrpSpPr/>
            <p:nvPr/>
          </p:nvGrpSpPr>
          <p:grpSpPr>
            <a:xfrm>
              <a:off x="1200675" y="4314750"/>
              <a:ext cx="752650" cy="753525"/>
              <a:chOff x="1200675" y="4314750"/>
              <a:chExt cx="752650" cy="753525"/>
            </a:xfrm>
          </p:grpSpPr>
          <p:sp>
            <p:nvSpPr>
              <p:cNvPr id="4673" name="Google Shape;4673;p28"/>
              <p:cNvSpPr/>
              <p:nvPr/>
            </p:nvSpPr>
            <p:spPr>
              <a:xfrm>
                <a:off x="1200675" y="431475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4" name="Google Shape;4674;p28"/>
              <p:cNvSpPr/>
              <p:nvPr/>
            </p:nvSpPr>
            <p:spPr>
              <a:xfrm>
                <a:off x="1677625" y="48204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75" name="Google Shape;4675;p28"/>
            <p:cNvGrpSpPr/>
            <p:nvPr/>
          </p:nvGrpSpPr>
          <p:grpSpPr>
            <a:xfrm flipH="1">
              <a:off x="7695740" y="3054714"/>
              <a:ext cx="590152" cy="2371267"/>
              <a:chOff x="5161950" y="1889450"/>
              <a:chExt cx="926600" cy="4128250"/>
            </a:xfrm>
          </p:grpSpPr>
          <p:sp>
            <p:nvSpPr>
              <p:cNvPr id="4676" name="Google Shape;4676;p28"/>
              <p:cNvSpPr/>
              <p:nvPr/>
            </p:nvSpPr>
            <p:spPr>
              <a:xfrm>
                <a:off x="5239725" y="2330950"/>
                <a:ext cx="848825" cy="3686750"/>
              </a:xfrm>
              <a:custGeom>
                <a:avLst/>
                <a:gdLst/>
                <a:ahLst/>
                <a:cxnLst/>
                <a:rect l="l" t="t" r="r" b="b"/>
                <a:pathLst>
                  <a:path w="33953" h="147470" extrusionOk="0">
                    <a:moveTo>
                      <a:pt x="13322" y="1"/>
                    </a:moveTo>
                    <a:cubicBezTo>
                      <a:pt x="12982" y="1"/>
                      <a:pt x="12650" y="261"/>
                      <a:pt x="12797" y="666"/>
                    </a:cubicBezTo>
                    <a:cubicBezTo>
                      <a:pt x="15381" y="8143"/>
                      <a:pt x="17204" y="16046"/>
                      <a:pt x="18208" y="24071"/>
                    </a:cubicBezTo>
                    <a:cubicBezTo>
                      <a:pt x="15077" y="19299"/>
                      <a:pt x="9454" y="16745"/>
                      <a:pt x="4165" y="14770"/>
                    </a:cubicBezTo>
                    <a:cubicBezTo>
                      <a:pt x="4032" y="14718"/>
                      <a:pt x="3907" y="14695"/>
                      <a:pt x="3791" y="14695"/>
                    </a:cubicBezTo>
                    <a:cubicBezTo>
                      <a:pt x="2955" y="14695"/>
                      <a:pt x="2597" y="15922"/>
                      <a:pt x="3131" y="16563"/>
                    </a:cubicBezTo>
                    <a:cubicBezTo>
                      <a:pt x="5565" y="19518"/>
                      <a:pt x="9104" y="21838"/>
                      <a:pt x="12957" y="21838"/>
                    </a:cubicBezTo>
                    <a:cubicBezTo>
                      <a:pt x="13146" y="21838"/>
                      <a:pt x="13336" y="21833"/>
                      <a:pt x="13527" y="21821"/>
                    </a:cubicBezTo>
                    <a:cubicBezTo>
                      <a:pt x="13679" y="21821"/>
                      <a:pt x="13800" y="21791"/>
                      <a:pt x="13922" y="21761"/>
                    </a:cubicBezTo>
                    <a:cubicBezTo>
                      <a:pt x="15776" y="23341"/>
                      <a:pt x="17053" y="25378"/>
                      <a:pt x="18481" y="27505"/>
                    </a:cubicBezTo>
                    <a:lnTo>
                      <a:pt x="18603" y="27597"/>
                    </a:lnTo>
                    <a:cubicBezTo>
                      <a:pt x="18937" y="31214"/>
                      <a:pt x="19119" y="34861"/>
                      <a:pt x="19119" y="38478"/>
                    </a:cubicBezTo>
                    <a:cubicBezTo>
                      <a:pt x="18451" y="37171"/>
                      <a:pt x="17569" y="35925"/>
                      <a:pt x="16627" y="34800"/>
                    </a:cubicBezTo>
                    <a:cubicBezTo>
                      <a:pt x="16566" y="34527"/>
                      <a:pt x="16414" y="34253"/>
                      <a:pt x="16110" y="34101"/>
                    </a:cubicBezTo>
                    <a:cubicBezTo>
                      <a:pt x="16080" y="34071"/>
                      <a:pt x="16049" y="34071"/>
                      <a:pt x="16019" y="34040"/>
                    </a:cubicBezTo>
                    <a:cubicBezTo>
                      <a:pt x="15624" y="33584"/>
                      <a:pt x="15198" y="33159"/>
                      <a:pt x="14834" y="32733"/>
                    </a:cubicBezTo>
                    <a:cubicBezTo>
                      <a:pt x="12567" y="30358"/>
                      <a:pt x="9932" y="28718"/>
                      <a:pt x="6687" y="28718"/>
                    </a:cubicBezTo>
                    <a:cubicBezTo>
                      <a:pt x="6320" y="28718"/>
                      <a:pt x="5946" y="28739"/>
                      <a:pt x="5563" y="28782"/>
                    </a:cubicBezTo>
                    <a:cubicBezTo>
                      <a:pt x="4560" y="28904"/>
                      <a:pt x="4226" y="30028"/>
                      <a:pt x="5077" y="30606"/>
                    </a:cubicBezTo>
                    <a:cubicBezTo>
                      <a:pt x="8055" y="32764"/>
                      <a:pt x="11824" y="34861"/>
                      <a:pt x="15411" y="35895"/>
                    </a:cubicBezTo>
                    <a:cubicBezTo>
                      <a:pt x="15533" y="35925"/>
                      <a:pt x="15594" y="35925"/>
                      <a:pt x="15685" y="35925"/>
                    </a:cubicBezTo>
                    <a:cubicBezTo>
                      <a:pt x="16961" y="37414"/>
                      <a:pt x="18116" y="39056"/>
                      <a:pt x="19028" y="40484"/>
                    </a:cubicBezTo>
                    <a:lnTo>
                      <a:pt x="19119" y="40606"/>
                    </a:lnTo>
                    <a:cubicBezTo>
                      <a:pt x="19028" y="45287"/>
                      <a:pt x="18633" y="49907"/>
                      <a:pt x="17904" y="54466"/>
                    </a:cubicBezTo>
                    <a:cubicBezTo>
                      <a:pt x="14894" y="49177"/>
                      <a:pt x="10305" y="44314"/>
                      <a:pt x="4074" y="43311"/>
                    </a:cubicBezTo>
                    <a:cubicBezTo>
                      <a:pt x="4010" y="43301"/>
                      <a:pt x="3948" y="43296"/>
                      <a:pt x="3887" y="43296"/>
                    </a:cubicBezTo>
                    <a:cubicBezTo>
                      <a:pt x="3012" y="43296"/>
                      <a:pt x="2419" y="44274"/>
                      <a:pt x="3101" y="45013"/>
                    </a:cubicBezTo>
                    <a:cubicBezTo>
                      <a:pt x="6019" y="48266"/>
                      <a:pt x="8906" y="50484"/>
                      <a:pt x="13314" y="51092"/>
                    </a:cubicBezTo>
                    <a:cubicBezTo>
                      <a:pt x="14834" y="52764"/>
                      <a:pt x="16201" y="54618"/>
                      <a:pt x="17569" y="56412"/>
                    </a:cubicBezTo>
                    <a:cubicBezTo>
                      <a:pt x="17448" y="57050"/>
                      <a:pt x="17326" y="57688"/>
                      <a:pt x="17174" y="58387"/>
                    </a:cubicBezTo>
                    <a:cubicBezTo>
                      <a:pt x="15290" y="67871"/>
                      <a:pt x="12402" y="77141"/>
                      <a:pt x="10001" y="86534"/>
                    </a:cubicBezTo>
                    <a:cubicBezTo>
                      <a:pt x="7660" y="95895"/>
                      <a:pt x="5593" y="105318"/>
                      <a:pt x="3982" y="114801"/>
                    </a:cubicBezTo>
                    <a:cubicBezTo>
                      <a:pt x="2159" y="125470"/>
                      <a:pt x="821" y="136200"/>
                      <a:pt x="31" y="146990"/>
                    </a:cubicBezTo>
                    <a:cubicBezTo>
                      <a:pt x="1" y="147310"/>
                      <a:pt x="236" y="147469"/>
                      <a:pt x="487" y="147469"/>
                    </a:cubicBezTo>
                    <a:cubicBezTo>
                      <a:pt x="738" y="147469"/>
                      <a:pt x="1004" y="147310"/>
                      <a:pt x="1034" y="146990"/>
                    </a:cubicBezTo>
                    <a:cubicBezTo>
                      <a:pt x="3162" y="127203"/>
                      <a:pt x="6475" y="107537"/>
                      <a:pt x="11338" y="88236"/>
                    </a:cubicBezTo>
                    <a:cubicBezTo>
                      <a:pt x="13162" y="80941"/>
                      <a:pt x="15320" y="73737"/>
                      <a:pt x="17113" y="66442"/>
                    </a:cubicBezTo>
                    <a:cubicBezTo>
                      <a:pt x="17296" y="66442"/>
                      <a:pt x="17508" y="66321"/>
                      <a:pt x="17600" y="66138"/>
                    </a:cubicBezTo>
                    <a:cubicBezTo>
                      <a:pt x="19059" y="64132"/>
                      <a:pt x="20609" y="62248"/>
                      <a:pt x="22372" y="60667"/>
                    </a:cubicBezTo>
                    <a:cubicBezTo>
                      <a:pt x="22436" y="60688"/>
                      <a:pt x="22531" y="60710"/>
                      <a:pt x="22635" y="60710"/>
                    </a:cubicBezTo>
                    <a:cubicBezTo>
                      <a:pt x="22678" y="60710"/>
                      <a:pt x="22722" y="60706"/>
                      <a:pt x="22767" y="60697"/>
                    </a:cubicBezTo>
                    <a:cubicBezTo>
                      <a:pt x="24986" y="60667"/>
                      <a:pt x="26962" y="59451"/>
                      <a:pt x="28694" y="58205"/>
                    </a:cubicBezTo>
                    <a:cubicBezTo>
                      <a:pt x="30001" y="57232"/>
                      <a:pt x="31399" y="56229"/>
                      <a:pt x="30883" y="54466"/>
                    </a:cubicBezTo>
                    <a:cubicBezTo>
                      <a:pt x="30761" y="54077"/>
                      <a:pt x="30367" y="53727"/>
                      <a:pt x="29965" y="53727"/>
                    </a:cubicBezTo>
                    <a:cubicBezTo>
                      <a:pt x="29865" y="53727"/>
                      <a:pt x="29764" y="53749"/>
                      <a:pt x="29667" y="53798"/>
                    </a:cubicBezTo>
                    <a:cubicBezTo>
                      <a:pt x="25107" y="55560"/>
                      <a:pt x="20730" y="58600"/>
                      <a:pt x="17995" y="62764"/>
                    </a:cubicBezTo>
                    <a:cubicBezTo>
                      <a:pt x="18208" y="61731"/>
                      <a:pt x="18451" y="60697"/>
                      <a:pt x="18633" y="59725"/>
                    </a:cubicBezTo>
                    <a:cubicBezTo>
                      <a:pt x="19697" y="55165"/>
                      <a:pt x="20305" y="50758"/>
                      <a:pt x="20609" y="46290"/>
                    </a:cubicBezTo>
                    <a:cubicBezTo>
                      <a:pt x="21885" y="44588"/>
                      <a:pt x="23223" y="42916"/>
                      <a:pt x="24682" y="41366"/>
                    </a:cubicBezTo>
                    <a:cubicBezTo>
                      <a:pt x="24788" y="41389"/>
                      <a:pt x="24903" y="41404"/>
                      <a:pt x="25024" y="41404"/>
                    </a:cubicBezTo>
                    <a:cubicBezTo>
                      <a:pt x="25214" y="41404"/>
                      <a:pt x="25419" y="41368"/>
                      <a:pt x="25624" y="41275"/>
                    </a:cubicBezTo>
                    <a:cubicBezTo>
                      <a:pt x="28451" y="39968"/>
                      <a:pt x="30943" y="37931"/>
                      <a:pt x="33375" y="36016"/>
                    </a:cubicBezTo>
                    <a:cubicBezTo>
                      <a:pt x="33953" y="35560"/>
                      <a:pt x="33618" y="34496"/>
                      <a:pt x="32919" y="34344"/>
                    </a:cubicBezTo>
                    <a:cubicBezTo>
                      <a:pt x="32517" y="34255"/>
                      <a:pt x="32133" y="34213"/>
                      <a:pt x="31766" y="34213"/>
                    </a:cubicBezTo>
                    <a:cubicBezTo>
                      <a:pt x="29273" y="34213"/>
                      <a:pt x="27528" y="36130"/>
                      <a:pt x="25806" y="37931"/>
                    </a:cubicBezTo>
                    <a:cubicBezTo>
                      <a:pt x="25503" y="38296"/>
                      <a:pt x="25168" y="38630"/>
                      <a:pt x="24864" y="38965"/>
                    </a:cubicBezTo>
                    <a:lnTo>
                      <a:pt x="24621" y="39086"/>
                    </a:lnTo>
                    <a:cubicBezTo>
                      <a:pt x="24074" y="39299"/>
                      <a:pt x="23831" y="39755"/>
                      <a:pt x="23800" y="40180"/>
                    </a:cubicBezTo>
                    <a:cubicBezTo>
                      <a:pt x="22706" y="41518"/>
                      <a:pt x="21642" y="42886"/>
                      <a:pt x="20639" y="44314"/>
                    </a:cubicBezTo>
                    <a:cubicBezTo>
                      <a:pt x="20822" y="40028"/>
                      <a:pt x="20761" y="35743"/>
                      <a:pt x="20305" y="31396"/>
                    </a:cubicBezTo>
                    <a:cubicBezTo>
                      <a:pt x="19970" y="28022"/>
                      <a:pt x="19545" y="24679"/>
                      <a:pt x="19059" y="21335"/>
                    </a:cubicBezTo>
                    <a:cubicBezTo>
                      <a:pt x="19089" y="21305"/>
                      <a:pt x="19119" y="21213"/>
                      <a:pt x="19150" y="21153"/>
                    </a:cubicBezTo>
                    <a:cubicBezTo>
                      <a:pt x="19819" y="18630"/>
                      <a:pt x="21278" y="15803"/>
                      <a:pt x="23344" y="13675"/>
                    </a:cubicBezTo>
                    <a:cubicBezTo>
                      <a:pt x="23375" y="13675"/>
                      <a:pt x="23375" y="13706"/>
                      <a:pt x="23405" y="13706"/>
                    </a:cubicBezTo>
                    <a:cubicBezTo>
                      <a:pt x="23708" y="13756"/>
                      <a:pt x="24012" y="13780"/>
                      <a:pt x="24314" y="13780"/>
                    </a:cubicBezTo>
                    <a:cubicBezTo>
                      <a:pt x="27104" y="13780"/>
                      <a:pt x="29823" y="11756"/>
                      <a:pt x="31825" y="10028"/>
                    </a:cubicBezTo>
                    <a:cubicBezTo>
                      <a:pt x="32494" y="9450"/>
                      <a:pt x="31886" y="8447"/>
                      <a:pt x="31126" y="8417"/>
                    </a:cubicBezTo>
                    <a:cubicBezTo>
                      <a:pt x="30947" y="8406"/>
                      <a:pt x="30769" y="8401"/>
                      <a:pt x="30592" y="8401"/>
                    </a:cubicBezTo>
                    <a:cubicBezTo>
                      <a:pt x="24908" y="8401"/>
                      <a:pt x="20284" y="13991"/>
                      <a:pt x="18633" y="19238"/>
                    </a:cubicBezTo>
                    <a:cubicBezTo>
                      <a:pt x="17539" y="12824"/>
                      <a:pt x="16019" y="6532"/>
                      <a:pt x="13861" y="362"/>
                    </a:cubicBezTo>
                    <a:cubicBezTo>
                      <a:pt x="13765" y="111"/>
                      <a:pt x="13542" y="1"/>
                      <a:pt x="133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7" name="Google Shape;4677;p28"/>
              <p:cNvSpPr/>
              <p:nvPr/>
            </p:nvSpPr>
            <p:spPr>
              <a:xfrm>
                <a:off x="5360800" y="2737125"/>
                <a:ext cx="174175" cy="100825"/>
              </a:xfrm>
              <a:custGeom>
                <a:avLst/>
                <a:gdLst/>
                <a:ahLst/>
                <a:cxnLst/>
                <a:rect l="l" t="t" r="r" b="b"/>
                <a:pathLst>
                  <a:path w="6967" h="4033" extrusionOk="0">
                    <a:moveTo>
                      <a:pt x="255" y="1"/>
                    </a:moveTo>
                    <a:cubicBezTo>
                      <a:pt x="87" y="1"/>
                      <a:pt x="1" y="223"/>
                      <a:pt x="173" y="346"/>
                    </a:cubicBezTo>
                    <a:cubicBezTo>
                      <a:pt x="1297" y="1076"/>
                      <a:pt x="2392" y="1745"/>
                      <a:pt x="3516" y="2444"/>
                    </a:cubicBezTo>
                    <a:cubicBezTo>
                      <a:pt x="4519" y="2991"/>
                      <a:pt x="5553" y="3720"/>
                      <a:pt x="6677" y="4024"/>
                    </a:cubicBezTo>
                    <a:cubicBezTo>
                      <a:pt x="6701" y="4030"/>
                      <a:pt x="6723" y="4033"/>
                      <a:pt x="6743" y="4033"/>
                    </a:cubicBezTo>
                    <a:cubicBezTo>
                      <a:pt x="6930" y="4033"/>
                      <a:pt x="6967" y="3797"/>
                      <a:pt x="6829" y="3659"/>
                    </a:cubicBezTo>
                    <a:cubicBezTo>
                      <a:pt x="5887" y="2930"/>
                      <a:pt x="4641" y="2474"/>
                      <a:pt x="3577" y="1897"/>
                    </a:cubicBezTo>
                    <a:cubicBezTo>
                      <a:pt x="2452" y="1289"/>
                      <a:pt x="1449" y="681"/>
                      <a:pt x="386" y="42"/>
                    </a:cubicBezTo>
                    <a:cubicBezTo>
                      <a:pt x="339" y="13"/>
                      <a:pt x="295" y="1"/>
                      <a:pt x="255"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8" name="Google Shape;4678;p28"/>
              <p:cNvSpPr/>
              <p:nvPr/>
            </p:nvSpPr>
            <p:spPr>
              <a:xfrm>
                <a:off x="5855475" y="2593800"/>
                <a:ext cx="96300" cy="54875"/>
              </a:xfrm>
              <a:custGeom>
                <a:avLst/>
                <a:gdLst/>
                <a:ahLst/>
                <a:cxnLst/>
                <a:rect l="l" t="t" r="r" b="b"/>
                <a:pathLst>
                  <a:path w="3852" h="2195" extrusionOk="0">
                    <a:moveTo>
                      <a:pt x="3456" y="0"/>
                    </a:moveTo>
                    <a:cubicBezTo>
                      <a:pt x="2848" y="0"/>
                      <a:pt x="2240" y="335"/>
                      <a:pt x="1754" y="639"/>
                    </a:cubicBezTo>
                    <a:cubicBezTo>
                      <a:pt x="1176" y="943"/>
                      <a:pt x="660" y="1307"/>
                      <a:pt x="204" y="1763"/>
                    </a:cubicBezTo>
                    <a:cubicBezTo>
                      <a:pt x="1" y="1915"/>
                      <a:pt x="158" y="2194"/>
                      <a:pt x="374" y="2194"/>
                    </a:cubicBezTo>
                    <a:cubicBezTo>
                      <a:pt x="417" y="2194"/>
                      <a:pt x="462" y="2183"/>
                      <a:pt x="508" y="2158"/>
                    </a:cubicBezTo>
                    <a:cubicBezTo>
                      <a:pt x="994" y="1824"/>
                      <a:pt x="1480" y="1520"/>
                      <a:pt x="2028" y="1246"/>
                    </a:cubicBezTo>
                    <a:cubicBezTo>
                      <a:pt x="2544" y="1034"/>
                      <a:pt x="3152" y="912"/>
                      <a:pt x="3608" y="547"/>
                    </a:cubicBezTo>
                    <a:cubicBezTo>
                      <a:pt x="3851" y="365"/>
                      <a:pt x="3760" y="0"/>
                      <a:pt x="3456"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9" name="Google Shape;4679;p28"/>
              <p:cNvSpPr/>
              <p:nvPr/>
            </p:nvSpPr>
            <p:spPr>
              <a:xfrm>
                <a:off x="5429575" y="3078325"/>
                <a:ext cx="156450" cy="102400"/>
              </a:xfrm>
              <a:custGeom>
                <a:avLst/>
                <a:gdLst/>
                <a:ahLst/>
                <a:cxnLst/>
                <a:rect l="l" t="t" r="r" b="b"/>
                <a:pathLst>
                  <a:path w="6258" h="4096" extrusionOk="0">
                    <a:moveTo>
                      <a:pt x="351" y="0"/>
                    </a:moveTo>
                    <a:cubicBezTo>
                      <a:pt x="79" y="0"/>
                      <a:pt x="1" y="417"/>
                      <a:pt x="279" y="528"/>
                    </a:cubicBezTo>
                    <a:cubicBezTo>
                      <a:pt x="1343" y="954"/>
                      <a:pt x="2346" y="1471"/>
                      <a:pt x="3288" y="2109"/>
                    </a:cubicBezTo>
                    <a:cubicBezTo>
                      <a:pt x="4170" y="2686"/>
                      <a:pt x="4899" y="3446"/>
                      <a:pt x="5720" y="4054"/>
                    </a:cubicBezTo>
                    <a:cubicBezTo>
                      <a:pt x="5760" y="4083"/>
                      <a:pt x="5805" y="4095"/>
                      <a:pt x="5851" y="4095"/>
                    </a:cubicBezTo>
                    <a:cubicBezTo>
                      <a:pt x="6049" y="4095"/>
                      <a:pt x="6257" y="3862"/>
                      <a:pt x="6085" y="3689"/>
                    </a:cubicBezTo>
                    <a:cubicBezTo>
                      <a:pt x="4778" y="1927"/>
                      <a:pt x="2437" y="772"/>
                      <a:pt x="431" y="12"/>
                    </a:cubicBezTo>
                    <a:cubicBezTo>
                      <a:pt x="403" y="4"/>
                      <a:pt x="376" y="0"/>
                      <a:pt x="351"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0" name="Google Shape;4680;p28"/>
              <p:cNvSpPr/>
              <p:nvPr/>
            </p:nvSpPr>
            <p:spPr>
              <a:xfrm>
                <a:off x="5891700" y="3229625"/>
                <a:ext cx="118250" cy="84725"/>
              </a:xfrm>
              <a:custGeom>
                <a:avLst/>
                <a:gdLst/>
                <a:ahLst/>
                <a:cxnLst/>
                <a:rect l="l" t="t" r="r" b="b"/>
                <a:pathLst>
                  <a:path w="4730" h="3389" extrusionOk="0">
                    <a:moveTo>
                      <a:pt x="4433" y="0"/>
                    </a:moveTo>
                    <a:cubicBezTo>
                      <a:pt x="4415" y="0"/>
                      <a:pt x="4397" y="3"/>
                      <a:pt x="4378" y="8"/>
                    </a:cubicBezTo>
                    <a:cubicBezTo>
                      <a:pt x="3588" y="252"/>
                      <a:pt x="2858" y="890"/>
                      <a:pt x="2220" y="1376"/>
                    </a:cubicBezTo>
                    <a:cubicBezTo>
                      <a:pt x="1521" y="1893"/>
                      <a:pt x="852" y="2410"/>
                      <a:pt x="153" y="2957"/>
                    </a:cubicBezTo>
                    <a:cubicBezTo>
                      <a:pt x="1" y="3109"/>
                      <a:pt x="187" y="3388"/>
                      <a:pt x="377" y="3388"/>
                    </a:cubicBezTo>
                    <a:cubicBezTo>
                      <a:pt x="414" y="3388"/>
                      <a:pt x="452" y="3377"/>
                      <a:pt x="487" y="3352"/>
                    </a:cubicBezTo>
                    <a:cubicBezTo>
                      <a:pt x="1217" y="2835"/>
                      <a:pt x="1946" y="2349"/>
                      <a:pt x="2676" y="1832"/>
                    </a:cubicBezTo>
                    <a:cubicBezTo>
                      <a:pt x="3314" y="1437"/>
                      <a:pt x="4135" y="1042"/>
                      <a:pt x="4591" y="403"/>
                    </a:cubicBezTo>
                    <a:cubicBezTo>
                      <a:pt x="4729" y="265"/>
                      <a:pt x="4615" y="0"/>
                      <a:pt x="443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1" name="Google Shape;4681;p28"/>
              <p:cNvSpPr/>
              <p:nvPr/>
            </p:nvSpPr>
            <p:spPr>
              <a:xfrm>
                <a:off x="5383825" y="3457650"/>
                <a:ext cx="156300" cy="91950"/>
              </a:xfrm>
              <a:custGeom>
                <a:avLst/>
                <a:gdLst/>
                <a:ahLst/>
                <a:cxnLst/>
                <a:rect l="l" t="t" r="r" b="b"/>
                <a:pathLst>
                  <a:path w="6252" h="3678" extrusionOk="0">
                    <a:moveTo>
                      <a:pt x="503" y="0"/>
                    </a:moveTo>
                    <a:cubicBezTo>
                      <a:pt x="223" y="0"/>
                      <a:pt x="0" y="409"/>
                      <a:pt x="285" y="523"/>
                    </a:cubicBezTo>
                    <a:cubicBezTo>
                      <a:pt x="1288" y="918"/>
                      <a:pt x="2261" y="1435"/>
                      <a:pt x="3173" y="1951"/>
                    </a:cubicBezTo>
                    <a:cubicBezTo>
                      <a:pt x="4085" y="2498"/>
                      <a:pt x="4966" y="3258"/>
                      <a:pt x="5908" y="3653"/>
                    </a:cubicBezTo>
                    <a:cubicBezTo>
                      <a:pt x="5947" y="3670"/>
                      <a:pt x="5984" y="3678"/>
                      <a:pt x="6017" y="3678"/>
                    </a:cubicBezTo>
                    <a:cubicBezTo>
                      <a:pt x="6167" y="3678"/>
                      <a:pt x="6251" y="3524"/>
                      <a:pt x="6152" y="3350"/>
                    </a:cubicBezTo>
                    <a:cubicBezTo>
                      <a:pt x="4845" y="1799"/>
                      <a:pt x="2383" y="766"/>
                      <a:pt x="559" y="6"/>
                    </a:cubicBezTo>
                    <a:cubicBezTo>
                      <a:pt x="540" y="2"/>
                      <a:pt x="521" y="0"/>
                      <a:pt x="50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2" name="Google Shape;4682;p28"/>
              <p:cNvSpPr/>
              <p:nvPr/>
            </p:nvSpPr>
            <p:spPr>
              <a:xfrm>
                <a:off x="5835350" y="3724575"/>
                <a:ext cx="141175" cy="86325"/>
              </a:xfrm>
              <a:custGeom>
                <a:avLst/>
                <a:gdLst/>
                <a:ahLst/>
                <a:cxnLst/>
                <a:rect l="l" t="t" r="r" b="b"/>
                <a:pathLst>
                  <a:path w="5647" h="3453" extrusionOk="0">
                    <a:moveTo>
                      <a:pt x="5203" y="0"/>
                    </a:moveTo>
                    <a:cubicBezTo>
                      <a:pt x="5162" y="0"/>
                      <a:pt x="5120" y="9"/>
                      <a:pt x="5082" y="28"/>
                    </a:cubicBezTo>
                    <a:cubicBezTo>
                      <a:pt x="3410" y="788"/>
                      <a:pt x="1829" y="1943"/>
                      <a:pt x="279" y="2916"/>
                    </a:cubicBezTo>
                    <a:cubicBezTo>
                      <a:pt x="0" y="3068"/>
                      <a:pt x="166" y="3453"/>
                      <a:pt x="422" y="3453"/>
                    </a:cubicBezTo>
                    <a:cubicBezTo>
                      <a:pt x="473" y="3453"/>
                      <a:pt x="528" y="3437"/>
                      <a:pt x="583" y="3402"/>
                    </a:cubicBezTo>
                    <a:cubicBezTo>
                      <a:pt x="2194" y="2460"/>
                      <a:pt x="3957" y="1578"/>
                      <a:pt x="5416" y="423"/>
                    </a:cubicBezTo>
                    <a:cubicBezTo>
                      <a:pt x="5647" y="244"/>
                      <a:pt x="5424" y="0"/>
                      <a:pt x="520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3" name="Google Shape;4683;p28"/>
              <p:cNvSpPr/>
              <p:nvPr/>
            </p:nvSpPr>
            <p:spPr>
              <a:xfrm>
                <a:off x="5161950" y="1889450"/>
                <a:ext cx="737375" cy="737825"/>
              </a:xfrm>
              <a:custGeom>
                <a:avLst/>
                <a:gdLst/>
                <a:ahLst/>
                <a:cxnLst/>
                <a:rect l="l" t="t" r="r" b="b"/>
                <a:pathLst>
                  <a:path w="29495" h="29513" extrusionOk="0">
                    <a:moveTo>
                      <a:pt x="10765" y="0"/>
                    </a:moveTo>
                    <a:cubicBezTo>
                      <a:pt x="10438" y="0"/>
                      <a:pt x="10095" y="66"/>
                      <a:pt x="9738" y="210"/>
                    </a:cubicBezTo>
                    <a:cubicBezTo>
                      <a:pt x="7580" y="2034"/>
                      <a:pt x="8947" y="3767"/>
                      <a:pt x="9707" y="6107"/>
                    </a:cubicBezTo>
                    <a:cubicBezTo>
                      <a:pt x="10467" y="8417"/>
                      <a:pt x="11805" y="10545"/>
                      <a:pt x="13112" y="12581"/>
                    </a:cubicBezTo>
                    <a:cubicBezTo>
                      <a:pt x="11833" y="12316"/>
                      <a:pt x="9471" y="12021"/>
                      <a:pt x="7199" y="12021"/>
                    </a:cubicBezTo>
                    <a:cubicBezTo>
                      <a:pt x="3478" y="12021"/>
                      <a:pt x="1" y="12814"/>
                      <a:pt x="1926" y="15834"/>
                    </a:cubicBezTo>
                    <a:cubicBezTo>
                      <a:pt x="2541" y="16795"/>
                      <a:pt x="5454" y="17306"/>
                      <a:pt x="8312" y="17306"/>
                    </a:cubicBezTo>
                    <a:cubicBezTo>
                      <a:pt x="9973" y="17306"/>
                      <a:pt x="11615" y="17133"/>
                      <a:pt x="12777" y="16776"/>
                    </a:cubicBezTo>
                    <a:lnTo>
                      <a:pt x="12777" y="16776"/>
                    </a:lnTo>
                    <a:cubicBezTo>
                      <a:pt x="11926" y="19481"/>
                      <a:pt x="10680" y="23767"/>
                      <a:pt x="10650" y="26563"/>
                    </a:cubicBezTo>
                    <a:cubicBezTo>
                      <a:pt x="10619" y="27840"/>
                      <a:pt x="11075" y="29451"/>
                      <a:pt x="12321" y="29512"/>
                    </a:cubicBezTo>
                    <a:cubicBezTo>
                      <a:pt x="12336" y="29512"/>
                      <a:pt x="12351" y="29512"/>
                      <a:pt x="12366" y="29512"/>
                    </a:cubicBezTo>
                    <a:cubicBezTo>
                      <a:pt x="13254" y="29512"/>
                      <a:pt x="13878" y="28617"/>
                      <a:pt x="14267" y="27840"/>
                    </a:cubicBezTo>
                    <a:cubicBezTo>
                      <a:pt x="15513" y="25195"/>
                      <a:pt x="17154" y="20332"/>
                      <a:pt x="16881" y="17445"/>
                    </a:cubicBezTo>
                    <a:lnTo>
                      <a:pt x="16881" y="17445"/>
                    </a:lnTo>
                    <a:cubicBezTo>
                      <a:pt x="19282" y="19724"/>
                      <a:pt x="21866" y="21943"/>
                      <a:pt x="24966" y="23007"/>
                    </a:cubicBezTo>
                    <a:cubicBezTo>
                      <a:pt x="25623" y="23242"/>
                      <a:pt x="26317" y="23422"/>
                      <a:pt x="26990" y="23422"/>
                    </a:cubicBezTo>
                    <a:cubicBezTo>
                      <a:pt x="27189" y="23422"/>
                      <a:pt x="27386" y="23406"/>
                      <a:pt x="27580" y="23372"/>
                    </a:cubicBezTo>
                    <a:cubicBezTo>
                      <a:pt x="28462" y="23220"/>
                      <a:pt x="29343" y="22581"/>
                      <a:pt x="29404" y="21670"/>
                    </a:cubicBezTo>
                    <a:cubicBezTo>
                      <a:pt x="29495" y="20940"/>
                      <a:pt x="29069" y="20271"/>
                      <a:pt x="28614" y="19663"/>
                    </a:cubicBezTo>
                    <a:cubicBezTo>
                      <a:pt x="26577" y="16958"/>
                      <a:pt x="23568" y="14983"/>
                      <a:pt x="20255" y="14131"/>
                    </a:cubicBezTo>
                    <a:cubicBezTo>
                      <a:pt x="24449" y="10910"/>
                      <a:pt x="28036" y="6046"/>
                      <a:pt x="26273" y="4618"/>
                    </a:cubicBezTo>
                    <a:cubicBezTo>
                      <a:pt x="25824" y="4250"/>
                      <a:pt x="25368" y="4088"/>
                      <a:pt x="24907" y="4088"/>
                    </a:cubicBezTo>
                    <a:cubicBezTo>
                      <a:pt x="22623" y="4088"/>
                      <a:pt x="20195" y="8056"/>
                      <a:pt x="17641" y="10636"/>
                    </a:cubicBezTo>
                    <a:cubicBezTo>
                      <a:pt x="16881" y="8539"/>
                      <a:pt x="15635" y="6654"/>
                      <a:pt x="14966" y="4618"/>
                    </a:cubicBezTo>
                    <a:cubicBezTo>
                      <a:pt x="14386" y="2824"/>
                      <a:pt x="12912" y="0"/>
                      <a:pt x="10765"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4" name="Google Shape;4684;p28"/>
              <p:cNvSpPr/>
              <p:nvPr/>
            </p:nvSpPr>
            <p:spPr>
              <a:xfrm>
                <a:off x="5507200" y="2177950"/>
                <a:ext cx="117825" cy="111425"/>
              </a:xfrm>
              <a:custGeom>
                <a:avLst/>
                <a:gdLst/>
                <a:ahLst/>
                <a:cxnLst/>
                <a:rect l="l" t="t" r="r" b="b"/>
                <a:pathLst>
                  <a:path w="4713" h="4457" extrusionOk="0">
                    <a:moveTo>
                      <a:pt x="3677" y="2079"/>
                    </a:moveTo>
                    <a:cubicBezTo>
                      <a:pt x="3678" y="2088"/>
                      <a:pt x="3679" y="2097"/>
                      <a:pt x="3679" y="2105"/>
                    </a:cubicBezTo>
                    <a:lnTo>
                      <a:pt x="3679" y="2136"/>
                    </a:lnTo>
                    <a:cubicBezTo>
                      <a:pt x="3679" y="2124"/>
                      <a:pt x="3679" y="2105"/>
                      <a:pt x="3677" y="2079"/>
                    </a:cubicBezTo>
                    <a:close/>
                    <a:moveTo>
                      <a:pt x="2526" y="1"/>
                    </a:moveTo>
                    <a:cubicBezTo>
                      <a:pt x="2190" y="1"/>
                      <a:pt x="1847" y="82"/>
                      <a:pt x="1521" y="251"/>
                    </a:cubicBezTo>
                    <a:cubicBezTo>
                      <a:pt x="1429" y="281"/>
                      <a:pt x="1308" y="373"/>
                      <a:pt x="1247" y="433"/>
                    </a:cubicBezTo>
                    <a:cubicBezTo>
                      <a:pt x="1217" y="433"/>
                      <a:pt x="1156" y="494"/>
                      <a:pt x="1125" y="494"/>
                    </a:cubicBezTo>
                    <a:cubicBezTo>
                      <a:pt x="92" y="1102"/>
                      <a:pt x="1" y="2409"/>
                      <a:pt x="548" y="3412"/>
                    </a:cubicBezTo>
                    <a:cubicBezTo>
                      <a:pt x="965" y="4093"/>
                      <a:pt x="1684" y="4457"/>
                      <a:pt x="2441" y="4457"/>
                    </a:cubicBezTo>
                    <a:cubicBezTo>
                      <a:pt x="2732" y="4457"/>
                      <a:pt x="3027" y="4403"/>
                      <a:pt x="3314" y="4294"/>
                    </a:cubicBezTo>
                    <a:cubicBezTo>
                      <a:pt x="4104" y="3929"/>
                      <a:pt x="4712" y="3169"/>
                      <a:pt x="4682" y="2257"/>
                    </a:cubicBezTo>
                    <a:cubicBezTo>
                      <a:pt x="4712" y="1740"/>
                      <a:pt x="4530" y="1041"/>
                      <a:pt x="4074" y="677"/>
                    </a:cubicBezTo>
                    <a:cubicBezTo>
                      <a:pt x="3653" y="236"/>
                      <a:pt x="3099" y="1"/>
                      <a:pt x="25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5" name="Google Shape;4685;p28"/>
              <p:cNvSpPr/>
              <p:nvPr/>
            </p:nvSpPr>
            <p:spPr>
              <a:xfrm>
                <a:off x="5638925" y="2279150"/>
                <a:ext cx="161975" cy="97700"/>
              </a:xfrm>
              <a:custGeom>
                <a:avLst/>
                <a:gdLst/>
                <a:ahLst/>
                <a:cxnLst/>
                <a:rect l="l" t="t" r="r" b="b"/>
                <a:pathLst>
                  <a:path w="6479" h="3908" extrusionOk="0">
                    <a:moveTo>
                      <a:pt x="359" y="1"/>
                    </a:moveTo>
                    <a:cubicBezTo>
                      <a:pt x="142" y="1"/>
                      <a:pt x="0" y="329"/>
                      <a:pt x="233" y="458"/>
                    </a:cubicBezTo>
                    <a:cubicBezTo>
                      <a:pt x="1297" y="1006"/>
                      <a:pt x="2331" y="1553"/>
                      <a:pt x="3364" y="2221"/>
                    </a:cubicBezTo>
                    <a:cubicBezTo>
                      <a:pt x="4276" y="2768"/>
                      <a:pt x="5097" y="3528"/>
                      <a:pt x="6100" y="3893"/>
                    </a:cubicBezTo>
                    <a:cubicBezTo>
                      <a:pt x="6126" y="3903"/>
                      <a:pt x="6152" y="3908"/>
                      <a:pt x="6176" y="3908"/>
                    </a:cubicBezTo>
                    <a:cubicBezTo>
                      <a:pt x="6372" y="3908"/>
                      <a:pt x="6478" y="3603"/>
                      <a:pt x="6343" y="3468"/>
                    </a:cubicBezTo>
                    <a:cubicBezTo>
                      <a:pt x="5674" y="2677"/>
                      <a:pt x="4580" y="2161"/>
                      <a:pt x="3668" y="1674"/>
                    </a:cubicBezTo>
                    <a:cubicBezTo>
                      <a:pt x="2635" y="1066"/>
                      <a:pt x="1571" y="550"/>
                      <a:pt x="477" y="33"/>
                    </a:cubicBezTo>
                    <a:cubicBezTo>
                      <a:pt x="436" y="10"/>
                      <a:pt x="396" y="1"/>
                      <a:pt x="3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6" name="Google Shape;4686;p28"/>
              <p:cNvSpPr/>
              <p:nvPr/>
            </p:nvSpPr>
            <p:spPr>
              <a:xfrm>
                <a:off x="5642475" y="2086325"/>
                <a:ext cx="104700" cy="103625"/>
              </a:xfrm>
              <a:custGeom>
                <a:avLst/>
                <a:gdLst/>
                <a:ahLst/>
                <a:cxnLst/>
                <a:rect l="l" t="t" r="r" b="b"/>
                <a:pathLst>
                  <a:path w="4188" h="4145" extrusionOk="0">
                    <a:moveTo>
                      <a:pt x="3864" y="1"/>
                    </a:moveTo>
                    <a:cubicBezTo>
                      <a:pt x="3809" y="1"/>
                      <a:pt x="3754" y="18"/>
                      <a:pt x="3709" y="56"/>
                    </a:cubicBezTo>
                    <a:cubicBezTo>
                      <a:pt x="3070" y="573"/>
                      <a:pt x="2553" y="1302"/>
                      <a:pt x="2006" y="1910"/>
                    </a:cubicBezTo>
                    <a:cubicBezTo>
                      <a:pt x="1429" y="2518"/>
                      <a:pt x="821" y="3126"/>
                      <a:pt x="213" y="3703"/>
                    </a:cubicBezTo>
                    <a:cubicBezTo>
                      <a:pt x="0" y="3869"/>
                      <a:pt x="174" y="4145"/>
                      <a:pt x="390" y="4145"/>
                    </a:cubicBezTo>
                    <a:cubicBezTo>
                      <a:pt x="452" y="4145"/>
                      <a:pt x="517" y="4122"/>
                      <a:pt x="578" y="4068"/>
                    </a:cubicBezTo>
                    <a:cubicBezTo>
                      <a:pt x="1246" y="3460"/>
                      <a:pt x="1885" y="2852"/>
                      <a:pt x="2493" y="2214"/>
                    </a:cubicBezTo>
                    <a:cubicBezTo>
                      <a:pt x="3070" y="1636"/>
                      <a:pt x="3709" y="1028"/>
                      <a:pt x="4073" y="360"/>
                    </a:cubicBezTo>
                    <a:cubicBezTo>
                      <a:pt x="4187" y="155"/>
                      <a:pt x="4028" y="1"/>
                      <a:pt x="38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7" name="Google Shape;4687;p28"/>
              <p:cNvSpPr/>
              <p:nvPr/>
            </p:nvSpPr>
            <p:spPr>
              <a:xfrm>
                <a:off x="5449875" y="2023550"/>
                <a:ext cx="91450" cy="133925"/>
              </a:xfrm>
              <a:custGeom>
                <a:avLst/>
                <a:gdLst/>
                <a:ahLst/>
                <a:cxnLst/>
                <a:rect l="l" t="t" r="r" b="b"/>
                <a:pathLst>
                  <a:path w="3658" h="5357" extrusionOk="0">
                    <a:moveTo>
                      <a:pt x="324" y="1"/>
                    </a:moveTo>
                    <a:cubicBezTo>
                      <a:pt x="162" y="1"/>
                      <a:pt x="1" y="151"/>
                      <a:pt x="45" y="348"/>
                    </a:cubicBezTo>
                    <a:cubicBezTo>
                      <a:pt x="622" y="2111"/>
                      <a:pt x="1929" y="3691"/>
                      <a:pt x="2932" y="5211"/>
                    </a:cubicBezTo>
                    <a:cubicBezTo>
                      <a:pt x="3016" y="5314"/>
                      <a:pt x="3123" y="5356"/>
                      <a:pt x="3224" y="5356"/>
                    </a:cubicBezTo>
                    <a:cubicBezTo>
                      <a:pt x="3454" y="5356"/>
                      <a:pt x="3657" y="5139"/>
                      <a:pt x="3510" y="4907"/>
                    </a:cubicBezTo>
                    <a:cubicBezTo>
                      <a:pt x="2507" y="3357"/>
                      <a:pt x="1716" y="1503"/>
                      <a:pt x="500" y="74"/>
                    </a:cubicBezTo>
                    <a:cubicBezTo>
                      <a:pt x="450" y="23"/>
                      <a:pt x="387" y="1"/>
                      <a:pt x="3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8" name="Google Shape;4688;p28"/>
              <p:cNvSpPr/>
              <p:nvPr/>
            </p:nvSpPr>
            <p:spPr>
              <a:xfrm>
                <a:off x="5286850" y="2237300"/>
                <a:ext cx="160350" cy="28050"/>
              </a:xfrm>
              <a:custGeom>
                <a:avLst/>
                <a:gdLst/>
                <a:ahLst/>
                <a:cxnLst/>
                <a:rect l="l" t="t" r="r" b="b"/>
                <a:pathLst>
                  <a:path w="6414" h="1122" extrusionOk="0">
                    <a:moveTo>
                      <a:pt x="370" y="1"/>
                    </a:moveTo>
                    <a:cubicBezTo>
                      <a:pt x="1" y="1"/>
                      <a:pt x="19" y="584"/>
                      <a:pt x="426" y="613"/>
                    </a:cubicBezTo>
                    <a:cubicBezTo>
                      <a:pt x="1763" y="797"/>
                      <a:pt x="3345" y="1121"/>
                      <a:pt x="4800" y="1121"/>
                    </a:cubicBezTo>
                    <a:cubicBezTo>
                      <a:pt x="5264" y="1121"/>
                      <a:pt x="5714" y="1089"/>
                      <a:pt x="6140" y="1008"/>
                    </a:cubicBezTo>
                    <a:cubicBezTo>
                      <a:pt x="6414" y="947"/>
                      <a:pt x="6383" y="582"/>
                      <a:pt x="6140" y="491"/>
                    </a:cubicBezTo>
                    <a:cubicBezTo>
                      <a:pt x="5319" y="248"/>
                      <a:pt x="4377" y="309"/>
                      <a:pt x="3465" y="278"/>
                    </a:cubicBezTo>
                    <a:cubicBezTo>
                      <a:pt x="2432" y="187"/>
                      <a:pt x="1429" y="126"/>
                      <a:pt x="426" y="5"/>
                    </a:cubicBezTo>
                    <a:cubicBezTo>
                      <a:pt x="406" y="2"/>
                      <a:pt x="388" y="1"/>
                      <a:pt x="3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9" name="Google Shape;4689;p28"/>
              <p:cNvSpPr/>
              <p:nvPr/>
            </p:nvSpPr>
            <p:spPr>
              <a:xfrm>
                <a:off x="5485500" y="2373875"/>
                <a:ext cx="45525" cy="129325"/>
              </a:xfrm>
              <a:custGeom>
                <a:avLst/>
                <a:gdLst/>
                <a:ahLst/>
                <a:cxnLst/>
                <a:rect l="l" t="t" r="r" b="b"/>
                <a:pathLst>
                  <a:path w="1821" h="5173" extrusionOk="0">
                    <a:moveTo>
                      <a:pt x="1486" y="0"/>
                    </a:moveTo>
                    <a:cubicBezTo>
                      <a:pt x="1400" y="0"/>
                      <a:pt x="1316" y="41"/>
                      <a:pt x="1264" y="135"/>
                    </a:cubicBezTo>
                    <a:cubicBezTo>
                      <a:pt x="474" y="1502"/>
                      <a:pt x="230" y="3326"/>
                      <a:pt x="18" y="4907"/>
                    </a:cubicBezTo>
                    <a:cubicBezTo>
                      <a:pt x="1" y="5078"/>
                      <a:pt x="148" y="5172"/>
                      <a:pt x="286" y="5172"/>
                    </a:cubicBezTo>
                    <a:cubicBezTo>
                      <a:pt x="391" y="5172"/>
                      <a:pt x="491" y="5117"/>
                      <a:pt x="504" y="4998"/>
                    </a:cubicBezTo>
                    <a:cubicBezTo>
                      <a:pt x="808" y="3387"/>
                      <a:pt x="1477" y="1928"/>
                      <a:pt x="1781" y="347"/>
                    </a:cubicBezTo>
                    <a:cubicBezTo>
                      <a:pt x="1821" y="148"/>
                      <a:pt x="1651" y="0"/>
                      <a:pt x="14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0" name="Google Shape;4690;p28"/>
              <p:cNvSpPr/>
              <p:nvPr/>
            </p:nvSpPr>
            <p:spPr>
              <a:xfrm>
                <a:off x="5539125" y="2196375"/>
                <a:ext cx="30425" cy="24350"/>
              </a:xfrm>
              <a:custGeom>
                <a:avLst/>
                <a:gdLst/>
                <a:ahLst/>
                <a:cxnLst/>
                <a:rect l="l" t="t" r="r" b="b"/>
                <a:pathLst>
                  <a:path w="1217" h="974" extrusionOk="0">
                    <a:moveTo>
                      <a:pt x="608" y="0"/>
                    </a:moveTo>
                    <a:cubicBezTo>
                      <a:pt x="0" y="0"/>
                      <a:pt x="0" y="973"/>
                      <a:pt x="608" y="973"/>
                    </a:cubicBezTo>
                    <a:cubicBezTo>
                      <a:pt x="1216" y="973"/>
                      <a:pt x="1216" y="0"/>
                      <a:pt x="608"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1" name="Google Shape;4691;p28"/>
              <p:cNvSpPr/>
              <p:nvPr/>
            </p:nvSpPr>
            <p:spPr>
              <a:xfrm>
                <a:off x="5525450" y="2221450"/>
                <a:ext cx="31925" cy="25850"/>
              </a:xfrm>
              <a:custGeom>
                <a:avLst/>
                <a:gdLst/>
                <a:ahLst/>
                <a:cxnLst/>
                <a:rect l="l" t="t" r="r" b="b"/>
                <a:pathLst>
                  <a:path w="1277" h="1034" extrusionOk="0">
                    <a:moveTo>
                      <a:pt x="639" y="0"/>
                    </a:moveTo>
                    <a:cubicBezTo>
                      <a:pt x="0" y="0"/>
                      <a:pt x="0" y="1034"/>
                      <a:pt x="639" y="1034"/>
                    </a:cubicBezTo>
                    <a:cubicBezTo>
                      <a:pt x="1277" y="1034"/>
                      <a:pt x="1277" y="0"/>
                      <a:pt x="639"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2" name="Google Shape;4692;p28"/>
              <p:cNvSpPr/>
              <p:nvPr/>
            </p:nvSpPr>
            <p:spPr>
              <a:xfrm>
                <a:off x="5547475" y="2251225"/>
                <a:ext cx="29575" cy="21800"/>
              </a:xfrm>
              <a:custGeom>
                <a:avLst/>
                <a:gdLst/>
                <a:ahLst/>
                <a:cxnLst/>
                <a:rect l="l" t="t" r="r" b="b"/>
                <a:pathLst>
                  <a:path w="1183" h="872" extrusionOk="0">
                    <a:moveTo>
                      <a:pt x="554" y="0"/>
                    </a:moveTo>
                    <a:cubicBezTo>
                      <a:pt x="493" y="0"/>
                      <a:pt x="430" y="17"/>
                      <a:pt x="366" y="56"/>
                    </a:cubicBezTo>
                    <a:cubicBezTo>
                      <a:pt x="305" y="56"/>
                      <a:pt x="305" y="86"/>
                      <a:pt x="274" y="86"/>
                    </a:cubicBezTo>
                    <a:cubicBezTo>
                      <a:pt x="92" y="208"/>
                      <a:pt x="1" y="481"/>
                      <a:pt x="122" y="664"/>
                    </a:cubicBezTo>
                    <a:cubicBezTo>
                      <a:pt x="198" y="814"/>
                      <a:pt x="320" y="872"/>
                      <a:pt x="453" y="872"/>
                    </a:cubicBezTo>
                    <a:cubicBezTo>
                      <a:pt x="534" y="872"/>
                      <a:pt x="619" y="850"/>
                      <a:pt x="700" y="816"/>
                    </a:cubicBezTo>
                    <a:cubicBezTo>
                      <a:pt x="730" y="816"/>
                      <a:pt x="730" y="785"/>
                      <a:pt x="791" y="785"/>
                    </a:cubicBezTo>
                    <a:cubicBezTo>
                      <a:pt x="1183" y="628"/>
                      <a:pt x="924" y="0"/>
                      <a:pt x="554"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3" name="Google Shape;4693;p28"/>
              <p:cNvSpPr/>
              <p:nvPr/>
            </p:nvSpPr>
            <p:spPr>
              <a:xfrm>
                <a:off x="5572550" y="2216900"/>
                <a:ext cx="24350" cy="19000"/>
              </a:xfrm>
              <a:custGeom>
                <a:avLst/>
                <a:gdLst/>
                <a:ahLst/>
                <a:cxnLst/>
                <a:rect l="l" t="t" r="r" b="b"/>
                <a:pathLst>
                  <a:path w="974" h="760" extrusionOk="0">
                    <a:moveTo>
                      <a:pt x="487" y="0"/>
                    </a:moveTo>
                    <a:cubicBezTo>
                      <a:pt x="1" y="30"/>
                      <a:pt x="1" y="760"/>
                      <a:pt x="487" y="760"/>
                    </a:cubicBezTo>
                    <a:cubicBezTo>
                      <a:pt x="974" y="760"/>
                      <a:pt x="974" y="0"/>
                      <a:pt x="487"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4" name="Google Shape;4694;p28"/>
              <p:cNvSpPr/>
              <p:nvPr/>
            </p:nvSpPr>
            <p:spPr>
              <a:xfrm>
                <a:off x="5574075" y="2184975"/>
                <a:ext cx="18275" cy="14450"/>
              </a:xfrm>
              <a:custGeom>
                <a:avLst/>
                <a:gdLst/>
                <a:ahLst/>
                <a:cxnLst/>
                <a:rect l="l" t="t" r="r" b="b"/>
                <a:pathLst>
                  <a:path w="731" h="578" extrusionOk="0">
                    <a:moveTo>
                      <a:pt x="365" y="0"/>
                    </a:moveTo>
                    <a:cubicBezTo>
                      <a:pt x="1" y="0"/>
                      <a:pt x="1" y="578"/>
                      <a:pt x="365" y="578"/>
                    </a:cubicBezTo>
                    <a:cubicBezTo>
                      <a:pt x="730" y="578"/>
                      <a:pt x="730" y="0"/>
                      <a:pt x="365"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5" name="Google Shape;4695;p28"/>
              <p:cNvSpPr/>
              <p:nvPr/>
            </p:nvSpPr>
            <p:spPr>
              <a:xfrm>
                <a:off x="5583200" y="2245775"/>
                <a:ext cx="19025" cy="15200"/>
              </a:xfrm>
              <a:custGeom>
                <a:avLst/>
                <a:gdLst/>
                <a:ahLst/>
                <a:cxnLst/>
                <a:rect l="l" t="t" r="r" b="b"/>
                <a:pathLst>
                  <a:path w="761" h="608" extrusionOk="0">
                    <a:moveTo>
                      <a:pt x="365" y="0"/>
                    </a:moveTo>
                    <a:cubicBezTo>
                      <a:pt x="0" y="0"/>
                      <a:pt x="0" y="608"/>
                      <a:pt x="365" y="608"/>
                    </a:cubicBezTo>
                    <a:cubicBezTo>
                      <a:pt x="760" y="608"/>
                      <a:pt x="760" y="0"/>
                      <a:pt x="365"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96" name="Google Shape;4696;p28"/>
            <p:cNvGrpSpPr/>
            <p:nvPr/>
          </p:nvGrpSpPr>
          <p:grpSpPr>
            <a:xfrm>
              <a:off x="7374450" y="4464366"/>
              <a:ext cx="988324" cy="895098"/>
              <a:chOff x="4048900" y="1919750"/>
              <a:chExt cx="1060775" cy="960715"/>
            </a:xfrm>
          </p:grpSpPr>
          <p:sp>
            <p:nvSpPr>
              <p:cNvPr id="4697" name="Google Shape;4697;p28"/>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8" name="Google Shape;4698;p28"/>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9" name="Google Shape;4699;p28"/>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0" name="Google Shape;4700;p28"/>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1" name="Google Shape;4701;p28"/>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2" name="Google Shape;4702;p28"/>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3" name="Google Shape;4703;p28"/>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4" name="Google Shape;4704;p28"/>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5" name="Google Shape;4705;p28"/>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6" name="Google Shape;4706;p28"/>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7" name="Google Shape;4707;p28"/>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8" name="Google Shape;4708;p28"/>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9" name="Google Shape;4709;p28"/>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0" name="Google Shape;4710;p28"/>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1" name="Google Shape;4711;p28"/>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2" name="Google Shape;4712;p28"/>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3" name="Google Shape;4713;p28"/>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4" name="Google Shape;4714;p28"/>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5" name="Google Shape;4715;p28"/>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6" name="Google Shape;4716;p28"/>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7" name="Google Shape;4717;p28"/>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8" name="Google Shape;4718;p28"/>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9" name="Google Shape;4719;p28"/>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720" name="Google Shape;4720;p28"/>
          <p:cNvSpPr txBox="1">
            <a:spLocks noGrp="1"/>
          </p:cNvSpPr>
          <p:nvPr>
            <p:ph type="title" hasCustomPrompt="1"/>
          </p:nvPr>
        </p:nvSpPr>
        <p:spPr>
          <a:xfrm>
            <a:off x="966381" y="771628"/>
            <a:ext cx="4384000" cy="11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4721" name="Google Shape;4721;p28"/>
          <p:cNvSpPr txBox="1">
            <a:spLocks noGrp="1"/>
          </p:cNvSpPr>
          <p:nvPr>
            <p:ph type="subTitle" idx="1"/>
          </p:nvPr>
        </p:nvSpPr>
        <p:spPr>
          <a:xfrm>
            <a:off x="966381" y="1781833"/>
            <a:ext cx="4384000" cy="5936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722" name="Google Shape;4722;p28"/>
          <p:cNvSpPr txBox="1">
            <a:spLocks noGrp="1"/>
          </p:cNvSpPr>
          <p:nvPr>
            <p:ph type="title" idx="2" hasCustomPrompt="1"/>
          </p:nvPr>
        </p:nvSpPr>
        <p:spPr>
          <a:xfrm>
            <a:off x="1748391" y="2635719"/>
            <a:ext cx="4784800" cy="11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4723" name="Google Shape;4723;p28"/>
          <p:cNvSpPr txBox="1">
            <a:spLocks noGrp="1"/>
          </p:cNvSpPr>
          <p:nvPr>
            <p:ph type="subTitle" idx="3"/>
          </p:nvPr>
        </p:nvSpPr>
        <p:spPr>
          <a:xfrm>
            <a:off x="1748391" y="3654528"/>
            <a:ext cx="4784800" cy="5936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724" name="Google Shape;4724;p28"/>
          <p:cNvSpPr txBox="1">
            <a:spLocks noGrp="1"/>
          </p:cNvSpPr>
          <p:nvPr>
            <p:ph type="title" idx="4" hasCustomPrompt="1"/>
          </p:nvPr>
        </p:nvSpPr>
        <p:spPr>
          <a:xfrm>
            <a:off x="2931200" y="4482600"/>
            <a:ext cx="4784800" cy="11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4725" name="Google Shape;4725;p28"/>
          <p:cNvSpPr txBox="1">
            <a:spLocks noGrp="1"/>
          </p:cNvSpPr>
          <p:nvPr>
            <p:ph type="subTitle" idx="5"/>
          </p:nvPr>
        </p:nvSpPr>
        <p:spPr>
          <a:xfrm>
            <a:off x="2931200" y="5501409"/>
            <a:ext cx="4784800" cy="5936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1400"/>
              <a:buNone/>
              <a:defRPr sz="1867">
                <a:solidFill>
                  <a:srgbClr val="434343"/>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676054771"/>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4726"/>
        <p:cNvGrpSpPr/>
        <p:nvPr/>
      </p:nvGrpSpPr>
      <p:grpSpPr>
        <a:xfrm>
          <a:off x="0" y="0"/>
          <a:ext cx="0" cy="0"/>
          <a:chOff x="0" y="0"/>
          <a:chExt cx="0" cy="0"/>
        </a:xfrm>
      </p:grpSpPr>
      <p:grpSp>
        <p:nvGrpSpPr>
          <p:cNvPr id="4727" name="Google Shape;4727;p29"/>
          <p:cNvGrpSpPr/>
          <p:nvPr/>
        </p:nvGrpSpPr>
        <p:grpSpPr>
          <a:xfrm>
            <a:off x="-766202" y="194230"/>
            <a:ext cx="13509811" cy="7254476"/>
            <a:chOff x="-574651" y="145672"/>
            <a:chExt cx="10132358" cy="5440857"/>
          </a:xfrm>
        </p:grpSpPr>
        <p:sp>
          <p:nvSpPr>
            <p:cNvPr id="4728" name="Google Shape;4728;p29"/>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9" name="Google Shape;4729;p29"/>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730" name="Google Shape;4730;p29"/>
            <p:cNvGrpSpPr/>
            <p:nvPr/>
          </p:nvGrpSpPr>
          <p:grpSpPr>
            <a:xfrm rot="2083657">
              <a:off x="7586664" y="4357291"/>
              <a:ext cx="1356684" cy="695046"/>
              <a:chOff x="4976050" y="4611525"/>
              <a:chExt cx="1664950" cy="852975"/>
            </a:xfrm>
          </p:grpSpPr>
          <p:sp>
            <p:nvSpPr>
              <p:cNvPr id="4731" name="Google Shape;4731;p29"/>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2" name="Google Shape;4732;p29"/>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33" name="Google Shape;4733;p29"/>
            <p:cNvGrpSpPr/>
            <p:nvPr/>
          </p:nvGrpSpPr>
          <p:grpSpPr>
            <a:xfrm rot="-1734738" flipH="1">
              <a:off x="7911602" y="3869617"/>
              <a:ext cx="1428294" cy="1064074"/>
              <a:chOff x="5065700" y="3436875"/>
              <a:chExt cx="1984875" cy="1478725"/>
            </a:xfrm>
          </p:grpSpPr>
          <p:sp>
            <p:nvSpPr>
              <p:cNvPr id="4734" name="Google Shape;4734;p29"/>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5" name="Google Shape;4735;p29"/>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6" name="Google Shape;4736;p29"/>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7" name="Google Shape;4737;p29"/>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8" name="Google Shape;4738;p29"/>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9" name="Google Shape;4739;p29"/>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0" name="Google Shape;4740;p29"/>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1" name="Google Shape;4741;p29"/>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2" name="Google Shape;4742;p29"/>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43" name="Google Shape;4743;p29"/>
            <p:cNvGrpSpPr/>
            <p:nvPr/>
          </p:nvGrpSpPr>
          <p:grpSpPr>
            <a:xfrm rot="-2164417" flipH="1">
              <a:off x="8293813" y="4496357"/>
              <a:ext cx="1198047" cy="613775"/>
              <a:chOff x="4976050" y="4611525"/>
              <a:chExt cx="1664950" cy="852975"/>
            </a:xfrm>
          </p:grpSpPr>
          <p:sp>
            <p:nvSpPr>
              <p:cNvPr id="4744" name="Google Shape;4744;p29"/>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5" name="Google Shape;4745;p29"/>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46" name="Google Shape;4746;p29"/>
            <p:cNvGrpSpPr/>
            <p:nvPr/>
          </p:nvGrpSpPr>
          <p:grpSpPr>
            <a:xfrm rot="-749415">
              <a:off x="82252" y="3491063"/>
              <a:ext cx="583337" cy="1417573"/>
              <a:chOff x="1535425" y="492925"/>
              <a:chExt cx="524575" cy="1274775"/>
            </a:xfrm>
          </p:grpSpPr>
          <p:sp>
            <p:nvSpPr>
              <p:cNvPr id="4747" name="Google Shape;4747;p29"/>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8" name="Google Shape;4748;p29"/>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9" name="Google Shape;4749;p29"/>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0" name="Google Shape;4750;p29"/>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1" name="Google Shape;4751;p29"/>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2" name="Google Shape;4752;p29"/>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3" name="Google Shape;4753;p29"/>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4" name="Google Shape;4754;p29"/>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5" name="Google Shape;4755;p29"/>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6" name="Google Shape;4756;p29"/>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7" name="Google Shape;4757;p29"/>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8" name="Google Shape;4758;p29"/>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9" name="Google Shape;4759;p29"/>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0" name="Google Shape;4760;p29"/>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1" name="Google Shape;4761;p29"/>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2" name="Google Shape;4762;p29"/>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63" name="Google Shape;4763;p29"/>
            <p:cNvGrpSpPr/>
            <p:nvPr/>
          </p:nvGrpSpPr>
          <p:grpSpPr>
            <a:xfrm flipH="1">
              <a:off x="8014780" y="4552109"/>
              <a:ext cx="954154" cy="975956"/>
              <a:chOff x="1356975" y="1865675"/>
              <a:chExt cx="1024100" cy="1047500"/>
            </a:xfrm>
          </p:grpSpPr>
          <p:sp>
            <p:nvSpPr>
              <p:cNvPr id="4764" name="Google Shape;4764;p29"/>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5" name="Google Shape;4765;p29"/>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6" name="Google Shape;4766;p29"/>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7" name="Google Shape;4767;p29"/>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8" name="Google Shape;4768;p29"/>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9" name="Google Shape;4769;p29"/>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0" name="Google Shape;4770;p29"/>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1" name="Google Shape;4771;p29"/>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2" name="Google Shape;4772;p29"/>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3" name="Google Shape;4773;p29"/>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4" name="Google Shape;4774;p29"/>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5" name="Google Shape;4775;p29"/>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6" name="Google Shape;4776;p29"/>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7" name="Google Shape;4777;p29"/>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8" name="Google Shape;4778;p29"/>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9" name="Google Shape;4779;p29"/>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0" name="Google Shape;4780;p29"/>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1" name="Google Shape;4781;p29"/>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2" name="Google Shape;4782;p29"/>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3" name="Google Shape;4783;p29"/>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4" name="Google Shape;4784;p29"/>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5" name="Google Shape;4785;p29"/>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6" name="Google Shape;4786;p29"/>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7" name="Google Shape;4787;p29"/>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8" name="Google Shape;4788;p29"/>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9" name="Google Shape;4789;p29"/>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0" name="Google Shape;4790;p29"/>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1" name="Google Shape;4791;p29"/>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92" name="Google Shape;4792;p29"/>
            <p:cNvGrpSpPr/>
            <p:nvPr/>
          </p:nvGrpSpPr>
          <p:grpSpPr>
            <a:xfrm rot="-1719346" flipH="1">
              <a:off x="-302167" y="4093192"/>
              <a:ext cx="889403" cy="1363591"/>
              <a:chOff x="2235100" y="548200"/>
              <a:chExt cx="759725" cy="1164775"/>
            </a:xfrm>
          </p:grpSpPr>
          <p:sp>
            <p:nvSpPr>
              <p:cNvPr id="4793" name="Google Shape;4793;p29"/>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4" name="Google Shape;4794;p29"/>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5" name="Google Shape;4795;p29"/>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6" name="Google Shape;4796;p29"/>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7" name="Google Shape;4797;p29"/>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8" name="Google Shape;4798;p29"/>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9" name="Google Shape;4799;p29"/>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0" name="Google Shape;4800;p29"/>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1" name="Google Shape;4801;p29"/>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802" name="Google Shape;4802;p29"/>
            <p:cNvGrpSpPr/>
            <p:nvPr/>
          </p:nvGrpSpPr>
          <p:grpSpPr>
            <a:xfrm rot="1031996">
              <a:off x="286147" y="4355707"/>
              <a:ext cx="988287" cy="895065"/>
              <a:chOff x="4048900" y="1919750"/>
              <a:chExt cx="1060775" cy="960715"/>
            </a:xfrm>
          </p:grpSpPr>
          <p:sp>
            <p:nvSpPr>
              <p:cNvPr id="4803" name="Google Shape;4803;p29"/>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4" name="Google Shape;4804;p29"/>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5" name="Google Shape;4805;p29"/>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6" name="Google Shape;4806;p29"/>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7" name="Google Shape;4807;p29"/>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8" name="Google Shape;4808;p29"/>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9" name="Google Shape;4809;p29"/>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0" name="Google Shape;4810;p29"/>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1" name="Google Shape;4811;p29"/>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2" name="Google Shape;4812;p29"/>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3" name="Google Shape;4813;p29"/>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4" name="Google Shape;4814;p29"/>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5" name="Google Shape;4815;p29"/>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6" name="Google Shape;4816;p29"/>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7" name="Google Shape;4817;p29"/>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8" name="Google Shape;4818;p29"/>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9" name="Google Shape;4819;p29"/>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0" name="Google Shape;4820;p29"/>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1" name="Google Shape;4821;p29"/>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2" name="Google Shape;4822;p29"/>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3" name="Google Shape;4823;p29"/>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4" name="Google Shape;4824;p29"/>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5" name="Google Shape;4825;p29"/>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826" name="Google Shape;4826;p29"/>
            <p:cNvSpPr/>
            <p:nvPr/>
          </p:nvSpPr>
          <p:spPr>
            <a:xfrm>
              <a:off x="1104874" y="14567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7" name="Google Shape;4827;p29"/>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8" name="Google Shape;4828;p29"/>
            <p:cNvSpPr/>
            <p:nvPr/>
          </p:nvSpPr>
          <p:spPr>
            <a:xfrm>
              <a:off x="8119601" y="211092"/>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829" name="Google Shape;4829;p29"/>
            <p:cNvGrpSpPr/>
            <p:nvPr/>
          </p:nvGrpSpPr>
          <p:grpSpPr>
            <a:xfrm>
              <a:off x="1607138" y="4516600"/>
              <a:ext cx="5952975" cy="317375"/>
              <a:chOff x="7687225" y="6953000"/>
              <a:chExt cx="5952975" cy="317375"/>
            </a:xfrm>
          </p:grpSpPr>
          <p:sp>
            <p:nvSpPr>
              <p:cNvPr id="4830" name="Google Shape;4830;p29"/>
              <p:cNvSpPr/>
              <p:nvPr/>
            </p:nvSpPr>
            <p:spPr>
              <a:xfrm>
                <a:off x="13448800" y="695300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1" name="Google Shape;4831;p29"/>
              <p:cNvSpPr/>
              <p:nvPr/>
            </p:nvSpPr>
            <p:spPr>
              <a:xfrm>
                <a:off x="7687225" y="70225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832" name="Google Shape;4832;p29"/>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3234270046"/>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4833"/>
        <p:cNvGrpSpPr/>
        <p:nvPr/>
      </p:nvGrpSpPr>
      <p:grpSpPr>
        <a:xfrm>
          <a:off x="0" y="0"/>
          <a:ext cx="0" cy="0"/>
          <a:chOff x="0" y="0"/>
          <a:chExt cx="0" cy="0"/>
        </a:xfrm>
      </p:grpSpPr>
      <p:grpSp>
        <p:nvGrpSpPr>
          <p:cNvPr id="4834" name="Google Shape;4834;p30"/>
          <p:cNvGrpSpPr/>
          <p:nvPr/>
        </p:nvGrpSpPr>
        <p:grpSpPr>
          <a:xfrm>
            <a:off x="-286699" y="194229"/>
            <a:ext cx="12783500" cy="7221568"/>
            <a:chOff x="-215025" y="145672"/>
            <a:chExt cx="9587625" cy="5416176"/>
          </a:xfrm>
        </p:grpSpPr>
        <p:sp>
          <p:nvSpPr>
            <p:cNvPr id="4835" name="Google Shape;4835;p30"/>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6" name="Google Shape;4836;p30"/>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7" name="Google Shape;4837;p30"/>
            <p:cNvSpPr/>
            <p:nvPr/>
          </p:nvSpPr>
          <p:spPr>
            <a:xfrm>
              <a:off x="1104874" y="14567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8" name="Google Shape;4838;p30"/>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9" name="Google Shape;4839;p30"/>
            <p:cNvSpPr/>
            <p:nvPr/>
          </p:nvSpPr>
          <p:spPr>
            <a:xfrm>
              <a:off x="8119601" y="211092"/>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840" name="Google Shape;4840;p30"/>
            <p:cNvGrpSpPr/>
            <p:nvPr/>
          </p:nvGrpSpPr>
          <p:grpSpPr>
            <a:xfrm>
              <a:off x="7548382" y="4595329"/>
              <a:ext cx="1192604" cy="610986"/>
              <a:chOff x="4976050" y="4611525"/>
              <a:chExt cx="1664950" cy="852975"/>
            </a:xfrm>
          </p:grpSpPr>
          <p:sp>
            <p:nvSpPr>
              <p:cNvPr id="4841" name="Google Shape;4841;p30"/>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2" name="Google Shape;4842;p30"/>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843" name="Google Shape;4843;p30"/>
            <p:cNvGrpSpPr/>
            <p:nvPr/>
          </p:nvGrpSpPr>
          <p:grpSpPr>
            <a:xfrm>
              <a:off x="8719604" y="2638917"/>
              <a:ext cx="411085" cy="2288937"/>
              <a:chOff x="6611150" y="1880250"/>
              <a:chExt cx="573900" cy="3195500"/>
            </a:xfrm>
          </p:grpSpPr>
          <p:sp>
            <p:nvSpPr>
              <p:cNvPr id="4844" name="Google Shape;4844;p30"/>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5" name="Google Shape;4845;p30"/>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6" name="Google Shape;4846;p30"/>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7" name="Google Shape;4847;p30"/>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8" name="Google Shape;4848;p30"/>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9" name="Google Shape;4849;p30"/>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0" name="Google Shape;4850;p30"/>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1" name="Google Shape;4851;p30"/>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2" name="Google Shape;4852;p30"/>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3" name="Google Shape;4853;p30"/>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4" name="Google Shape;4854;p30"/>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5" name="Google Shape;4855;p30"/>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6" name="Google Shape;4856;p30"/>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7" name="Google Shape;4857;p30"/>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8" name="Google Shape;4858;p30"/>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9" name="Google Shape;4859;p30"/>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0" name="Google Shape;4860;p30"/>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1" name="Google Shape;4861;p30"/>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2" name="Google Shape;4862;p30"/>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3" name="Google Shape;4863;p30"/>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4" name="Google Shape;4864;p30"/>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5" name="Google Shape;4865;p30"/>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6" name="Google Shape;4866;p30"/>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7" name="Google Shape;4867;p30"/>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8" name="Google Shape;4868;p30"/>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9" name="Google Shape;4869;p30"/>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0" name="Google Shape;4870;p30"/>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1" name="Google Shape;4871;p30"/>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2" name="Google Shape;4872;p30"/>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3" name="Google Shape;4873;p30"/>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4" name="Google Shape;4874;p30"/>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5" name="Google Shape;4875;p30"/>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6" name="Google Shape;4876;p30"/>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7" name="Google Shape;4877;p30"/>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8" name="Google Shape;4878;p30"/>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9" name="Google Shape;4879;p30"/>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0" name="Google Shape;4880;p30"/>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1" name="Google Shape;4881;p30"/>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2" name="Google Shape;4882;p30"/>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3" name="Google Shape;4883;p30"/>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4" name="Google Shape;4884;p30"/>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5" name="Google Shape;4885;p30"/>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6" name="Google Shape;4886;p30"/>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7" name="Google Shape;4887;p30"/>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8" name="Google Shape;4888;p30"/>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9" name="Google Shape;4889;p30"/>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0" name="Google Shape;4890;p30"/>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1" name="Google Shape;4891;p30"/>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2" name="Google Shape;4892;p30"/>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3" name="Google Shape;4893;p30"/>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4" name="Google Shape;4894;p30"/>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5" name="Google Shape;4895;p30"/>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6" name="Google Shape;4896;p30"/>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897" name="Google Shape;4897;p30"/>
            <p:cNvGrpSpPr/>
            <p:nvPr/>
          </p:nvGrpSpPr>
          <p:grpSpPr>
            <a:xfrm rot="2700000">
              <a:off x="397915" y="4154507"/>
              <a:ext cx="579119" cy="1102764"/>
              <a:chOff x="4648125" y="579200"/>
              <a:chExt cx="579125" cy="1102775"/>
            </a:xfrm>
          </p:grpSpPr>
          <p:sp>
            <p:nvSpPr>
              <p:cNvPr id="4898" name="Google Shape;4898;p30"/>
              <p:cNvSpPr/>
              <p:nvPr/>
            </p:nvSpPr>
            <p:spPr>
              <a:xfrm>
                <a:off x="4666000" y="579200"/>
                <a:ext cx="561250" cy="1085800"/>
              </a:xfrm>
              <a:custGeom>
                <a:avLst/>
                <a:gdLst/>
                <a:ahLst/>
                <a:cxnLst/>
                <a:rect l="l" t="t" r="r" b="b"/>
                <a:pathLst>
                  <a:path w="22450" h="43432" extrusionOk="0">
                    <a:moveTo>
                      <a:pt x="20682" y="0"/>
                    </a:moveTo>
                    <a:cubicBezTo>
                      <a:pt x="13777" y="3703"/>
                      <a:pt x="9441" y="11542"/>
                      <a:pt x="6872" y="19481"/>
                    </a:cubicBezTo>
                    <a:cubicBezTo>
                      <a:pt x="4270" y="27353"/>
                      <a:pt x="3036" y="35692"/>
                      <a:pt x="1" y="43431"/>
                    </a:cubicBezTo>
                    <a:cubicBezTo>
                      <a:pt x="4537" y="36927"/>
                      <a:pt x="11576" y="31856"/>
                      <a:pt x="16112" y="24851"/>
                    </a:cubicBezTo>
                    <a:cubicBezTo>
                      <a:pt x="20782" y="17579"/>
                      <a:pt x="22450" y="8473"/>
                      <a:pt x="206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9" name="Google Shape;4899;p30"/>
              <p:cNvSpPr/>
              <p:nvPr/>
            </p:nvSpPr>
            <p:spPr>
              <a:xfrm>
                <a:off x="4648125" y="583575"/>
                <a:ext cx="532425" cy="1098400"/>
              </a:xfrm>
              <a:custGeom>
                <a:avLst/>
                <a:gdLst/>
                <a:ahLst/>
                <a:cxnLst/>
                <a:rect l="l" t="t" r="r" b="b"/>
                <a:pathLst>
                  <a:path w="21297" h="43936" extrusionOk="0">
                    <a:moveTo>
                      <a:pt x="21270" y="0"/>
                    </a:moveTo>
                    <a:cubicBezTo>
                      <a:pt x="21244" y="0"/>
                      <a:pt x="21204" y="45"/>
                      <a:pt x="21164" y="125"/>
                    </a:cubicBezTo>
                    <a:cubicBezTo>
                      <a:pt x="19429" y="8031"/>
                      <a:pt x="16627" y="15670"/>
                      <a:pt x="12958" y="22942"/>
                    </a:cubicBezTo>
                    <a:cubicBezTo>
                      <a:pt x="10990" y="26878"/>
                      <a:pt x="8755" y="30647"/>
                      <a:pt x="6320" y="34316"/>
                    </a:cubicBezTo>
                    <a:cubicBezTo>
                      <a:pt x="5719" y="35250"/>
                      <a:pt x="5085" y="36184"/>
                      <a:pt x="4418" y="37085"/>
                    </a:cubicBezTo>
                    <a:lnTo>
                      <a:pt x="3451" y="38486"/>
                    </a:lnTo>
                    <a:lnTo>
                      <a:pt x="2450" y="39854"/>
                    </a:lnTo>
                    <a:cubicBezTo>
                      <a:pt x="1616" y="40955"/>
                      <a:pt x="716" y="41955"/>
                      <a:pt x="215" y="43189"/>
                    </a:cubicBezTo>
                    <a:cubicBezTo>
                      <a:pt x="0" y="43673"/>
                      <a:pt x="141" y="43935"/>
                      <a:pt x="431" y="43935"/>
                    </a:cubicBezTo>
                    <a:cubicBezTo>
                      <a:pt x="682" y="43935"/>
                      <a:pt x="1043" y="43740"/>
                      <a:pt x="1383" y="43323"/>
                    </a:cubicBezTo>
                    <a:cubicBezTo>
                      <a:pt x="6553" y="36551"/>
                      <a:pt x="11056" y="29246"/>
                      <a:pt x="14659" y="21541"/>
                    </a:cubicBezTo>
                    <a:cubicBezTo>
                      <a:pt x="16227" y="18205"/>
                      <a:pt x="17828" y="14602"/>
                      <a:pt x="19062" y="10966"/>
                    </a:cubicBezTo>
                    <a:cubicBezTo>
                      <a:pt x="20296" y="7264"/>
                      <a:pt x="21130" y="3528"/>
                      <a:pt x="21297" y="59"/>
                    </a:cubicBezTo>
                    <a:cubicBezTo>
                      <a:pt x="21297" y="19"/>
                      <a:pt x="21287" y="0"/>
                      <a:pt x="212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900" name="Google Shape;4900;p30"/>
            <p:cNvGrpSpPr/>
            <p:nvPr/>
          </p:nvGrpSpPr>
          <p:grpSpPr>
            <a:xfrm>
              <a:off x="-215025" y="4239275"/>
              <a:ext cx="1024075" cy="1011725"/>
              <a:chOff x="2649575" y="3055425"/>
              <a:chExt cx="1024075" cy="1011725"/>
            </a:xfrm>
          </p:grpSpPr>
          <p:sp>
            <p:nvSpPr>
              <p:cNvPr id="4901" name="Google Shape;4901;p30"/>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2" name="Google Shape;4902;p30"/>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3" name="Google Shape;4903;p30"/>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4" name="Google Shape;4904;p30"/>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5" name="Google Shape;4905;p30"/>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6" name="Google Shape;4906;p30"/>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7" name="Google Shape;4907;p30"/>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8" name="Google Shape;4908;p30"/>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9" name="Google Shape;4909;p30"/>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0" name="Google Shape;4910;p30"/>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1" name="Google Shape;4911;p30"/>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2" name="Google Shape;4912;p30"/>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3" name="Google Shape;4913;p30"/>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4" name="Google Shape;4914;p30"/>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5" name="Google Shape;4915;p30"/>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6" name="Google Shape;4916;p30"/>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7" name="Google Shape;4917;p30"/>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8" name="Google Shape;4918;p30"/>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9" name="Google Shape;4919;p30"/>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0" name="Google Shape;4920;p30"/>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1" name="Google Shape;4921;p30"/>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2" name="Google Shape;4922;p30"/>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3" name="Google Shape;4923;p30"/>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4" name="Google Shape;4924;p30"/>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5" name="Google Shape;4925;p30"/>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6" name="Google Shape;4926;p30"/>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927" name="Google Shape;4927;p30"/>
            <p:cNvGrpSpPr/>
            <p:nvPr/>
          </p:nvGrpSpPr>
          <p:grpSpPr>
            <a:xfrm>
              <a:off x="8022250" y="4124225"/>
              <a:ext cx="1350350" cy="1386925"/>
              <a:chOff x="582350" y="682150"/>
              <a:chExt cx="1350350" cy="1386925"/>
            </a:xfrm>
          </p:grpSpPr>
          <p:sp>
            <p:nvSpPr>
              <p:cNvPr id="4928" name="Google Shape;4928;p30"/>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9" name="Google Shape;4929;p30"/>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0" name="Google Shape;4930;p30"/>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1" name="Google Shape;4931;p30"/>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2" name="Google Shape;4932;p30"/>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3" name="Google Shape;4933;p30"/>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4" name="Google Shape;4934;p30"/>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5" name="Google Shape;4935;p30"/>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6" name="Google Shape;4936;p30"/>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7" name="Google Shape;4937;p30"/>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8" name="Google Shape;4938;p30"/>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9" name="Google Shape;4939;p30"/>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0" name="Google Shape;4940;p30"/>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1" name="Google Shape;4941;p30"/>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2" name="Google Shape;4942;p30"/>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3" name="Google Shape;4943;p30"/>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4" name="Google Shape;4944;p30"/>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5" name="Google Shape;4945;p30"/>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6" name="Google Shape;4946;p30"/>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7" name="Google Shape;4947;p30"/>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8" name="Google Shape;4948;p30"/>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9" name="Google Shape;4949;p30"/>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0" name="Google Shape;4950;p30"/>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1" name="Google Shape;4951;p30"/>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2" name="Google Shape;4952;p30"/>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3" name="Google Shape;4953;p30"/>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4" name="Google Shape;4954;p30"/>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5" name="Google Shape;4955;p30"/>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956" name="Google Shape;4956;p30"/>
            <p:cNvGrpSpPr/>
            <p:nvPr/>
          </p:nvGrpSpPr>
          <p:grpSpPr>
            <a:xfrm>
              <a:off x="314856" y="4568394"/>
              <a:ext cx="967256" cy="993454"/>
              <a:chOff x="582350" y="682150"/>
              <a:chExt cx="1350350" cy="1386925"/>
            </a:xfrm>
          </p:grpSpPr>
          <p:sp>
            <p:nvSpPr>
              <p:cNvPr id="4957" name="Google Shape;4957;p30"/>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8" name="Google Shape;4958;p30"/>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9" name="Google Shape;4959;p30"/>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0" name="Google Shape;4960;p30"/>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1" name="Google Shape;4961;p30"/>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2" name="Google Shape;4962;p30"/>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3" name="Google Shape;4963;p30"/>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4" name="Google Shape;4964;p30"/>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5" name="Google Shape;4965;p30"/>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6" name="Google Shape;4966;p30"/>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7" name="Google Shape;4967;p30"/>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8" name="Google Shape;4968;p30"/>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9" name="Google Shape;4969;p30"/>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0" name="Google Shape;4970;p30"/>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1" name="Google Shape;4971;p30"/>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2" name="Google Shape;4972;p30"/>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3" name="Google Shape;4973;p30"/>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4" name="Google Shape;4974;p30"/>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5" name="Google Shape;4975;p30"/>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6" name="Google Shape;4976;p30"/>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7" name="Google Shape;4977;p30"/>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8" name="Google Shape;4978;p30"/>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9" name="Google Shape;4979;p30"/>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0" name="Google Shape;4980;p30"/>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1" name="Google Shape;4981;p30"/>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2" name="Google Shape;4982;p30"/>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3" name="Google Shape;4983;p30"/>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4" name="Google Shape;4984;p30"/>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985" name="Google Shape;4985;p30"/>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736881179"/>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4986"/>
        <p:cNvGrpSpPr/>
        <p:nvPr/>
      </p:nvGrpSpPr>
      <p:grpSpPr>
        <a:xfrm>
          <a:off x="0" y="0"/>
          <a:ext cx="0" cy="0"/>
          <a:chOff x="0" y="0"/>
          <a:chExt cx="0" cy="0"/>
        </a:xfrm>
      </p:grpSpPr>
      <p:sp>
        <p:nvSpPr>
          <p:cNvPr id="4987" name="Google Shape;4987;p31"/>
          <p:cNvSpPr txBox="1">
            <a:spLocks noGrp="1"/>
          </p:cNvSpPr>
          <p:nvPr>
            <p:ph type="ctrTitle"/>
          </p:nvPr>
        </p:nvSpPr>
        <p:spPr>
          <a:xfrm>
            <a:off x="3239933" y="893100"/>
            <a:ext cx="5712000" cy="133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93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4988" name="Google Shape;4988;p31"/>
          <p:cNvSpPr txBox="1">
            <a:spLocks noGrp="1"/>
          </p:cNvSpPr>
          <p:nvPr>
            <p:ph type="subTitle" idx="1"/>
          </p:nvPr>
        </p:nvSpPr>
        <p:spPr>
          <a:xfrm>
            <a:off x="3233433" y="2272733"/>
            <a:ext cx="5725200" cy="1384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4989" name="Google Shape;4989;p31"/>
          <p:cNvSpPr txBox="1"/>
          <p:nvPr/>
        </p:nvSpPr>
        <p:spPr>
          <a:xfrm>
            <a:off x="3196433" y="5131200"/>
            <a:ext cx="5799200" cy="376400"/>
          </a:xfrm>
          <a:prstGeom prst="rect">
            <a:avLst/>
          </a:prstGeom>
          <a:noFill/>
          <a:ln>
            <a:noFill/>
          </a:ln>
        </p:spPr>
        <p:txBody>
          <a:bodyPr spcFirstLastPara="1" wrap="square" lIns="121900" tIns="0" rIns="121900" bIns="0" anchor="ctr" anchorCtr="0">
            <a:noAutofit/>
          </a:bodyPr>
          <a:lstStyle/>
          <a:p>
            <a:pPr marL="0" lvl="0" indent="0" algn="ctr" rtl="0">
              <a:lnSpc>
                <a:spcPct val="100000"/>
              </a:lnSpc>
              <a:spcBef>
                <a:spcPts val="400"/>
              </a:spcBef>
              <a:spcAft>
                <a:spcPts val="0"/>
              </a:spcAft>
              <a:buNone/>
            </a:pPr>
            <a:r>
              <a:rPr lang="en" sz="1200">
                <a:solidFill>
                  <a:schemeClr val="dk1"/>
                </a:solidFill>
                <a:latin typeface="Nunito"/>
                <a:ea typeface="Nunito"/>
                <a:cs typeface="Nunito"/>
                <a:sym typeface="Nunito"/>
              </a:rPr>
              <a:t>CREDITS: This presentation template was created by </a:t>
            </a:r>
            <a:r>
              <a:rPr lang="en" sz="1200" b="1">
                <a:solidFill>
                  <a:schemeClr val="dk1"/>
                </a:solidFill>
                <a:uFill>
                  <a:noFill/>
                </a:uFill>
                <a:latin typeface="Nunito"/>
                <a:ea typeface="Nunito"/>
                <a:cs typeface="Nunito"/>
                <a:sym typeface="Nunito"/>
                <a:hlinkClick r:id="rId2">
                  <a:extLst>
                    <a:ext uri="{A12FA001-AC4F-418D-AE19-62706E023703}">
                      <ahyp:hlinkClr xmlns:ahyp="http://schemas.microsoft.com/office/drawing/2018/hyperlinkcolor" xmlns="" val="tx"/>
                    </a:ext>
                  </a:extLst>
                </a:hlinkClick>
              </a:rPr>
              <a:t>Slidesgo</a:t>
            </a:r>
            <a:r>
              <a:rPr lang="en" sz="1200">
                <a:solidFill>
                  <a:schemeClr val="dk1"/>
                </a:solidFill>
                <a:latin typeface="Nunito"/>
                <a:ea typeface="Nunito"/>
                <a:cs typeface="Nunito"/>
                <a:sym typeface="Nunito"/>
              </a:rPr>
              <a:t>, including icons by </a:t>
            </a:r>
            <a:r>
              <a:rPr lang="en" sz="1200" b="1">
                <a:solidFill>
                  <a:schemeClr val="dk1"/>
                </a:solidFill>
                <a:uFill>
                  <a:noFill/>
                </a:uFill>
                <a:latin typeface="Nunito"/>
                <a:ea typeface="Nunito"/>
                <a:cs typeface="Nunito"/>
                <a:sym typeface="Nunito"/>
                <a:hlinkClick r:id="rId3">
                  <a:extLst>
                    <a:ext uri="{A12FA001-AC4F-418D-AE19-62706E023703}">
                      <ahyp:hlinkClr xmlns:ahyp="http://schemas.microsoft.com/office/drawing/2018/hyperlinkcolor" xmlns="" val="tx"/>
                    </a:ext>
                  </a:extLst>
                </a:hlinkClick>
              </a:rPr>
              <a:t>Flaticon</a:t>
            </a:r>
            <a:r>
              <a:rPr lang="en" sz="1200">
                <a:solidFill>
                  <a:schemeClr val="dk1"/>
                </a:solidFill>
                <a:latin typeface="Nunito"/>
                <a:ea typeface="Nunito"/>
                <a:cs typeface="Nunito"/>
                <a:sym typeface="Nunito"/>
              </a:rPr>
              <a:t> and infographics &amp; images by </a:t>
            </a:r>
            <a:r>
              <a:rPr lang="en" sz="1200" b="1">
                <a:solidFill>
                  <a:schemeClr val="dk1"/>
                </a:solidFill>
                <a:uFill>
                  <a:noFill/>
                </a:uFill>
                <a:latin typeface="Nunito"/>
                <a:ea typeface="Nunito"/>
                <a:cs typeface="Nunito"/>
                <a:sym typeface="Nunito"/>
                <a:hlinkClick r:id="rId4">
                  <a:extLst>
                    <a:ext uri="{A12FA001-AC4F-418D-AE19-62706E023703}">
                      <ahyp:hlinkClr xmlns:ahyp="http://schemas.microsoft.com/office/drawing/2018/hyperlinkcolor" xmlns="" val="tx"/>
                    </a:ext>
                  </a:extLst>
                </a:hlinkClick>
              </a:rPr>
              <a:t>Freepik</a:t>
            </a:r>
            <a:endParaRPr sz="1200" b="1">
              <a:solidFill>
                <a:schemeClr val="dk1"/>
              </a:solidFill>
              <a:latin typeface="Nunito"/>
              <a:ea typeface="Nunito"/>
              <a:cs typeface="Nunito"/>
              <a:sym typeface="Nunito"/>
            </a:endParaRPr>
          </a:p>
        </p:txBody>
      </p:sp>
      <p:sp>
        <p:nvSpPr>
          <p:cNvPr id="4990" name="Google Shape;4990;p31"/>
          <p:cNvSpPr txBox="1">
            <a:spLocks noGrp="1"/>
          </p:cNvSpPr>
          <p:nvPr>
            <p:ph type="subTitle" idx="2"/>
          </p:nvPr>
        </p:nvSpPr>
        <p:spPr>
          <a:xfrm>
            <a:off x="3196333" y="4537267"/>
            <a:ext cx="5799200" cy="577600"/>
          </a:xfrm>
          <a:prstGeom prst="rect">
            <a:avLst/>
          </a:prstGeom>
        </p:spPr>
        <p:txBody>
          <a:bodyPr spcFirstLastPara="1" wrap="square" lIns="91425" tIns="91425" rIns="91425" bIns="91425" anchor="ctr" anchorCtr="0">
            <a:noAutofit/>
          </a:bodyPr>
          <a:lstStyle>
            <a:lvl1pPr lvl="0" algn="ctr" rtl="0">
              <a:lnSpc>
                <a:spcPct val="100000"/>
              </a:lnSpc>
              <a:spcBef>
                <a:spcPts val="40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4991" name="Google Shape;4991;p31"/>
          <p:cNvGrpSpPr/>
          <p:nvPr/>
        </p:nvGrpSpPr>
        <p:grpSpPr>
          <a:xfrm>
            <a:off x="-215085" y="453764"/>
            <a:ext cx="13020845" cy="7081745"/>
            <a:chOff x="-161314" y="340322"/>
            <a:chExt cx="9765634" cy="5311309"/>
          </a:xfrm>
        </p:grpSpPr>
        <p:sp>
          <p:nvSpPr>
            <p:cNvPr id="4992" name="Google Shape;4992;p31"/>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3" name="Google Shape;4993;p31"/>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994" name="Google Shape;4994;p31"/>
            <p:cNvGrpSpPr/>
            <p:nvPr/>
          </p:nvGrpSpPr>
          <p:grpSpPr>
            <a:xfrm>
              <a:off x="-161314" y="3022338"/>
              <a:ext cx="2744840" cy="2629293"/>
              <a:chOff x="-161314" y="3022338"/>
              <a:chExt cx="2744840" cy="2629293"/>
            </a:xfrm>
          </p:grpSpPr>
          <p:grpSp>
            <p:nvGrpSpPr>
              <p:cNvPr id="4995" name="Google Shape;4995;p31"/>
              <p:cNvGrpSpPr/>
              <p:nvPr/>
            </p:nvGrpSpPr>
            <p:grpSpPr>
              <a:xfrm>
                <a:off x="778112" y="3981404"/>
                <a:ext cx="281509" cy="259694"/>
                <a:chOff x="2493475" y="2126450"/>
                <a:chExt cx="373900" cy="344925"/>
              </a:xfrm>
            </p:grpSpPr>
            <p:sp>
              <p:nvSpPr>
                <p:cNvPr id="4996" name="Google Shape;4996;p31"/>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7" name="Google Shape;4997;p31"/>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8" name="Google Shape;4998;p31"/>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9" name="Google Shape;4999;p31"/>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0" name="Google Shape;5000;p31"/>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1" name="Google Shape;5001;p31"/>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2" name="Google Shape;5002;p31"/>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3" name="Google Shape;5003;p31"/>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04" name="Google Shape;5004;p31"/>
              <p:cNvGrpSpPr/>
              <p:nvPr/>
            </p:nvGrpSpPr>
            <p:grpSpPr>
              <a:xfrm rot="1738930" flipH="1">
                <a:off x="569737" y="3104900"/>
                <a:ext cx="907394" cy="2192358"/>
                <a:chOff x="1456975" y="2715100"/>
                <a:chExt cx="1205225" cy="2911950"/>
              </a:xfrm>
            </p:grpSpPr>
            <p:sp>
              <p:nvSpPr>
                <p:cNvPr id="5005" name="Google Shape;5005;p31"/>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6" name="Google Shape;5006;p31"/>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7" name="Google Shape;5007;p31"/>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8" name="Google Shape;5008;p31"/>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9" name="Google Shape;5009;p31"/>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0" name="Google Shape;5010;p31"/>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1" name="Google Shape;5011;p31"/>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2" name="Google Shape;5012;p31"/>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3" name="Google Shape;5013;p31"/>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14" name="Google Shape;5014;p31"/>
              <p:cNvGrpSpPr/>
              <p:nvPr/>
            </p:nvGrpSpPr>
            <p:grpSpPr>
              <a:xfrm flipH="1">
                <a:off x="-104604" y="3022338"/>
                <a:ext cx="1054846" cy="1732404"/>
                <a:chOff x="8230874" y="3254663"/>
                <a:chExt cx="1054846" cy="1732404"/>
              </a:xfrm>
            </p:grpSpPr>
            <p:sp>
              <p:nvSpPr>
                <p:cNvPr id="5015" name="Google Shape;5015;p31"/>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016" name="Google Shape;5016;p31"/>
                <p:cNvGrpSpPr/>
                <p:nvPr/>
              </p:nvGrpSpPr>
              <p:grpSpPr>
                <a:xfrm flipH="1">
                  <a:off x="8307383" y="3254663"/>
                  <a:ext cx="978337" cy="1732404"/>
                  <a:chOff x="207725" y="2276150"/>
                  <a:chExt cx="1299425" cy="2300975"/>
                </a:xfrm>
              </p:grpSpPr>
              <p:sp>
                <p:nvSpPr>
                  <p:cNvPr id="5017" name="Google Shape;5017;p31"/>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8" name="Google Shape;5018;p31"/>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9" name="Google Shape;5019;p31"/>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0" name="Google Shape;5020;p31"/>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1" name="Google Shape;5021;p31"/>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2" name="Google Shape;5022;p31"/>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3" name="Google Shape;5023;p31"/>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4" name="Google Shape;5024;p31"/>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5" name="Google Shape;5025;p31"/>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6" name="Google Shape;5026;p31"/>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7" name="Google Shape;5027;p31"/>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8" name="Google Shape;5028;p31"/>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9" name="Google Shape;5029;p31"/>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5030" name="Google Shape;5030;p31"/>
              <p:cNvGrpSpPr/>
              <p:nvPr/>
            </p:nvGrpSpPr>
            <p:grpSpPr>
              <a:xfrm>
                <a:off x="-161314" y="4233890"/>
                <a:ext cx="918425" cy="885505"/>
                <a:chOff x="-142600" y="4343675"/>
                <a:chExt cx="1219850" cy="1176125"/>
              </a:xfrm>
            </p:grpSpPr>
            <p:sp>
              <p:nvSpPr>
                <p:cNvPr id="5031" name="Google Shape;5031;p31"/>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2" name="Google Shape;5032;p31"/>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3" name="Google Shape;5033;p31"/>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4" name="Google Shape;5034;p31"/>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5" name="Google Shape;5035;p31"/>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6" name="Google Shape;5036;p31"/>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37" name="Google Shape;5037;p31"/>
              <p:cNvGrpSpPr/>
              <p:nvPr/>
            </p:nvGrpSpPr>
            <p:grpSpPr>
              <a:xfrm rot="1817260">
                <a:off x="1345852" y="3871347"/>
                <a:ext cx="875335" cy="1673783"/>
                <a:chOff x="2069450" y="3516525"/>
                <a:chExt cx="1162675" cy="2223225"/>
              </a:xfrm>
            </p:grpSpPr>
            <p:sp>
              <p:nvSpPr>
                <p:cNvPr id="5038" name="Google Shape;5038;p31"/>
                <p:cNvSpPr/>
                <p:nvPr/>
              </p:nvSpPr>
              <p:spPr>
                <a:xfrm>
                  <a:off x="2614300" y="4307350"/>
                  <a:ext cx="123125" cy="1432400"/>
                </a:xfrm>
                <a:custGeom>
                  <a:avLst/>
                  <a:gdLst/>
                  <a:ahLst/>
                  <a:cxnLst/>
                  <a:rect l="l" t="t" r="r" b="b"/>
                  <a:pathLst>
                    <a:path w="4925" h="57296" extrusionOk="0">
                      <a:moveTo>
                        <a:pt x="2250" y="0"/>
                      </a:moveTo>
                      <a:cubicBezTo>
                        <a:pt x="3040" y="4742"/>
                        <a:pt x="3587" y="9544"/>
                        <a:pt x="3861" y="14317"/>
                      </a:cubicBezTo>
                      <a:cubicBezTo>
                        <a:pt x="4134" y="19119"/>
                        <a:pt x="4134" y="23922"/>
                        <a:pt x="3891" y="28724"/>
                      </a:cubicBezTo>
                      <a:cubicBezTo>
                        <a:pt x="3648" y="33496"/>
                        <a:pt x="3101" y="38299"/>
                        <a:pt x="2432" y="43040"/>
                      </a:cubicBezTo>
                      <a:lnTo>
                        <a:pt x="1915" y="46627"/>
                      </a:lnTo>
                      <a:cubicBezTo>
                        <a:pt x="1733" y="47843"/>
                        <a:pt x="1520" y="48998"/>
                        <a:pt x="1338" y="50183"/>
                      </a:cubicBezTo>
                      <a:lnTo>
                        <a:pt x="699" y="53709"/>
                      </a:lnTo>
                      <a:lnTo>
                        <a:pt x="0" y="57266"/>
                      </a:lnTo>
                      <a:lnTo>
                        <a:pt x="122" y="57296"/>
                      </a:lnTo>
                      <a:cubicBezTo>
                        <a:pt x="517" y="56141"/>
                        <a:pt x="851" y="54986"/>
                        <a:pt x="1186" y="53831"/>
                      </a:cubicBezTo>
                      <a:lnTo>
                        <a:pt x="2098" y="50335"/>
                      </a:lnTo>
                      <a:cubicBezTo>
                        <a:pt x="2371" y="49150"/>
                        <a:pt x="2614" y="47995"/>
                        <a:pt x="2858" y="46809"/>
                      </a:cubicBezTo>
                      <a:lnTo>
                        <a:pt x="3496" y="43223"/>
                      </a:lnTo>
                      <a:cubicBezTo>
                        <a:pt x="4256" y="38451"/>
                        <a:pt x="4621" y="33618"/>
                        <a:pt x="4772" y="28785"/>
                      </a:cubicBezTo>
                      <a:cubicBezTo>
                        <a:pt x="4924" y="23952"/>
                        <a:pt x="4803" y="19149"/>
                        <a:pt x="4438" y="14317"/>
                      </a:cubicBezTo>
                      <a:cubicBezTo>
                        <a:pt x="4043" y="9484"/>
                        <a:pt x="3374" y="4712"/>
                        <a:pt x="2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9" name="Google Shape;5039;p31"/>
                <p:cNvSpPr/>
                <p:nvPr/>
              </p:nvSpPr>
              <p:spPr>
                <a:xfrm>
                  <a:off x="2729050" y="4204750"/>
                  <a:ext cx="503075" cy="679375"/>
                </a:xfrm>
                <a:custGeom>
                  <a:avLst/>
                  <a:gdLst/>
                  <a:ahLst/>
                  <a:cxnLst/>
                  <a:rect l="l" t="t" r="r" b="b"/>
                  <a:pathLst>
                    <a:path w="20123" h="27175" extrusionOk="0">
                      <a:moveTo>
                        <a:pt x="20092" y="1"/>
                      </a:moveTo>
                      <a:cubicBezTo>
                        <a:pt x="9028" y="4378"/>
                        <a:pt x="942" y="15351"/>
                        <a:pt x="0" y="27175"/>
                      </a:cubicBezTo>
                      <a:cubicBezTo>
                        <a:pt x="5927" y="25108"/>
                        <a:pt x="11034" y="21491"/>
                        <a:pt x="14620" y="16749"/>
                      </a:cubicBezTo>
                      <a:cubicBezTo>
                        <a:pt x="18177" y="11916"/>
                        <a:pt x="20122" y="5958"/>
                        <a:pt x="20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0" name="Google Shape;5040;p31"/>
                <p:cNvSpPr/>
                <p:nvPr/>
              </p:nvSpPr>
              <p:spPr>
                <a:xfrm>
                  <a:off x="2722200" y="4206275"/>
                  <a:ext cx="506125" cy="674050"/>
                </a:xfrm>
                <a:custGeom>
                  <a:avLst/>
                  <a:gdLst/>
                  <a:ahLst/>
                  <a:cxnLst/>
                  <a:rect l="l" t="t" r="r" b="b"/>
                  <a:pathLst>
                    <a:path w="20245" h="26962" extrusionOk="0">
                      <a:moveTo>
                        <a:pt x="20214" y="1"/>
                      </a:moveTo>
                      <a:cubicBezTo>
                        <a:pt x="17843" y="5168"/>
                        <a:pt x="14955" y="10031"/>
                        <a:pt x="11551" y="14560"/>
                      </a:cubicBezTo>
                      <a:lnTo>
                        <a:pt x="10244" y="16232"/>
                      </a:lnTo>
                      <a:lnTo>
                        <a:pt x="8876" y="17873"/>
                      </a:lnTo>
                      <a:lnTo>
                        <a:pt x="7478" y="19454"/>
                      </a:lnTo>
                      <a:lnTo>
                        <a:pt x="6019" y="21034"/>
                      </a:lnTo>
                      <a:cubicBezTo>
                        <a:pt x="4134" y="23071"/>
                        <a:pt x="2098" y="25047"/>
                        <a:pt x="1" y="26962"/>
                      </a:cubicBezTo>
                      <a:cubicBezTo>
                        <a:pt x="2219" y="25229"/>
                        <a:pt x="4317" y="23314"/>
                        <a:pt x="6292" y="21247"/>
                      </a:cubicBezTo>
                      <a:lnTo>
                        <a:pt x="7751" y="19697"/>
                      </a:lnTo>
                      <a:lnTo>
                        <a:pt x="9150" y="18086"/>
                      </a:lnTo>
                      <a:lnTo>
                        <a:pt x="10487" y="16414"/>
                      </a:lnTo>
                      <a:lnTo>
                        <a:pt x="11764" y="14712"/>
                      </a:lnTo>
                      <a:cubicBezTo>
                        <a:pt x="15168" y="10153"/>
                        <a:pt x="17995" y="5198"/>
                        <a:pt x="202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1" name="Google Shape;5041;p31"/>
                <p:cNvSpPr/>
                <p:nvPr/>
              </p:nvSpPr>
              <p:spPr>
                <a:xfrm>
                  <a:off x="2877975" y="4523925"/>
                  <a:ext cx="12950" cy="212775"/>
                </a:xfrm>
                <a:custGeom>
                  <a:avLst/>
                  <a:gdLst/>
                  <a:ahLst/>
                  <a:cxnLst/>
                  <a:rect l="l" t="t" r="r" b="b"/>
                  <a:pathLst>
                    <a:path w="518" h="8511" extrusionOk="0">
                      <a:moveTo>
                        <a:pt x="487" y="0"/>
                      </a:moveTo>
                      <a:cubicBezTo>
                        <a:pt x="365" y="1398"/>
                        <a:pt x="244" y="2857"/>
                        <a:pt x="153" y="4255"/>
                      </a:cubicBezTo>
                      <a:cubicBezTo>
                        <a:pt x="61" y="4985"/>
                        <a:pt x="1" y="5654"/>
                        <a:pt x="1" y="6383"/>
                      </a:cubicBezTo>
                      <a:cubicBezTo>
                        <a:pt x="1" y="7052"/>
                        <a:pt x="1" y="7781"/>
                        <a:pt x="31" y="8511"/>
                      </a:cubicBezTo>
                      <a:cubicBezTo>
                        <a:pt x="183" y="7812"/>
                        <a:pt x="274" y="7113"/>
                        <a:pt x="335" y="6383"/>
                      </a:cubicBezTo>
                      <a:cubicBezTo>
                        <a:pt x="396" y="5654"/>
                        <a:pt x="396" y="4954"/>
                        <a:pt x="396" y="4255"/>
                      </a:cubicBezTo>
                      <a:cubicBezTo>
                        <a:pt x="457" y="2857"/>
                        <a:pt x="487" y="1398"/>
                        <a:pt x="5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2" name="Google Shape;5042;p31"/>
                <p:cNvSpPr/>
                <p:nvPr/>
              </p:nvSpPr>
              <p:spPr>
                <a:xfrm>
                  <a:off x="2991200" y="4406125"/>
                  <a:ext cx="26625" cy="202925"/>
                </a:xfrm>
                <a:custGeom>
                  <a:avLst/>
                  <a:gdLst/>
                  <a:ahLst/>
                  <a:cxnLst/>
                  <a:rect l="l" t="t" r="r" b="b"/>
                  <a:pathLst>
                    <a:path w="1065" h="8117" extrusionOk="0">
                      <a:moveTo>
                        <a:pt x="1004" y="1"/>
                      </a:moveTo>
                      <a:cubicBezTo>
                        <a:pt x="821" y="1368"/>
                        <a:pt x="609" y="2706"/>
                        <a:pt x="396" y="4074"/>
                      </a:cubicBezTo>
                      <a:cubicBezTo>
                        <a:pt x="305" y="4712"/>
                        <a:pt x="183" y="5381"/>
                        <a:pt x="92" y="6080"/>
                      </a:cubicBezTo>
                      <a:cubicBezTo>
                        <a:pt x="31" y="6749"/>
                        <a:pt x="1" y="7448"/>
                        <a:pt x="1" y="8116"/>
                      </a:cubicBezTo>
                      <a:cubicBezTo>
                        <a:pt x="183" y="7448"/>
                        <a:pt x="305" y="6749"/>
                        <a:pt x="457" y="6110"/>
                      </a:cubicBezTo>
                      <a:cubicBezTo>
                        <a:pt x="548" y="5441"/>
                        <a:pt x="609" y="4742"/>
                        <a:pt x="669" y="4074"/>
                      </a:cubicBezTo>
                      <a:cubicBezTo>
                        <a:pt x="791" y="2736"/>
                        <a:pt x="943" y="1368"/>
                        <a:pt x="10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3" name="Google Shape;5043;p31"/>
                <p:cNvSpPr/>
                <p:nvPr/>
              </p:nvSpPr>
              <p:spPr>
                <a:xfrm>
                  <a:off x="3087700" y="4289875"/>
                  <a:ext cx="31950" cy="180100"/>
                </a:xfrm>
                <a:custGeom>
                  <a:avLst/>
                  <a:gdLst/>
                  <a:ahLst/>
                  <a:cxnLst/>
                  <a:rect l="l" t="t" r="r" b="b"/>
                  <a:pathLst>
                    <a:path w="1278" h="7204" extrusionOk="0">
                      <a:moveTo>
                        <a:pt x="1247" y="0"/>
                      </a:moveTo>
                      <a:cubicBezTo>
                        <a:pt x="974" y="1186"/>
                        <a:pt x="730" y="2401"/>
                        <a:pt x="487" y="3587"/>
                      </a:cubicBezTo>
                      <a:cubicBezTo>
                        <a:pt x="396" y="4195"/>
                        <a:pt x="214" y="4772"/>
                        <a:pt x="153" y="5380"/>
                      </a:cubicBezTo>
                      <a:cubicBezTo>
                        <a:pt x="92" y="5988"/>
                        <a:pt x="1" y="6596"/>
                        <a:pt x="1" y="7204"/>
                      </a:cubicBezTo>
                      <a:cubicBezTo>
                        <a:pt x="244" y="6626"/>
                        <a:pt x="396" y="6018"/>
                        <a:pt x="457" y="5411"/>
                      </a:cubicBezTo>
                      <a:cubicBezTo>
                        <a:pt x="609" y="4833"/>
                        <a:pt x="700" y="4225"/>
                        <a:pt x="761" y="3617"/>
                      </a:cubicBezTo>
                      <a:cubicBezTo>
                        <a:pt x="943" y="2401"/>
                        <a:pt x="1156" y="1216"/>
                        <a:pt x="12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4" name="Google Shape;5044;p31"/>
                <p:cNvSpPr/>
                <p:nvPr/>
              </p:nvSpPr>
              <p:spPr>
                <a:xfrm>
                  <a:off x="3021600" y="4495800"/>
                  <a:ext cx="119325" cy="63100"/>
                </a:xfrm>
                <a:custGeom>
                  <a:avLst/>
                  <a:gdLst/>
                  <a:ahLst/>
                  <a:cxnLst/>
                  <a:rect l="l" t="t" r="r" b="b"/>
                  <a:pathLst>
                    <a:path w="4773" h="2524" extrusionOk="0">
                      <a:moveTo>
                        <a:pt x="4742" y="0"/>
                      </a:moveTo>
                      <a:cubicBezTo>
                        <a:pt x="4013" y="547"/>
                        <a:pt x="3222" y="1003"/>
                        <a:pt x="2402" y="1399"/>
                      </a:cubicBezTo>
                      <a:cubicBezTo>
                        <a:pt x="2037" y="1581"/>
                        <a:pt x="1611" y="1733"/>
                        <a:pt x="1216" y="1915"/>
                      </a:cubicBezTo>
                      <a:cubicBezTo>
                        <a:pt x="791" y="2098"/>
                        <a:pt x="396" y="2280"/>
                        <a:pt x="0" y="2523"/>
                      </a:cubicBezTo>
                      <a:cubicBezTo>
                        <a:pt x="456" y="2523"/>
                        <a:pt x="882" y="2402"/>
                        <a:pt x="1307" y="2219"/>
                      </a:cubicBezTo>
                      <a:cubicBezTo>
                        <a:pt x="1733" y="2067"/>
                        <a:pt x="2159" y="1854"/>
                        <a:pt x="2523" y="1611"/>
                      </a:cubicBezTo>
                      <a:cubicBezTo>
                        <a:pt x="3344" y="1186"/>
                        <a:pt x="4104" y="669"/>
                        <a:pt x="4773" y="61"/>
                      </a:cubicBezTo>
                      <a:lnTo>
                        <a:pt x="47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5" name="Google Shape;5045;p31"/>
                <p:cNvSpPr/>
                <p:nvPr/>
              </p:nvSpPr>
              <p:spPr>
                <a:xfrm>
                  <a:off x="3124950" y="4343050"/>
                  <a:ext cx="75250" cy="63875"/>
                </a:xfrm>
                <a:custGeom>
                  <a:avLst/>
                  <a:gdLst/>
                  <a:ahLst/>
                  <a:cxnLst/>
                  <a:rect l="l" t="t" r="r" b="b"/>
                  <a:pathLst>
                    <a:path w="3010" h="2555" extrusionOk="0">
                      <a:moveTo>
                        <a:pt x="2949" y="1"/>
                      </a:moveTo>
                      <a:cubicBezTo>
                        <a:pt x="2432" y="396"/>
                        <a:pt x="1915" y="761"/>
                        <a:pt x="1398" y="1186"/>
                      </a:cubicBezTo>
                      <a:cubicBezTo>
                        <a:pt x="1125" y="1369"/>
                        <a:pt x="882" y="1551"/>
                        <a:pt x="639" y="1794"/>
                      </a:cubicBezTo>
                      <a:cubicBezTo>
                        <a:pt x="426" y="2037"/>
                        <a:pt x="183" y="2281"/>
                        <a:pt x="0" y="2554"/>
                      </a:cubicBezTo>
                      <a:cubicBezTo>
                        <a:pt x="335" y="2433"/>
                        <a:pt x="608" y="2250"/>
                        <a:pt x="882" y="2068"/>
                      </a:cubicBezTo>
                      <a:cubicBezTo>
                        <a:pt x="1125" y="1885"/>
                        <a:pt x="1368" y="1642"/>
                        <a:pt x="1581" y="1429"/>
                      </a:cubicBezTo>
                      <a:cubicBezTo>
                        <a:pt x="2037" y="943"/>
                        <a:pt x="2554" y="487"/>
                        <a:pt x="3009" y="31"/>
                      </a:cubicBezTo>
                      <a:lnTo>
                        <a:pt x="294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6" name="Google Shape;5046;p31"/>
                <p:cNvSpPr/>
                <p:nvPr/>
              </p:nvSpPr>
              <p:spPr>
                <a:xfrm>
                  <a:off x="2912175" y="4653100"/>
                  <a:ext cx="129200" cy="45325"/>
                </a:xfrm>
                <a:custGeom>
                  <a:avLst/>
                  <a:gdLst/>
                  <a:ahLst/>
                  <a:cxnLst/>
                  <a:rect l="l" t="t" r="r" b="b"/>
                  <a:pathLst>
                    <a:path w="5168" h="1813" extrusionOk="0">
                      <a:moveTo>
                        <a:pt x="5168" y="0"/>
                      </a:moveTo>
                      <a:cubicBezTo>
                        <a:pt x="4377" y="487"/>
                        <a:pt x="3526" y="821"/>
                        <a:pt x="2645" y="1094"/>
                      </a:cubicBezTo>
                      <a:cubicBezTo>
                        <a:pt x="2189" y="1216"/>
                        <a:pt x="1794" y="1277"/>
                        <a:pt x="1338" y="1398"/>
                      </a:cubicBezTo>
                      <a:cubicBezTo>
                        <a:pt x="912" y="1520"/>
                        <a:pt x="456" y="1642"/>
                        <a:pt x="0" y="1733"/>
                      </a:cubicBezTo>
                      <a:cubicBezTo>
                        <a:pt x="227" y="1789"/>
                        <a:pt x="446" y="1813"/>
                        <a:pt x="656" y="1813"/>
                      </a:cubicBezTo>
                      <a:cubicBezTo>
                        <a:pt x="898" y="1813"/>
                        <a:pt x="1126" y="1782"/>
                        <a:pt x="1338" y="1733"/>
                      </a:cubicBezTo>
                      <a:cubicBezTo>
                        <a:pt x="1824" y="1672"/>
                        <a:pt x="2250" y="1520"/>
                        <a:pt x="2706" y="1368"/>
                      </a:cubicBezTo>
                      <a:cubicBezTo>
                        <a:pt x="3557" y="1034"/>
                        <a:pt x="4408" y="608"/>
                        <a:pt x="5168" y="31"/>
                      </a:cubicBezTo>
                      <a:lnTo>
                        <a:pt x="51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7" name="Google Shape;5047;p31"/>
                <p:cNvSpPr/>
                <p:nvPr/>
              </p:nvSpPr>
              <p:spPr>
                <a:xfrm>
                  <a:off x="2069450" y="4653675"/>
                  <a:ext cx="659625" cy="478450"/>
                </a:xfrm>
                <a:custGeom>
                  <a:avLst/>
                  <a:gdLst/>
                  <a:ahLst/>
                  <a:cxnLst/>
                  <a:rect l="l" t="t" r="r" b="b"/>
                  <a:pathLst>
                    <a:path w="26385" h="19138" extrusionOk="0">
                      <a:moveTo>
                        <a:pt x="3657" y="0"/>
                      </a:moveTo>
                      <a:cubicBezTo>
                        <a:pt x="2434" y="0"/>
                        <a:pt x="1210" y="83"/>
                        <a:pt x="1" y="251"/>
                      </a:cubicBezTo>
                      <a:cubicBezTo>
                        <a:pt x="1004" y="5448"/>
                        <a:pt x="4226" y="10312"/>
                        <a:pt x="8967" y="13838"/>
                      </a:cubicBezTo>
                      <a:cubicBezTo>
                        <a:pt x="13352" y="17098"/>
                        <a:pt x="19089" y="19137"/>
                        <a:pt x="24735" y="19137"/>
                      </a:cubicBezTo>
                      <a:cubicBezTo>
                        <a:pt x="25194" y="19137"/>
                        <a:pt x="25653" y="19124"/>
                        <a:pt x="26111" y="19096"/>
                      </a:cubicBezTo>
                      <a:cubicBezTo>
                        <a:pt x="26384" y="13655"/>
                        <a:pt x="23527" y="8184"/>
                        <a:pt x="18542" y="4567"/>
                      </a:cubicBezTo>
                      <a:cubicBezTo>
                        <a:pt x="14475" y="1616"/>
                        <a:pt x="9074" y="0"/>
                        <a:pt x="36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8" name="Google Shape;5048;p31"/>
                <p:cNvSpPr/>
                <p:nvPr/>
              </p:nvSpPr>
              <p:spPr>
                <a:xfrm>
                  <a:off x="2077800" y="4656125"/>
                  <a:ext cx="640625" cy="469650"/>
                </a:xfrm>
                <a:custGeom>
                  <a:avLst/>
                  <a:gdLst/>
                  <a:ahLst/>
                  <a:cxnLst/>
                  <a:rect l="l" t="t" r="r" b="b"/>
                  <a:pathLst>
                    <a:path w="25625" h="18786" extrusionOk="0">
                      <a:moveTo>
                        <a:pt x="1" y="1"/>
                      </a:moveTo>
                      <a:cubicBezTo>
                        <a:pt x="2372" y="1277"/>
                        <a:pt x="4682" y="2584"/>
                        <a:pt x="6870" y="3952"/>
                      </a:cubicBezTo>
                      <a:cubicBezTo>
                        <a:pt x="9150" y="5320"/>
                        <a:pt x="11399" y="6749"/>
                        <a:pt x="13557" y="8299"/>
                      </a:cubicBezTo>
                      <a:cubicBezTo>
                        <a:pt x="17904" y="11430"/>
                        <a:pt x="21916" y="14925"/>
                        <a:pt x="25564" y="18785"/>
                      </a:cubicBezTo>
                      <a:lnTo>
                        <a:pt x="25625" y="18755"/>
                      </a:lnTo>
                      <a:cubicBezTo>
                        <a:pt x="22038" y="14803"/>
                        <a:pt x="18056" y="11247"/>
                        <a:pt x="13770" y="8086"/>
                      </a:cubicBezTo>
                      <a:cubicBezTo>
                        <a:pt x="11643" y="6475"/>
                        <a:pt x="9424" y="5016"/>
                        <a:pt x="7114" y="3648"/>
                      </a:cubicBezTo>
                      <a:cubicBezTo>
                        <a:pt x="4834" y="2311"/>
                        <a:pt x="2433" y="1065"/>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9" name="Google Shape;5049;p31"/>
                <p:cNvSpPr/>
                <p:nvPr/>
              </p:nvSpPr>
              <p:spPr>
                <a:xfrm>
                  <a:off x="2294375" y="4780000"/>
                  <a:ext cx="173275" cy="140600"/>
                </a:xfrm>
                <a:custGeom>
                  <a:avLst/>
                  <a:gdLst/>
                  <a:ahLst/>
                  <a:cxnLst/>
                  <a:rect l="l" t="t" r="r" b="b"/>
                  <a:pathLst>
                    <a:path w="6931" h="5624" extrusionOk="0">
                      <a:moveTo>
                        <a:pt x="6019" y="0"/>
                      </a:moveTo>
                      <a:cubicBezTo>
                        <a:pt x="6436" y="1461"/>
                        <a:pt x="6649" y="2951"/>
                        <a:pt x="6686" y="4441"/>
                      </a:cubicBezTo>
                      <a:lnTo>
                        <a:pt x="6686" y="4441"/>
                      </a:lnTo>
                      <a:cubicBezTo>
                        <a:pt x="5621" y="4815"/>
                        <a:pt x="4528" y="5020"/>
                        <a:pt x="3435" y="5168"/>
                      </a:cubicBezTo>
                      <a:cubicBezTo>
                        <a:pt x="2858" y="5259"/>
                        <a:pt x="2280" y="5320"/>
                        <a:pt x="1733" y="5380"/>
                      </a:cubicBezTo>
                      <a:cubicBezTo>
                        <a:pt x="1156" y="5411"/>
                        <a:pt x="578" y="5441"/>
                        <a:pt x="1" y="5441"/>
                      </a:cubicBezTo>
                      <a:cubicBezTo>
                        <a:pt x="578" y="5563"/>
                        <a:pt x="1156" y="5593"/>
                        <a:pt x="1764" y="5623"/>
                      </a:cubicBezTo>
                      <a:cubicBezTo>
                        <a:pt x="2372" y="5623"/>
                        <a:pt x="2949" y="5593"/>
                        <a:pt x="3496" y="5532"/>
                      </a:cubicBezTo>
                      <a:cubicBezTo>
                        <a:pt x="4651" y="5380"/>
                        <a:pt x="5746" y="5016"/>
                        <a:pt x="6840" y="4651"/>
                      </a:cubicBezTo>
                      <a:lnTo>
                        <a:pt x="6931" y="4620"/>
                      </a:lnTo>
                      <a:lnTo>
                        <a:pt x="6931" y="4529"/>
                      </a:lnTo>
                      <a:cubicBezTo>
                        <a:pt x="6840" y="2979"/>
                        <a:pt x="6536" y="1459"/>
                        <a:pt x="60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0" name="Google Shape;5050;p31"/>
                <p:cNvSpPr/>
                <p:nvPr/>
              </p:nvSpPr>
              <p:spPr>
                <a:xfrm>
                  <a:off x="2415975" y="4988200"/>
                  <a:ext cx="159600" cy="32700"/>
                </a:xfrm>
                <a:custGeom>
                  <a:avLst/>
                  <a:gdLst/>
                  <a:ahLst/>
                  <a:cxnLst/>
                  <a:rect l="l" t="t" r="r" b="b"/>
                  <a:pathLst>
                    <a:path w="6384" h="1308" extrusionOk="0">
                      <a:moveTo>
                        <a:pt x="6383" y="1"/>
                      </a:moveTo>
                      <a:cubicBezTo>
                        <a:pt x="5380" y="335"/>
                        <a:pt x="4316" y="609"/>
                        <a:pt x="3252" y="761"/>
                      </a:cubicBezTo>
                      <a:cubicBezTo>
                        <a:pt x="2705" y="821"/>
                        <a:pt x="2189" y="882"/>
                        <a:pt x="1641" y="943"/>
                      </a:cubicBezTo>
                      <a:cubicBezTo>
                        <a:pt x="1064" y="1034"/>
                        <a:pt x="547" y="1095"/>
                        <a:pt x="0" y="1186"/>
                      </a:cubicBezTo>
                      <a:cubicBezTo>
                        <a:pt x="547" y="1308"/>
                        <a:pt x="1064" y="1308"/>
                        <a:pt x="1641" y="1308"/>
                      </a:cubicBezTo>
                      <a:cubicBezTo>
                        <a:pt x="2219" y="1247"/>
                        <a:pt x="2736" y="1156"/>
                        <a:pt x="3283" y="1034"/>
                      </a:cubicBezTo>
                      <a:cubicBezTo>
                        <a:pt x="4347" y="791"/>
                        <a:pt x="5411" y="457"/>
                        <a:pt x="6383" y="31"/>
                      </a:cubicBezTo>
                      <a:lnTo>
                        <a:pt x="6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1" name="Google Shape;5051;p31"/>
                <p:cNvSpPr/>
                <p:nvPr/>
              </p:nvSpPr>
              <p:spPr>
                <a:xfrm>
                  <a:off x="2569475" y="4872700"/>
                  <a:ext cx="49400" cy="152000"/>
                </a:xfrm>
                <a:custGeom>
                  <a:avLst/>
                  <a:gdLst/>
                  <a:ahLst/>
                  <a:cxnLst/>
                  <a:rect l="l" t="t" r="r" b="b"/>
                  <a:pathLst>
                    <a:path w="1976" h="6080" extrusionOk="0">
                      <a:moveTo>
                        <a:pt x="0" y="1"/>
                      </a:moveTo>
                      <a:cubicBezTo>
                        <a:pt x="365" y="1004"/>
                        <a:pt x="699" y="2007"/>
                        <a:pt x="1003" y="3040"/>
                      </a:cubicBezTo>
                      <a:cubicBezTo>
                        <a:pt x="1155" y="3526"/>
                        <a:pt x="1277" y="4043"/>
                        <a:pt x="1429" y="4560"/>
                      </a:cubicBezTo>
                      <a:cubicBezTo>
                        <a:pt x="1581" y="5046"/>
                        <a:pt x="1763" y="5563"/>
                        <a:pt x="1976" y="6080"/>
                      </a:cubicBezTo>
                      <a:cubicBezTo>
                        <a:pt x="1976" y="5533"/>
                        <a:pt x="1854" y="5016"/>
                        <a:pt x="1763" y="4469"/>
                      </a:cubicBezTo>
                      <a:cubicBezTo>
                        <a:pt x="1672" y="3982"/>
                        <a:pt x="1459" y="3435"/>
                        <a:pt x="1277" y="2949"/>
                      </a:cubicBezTo>
                      <a:cubicBezTo>
                        <a:pt x="942" y="1915"/>
                        <a:pt x="517" y="943"/>
                        <a:pt x="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2" name="Google Shape;5052;p31"/>
                <p:cNvSpPr/>
                <p:nvPr/>
              </p:nvSpPr>
              <p:spPr>
                <a:xfrm>
                  <a:off x="2180400" y="3516525"/>
                  <a:ext cx="824500" cy="901500"/>
                </a:xfrm>
                <a:custGeom>
                  <a:avLst/>
                  <a:gdLst/>
                  <a:ahLst/>
                  <a:cxnLst/>
                  <a:rect l="l" t="t" r="r" b="b"/>
                  <a:pathLst>
                    <a:path w="32980" h="36060" extrusionOk="0">
                      <a:moveTo>
                        <a:pt x="15378" y="1"/>
                      </a:moveTo>
                      <a:cubicBezTo>
                        <a:pt x="12754" y="1"/>
                        <a:pt x="10347" y="2129"/>
                        <a:pt x="9453" y="4642"/>
                      </a:cubicBezTo>
                      <a:cubicBezTo>
                        <a:pt x="8511" y="7408"/>
                        <a:pt x="9058" y="10448"/>
                        <a:pt x="10031" y="13183"/>
                      </a:cubicBezTo>
                      <a:cubicBezTo>
                        <a:pt x="8901" y="10555"/>
                        <a:pt x="6956" y="7506"/>
                        <a:pt x="4269" y="7506"/>
                      </a:cubicBezTo>
                      <a:cubicBezTo>
                        <a:pt x="4066" y="7506"/>
                        <a:pt x="3859" y="7524"/>
                        <a:pt x="3648" y="7560"/>
                      </a:cubicBezTo>
                      <a:cubicBezTo>
                        <a:pt x="1794" y="7925"/>
                        <a:pt x="456" y="9779"/>
                        <a:pt x="244" y="11663"/>
                      </a:cubicBezTo>
                      <a:cubicBezTo>
                        <a:pt x="0" y="13578"/>
                        <a:pt x="608" y="15432"/>
                        <a:pt x="1307" y="17226"/>
                      </a:cubicBezTo>
                      <a:cubicBezTo>
                        <a:pt x="3557" y="22971"/>
                        <a:pt x="6900" y="28229"/>
                        <a:pt x="11095" y="32728"/>
                      </a:cubicBezTo>
                      <a:cubicBezTo>
                        <a:pt x="13216" y="34978"/>
                        <a:pt x="16021" y="36060"/>
                        <a:pt x="18799" y="36060"/>
                      </a:cubicBezTo>
                      <a:cubicBezTo>
                        <a:pt x="22511" y="36060"/>
                        <a:pt x="26174" y="34129"/>
                        <a:pt x="28086" y="30478"/>
                      </a:cubicBezTo>
                      <a:cubicBezTo>
                        <a:pt x="28724" y="29262"/>
                        <a:pt x="29211" y="28016"/>
                        <a:pt x="29667" y="26709"/>
                      </a:cubicBezTo>
                      <a:cubicBezTo>
                        <a:pt x="31399" y="21664"/>
                        <a:pt x="32098" y="16344"/>
                        <a:pt x="32645" y="11025"/>
                      </a:cubicBezTo>
                      <a:cubicBezTo>
                        <a:pt x="32828" y="9444"/>
                        <a:pt x="32980" y="7773"/>
                        <a:pt x="32554" y="6192"/>
                      </a:cubicBezTo>
                      <a:cubicBezTo>
                        <a:pt x="32189" y="4642"/>
                        <a:pt x="31126" y="3153"/>
                        <a:pt x="29575" y="2666"/>
                      </a:cubicBezTo>
                      <a:cubicBezTo>
                        <a:pt x="29221" y="2554"/>
                        <a:pt x="28859" y="2502"/>
                        <a:pt x="28498" y="2502"/>
                      </a:cubicBezTo>
                      <a:cubicBezTo>
                        <a:pt x="26907" y="2502"/>
                        <a:pt x="25325" y="3512"/>
                        <a:pt x="24408" y="4824"/>
                      </a:cubicBezTo>
                      <a:cubicBezTo>
                        <a:pt x="23223" y="6466"/>
                        <a:pt x="22797" y="8472"/>
                        <a:pt x="22432" y="10448"/>
                      </a:cubicBezTo>
                      <a:cubicBezTo>
                        <a:pt x="22159" y="8289"/>
                        <a:pt x="21885" y="6040"/>
                        <a:pt x="20943" y="4064"/>
                      </a:cubicBezTo>
                      <a:cubicBezTo>
                        <a:pt x="20031" y="2089"/>
                        <a:pt x="18238" y="356"/>
                        <a:pt x="16080" y="52"/>
                      </a:cubicBezTo>
                      <a:cubicBezTo>
                        <a:pt x="15845" y="18"/>
                        <a:pt x="15610" y="1"/>
                        <a:pt x="15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3" name="Google Shape;5053;p31"/>
                <p:cNvSpPr/>
                <p:nvPr/>
              </p:nvSpPr>
              <p:spPr>
                <a:xfrm>
                  <a:off x="2411875" y="3875550"/>
                  <a:ext cx="463100" cy="516075"/>
                </a:xfrm>
                <a:custGeom>
                  <a:avLst/>
                  <a:gdLst/>
                  <a:ahLst/>
                  <a:cxnLst/>
                  <a:rect l="l" t="t" r="r" b="b"/>
                  <a:pathLst>
                    <a:path w="18524" h="20643" extrusionOk="0">
                      <a:moveTo>
                        <a:pt x="2137" y="0"/>
                      </a:moveTo>
                      <a:cubicBezTo>
                        <a:pt x="2072" y="0"/>
                        <a:pt x="1978" y="72"/>
                        <a:pt x="1927" y="251"/>
                      </a:cubicBezTo>
                      <a:cubicBezTo>
                        <a:pt x="1805" y="646"/>
                        <a:pt x="1836" y="1041"/>
                        <a:pt x="1805" y="1467"/>
                      </a:cubicBezTo>
                      <a:cubicBezTo>
                        <a:pt x="1805" y="1862"/>
                        <a:pt x="1805" y="2257"/>
                        <a:pt x="1836" y="2682"/>
                      </a:cubicBezTo>
                      <a:cubicBezTo>
                        <a:pt x="1866" y="3047"/>
                        <a:pt x="1927" y="3473"/>
                        <a:pt x="1957" y="3837"/>
                      </a:cubicBezTo>
                      <a:cubicBezTo>
                        <a:pt x="1988" y="4263"/>
                        <a:pt x="2079" y="4658"/>
                        <a:pt x="2140" y="5053"/>
                      </a:cubicBezTo>
                      <a:lnTo>
                        <a:pt x="2322" y="6239"/>
                      </a:lnTo>
                      <a:cubicBezTo>
                        <a:pt x="2383" y="6634"/>
                        <a:pt x="2444" y="7029"/>
                        <a:pt x="2535" y="7424"/>
                      </a:cubicBezTo>
                      <a:cubicBezTo>
                        <a:pt x="2687" y="8214"/>
                        <a:pt x="2869" y="9005"/>
                        <a:pt x="3052" y="9825"/>
                      </a:cubicBezTo>
                      <a:cubicBezTo>
                        <a:pt x="3508" y="11376"/>
                        <a:pt x="3964" y="12895"/>
                        <a:pt x="4571" y="14445"/>
                      </a:cubicBezTo>
                      <a:cubicBezTo>
                        <a:pt x="4845" y="15084"/>
                        <a:pt x="5088" y="15692"/>
                        <a:pt x="5362" y="16391"/>
                      </a:cubicBezTo>
                      <a:cubicBezTo>
                        <a:pt x="5331" y="16360"/>
                        <a:pt x="5271" y="16330"/>
                        <a:pt x="5210" y="16269"/>
                      </a:cubicBezTo>
                      <a:cubicBezTo>
                        <a:pt x="5058" y="16148"/>
                        <a:pt x="4875" y="16087"/>
                        <a:pt x="4723" y="15965"/>
                      </a:cubicBezTo>
                      <a:lnTo>
                        <a:pt x="4237" y="15692"/>
                      </a:lnTo>
                      <a:cubicBezTo>
                        <a:pt x="3599" y="15357"/>
                        <a:pt x="2869" y="15053"/>
                        <a:pt x="2170" y="14749"/>
                      </a:cubicBezTo>
                      <a:cubicBezTo>
                        <a:pt x="2018" y="14689"/>
                        <a:pt x="1836" y="14597"/>
                        <a:pt x="1684" y="14537"/>
                      </a:cubicBezTo>
                      <a:lnTo>
                        <a:pt x="1228" y="14293"/>
                      </a:lnTo>
                      <a:cubicBezTo>
                        <a:pt x="924" y="14142"/>
                        <a:pt x="620" y="13959"/>
                        <a:pt x="346" y="13716"/>
                      </a:cubicBezTo>
                      <a:cubicBezTo>
                        <a:pt x="323" y="13702"/>
                        <a:pt x="299" y="13696"/>
                        <a:pt x="274" y="13696"/>
                      </a:cubicBezTo>
                      <a:cubicBezTo>
                        <a:pt x="137" y="13696"/>
                        <a:pt x="0" y="13886"/>
                        <a:pt x="103" y="13990"/>
                      </a:cubicBezTo>
                      <a:cubicBezTo>
                        <a:pt x="316" y="14263"/>
                        <a:pt x="498" y="14567"/>
                        <a:pt x="742" y="14841"/>
                      </a:cubicBezTo>
                      <a:cubicBezTo>
                        <a:pt x="954" y="15145"/>
                        <a:pt x="1198" y="15388"/>
                        <a:pt x="1410" y="15661"/>
                      </a:cubicBezTo>
                      <a:cubicBezTo>
                        <a:pt x="1866" y="16239"/>
                        <a:pt x="2322" y="16816"/>
                        <a:pt x="2839" y="17333"/>
                      </a:cubicBezTo>
                      <a:cubicBezTo>
                        <a:pt x="3052" y="17637"/>
                        <a:pt x="3295" y="17880"/>
                        <a:pt x="3508" y="18123"/>
                      </a:cubicBezTo>
                      <a:cubicBezTo>
                        <a:pt x="4984" y="19835"/>
                        <a:pt x="7168" y="20643"/>
                        <a:pt x="9370" y="20643"/>
                      </a:cubicBezTo>
                      <a:cubicBezTo>
                        <a:pt x="10297" y="20643"/>
                        <a:pt x="11227" y="20500"/>
                        <a:pt x="12110" y="20221"/>
                      </a:cubicBezTo>
                      <a:cubicBezTo>
                        <a:pt x="16395" y="18883"/>
                        <a:pt x="18432" y="14172"/>
                        <a:pt x="18432" y="9917"/>
                      </a:cubicBezTo>
                      <a:cubicBezTo>
                        <a:pt x="18523" y="9521"/>
                        <a:pt x="18493" y="9096"/>
                        <a:pt x="18493" y="8731"/>
                      </a:cubicBezTo>
                      <a:lnTo>
                        <a:pt x="18493" y="7454"/>
                      </a:lnTo>
                      <a:lnTo>
                        <a:pt x="18493" y="6208"/>
                      </a:lnTo>
                      <a:cubicBezTo>
                        <a:pt x="18493" y="5783"/>
                        <a:pt x="18432" y="5388"/>
                        <a:pt x="18432" y="4992"/>
                      </a:cubicBezTo>
                      <a:cubicBezTo>
                        <a:pt x="18402" y="4202"/>
                        <a:pt x="18402" y="3351"/>
                        <a:pt x="18128" y="2591"/>
                      </a:cubicBezTo>
                      <a:cubicBezTo>
                        <a:pt x="18077" y="2438"/>
                        <a:pt x="17989" y="2371"/>
                        <a:pt x="17910" y="2371"/>
                      </a:cubicBezTo>
                      <a:cubicBezTo>
                        <a:pt x="17801" y="2371"/>
                        <a:pt x="17710" y="2501"/>
                        <a:pt x="17763" y="2713"/>
                      </a:cubicBezTo>
                      <a:cubicBezTo>
                        <a:pt x="17915" y="3473"/>
                        <a:pt x="17763" y="4233"/>
                        <a:pt x="17642" y="4992"/>
                      </a:cubicBezTo>
                      <a:cubicBezTo>
                        <a:pt x="17581" y="5388"/>
                        <a:pt x="17520" y="5752"/>
                        <a:pt x="17459" y="6178"/>
                      </a:cubicBezTo>
                      <a:lnTo>
                        <a:pt x="17216" y="7303"/>
                      </a:lnTo>
                      <a:lnTo>
                        <a:pt x="16973" y="8458"/>
                      </a:lnTo>
                      <a:cubicBezTo>
                        <a:pt x="16882" y="8822"/>
                        <a:pt x="16821" y="9217"/>
                        <a:pt x="16760" y="9552"/>
                      </a:cubicBezTo>
                      <a:cubicBezTo>
                        <a:pt x="16760" y="9400"/>
                        <a:pt x="16730" y="9248"/>
                        <a:pt x="16730" y="9126"/>
                      </a:cubicBezTo>
                      <a:cubicBezTo>
                        <a:pt x="16699" y="8670"/>
                        <a:pt x="16669" y="8245"/>
                        <a:pt x="16608" y="7850"/>
                      </a:cubicBezTo>
                      <a:cubicBezTo>
                        <a:pt x="16608" y="7744"/>
                        <a:pt x="16495" y="7679"/>
                        <a:pt x="16395" y="7679"/>
                      </a:cubicBezTo>
                      <a:cubicBezTo>
                        <a:pt x="16322" y="7679"/>
                        <a:pt x="16256" y="7712"/>
                        <a:pt x="16243" y="7789"/>
                      </a:cubicBezTo>
                      <a:cubicBezTo>
                        <a:pt x="16061" y="8640"/>
                        <a:pt x="15909" y="9552"/>
                        <a:pt x="15636" y="10342"/>
                      </a:cubicBezTo>
                      <a:cubicBezTo>
                        <a:pt x="15362" y="11193"/>
                        <a:pt x="15058" y="11983"/>
                        <a:pt x="14693" y="12743"/>
                      </a:cubicBezTo>
                      <a:cubicBezTo>
                        <a:pt x="14602" y="12926"/>
                        <a:pt x="14480" y="13078"/>
                        <a:pt x="14420" y="13260"/>
                      </a:cubicBezTo>
                      <a:lnTo>
                        <a:pt x="14420" y="13047"/>
                      </a:lnTo>
                      <a:cubicBezTo>
                        <a:pt x="14389" y="12591"/>
                        <a:pt x="14328" y="12135"/>
                        <a:pt x="14268" y="11679"/>
                      </a:cubicBezTo>
                      <a:cubicBezTo>
                        <a:pt x="14085" y="10768"/>
                        <a:pt x="13812" y="9856"/>
                        <a:pt x="13538" y="8974"/>
                      </a:cubicBezTo>
                      <a:cubicBezTo>
                        <a:pt x="13386" y="8549"/>
                        <a:pt x="13265" y="8154"/>
                        <a:pt x="13113" y="7728"/>
                      </a:cubicBezTo>
                      <a:cubicBezTo>
                        <a:pt x="12961" y="7303"/>
                        <a:pt x="12869" y="6877"/>
                        <a:pt x="12657" y="6512"/>
                      </a:cubicBezTo>
                      <a:cubicBezTo>
                        <a:pt x="12634" y="6444"/>
                        <a:pt x="12574" y="6414"/>
                        <a:pt x="12508" y="6414"/>
                      </a:cubicBezTo>
                      <a:cubicBezTo>
                        <a:pt x="12398" y="6414"/>
                        <a:pt x="12273" y="6500"/>
                        <a:pt x="12292" y="6634"/>
                      </a:cubicBezTo>
                      <a:cubicBezTo>
                        <a:pt x="12444" y="7424"/>
                        <a:pt x="12322" y="8245"/>
                        <a:pt x="12292" y="9126"/>
                      </a:cubicBezTo>
                      <a:cubicBezTo>
                        <a:pt x="12262" y="9977"/>
                        <a:pt x="12140" y="10798"/>
                        <a:pt x="12018" y="11649"/>
                      </a:cubicBezTo>
                      <a:cubicBezTo>
                        <a:pt x="12018" y="11801"/>
                        <a:pt x="11988" y="11953"/>
                        <a:pt x="11958" y="12105"/>
                      </a:cubicBezTo>
                      <a:cubicBezTo>
                        <a:pt x="11745" y="11436"/>
                        <a:pt x="11532" y="10798"/>
                        <a:pt x="11289" y="10190"/>
                      </a:cubicBezTo>
                      <a:cubicBezTo>
                        <a:pt x="11167" y="9765"/>
                        <a:pt x="10985" y="9309"/>
                        <a:pt x="10833" y="8944"/>
                      </a:cubicBezTo>
                      <a:cubicBezTo>
                        <a:pt x="10772" y="8701"/>
                        <a:pt x="10742" y="8549"/>
                        <a:pt x="10620" y="8336"/>
                      </a:cubicBezTo>
                      <a:cubicBezTo>
                        <a:pt x="10529" y="8093"/>
                        <a:pt x="10438" y="7941"/>
                        <a:pt x="10377" y="7789"/>
                      </a:cubicBezTo>
                      <a:cubicBezTo>
                        <a:pt x="10362" y="7716"/>
                        <a:pt x="10278" y="7671"/>
                        <a:pt x="10193" y="7671"/>
                      </a:cubicBezTo>
                      <a:cubicBezTo>
                        <a:pt x="10102" y="7671"/>
                        <a:pt x="10012" y="7723"/>
                        <a:pt x="10012" y="7850"/>
                      </a:cubicBezTo>
                      <a:cubicBezTo>
                        <a:pt x="10012" y="8062"/>
                        <a:pt x="10043" y="8306"/>
                        <a:pt x="10073" y="8488"/>
                      </a:cubicBezTo>
                      <a:lnTo>
                        <a:pt x="10073" y="9096"/>
                      </a:lnTo>
                      <a:cubicBezTo>
                        <a:pt x="10073" y="9521"/>
                        <a:pt x="10073" y="9917"/>
                        <a:pt x="10043" y="10342"/>
                      </a:cubicBezTo>
                      <a:lnTo>
                        <a:pt x="9921" y="12166"/>
                      </a:lnTo>
                      <a:cubicBezTo>
                        <a:pt x="9769" y="11740"/>
                        <a:pt x="9617" y="11376"/>
                        <a:pt x="9435" y="10950"/>
                      </a:cubicBezTo>
                      <a:cubicBezTo>
                        <a:pt x="8948" y="9947"/>
                        <a:pt x="8371" y="8974"/>
                        <a:pt x="7854" y="8002"/>
                      </a:cubicBezTo>
                      <a:cubicBezTo>
                        <a:pt x="7581" y="7485"/>
                        <a:pt x="7307" y="7090"/>
                        <a:pt x="7094" y="6573"/>
                      </a:cubicBezTo>
                      <a:cubicBezTo>
                        <a:pt x="6851" y="6147"/>
                        <a:pt x="6638" y="5692"/>
                        <a:pt x="6365" y="5205"/>
                      </a:cubicBezTo>
                      <a:cubicBezTo>
                        <a:pt x="6324" y="5133"/>
                        <a:pt x="6261" y="5103"/>
                        <a:pt x="6200" y="5103"/>
                      </a:cubicBezTo>
                      <a:cubicBezTo>
                        <a:pt x="6082" y="5103"/>
                        <a:pt x="5970" y="5217"/>
                        <a:pt x="6030" y="5357"/>
                      </a:cubicBezTo>
                      <a:cubicBezTo>
                        <a:pt x="6182" y="5874"/>
                        <a:pt x="6243" y="6360"/>
                        <a:pt x="6365" y="6847"/>
                      </a:cubicBezTo>
                      <a:cubicBezTo>
                        <a:pt x="6486" y="7333"/>
                        <a:pt x="6547" y="7880"/>
                        <a:pt x="6669" y="8366"/>
                      </a:cubicBezTo>
                      <a:cubicBezTo>
                        <a:pt x="6851" y="9400"/>
                        <a:pt x="7034" y="10372"/>
                        <a:pt x="7246" y="11406"/>
                      </a:cubicBezTo>
                      <a:cubicBezTo>
                        <a:pt x="7429" y="12409"/>
                        <a:pt x="7489" y="13382"/>
                        <a:pt x="7641" y="14385"/>
                      </a:cubicBezTo>
                      <a:cubicBezTo>
                        <a:pt x="7581" y="14142"/>
                        <a:pt x="7459" y="13959"/>
                        <a:pt x="7398" y="13716"/>
                      </a:cubicBezTo>
                      <a:cubicBezTo>
                        <a:pt x="7034" y="13017"/>
                        <a:pt x="6699" y="12287"/>
                        <a:pt x="6365" y="11528"/>
                      </a:cubicBezTo>
                      <a:cubicBezTo>
                        <a:pt x="6030" y="10798"/>
                        <a:pt x="5635" y="10038"/>
                        <a:pt x="5271" y="9278"/>
                      </a:cubicBezTo>
                      <a:cubicBezTo>
                        <a:pt x="4906" y="8549"/>
                        <a:pt x="4571" y="7850"/>
                        <a:pt x="4268" y="7090"/>
                      </a:cubicBezTo>
                      <a:cubicBezTo>
                        <a:pt x="4116" y="6695"/>
                        <a:pt x="3964" y="6360"/>
                        <a:pt x="3812" y="5935"/>
                      </a:cubicBezTo>
                      <a:cubicBezTo>
                        <a:pt x="3660" y="5570"/>
                        <a:pt x="3508" y="5144"/>
                        <a:pt x="3356" y="4749"/>
                      </a:cubicBezTo>
                      <a:cubicBezTo>
                        <a:pt x="3204" y="4385"/>
                        <a:pt x="3052" y="3989"/>
                        <a:pt x="2930" y="3625"/>
                      </a:cubicBezTo>
                      <a:lnTo>
                        <a:pt x="2596" y="2470"/>
                      </a:lnTo>
                      <a:cubicBezTo>
                        <a:pt x="2474" y="2105"/>
                        <a:pt x="2413" y="1771"/>
                        <a:pt x="2383" y="1375"/>
                      </a:cubicBezTo>
                      <a:cubicBezTo>
                        <a:pt x="2322" y="1011"/>
                        <a:pt x="2261" y="615"/>
                        <a:pt x="2292" y="312"/>
                      </a:cubicBezTo>
                      <a:cubicBezTo>
                        <a:pt x="2292" y="160"/>
                        <a:pt x="2261" y="38"/>
                        <a:pt x="2170" y="8"/>
                      </a:cubicBezTo>
                      <a:cubicBezTo>
                        <a:pt x="2161" y="3"/>
                        <a:pt x="2149" y="0"/>
                        <a:pt x="2137"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54" name="Google Shape;5054;p31"/>
              <p:cNvGrpSpPr/>
              <p:nvPr/>
            </p:nvGrpSpPr>
            <p:grpSpPr>
              <a:xfrm flipH="1">
                <a:off x="607125" y="4233900"/>
                <a:ext cx="1167525" cy="1167525"/>
                <a:chOff x="2244925" y="3993300"/>
                <a:chExt cx="1167525" cy="1167525"/>
              </a:xfrm>
            </p:grpSpPr>
            <p:sp>
              <p:nvSpPr>
                <p:cNvPr id="5055" name="Google Shape;5055;p31"/>
                <p:cNvSpPr/>
                <p:nvPr/>
              </p:nvSpPr>
              <p:spPr>
                <a:xfrm>
                  <a:off x="2244925" y="4079200"/>
                  <a:ext cx="1054125" cy="740550"/>
                </a:xfrm>
                <a:custGeom>
                  <a:avLst/>
                  <a:gdLst/>
                  <a:ahLst/>
                  <a:cxnLst/>
                  <a:rect l="l" t="t" r="r" b="b"/>
                  <a:pathLst>
                    <a:path w="42165" h="29622" extrusionOk="0">
                      <a:moveTo>
                        <a:pt x="23117" y="12876"/>
                      </a:moveTo>
                      <a:lnTo>
                        <a:pt x="23117" y="12876"/>
                      </a:lnTo>
                      <a:cubicBezTo>
                        <a:pt x="23384" y="13310"/>
                        <a:pt x="23718" y="13643"/>
                        <a:pt x="24018" y="13977"/>
                      </a:cubicBezTo>
                      <a:cubicBezTo>
                        <a:pt x="24385" y="14311"/>
                        <a:pt x="24785" y="14644"/>
                        <a:pt x="25019" y="14844"/>
                      </a:cubicBezTo>
                      <a:cubicBezTo>
                        <a:pt x="24619" y="15078"/>
                        <a:pt x="24152" y="15345"/>
                        <a:pt x="23718" y="15545"/>
                      </a:cubicBezTo>
                      <a:cubicBezTo>
                        <a:pt x="23484" y="14744"/>
                        <a:pt x="23284" y="14010"/>
                        <a:pt x="23151" y="13243"/>
                      </a:cubicBezTo>
                      <a:cubicBezTo>
                        <a:pt x="23151" y="13143"/>
                        <a:pt x="23117" y="13010"/>
                        <a:pt x="23117" y="12876"/>
                      </a:cubicBezTo>
                      <a:close/>
                      <a:moveTo>
                        <a:pt x="34993" y="0"/>
                      </a:moveTo>
                      <a:cubicBezTo>
                        <a:pt x="33992" y="0"/>
                        <a:pt x="32891" y="167"/>
                        <a:pt x="31824" y="501"/>
                      </a:cubicBezTo>
                      <a:cubicBezTo>
                        <a:pt x="30556" y="868"/>
                        <a:pt x="29355" y="1468"/>
                        <a:pt x="28221" y="2202"/>
                      </a:cubicBezTo>
                      <a:cubicBezTo>
                        <a:pt x="27521" y="2669"/>
                        <a:pt x="26853" y="3203"/>
                        <a:pt x="26220" y="3736"/>
                      </a:cubicBezTo>
                      <a:cubicBezTo>
                        <a:pt x="26053" y="3670"/>
                        <a:pt x="25886" y="3636"/>
                        <a:pt x="25719" y="3536"/>
                      </a:cubicBezTo>
                      <a:cubicBezTo>
                        <a:pt x="25219" y="3369"/>
                        <a:pt x="24685" y="3203"/>
                        <a:pt x="24152" y="3136"/>
                      </a:cubicBezTo>
                      <a:cubicBezTo>
                        <a:pt x="23484" y="3002"/>
                        <a:pt x="22784" y="2902"/>
                        <a:pt x="22017" y="2902"/>
                      </a:cubicBezTo>
                      <a:cubicBezTo>
                        <a:pt x="21616" y="2902"/>
                        <a:pt x="21216" y="2902"/>
                        <a:pt x="20816" y="2969"/>
                      </a:cubicBezTo>
                      <a:cubicBezTo>
                        <a:pt x="18614" y="3169"/>
                        <a:pt x="16346" y="3970"/>
                        <a:pt x="14378" y="5204"/>
                      </a:cubicBezTo>
                      <a:cubicBezTo>
                        <a:pt x="12376" y="6505"/>
                        <a:pt x="10809" y="8173"/>
                        <a:pt x="9808" y="10074"/>
                      </a:cubicBezTo>
                      <a:cubicBezTo>
                        <a:pt x="9541" y="10575"/>
                        <a:pt x="9341" y="11075"/>
                        <a:pt x="9141" y="11642"/>
                      </a:cubicBezTo>
                      <a:cubicBezTo>
                        <a:pt x="7373" y="12009"/>
                        <a:pt x="5705" y="12676"/>
                        <a:pt x="4371" y="13643"/>
                      </a:cubicBezTo>
                      <a:cubicBezTo>
                        <a:pt x="3470" y="14244"/>
                        <a:pt x="2670" y="15011"/>
                        <a:pt x="2002" y="15878"/>
                      </a:cubicBezTo>
                      <a:cubicBezTo>
                        <a:pt x="1335" y="16746"/>
                        <a:pt x="835" y="17746"/>
                        <a:pt x="468" y="18847"/>
                      </a:cubicBezTo>
                      <a:cubicBezTo>
                        <a:pt x="168" y="19815"/>
                        <a:pt x="1" y="20849"/>
                        <a:pt x="101" y="21916"/>
                      </a:cubicBezTo>
                      <a:cubicBezTo>
                        <a:pt x="168" y="22950"/>
                        <a:pt x="435" y="24018"/>
                        <a:pt x="835" y="25052"/>
                      </a:cubicBezTo>
                      <a:cubicBezTo>
                        <a:pt x="1269" y="26019"/>
                        <a:pt x="1836" y="26886"/>
                        <a:pt x="2536" y="27620"/>
                      </a:cubicBezTo>
                      <a:cubicBezTo>
                        <a:pt x="2870" y="28020"/>
                        <a:pt x="3303" y="28354"/>
                        <a:pt x="3770" y="28621"/>
                      </a:cubicBezTo>
                      <a:cubicBezTo>
                        <a:pt x="4171" y="28921"/>
                        <a:pt x="4638" y="29121"/>
                        <a:pt x="5171" y="29388"/>
                      </a:cubicBezTo>
                      <a:cubicBezTo>
                        <a:pt x="5438" y="29455"/>
                        <a:pt x="5672" y="29555"/>
                        <a:pt x="5972" y="29622"/>
                      </a:cubicBezTo>
                      <a:lnTo>
                        <a:pt x="6105" y="29622"/>
                      </a:lnTo>
                      <a:cubicBezTo>
                        <a:pt x="6305" y="29622"/>
                        <a:pt x="6439" y="29521"/>
                        <a:pt x="6506" y="29355"/>
                      </a:cubicBezTo>
                      <a:cubicBezTo>
                        <a:pt x="6539" y="29188"/>
                        <a:pt x="6472" y="28988"/>
                        <a:pt x="6305" y="28888"/>
                      </a:cubicBezTo>
                      <a:lnTo>
                        <a:pt x="6305" y="28888"/>
                      </a:lnTo>
                      <a:cubicBezTo>
                        <a:pt x="6672" y="28954"/>
                        <a:pt x="7039" y="29054"/>
                        <a:pt x="7473" y="29155"/>
                      </a:cubicBezTo>
                      <a:cubicBezTo>
                        <a:pt x="8707" y="29388"/>
                        <a:pt x="9841" y="29521"/>
                        <a:pt x="10875" y="29521"/>
                      </a:cubicBezTo>
                      <a:lnTo>
                        <a:pt x="10975" y="29521"/>
                      </a:lnTo>
                      <a:cubicBezTo>
                        <a:pt x="12143" y="29521"/>
                        <a:pt x="13277" y="29288"/>
                        <a:pt x="14311" y="28954"/>
                      </a:cubicBezTo>
                      <a:cubicBezTo>
                        <a:pt x="14845" y="28754"/>
                        <a:pt x="15445" y="28521"/>
                        <a:pt x="15979" y="28221"/>
                      </a:cubicBezTo>
                      <a:cubicBezTo>
                        <a:pt x="16479" y="27920"/>
                        <a:pt x="16980" y="27553"/>
                        <a:pt x="17547" y="27086"/>
                      </a:cubicBezTo>
                      <a:cubicBezTo>
                        <a:pt x="18481" y="26353"/>
                        <a:pt x="19281" y="25385"/>
                        <a:pt x="19949" y="24384"/>
                      </a:cubicBezTo>
                      <a:cubicBezTo>
                        <a:pt x="20482" y="23551"/>
                        <a:pt x="20883" y="22583"/>
                        <a:pt x="21149" y="21616"/>
                      </a:cubicBezTo>
                      <a:cubicBezTo>
                        <a:pt x="21283" y="21216"/>
                        <a:pt x="21350" y="20715"/>
                        <a:pt x="21383" y="20115"/>
                      </a:cubicBezTo>
                      <a:cubicBezTo>
                        <a:pt x="21450" y="19714"/>
                        <a:pt x="21450" y="19247"/>
                        <a:pt x="21450" y="18780"/>
                      </a:cubicBezTo>
                      <a:cubicBezTo>
                        <a:pt x="21383" y="18347"/>
                        <a:pt x="21350" y="17846"/>
                        <a:pt x="21216" y="17379"/>
                      </a:cubicBezTo>
                      <a:cubicBezTo>
                        <a:pt x="21650" y="17346"/>
                        <a:pt x="22050" y="17279"/>
                        <a:pt x="22450" y="17213"/>
                      </a:cubicBezTo>
                      <a:cubicBezTo>
                        <a:pt x="22784" y="17113"/>
                        <a:pt x="23151" y="17046"/>
                        <a:pt x="23484" y="16912"/>
                      </a:cubicBezTo>
                      <a:cubicBezTo>
                        <a:pt x="23818" y="17546"/>
                        <a:pt x="24185" y="18180"/>
                        <a:pt x="24685" y="18847"/>
                      </a:cubicBezTo>
                      <a:cubicBezTo>
                        <a:pt x="24785" y="18914"/>
                        <a:pt x="24819" y="19014"/>
                        <a:pt x="24952" y="19047"/>
                      </a:cubicBezTo>
                      <a:lnTo>
                        <a:pt x="25052" y="19047"/>
                      </a:lnTo>
                      <a:cubicBezTo>
                        <a:pt x="25152" y="19047"/>
                        <a:pt x="25219" y="19047"/>
                        <a:pt x="25286" y="19014"/>
                      </a:cubicBezTo>
                      <a:cubicBezTo>
                        <a:pt x="25352" y="18947"/>
                        <a:pt x="25452" y="18847"/>
                        <a:pt x="25486" y="18714"/>
                      </a:cubicBezTo>
                      <a:cubicBezTo>
                        <a:pt x="25519" y="18647"/>
                        <a:pt x="25486" y="18514"/>
                        <a:pt x="25452" y="18414"/>
                      </a:cubicBezTo>
                      <a:cubicBezTo>
                        <a:pt x="25019" y="17846"/>
                        <a:pt x="24619" y="17213"/>
                        <a:pt x="24318" y="16646"/>
                      </a:cubicBezTo>
                      <a:cubicBezTo>
                        <a:pt x="24952" y="16345"/>
                        <a:pt x="25553" y="16012"/>
                        <a:pt x="26153" y="15578"/>
                      </a:cubicBezTo>
                      <a:cubicBezTo>
                        <a:pt x="26520" y="15845"/>
                        <a:pt x="26954" y="16045"/>
                        <a:pt x="27387" y="16245"/>
                      </a:cubicBezTo>
                      <a:cubicBezTo>
                        <a:pt x="28988" y="16979"/>
                        <a:pt x="30723" y="17379"/>
                        <a:pt x="32491" y="17413"/>
                      </a:cubicBezTo>
                      <a:lnTo>
                        <a:pt x="32824" y="17413"/>
                      </a:lnTo>
                      <a:cubicBezTo>
                        <a:pt x="33525" y="17413"/>
                        <a:pt x="34225" y="17346"/>
                        <a:pt x="34993" y="17213"/>
                      </a:cubicBezTo>
                      <a:cubicBezTo>
                        <a:pt x="35726" y="17079"/>
                        <a:pt x="36494" y="16846"/>
                        <a:pt x="37294" y="16479"/>
                      </a:cubicBezTo>
                      <a:cubicBezTo>
                        <a:pt x="37995" y="16145"/>
                        <a:pt x="38629" y="15712"/>
                        <a:pt x="39229" y="15211"/>
                      </a:cubicBezTo>
                      <a:cubicBezTo>
                        <a:pt x="39829" y="14711"/>
                        <a:pt x="40363" y="14144"/>
                        <a:pt x="40797" y="13410"/>
                      </a:cubicBezTo>
                      <a:cubicBezTo>
                        <a:pt x="41197" y="12743"/>
                        <a:pt x="41531" y="11976"/>
                        <a:pt x="41797" y="11075"/>
                      </a:cubicBezTo>
                      <a:cubicBezTo>
                        <a:pt x="42031" y="10208"/>
                        <a:pt x="42164" y="9240"/>
                        <a:pt x="42164" y="8206"/>
                      </a:cubicBezTo>
                      <a:cubicBezTo>
                        <a:pt x="42164" y="6472"/>
                        <a:pt x="41864" y="4904"/>
                        <a:pt x="41230" y="3636"/>
                      </a:cubicBezTo>
                      <a:cubicBezTo>
                        <a:pt x="40697" y="2535"/>
                        <a:pt x="39896" y="1635"/>
                        <a:pt x="38862" y="1001"/>
                      </a:cubicBezTo>
                      <a:cubicBezTo>
                        <a:pt x="37961" y="434"/>
                        <a:pt x="36827" y="100"/>
                        <a:pt x="35526" y="34"/>
                      </a:cubicBezTo>
                      <a:cubicBezTo>
                        <a:pt x="35293" y="0"/>
                        <a:pt x="35159" y="0"/>
                        <a:pt x="34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6" name="Google Shape;5056;p31"/>
                <p:cNvSpPr/>
                <p:nvPr/>
              </p:nvSpPr>
              <p:spPr>
                <a:xfrm>
                  <a:off x="2653550" y="4150925"/>
                  <a:ext cx="249375" cy="403625"/>
                </a:xfrm>
                <a:custGeom>
                  <a:avLst/>
                  <a:gdLst/>
                  <a:ahLst/>
                  <a:cxnLst/>
                  <a:rect l="l" t="t" r="r" b="b"/>
                  <a:pathLst>
                    <a:path w="9975" h="16145" extrusionOk="0">
                      <a:moveTo>
                        <a:pt x="5672" y="0"/>
                      </a:moveTo>
                      <a:cubicBezTo>
                        <a:pt x="5271" y="33"/>
                        <a:pt x="4838" y="33"/>
                        <a:pt x="4437" y="100"/>
                      </a:cubicBezTo>
                      <a:cubicBezTo>
                        <a:pt x="2936" y="267"/>
                        <a:pt x="1435" y="634"/>
                        <a:pt x="1" y="1268"/>
                      </a:cubicBezTo>
                      <a:cubicBezTo>
                        <a:pt x="201" y="1201"/>
                        <a:pt x="468" y="1168"/>
                        <a:pt x="668" y="1134"/>
                      </a:cubicBezTo>
                      <a:cubicBezTo>
                        <a:pt x="1102" y="1034"/>
                        <a:pt x="1469" y="1001"/>
                        <a:pt x="1869" y="967"/>
                      </a:cubicBezTo>
                      <a:cubicBezTo>
                        <a:pt x="2136" y="934"/>
                        <a:pt x="2436" y="934"/>
                        <a:pt x="2670" y="934"/>
                      </a:cubicBezTo>
                      <a:lnTo>
                        <a:pt x="3036" y="934"/>
                      </a:lnTo>
                      <a:cubicBezTo>
                        <a:pt x="3437" y="967"/>
                        <a:pt x="3804" y="1001"/>
                        <a:pt x="4171" y="1101"/>
                      </a:cubicBezTo>
                      <a:cubicBezTo>
                        <a:pt x="4538" y="1168"/>
                        <a:pt x="4871" y="1334"/>
                        <a:pt x="5205" y="1501"/>
                      </a:cubicBezTo>
                      <a:cubicBezTo>
                        <a:pt x="5538" y="1701"/>
                        <a:pt x="5872" y="1968"/>
                        <a:pt x="6139" y="2202"/>
                      </a:cubicBezTo>
                      <a:cubicBezTo>
                        <a:pt x="6472" y="2535"/>
                        <a:pt x="6706" y="2935"/>
                        <a:pt x="6939" y="3336"/>
                      </a:cubicBezTo>
                      <a:cubicBezTo>
                        <a:pt x="7173" y="3803"/>
                        <a:pt x="7340" y="4303"/>
                        <a:pt x="7473" y="4803"/>
                      </a:cubicBezTo>
                      <a:cubicBezTo>
                        <a:pt x="7606" y="5304"/>
                        <a:pt x="7673" y="5804"/>
                        <a:pt x="7706" y="6338"/>
                      </a:cubicBezTo>
                      <a:cubicBezTo>
                        <a:pt x="7807" y="7439"/>
                        <a:pt x="7773" y="8473"/>
                        <a:pt x="7673" y="9540"/>
                      </a:cubicBezTo>
                      <a:cubicBezTo>
                        <a:pt x="7640" y="10007"/>
                        <a:pt x="7606" y="10441"/>
                        <a:pt x="7540" y="10874"/>
                      </a:cubicBezTo>
                      <a:lnTo>
                        <a:pt x="7706" y="11041"/>
                      </a:lnTo>
                      <a:cubicBezTo>
                        <a:pt x="8107" y="11375"/>
                        <a:pt x="8474" y="11708"/>
                        <a:pt x="8707" y="11909"/>
                      </a:cubicBezTo>
                      <a:cubicBezTo>
                        <a:pt x="8274" y="12175"/>
                        <a:pt x="7840" y="12409"/>
                        <a:pt x="7440" y="12642"/>
                      </a:cubicBezTo>
                      <a:cubicBezTo>
                        <a:pt x="7440" y="12576"/>
                        <a:pt x="7373" y="12542"/>
                        <a:pt x="7373" y="12509"/>
                      </a:cubicBezTo>
                      <a:cubicBezTo>
                        <a:pt x="7340" y="12676"/>
                        <a:pt x="7340" y="12843"/>
                        <a:pt x="7306" y="13009"/>
                      </a:cubicBezTo>
                      <a:cubicBezTo>
                        <a:pt x="7273" y="13376"/>
                        <a:pt x="7173" y="13710"/>
                        <a:pt x="7139" y="14077"/>
                      </a:cubicBezTo>
                      <a:cubicBezTo>
                        <a:pt x="7440" y="14677"/>
                        <a:pt x="7807" y="15311"/>
                        <a:pt x="8307" y="15911"/>
                      </a:cubicBezTo>
                      <a:cubicBezTo>
                        <a:pt x="8374" y="16012"/>
                        <a:pt x="8440" y="16078"/>
                        <a:pt x="8540" y="16145"/>
                      </a:cubicBezTo>
                      <a:lnTo>
                        <a:pt x="8540" y="14844"/>
                      </a:lnTo>
                      <a:cubicBezTo>
                        <a:pt x="8307" y="14477"/>
                        <a:pt x="8107" y="14077"/>
                        <a:pt x="7873" y="13677"/>
                      </a:cubicBezTo>
                      <a:cubicBezTo>
                        <a:pt x="8140" y="13543"/>
                        <a:pt x="8374" y="13410"/>
                        <a:pt x="8674" y="13310"/>
                      </a:cubicBezTo>
                      <a:cubicBezTo>
                        <a:pt x="8807" y="12075"/>
                        <a:pt x="8974" y="10874"/>
                        <a:pt x="9208" y="9674"/>
                      </a:cubicBezTo>
                      <a:lnTo>
                        <a:pt x="9208" y="9674"/>
                      </a:lnTo>
                      <a:cubicBezTo>
                        <a:pt x="9041" y="10074"/>
                        <a:pt x="8874" y="10541"/>
                        <a:pt x="8674" y="10975"/>
                      </a:cubicBezTo>
                      <a:cubicBezTo>
                        <a:pt x="8650" y="10998"/>
                        <a:pt x="8627" y="11022"/>
                        <a:pt x="8591" y="11022"/>
                      </a:cubicBezTo>
                      <a:cubicBezTo>
                        <a:pt x="8577" y="11022"/>
                        <a:pt x="8560" y="11018"/>
                        <a:pt x="8540" y="11008"/>
                      </a:cubicBezTo>
                      <a:cubicBezTo>
                        <a:pt x="8507" y="10975"/>
                        <a:pt x="8474" y="10908"/>
                        <a:pt x="8507" y="10874"/>
                      </a:cubicBezTo>
                      <a:cubicBezTo>
                        <a:pt x="8674" y="10508"/>
                        <a:pt x="8841" y="10074"/>
                        <a:pt x="9007" y="9674"/>
                      </a:cubicBezTo>
                      <a:cubicBezTo>
                        <a:pt x="9141" y="9307"/>
                        <a:pt x="9274" y="8873"/>
                        <a:pt x="9374" y="8506"/>
                      </a:cubicBezTo>
                      <a:lnTo>
                        <a:pt x="9374" y="8539"/>
                      </a:lnTo>
                      <a:cubicBezTo>
                        <a:pt x="9541" y="7972"/>
                        <a:pt x="9675" y="7372"/>
                        <a:pt x="9775" y="6805"/>
                      </a:cubicBezTo>
                      <a:cubicBezTo>
                        <a:pt x="9841" y="6204"/>
                        <a:pt x="9875" y="5637"/>
                        <a:pt x="9941" y="5004"/>
                      </a:cubicBezTo>
                      <a:lnTo>
                        <a:pt x="9941" y="5004"/>
                      </a:lnTo>
                      <a:cubicBezTo>
                        <a:pt x="9941" y="5015"/>
                        <a:pt x="9941" y="5026"/>
                        <a:pt x="9941" y="5037"/>
                      </a:cubicBezTo>
                      <a:lnTo>
                        <a:pt x="9941" y="5004"/>
                      </a:lnTo>
                      <a:cubicBezTo>
                        <a:pt x="9941" y="5004"/>
                        <a:pt x="9941" y="5004"/>
                        <a:pt x="9941" y="5004"/>
                      </a:cubicBezTo>
                      <a:lnTo>
                        <a:pt x="9941" y="5004"/>
                      </a:lnTo>
                      <a:cubicBezTo>
                        <a:pt x="9941" y="4685"/>
                        <a:pt x="9939" y="4425"/>
                        <a:pt x="9875" y="4103"/>
                      </a:cubicBezTo>
                      <a:cubicBezTo>
                        <a:pt x="9841" y="3636"/>
                        <a:pt x="9808" y="3169"/>
                        <a:pt x="9808" y="2702"/>
                      </a:cubicBezTo>
                      <a:cubicBezTo>
                        <a:pt x="9808" y="2335"/>
                        <a:pt x="9775" y="1935"/>
                        <a:pt x="9841" y="1534"/>
                      </a:cubicBezTo>
                      <a:cubicBezTo>
                        <a:pt x="9841" y="1468"/>
                        <a:pt x="9875" y="1368"/>
                        <a:pt x="9875" y="1301"/>
                      </a:cubicBezTo>
                      <a:cubicBezTo>
                        <a:pt x="9875" y="1201"/>
                        <a:pt x="9875" y="1134"/>
                        <a:pt x="9941" y="1034"/>
                      </a:cubicBezTo>
                      <a:cubicBezTo>
                        <a:pt x="9941" y="967"/>
                        <a:pt x="9975" y="834"/>
                        <a:pt x="9975" y="734"/>
                      </a:cubicBezTo>
                      <a:lnTo>
                        <a:pt x="9975" y="734"/>
                      </a:lnTo>
                      <a:lnTo>
                        <a:pt x="9875" y="834"/>
                      </a:lnTo>
                      <a:cubicBezTo>
                        <a:pt x="9708" y="734"/>
                        <a:pt x="9541" y="701"/>
                        <a:pt x="9374" y="634"/>
                      </a:cubicBezTo>
                      <a:cubicBezTo>
                        <a:pt x="8874" y="467"/>
                        <a:pt x="8340" y="300"/>
                        <a:pt x="7807" y="200"/>
                      </a:cubicBezTo>
                      <a:cubicBezTo>
                        <a:pt x="7106" y="67"/>
                        <a:pt x="6372" y="0"/>
                        <a:pt x="5672"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7" name="Google Shape;5057;p31"/>
                <p:cNvSpPr/>
                <p:nvPr/>
              </p:nvSpPr>
              <p:spPr>
                <a:xfrm>
                  <a:off x="2914575" y="4129225"/>
                  <a:ext cx="381975" cy="384475"/>
                </a:xfrm>
                <a:custGeom>
                  <a:avLst/>
                  <a:gdLst/>
                  <a:ahLst/>
                  <a:cxnLst/>
                  <a:rect l="l" t="t" r="r" b="b"/>
                  <a:pathLst>
                    <a:path w="15279" h="15379" extrusionOk="0">
                      <a:moveTo>
                        <a:pt x="13277" y="1"/>
                      </a:moveTo>
                      <a:cubicBezTo>
                        <a:pt x="13277" y="25"/>
                        <a:pt x="13313" y="50"/>
                        <a:pt x="13332" y="61"/>
                      </a:cubicBezTo>
                      <a:lnTo>
                        <a:pt x="13332" y="61"/>
                      </a:lnTo>
                      <a:cubicBezTo>
                        <a:pt x="13314" y="41"/>
                        <a:pt x="13296" y="21"/>
                        <a:pt x="13277" y="1"/>
                      </a:cubicBezTo>
                      <a:close/>
                      <a:moveTo>
                        <a:pt x="13332" y="61"/>
                      </a:moveTo>
                      <a:cubicBezTo>
                        <a:pt x="13337" y="66"/>
                        <a:pt x="13342" y="72"/>
                        <a:pt x="13346" y="77"/>
                      </a:cubicBezTo>
                      <a:lnTo>
                        <a:pt x="13346" y="77"/>
                      </a:lnTo>
                      <a:cubicBezTo>
                        <a:pt x="13345" y="74"/>
                        <a:pt x="13344" y="71"/>
                        <a:pt x="13344" y="67"/>
                      </a:cubicBezTo>
                      <a:cubicBezTo>
                        <a:pt x="13344" y="67"/>
                        <a:pt x="13339" y="65"/>
                        <a:pt x="13332" y="61"/>
                      </a:cubicBezTo>
                      <a:close/>
                      <a:moveTo>
                        <a:pt x="13346" y="77"/>
                      </a:moveTo>
                      <a:cubicBezTo>
                        <a:pt x="13413" y="306"/>
                        <a:pt x="13511" y="504"/>
                        <a:pt x="13544" y="701"/>
                      </a:cubicBezTo>
                      <a:lnTo>
                        <a:pt x="13677" y="1335"/>
                      </a:lnTo>
                      <a:cubicBezTo>
                        <a:pt x="13677" y="1535"/>
                        <a:pt x="13711" y="1702"/>
                        <a:pt x="13677" y="1902"/>
                      </a:cubicBezTo>
                      <a:cubicBezTo>
                        <a:pt x="13677" y="2002"/>
                        <a:pt x="13677" y="2136"/>
                        <a:pt x="13610" y="2202"/>
                      </a:cubicBezTo>
                      <a:cubicBezTo>
                        <a:pt x="13610" y="2269"/>
                        <a:pt x="13577" y="2402"/>
                        <a:pt x="13577" y="2503"/>
                      </a:cubicBezTo>
                      <a:cubicBezTo>
                        <a:pt x="13510" y="2836"/>
                        <a:pt x="13344" y="3170"/>
                        <a:pt x="13110" y="3437"/>
                      </a:cubicBezTo>
                      <a:cubicBezTo>
                        <a:pt x="12910" y="3737"/>
                        <a:pt x="12676" y="4004"/>
                        <a:pt x="12376" y="4204"/>
                      </a:cubicBezTo>
                      <a:cubicBezTo>
                        <a:pt x="11776" y="4671"/>
                        <a:pt x="11075" y="4904"/>
                        <a:pt x="10375" y="5171"/>
                      </a:cubicBezTo>
                      <a:cubicBezTo>
                        <a:pt x="10008" y="5305"/>
                        <a:pt x="9674" y="5371"/>
                        <a:pt x="9274" y="5505"/>
                      </a:cubicBezTo>
                      <a:cubicBezTo>
                        <a:pt x="8940" y="5571"/>
                        <a:pt x="8574" y="5705"/>
                        <a:pt x="8240" y="5805"/>
                      </a:cubicBezTo>
                      <a:cubicBezTo>
                        <a:pt x="7506" y="6038"/>
                        <a:pt x="6772" y="6339"/>
                        <a:pt x="6072" y="6706"/>
                      </a:cubicBezTo>
                      <a:cubicBezTo>
                        <a:pt x="5605" y="6972"/>
                        <a:pt x="5171" y="7273"/>
                        <a:pt x="4704" y="7573"/>
                      </a:cubicBezTo>
                      <a:cubicBezTo>
                        <a:pt x="4237" y="7906"/>
                        <a:pt x="3837" y="8307"/>
                        <a:pt x="3437" y="8674"/>
                      </a:cubicBezTo>
                      <a:cubicBezTo>
                        <a:pt x="3003" y="9141"/>
                        <a:pt x="2536" y="9574"/>
                        <a:pt x="2169" y="10141"/>
                      </a:cubicBezTo>
                      <a:cubicBezTo>
                        <a:pt x="1769" y="10642"/>
                        <a:pt x="1402" y="11142"/>
                        <a:pt x="1068" y="11676"/>
                      </a:cubicBezTo>
                      <a:cubicBezTo>
                        <a:pt x="701" y="12243"/>
                        <a:pt x="401" y="12877"/>
                        <a:pt x="101" y="13544"/>
                      </a:cubicBezTo>
                      <a:lnTo>
                        <a:pt x="1" y="13911"/>
                      </a:lnTo>
                      <a:cubicBezTo>
                        <a:pt x="168" y="14011"/>
                        <a:pt x="334" y="14077"/>
                        <a:pt x="534" y="14178"/>
                      </a:cubicBezTo>
                      <a:cubicBezTo>
                        <a:pt x="2102" y="14878"/>
                        <a:pt x="3870" y="15312"/>
                        <a:pt x="5605" y="15378"/>
                      </a:cubicBezTo>
                      <a:lnTo>
                        <a:pt x="5938" y="15378"/>
                      </a:lnTo>
                      <a:cubicBezTo>
                        <a:pt x="6672" y="15378"/>
                        <a:pt x="7373" y="15312"/>
                        <a:pt x="8107" y="15178"/>
                      </a:cubicBezTo>
                      <a:cubicBezTo>
                        <a:pt x="8874" y="15045"/>
                        <a:pt x="9608" y="14811"/>
                        <a:pt x="10408" y="14411"/>
                      </a:cubicBezTo>
                      <a:cubicBezTo>
                        <a:pt x="11075" y="14077"/>
                        <a:pt x="11742" y="13677"/>
                        <a:pt x="12376" y="13177"/>
                      </a:cubicBezTo>
                      <a:cubicBezTo>
                        <a:pt x="12943" y="12676"/>
                        <a:pt x="13477" y="12076"/>
                        <a:pt x="13911" y="11376"/>
                      </a:cubicBezTo>
                      <a:cubicBezTo>
                        <a:pt x="14311" y="10708"/>
                        <a:pt x="14645" y="9908"/>
                        <a:pt x="14911" y="9041"/>
                      </a:cubicBezTo>
                      <a:cubicBezTo>
                        <a:pt x="15145" y="8173"/>
                        <a:pt x="15278" y="7206"/>
                        <a:pt x="15278" y="6172"/>
                      </a:cubicBezTo>
                      <a:cubicBezTo>
                        <a:pt x="15278" y="4404"/>
                        <a:pt x="15011" y="2869"/>
                        <a:pt x="14378" y="1569"/>
                      </a:cubicBezTo>
                      <a:cubicBezTo>
                        <a:pt x="14094" y="1032"/>
                        <a:pt x="13750" y="525"/>
                        <a:pt x="13346" y="77"/>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8" name="Google Shape;5058;p31"/>
                <p:cNvSpPr/>
                <p:nvPr/>
              </p:nvSpPr>
              <p:spPr>
                <a:xfrm>
                  <a:off x="2244925" y="4531175"/>
                  <a:ext cx="525400" cy="288575"/>
                </a:xfrm>
                <a:custGeom>
                  <a:avLst/>
                  <a:gdLst/>
                  <a:ahLst/>
                  <a:cxnLst/>
                  <a:rect l="l" t="t" r="r" b="b"/>
                  <a:pathLst>
                    <a:path w="21016" h="11543" extrusionOk="0">
                      <a:moveTo>
                        <a:pt x="968" y="1"/>
                      </a:moveTo>
                      <a:cubicBezTo>
                        <a:pt x="668" y="168"/>
                        <a:pt x="601" y="468"/>
                        <a:pt x="468" y="768"/>
                      </a:cubicBezTo>
                      <a:cubicBezTo>
                        <a:pt x="168" y="1736"/>
                        <a:pt x="1" y="2770"/>
                        <a:pt x="68" y="3837"/>
                      </a:cubicBezTo>
                      <a:cubicBezTo>
                        <a:pt x="168" y="4871"/>
                        <a:pt x="435" y="5939"/>
                        <a:pt x="835" y="6973"/>
                      </a:cubicBezTo>
                      <a:cubicBezTo>
                        <a:pt x="1269" y="7940"/>
                        <a:pt x="1836" y="8807"/>
                        <a:pt x="2536" y="9541"/>
                      </a:cubicBezTo>
                      <a:cubicBezTo>
                        <a:pt x="2870" y="9875"/>
                        <a:pt x="3303" y="10275"/>
                        <a:pt x="3770" y="10542"/>
                      </a:cubicBezTo>
                      <a:cubicBezTo>
                        <a:pt x="4171" y="10842"/>
                        <a:pt x="4638" y="11042"/>
                        <a:pt x="5171" y="11309"/>
                      </a:cubicBezTo>
                      <a:cubicBezTo>
                        <a:pt x="5438" y="11376"/>
                        <a:pt x="5672" y="11476"/>
                        <a:pt x="5972" y="11543"/>
                      </a:cubicBezTo>
                      <a:lnTo>
                        <a:pt x="6105" y="11543"/>
                      </a:lnTo>
                      <a:cubicBezTo>
                        <a:pt x="6305" y="11543"/>
                        <a:pt x="6472" y="11442"/>
                        <a:pt x="6506" y="11276"/>
                      </a:cubicBezTo>
                      <a:cubicBezTo>
                        <a:pt x="6539" y="11109"/>
                        <a:pt x="6472" y="10909"/>
                        <a:pt x="6305" y="10775"/>
                      </a:cubicBezTo>
                      <a:lnTo>
                        <a:pt x="6305" y="10775"/>
                      </a:lnTo>
                      <a:cubicBezTo>
                        <a:pt x="6606" y="10842"/>
                        <a:pt x="6973" y="10942"/>
                        <a:pt x="7473" y="11076"/>
                      </a:cubicBezTo>
                      <a:cubicBezTo>
                        <a:pt x="8774" y="11309"/>
                        <a:pt x="9875" y="11442"/>
                        <a:pt x="10875" y="11442"/>
                      </a:cubicBezTo>
                      <a:lnTo>
                        <a:pt x="10975" y="11442"/>
                      </a:lnTo>
                      <a:cubicBezTo>
                        <a:pt x="12143" y="11442"/>
                        <a:pt x="13277" y="11209"/>
                        <a:pt x="14311" y="10875"/>
                      </a:cubicBezTo>
                      <a:cubicBezTo>
                        <a:pt x="14845" y="10709"/>
                        <a:pt x="15379" y="10475"/>
                        <a:pt x="15979" y="10142"/>
                      </a:cubicBezTo>
                      <a:cubicBezTo>
                        <a:pt x="16479" y="9841"/>
                        <a:pt x="16980" y="9474"/>
                        <a:pt x="17547" y="9007"/>
                      </a:cubicBezTo>
                      <a:cubicBezTo>
                        <a:pt x="18481" y="8274"/>
                        <a:pt x="19281" y="7306"/>
                        <a:pt x="19949" y="6305"/>
                      </a:cubicBezTo>
                      <a:cubicBezTo>
                        <a:pt x="20382" y="5605"/>
                        <a:pt x="20782" y="4804"/>
                        <a:pt x="21016" y="3970"/>
                      </a:cubicBezTo>
                      <a:cubicBezTo>
                        <a:pt x="20682" y="3604"/>
                        <a:pt x="20349" y="3270"/>
                        <a:pt x="19982" y="2936"/>
                      </a:cubicBezTo>
                      <a:cubicBezTo>
                        <a:pt x="19648" y="2636"/>
                        <a:pt x="19315" y="2369"/>
                        <a:pt x="18981" y="2169"/>
                      </a:cubicBezTo>
                      <a:cubicBezTo>
                        <a:pt x="18648" y="1969"/>
                        <a:pt x="18314" y="1769"/>
                        <a:pt x="17947" y="1602"/>
                      </a:cubicBezTo>
                      <a:cubicBezTo>
                        <a:pt x="17547" y="1435"/>
                        <a:pt x="17180" y="1269"/>
                        <a:pt x="16813" y="1135"/>
                      </a:cubicBezTo>
                      <a:cubicBezTo>
                        <a:pt x="16446" y="1002"/>
                        <a:pt x="16046" y="935"/>
                        <a:pt x="15679" y="835"/>
                      </a:cubicBezTo>
                      <a:cubicBezTo>
                        <a:pt x="15212" y="768"/>
                        <a:pt x="14778" y="701"/>
                        <a:pt x="14311" y="668"/>
                      </a:cubicBezTo>
                      <a:cubicBezTo>
                        <a:pt x="14174" y="658"/>
                        <a:pt x="14035" y="654"/>
                        <a:pt x="13894" y="654"/>
                      </a:cubicBezTo>
                      <a:cubicBezTo>
                        <a:pt x="13554" y="654"/>
                        <a:pt x="13207" y="678"/>
                        <a:pt x="12877" y="701"/>
                      </a:cubicBezTo>
                      <a:lnTo>
                        <a:pt x="12944" y="701"/>
                      </a:lnTo>
                      <a:cubicBezTo>
                        <a:pt x="12443" y="768"/>
                        <a:pt x="11876" y="835"/>
                        <a:pt x="11376" y="935"/>
                      </a:cubicBezTo>
                      <a:cubicBezTo>
                        <a:pt x="11142" y="968"/>
                        <a:pt x="10842" y="1068"/>
                        <a:pt x="10609" y="1102"/>
                      </a:cubicBezTo>
                      <a:cubicBezTo>
                        <a:pt x="10342" y="1135"/>
                        <a:pt x="10142" y="1202"/>
                        <a:pt x="9875" y="1302"/>
                      </a:cubicBezTo>
                      <a:lnTo>
                        <a:pt x="9941" y="1302"/>
                      </a:lnTo>
                      <a:cubicBezTo>
                        <a:pt x="9208" y="1535"/>
                        <a:pt x="8540" y="1869"/>
                        <a:pt x="7873" y="2303"/>
                      </a:cubicBezTo>
                      <a:cubicBezTo>
                        <a:pt x="7473" y="2536"/>
                        <a:pt x="7039" y="2803"/>
                        <a:pt x="6639" y="3103"/>
                      </a:cubicBezTo>
                      <a:lnTo>
                        <a:pt x="5371" y="3837"/>
                      </a:lnTo>
                      <a:cubicBezTo>
                        <a:pt x="4971" y="4037"/>
                        <a:pt x="4538" y="4271"/>
                        <a:pt x="4104" y="4437"/>
                      </a:cubicBezTo>
                      <a:cubicBezTo>
                        <a:pt x="3770" y="4538"/>
                        <a:pt x="3370" y="4638"/>
                        <a:pt x="3036" y="4671"/>
                      </a:cubicBezTo>
                      <a:cubicBezTo>
                        <a:pt x="2940" y="4685"/>
                        <a:pt x="2837" y="4693"/>
                        <a:pt x="2734" y="4693"/>
                      </a:cubicBezTo>
                      <a:cubicBezTo>
                        <a:pt x="2588" y="4693"/>
                        <a:pt x="2439" y="4677"/>
                        <a:pt x="2303" y="4638"/>
                      </a:cubicBezTo>
                      <a:cubicBezTo>
                        <a:pt x="2102" y="4604"/>
                        <a:pt x="1869" y="4504"/>
                        <a:pt x="1702" y="4371"/>
                      </a:cubicBezTo>
                      <a:cubicBezTo>
                        <a:pt x="1535" y="4271"/>
                        <a:pt x="1435" y="4104"/>
                        <a:pt x="1302" y="3937"/>
                      </a:cubicBezTo>
                      <a:cubicBezTo>
                        <a:pt x="1168" y="3704"/>
                        <a:pt x="1102" y="3537"/>
                        <a:pt x="1002" y="3303"/>
                      </a:cubicBezTo>
                      <a:cubicBezTo>
                        <a:pt x="935" y="3036"/>
                        <a:pt x="868" y="2803"/>
                        <a:pt x="835" y="2536"/>
                      </a:cubicBezTo>
                      <a:cubicBezTo>
                        <a:pt x="802" y="2303"/>
                        <a:pt x="802" y="2002"/>
                        <a:pt x="802" y="1702"/>
                      </a:cubicBezTo>
                      <a:cubicBezTo>
                        <a:pt x="802" y="1135"/>
                        <a:pt x="835" y="535"/>
                        <a:pt x="968"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9" name="Google Shape;5059;p31"/>
                <p:cNvSpPr/>
                <p:nvPr/>
              </p:nvSpPr>
              <p:spPr>
                <a:xfrm>
                  <a:off x="2907075" y="4150925"/>
                  <a:ext cx="97600" cy="249475"/>
                </a:xfrm>
                <a:custGeom>
                  <a:avLst/>
                  <a:gdLst/>
                  <a:ahLst/>
                  <a:cxnLst/>
                  <a:rect l="l" t="t" r="r" b="b"/>
                  <a:pathLst>
                    <a:path w="3904" h="9979" extrusionOk="0">
                      <a:moveTo>
                        <a:pt x="2002" y="2969"/>
                      </a:moveTo>
                      <a:lnTo>
                        <a:pt x="2002" y="2969"/>
                      </a:lnTo>
                      <a:cubicBezTo>
                        <a:pt x="1997" y="2978"/>
                        <a:pt x="1992" y="2988"/>
                        <a:pt x="1987" y="2998"/>
                      </a:cubicBezTo>
                      <a:lnTo>
                        <a:pt x="1987" y="2998"/>
                      </a:lnTo>
                      <a:cubicBezTo>
                        <a:pt x="2002" y="2989"/>
                        <a:pt x="2002" y="2969"/>
                        <a:pt x="2002" y="2969"/>
                      </a:cubicBezTo>
                      <a:close/>
                      <a:moveTo>
                        <a:pt x="3803" y="0"/>
                      </a:moveTo>
                      <a:cubicBezTo>
                        <a:pt x="3837" y="0"/>
                        <a:pt x="3803" y="33"/>
                        <a:pt x="3737" y="33"/>
                      </a:cubicBezTo>
                      <a:cubicBezTo>
                        <a:pt x="3470" y="367"/>
                        <a:pt x="3169" y="701"/>
                        <a:pt x="2903" y="1034"/>
                      </a:cubicBezTo>
                      <a:cubicBezTo>
                        <a:pt x="2636" y="1368"/>
                        <a:pt x="2369" y="1735"/>
                        <a:pt x="2069" y="2135"/>
                      </a:cubicBezTo>
                      <a:cubicBezTo>
                        <a:pt x="1835" y="2468"/>
                        <a:pt x="1635" y="2835"/>
                        <a:pt x="1402" y="3202"/>
                      </a:cubicBezTo>
                      <a:cubicBezTo>
                        <a:pt x="1201" y="3603"/>
                        <a:pt x="1001" y="4003"/>
                        <a:pt x="834" y="4437"/>
                      </a:cubicBezTo>
                      <a:cubicBezTo>
                        <a:pt x="668" y="4803"/>
                        <a:pt x="501" y="5204"/>
                        <a:pt x="401" y="5637"/>
                      </a:cubicBezTo>
                      <a:cubicBezTo>
                        <a:pt x="301" y="6038"/>
                        <a:pt x="201" y="6505"/>
                        <a:pt x="134" y="6972"/>
                      </a:cubicBezTo>
                      <a:cubicBezTo>
                        <a:pt x="34" y="7372"/>
                        <a:pt x="34" y="7839"/>
                        <a:pt x="1" y="8273"/>
                      </a:cubicBezTo>
                      <a:cubicBezTo>
                        <a:pt x="1" y="8706"/>
                        <a:pt x="1" y="9207"/>
                        <a:pt x="67" y="9674"/>
                      </a:cubicBezTo>
                      <a:cubicBezTo>
                        <a:pt x="127" y="9853"/>
                        <a:pt x="294" y="9979"/>
                        <a:pt x="448" y="9979"/>
                      </a:cubicBezTo>
                      <a:cubicBezTo>
                        <a:pt x="466" y="9979"/>
                        <a:pt x="484" y="9977"/>
                        <a:pt x="501" y="9974"/>
                      </a:cubicBezTo>
                      <a:cubicBezTo>
                        <a:pt x="568" y="9974"/>
                        <a:pt x="668" y="9874"/>
                        <a:pt x="734" y="9807"/>
                      </a:cubicBezTo>
                      <a:cubicBezTo>
                        <a:pt x="768" y="9707"/>
                        <a:pt x="834" y="9640"/>
                        <a:pt x="768" y="9507"/>
                      </a:cubicBezTo>
                      <a:cubicBezTo>
                        <a:pt x="734" y="9207"/>
                        <a:pt x="734" y="8873"/>
                        <a:pt x="701" y="8606"/>
                      </a:cubicBezTo>
                      <a:lnTo>
                        <a:pt x="701" y="7305"/>
                      </a:lnTo>
                      <a:cubicBezTo>
                        <a:pt x="734" y="6872"/>
                        <a:pt x="768" y="6405"/>
                        <a:pt x="868" y="6004"/>
                      </a:cubicBezTo>
                      <a:cubicBezTo>
                        <a:pt x="1001" y="5504"/>
                        <a:pt x="1135" y="4970"/>
                        <a:pt x="1335" y="4470"/>
                      </a:cubicBezTo>
                      <a:cubicBezTo>
                        <a:pt x="1531" y="3979"/>
                        <a:pt x="1727" y="3489"/>
                        <a:pt x="1987" y="2998"/>
                      </a:cubicBezTo>
                      <a:lnTo>
                        <a:pt x="1987" y="2998"/>
                      </a:lnTo>
                      <a:cubicBezTo>
                        <a:pt x="1982" y="3000"/>
                        <a:pt x="1976" y="3002"/>
                        <a:pt x="1969" y="3002"/>
                      </a:cubicBezTo>
                      <a:cubicBezTo>
                        <a:pt x="2202" y="2502"/>
                        <a:pt x="2502" y="2001"/>
                        <a:pt x="2836" y="1501"/>
                      </a:cubicBezTo>
                      <a:cubicBezTo>
                        <a:pt x="3169" y="1001"/>
                        <a:pt x="3503" y="534"/>
                        <a:pt x="3870" y="133"/>
                      </a:cubicBezTo>
                      <a:cubicBezTo>
                        <a:pt x="3903" y="67"/>
                        <a:pt x="3870" y="0"/>
                        <a:pt x="383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0" name="Google Shape;5060;p31"/>
                <p:cNvSpPr/>
                <p:nvPr/>
              </p:nvSpPr>
              <p:spPr>
                <a:xfrm>
                  <a:off x="2958775" y="4183725"/>
                  <a:ext cx="165150" cy="244500"/>
                </a:xfrm>
                <a:custGeom>
                  <a:avLst/>
                  <a:gdLst/>
                  <a:ahLst/>
                  <a:cxnLst/>
                  <a:rect l="l" t="t" r="r" b="b"/>
                  <a:pathLst>
                    <a:path w="6606" h="9780" extrusionOk="0">
                      <a:moveTo>
                        <a:pt x="6327" y="0"/>
                      </a:moveTo>
                      <a:cubicBezTo>
                        <a:pt x="6311" y="0"/>
                        <a:pt x="6305" y="9"/>
                        <a:pt x="6305" y="22"/>
                      </a:cubicBezTo>
                      <a:cubicBezTo>
                        <a:pt x="5938" y="289"/>
                        <a:pt x="5571" y="556"/>
                        <a:pt x="5171" y="856"/>
                      </a:cubicBezTo>
                      <a:cubicBezTo>
                        <a:pt x="4804" y="1156"/>
                        <a:pt x="4437" y="1490"/>
                        <a:pt x="4104" y="1824"/>
                      </a:cubicBezTo>
                      <a:cubicBezTo>
                        <a:pt x="3403" y="2491"/>
                        <a:pt x="2769" y="3225"/>
                        <a:pt x="2236" y="4025"/>
                      </a:cubicBezTo>
                      <a:cubicBezTo>
                        <a:pt x="1669" y="4826"/>
                        <a:pt x="1168" y="5693"/>
                        <a:pt x="801" y="6560"/>
                      </a:cubicBezTo>
                      <a:cubicBezTo>
                        <a:pt x="601" y="7027"/>
                        <a:pt x="434" y="7494"/>
                        <a:pt x="301" y="7961"/>
                      </a:cubicBezTo>
                      <a:cubicBezTo>
                        <a:pt x="234" y="8161"/>
                        <a:pt x="167" y="8395"/>
                        <a:pt x="134" y="8628"/>
                      </a:cubicBezTo>
                      <a:cubicBezTo>
                        <a:pt x="101" y="8862"/>
                        <a:pt x="1" y="9129"/>
                        <a:pt x="1" y="9396"/>
                      </a:cubicBezTo>
                      <a:cubicBezTo>
                        <a:pt x="1" y="9529"/>
                        <a:pt x="101" y="9663"/>
                        <a:pt x="234" y="9729"/>
                      </a:cubicBezTo>
                      <a:cubicBezTo>
                        <a:pt x="268" y="9763"/>
                        <a:pt x="309" y="9779"/>
                        <a:pt x="351" y="9779"/>
                      </a:cubicBezTo>
                      <a:cubicBezTo>
                        <a:pt x="393" y="9779"/>
                        <a:pt x="434" y="9763"/>
                        <a:pt x="468" y="9729"/>
                      </a:cubicBezTo>
                      <a:cubicBezTo>
                        <a:pt x="568" y="9696"/>
                        <a:pt x="601" y="9663"/>
                        <a:pt x="634" y="9562"/>
                      </a:cubicBezTo>
                      <a:cubicBezTo>
                        <a:pt x="735" y="9229"/>
                        <a:pt x="801" y="8895"/>
                        <a:pt x="901" y="8528"/>
                      </a:cubicBezTo>
                      <a:cubicBezTo>
                        <a:pt x="968" y="8161"/>
                        <a:pt x="1101" y="7828"/>
                        <a:pt x="1168" y="7461"/>
                      </a:cubicBezTo>
                      <a:cubicBezTo>
                        <a:pt x="1435" y="6727"/>
                        <a:pt x="1735" y="6060"/>
                        <a:pt x="2035" y="5393"/>
                      </a:cubicBezTo>
                      <a:lnTo>
                        <a:pt x="2035" y="5393"/>
                      </a:lnTo>
                      <a:cubicBezTo>
                        <a:pt x="2035" y="5460"/>
                        <a:pt x="2002" y="5460"/>
                        <a:pt x="2002" y="5493"/>
                      </a:cubicBezTo>
                      <a:cubicBezTo>
                        <a:pt x="2603" y="4359"/>
                        <a:pt x="3336" y="3291"/>
                        <a:pt x="4237" y="2324"/>
                      </a:cubicBezTo>
                      <a:cubicBezTo>
                        <a:pt x="4938" y="1557"/>
                        <a:pt x="5738" y="856"/>
                        <a:pt x="6572" y="289"/>
                      </a:cubicBezTo>
                      <a:cubicBezTo>
                        <a:pt x="6605" y="222"/>
                        <a:pt x="6605" y="156"/>
                        <a:pt x="6572" y="122"/>
                      </a:cubicBezTo>
                      <a:cubicBezTo>
                        <a:pt x="6505" y="56"/>
                        <a:pt x="6505" y="56"/>
                        <a:pt x="6472" y="56"/>
                      </a:cubicBezTo>
                      <a:cubicBezTo>
                        <a:pt x="6394" y="17"/>
                        <a:pt x="6350" y="0"/>
                        <a:pt x="632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1" name="Google Shape;5061;p31"/>
                <p:cNvSpPr/>
                <p:nvPr/>
              </p:nvSpPr>
              <p:spPr>
                <a:xfrm>
                  <a:off x="2586850" y="4331875"/>
                  <a:ext cx="166800" cy="151600"/>
                </a:xfrm>
                <a:custGeom>
                  <a:avLst/>
                  <a:gdLst/>
                  <a:ahLst/>
                  <a:cxnLst/>
                  <a:rect l="l" t="t" r="r" b="b"/>
                  <a:pathLst>
                    <a:path w="6672" h="6064" extrusionOk="0">
                      <a:moveTo>
                        <a:pt x="267" y="1"/>
                      </a:moveTo>
                      <a:cubicBezTo>
                        <a:pt x="134" y="67"/>
                        <a:pt x="100" y="67"/>
                        <a:pt x="34" y="134"/>
                      </a:cubicBezTo>
                      <a:cubicBezTo>
                        <a:pt x="0" y="234"/>
                        <a:pt x="34" y="267"/>
                        <a:pt x="134" y="301"/>
                      </a:cubicBezTo>
                      <a:cubicBezTo>
                        <a:pt x="267" y="367"/>
                        <a:pt x="434" y="434"/>
                        <a:pt x="534" y="534"/>
                      </a:cubicBezTo>
                      <a:cubicBezTo>
                        <a:pt x="1034" y="768"/>
                        <a:pt x="1501" y="1068"/>
                        <a:pt x="1968" y="1368"/>
                      </a:cubicBezTo>
                      <a:cubicBezTo>
                        <a:pt x="2435" y="1702"/>
                        <a:pt x="2869" y="2035"/>
                        <a:pt x="3336" y="2436"/>
                      </a:cubicBezTo>
                      <a:cubicBezTo>
                        <a:pt x="3770" y="2803"/>
                        <a:pt x="4103" y="3203"/>
                        <a:pt x="4470" y="3603"/>
                      </a:cubicBezTo>
                      <a:cubicBezTo>
                        <a:pt x="4804" y="4037"/>
                        <a:pt x="5137" y="4437"/>
                        <a:pt x="5371" y="4871"/>
                      </a:cubicBezTo>
                      <a:cubicBezTo>
                        <a:pt x="5471" y="5037"/>
                        <a:pt x="5604" y="5204"/>
                        <a:pt x="5671" y="5371"/>
                      </a:cubicBezTo>
                      <a:cubicBezTo>
                        <a:pt x="5738" y="5538"/>
                        <a:pt x="5838" y="5705"/>
                        <a:pt x="5971" y="5871"/>
                      </a:cubicBezTo>
                      <a:cubicBezTo>
                        <a:pt x="6021" y="5995"/>
                        <a:pt x="6144" y="6064"/>
                        <a:pt x="6272" y="6064"/>
                      </a:cubicBezTo>
                      <a:cubicBezTo>
                        <a:pt x="6317" y="6064"/>
                        <a:pt x="6362" y="6055"/>
                        <a:pt x="6405" y="6038"/>
                      </a:cubicBezTo>
                      <a:cubicBezTo>
                        <a:pt x="6572" y="5938"/>
                        <a:pt x="6672" y="5738"/>
                        <a:pt x="6572" y="5571"/>
                      </a:cubicBezTo>
                      <a:cubicBezTo>
                        <a:pt x="6538" y="5438"/>
                        <a:pt x="6472" y="5271"/>
                        <a:pt x="6372" y="5138"/>
                      </a:cubicBezTo>
                      <a:cubicBezTo>
                        <a:pt x="6305" y="4971"/>
                        <a:pt x="6205" y="4804"/>
                        <a:pt x="6071" y="4671"/>
                      </a:cubicBezTo>
                      <a:lnTo>
                        <a:pt x="5471" y="3803"/>
                      </a:lnTo>
                      <a:cubicBezTo>
                        <a:pt x="5004" y="3236"/>
                        <a:pt x="4404" y="2736"/>
                        <a:pt x="3870" y="2235"/>
                      </a:cubicBezTo>
                      <a:cubicBezTo>
                        <a:pt x="3336" y="1768"/>
                        <a:pt x="2736" y="1335"/>
                        <a:pt x="2135" y="935"/>
                      </a:cubicBezTo>
                      <a:cubicBezTo>
                        <a:pt x="1835" y="768"/>
                        <a:pt x="1501" y="568"/>
                        <a:pt x="1201" y="434"/>
                      </a:cubicBezTo>
                      <a:cubicBezTo>
                        <a:pt x="934" y="267"/>
                        <a:pt x="601" y="1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2" name="Google Shape;5062;p31"/>
                <p:cNvSpPr/>
                <p:nvPr/>
              </p:nvSpPr>
              <p:spPr>
                <a:xfrm>
                  <a:off x="2694425" y="4319375"/>
                  <a:ext cx="77575" cy="104925"/>
                </a:xfrm>
                <a:custGeom>
                  <a:avLst/>
                  <a:gdLst/>
                  <a:ahLst/>
                  <a:cxnLst/>
                  <a:rect l="l" t="t" r="r" b="b"/>
                  <a:pathLst>
                    <a:path w="3103" h="4197" extrusionOk="0">
                      <a:moveTo>
                        <a:pt x="201" y="0"/>
                      </a:moveTo>
                      <a:cubicBezTo>
                        <a:pt x="134" y="67"/>
                        <a:pt x="67" y="67"/>
                        <a:pt x="34" y="100"/>
                      </a:cubicBezTo>
                      <a:cubicBezTo>
                        <a:pt x="0" y="134"/>
                        <a:pt x="34" y="234"/>
                        <a:pt x="67" y="267"/>
                      </a:cubicBezTo>
                      <a:lnTo>
                        <a:pt x="234" y="434"/>
                      </a:lnTo>
                      <a:cubicBezTo>
                        <a:pt x="534" y="701"/>
                        <a:pt x="801" y="968"/>
                        <a:pt x="1035" y="1268"/>
                      </a:cubicBezTo>
                      <a:cubicBezTo>
                        <a:pt x="1301" y="1568"/>
                        <a:pt x="1502" y="1902"/>
                        <a:pt x="1735" y="2168"/>
                      </a:cubicBezTo>
                      <a:cubicBezTo>
                        <a:pt x="1902" y="2469"/>
                        <a:pt x="2135" y="2769"/>
                        <a:pt x="2235" y="3102"/>
                      </a:cubicBezTo>
                      <a:cubicBezTo>
                        <a:pt x="2402" y="3403"/>
                        <a:pt x="2536" y="3736"/>
                        <a:pt x="2669" y="4070"/>
                      </a:cubicBezTo>
                      <a:cubicBezTo>
                        <a:pt x="2693" y="4142"/>
                        <a:pt x="2786" y="4197"/>
                        <a:pt x="2862" y="4197"/>
                      </a:cubicBezTo>
                      <a:cubicBezTo>
                        <a:pt x="2891" y="4197"/>
                        <a:pt x="2917" y="4188"/>
                        <a:pt x="2936" y="4170"/>
                      </a:cubicBezTo>
                      <a:lnTo>
                        <a:pt x="3069" y="4070"/>
                      </a:lnTo>
                      <a:cubicBezTo>
                        <a:pt x="3103" y="4003"/>
                        <a:pt x="3069" y="3936"/>
                        <a:pt x="3069" y="3903"/>
                      </a:cubicBezTo>
                      <a:cubicBezTo>
                        <a:pt x="2936" y="3536"/>
                        <a:pt x="2736" y="3202"/>
                        <a:pt x="2569" y="2869"/>
                      </a:cubicBezTo>
                      <a:cubicBezTo>
                        <a:pt x="2369" y="2469"/>
                        <a:pt x="2135" y="2135"/>
                        <a:pt x="1902" y="1801"/>
                      </a:cubicBezTo>
                      <a:cubicBezTo>
                        <a:pt x="1668" y="1468"/>
                        <a:pt x="1401" y="1201"/>
                        <a:pt x="1168" y="901"/>
                      </a:cubicBezTo>
                      <a:cubicBezTo>
                        <a:pt x="901" y="601"/>
                        <a:pt x="568" y="367"/>
                        <a:pt x="301" y="67"/>
                      </a:cubicBezTo>
                      <a:cubicBezTo>
                        <a:pt x="301" y="67"/>
                        <a:pt x="234" y="0"/>
                        <a:pt x="201"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3" name="Google Shape;5063;p31"/>
                <p:cNvSpPr/>
                <p:nvPr/>
              </p:nvSpPr>
              <p:spPr>
                <a:xfrm>
                  <a:off x="2756125" y="4220125"/>
                  <a:ext cx="60900" cy="211025"/>
                </a:xfrm>
                <a:custGeom>
                  <a:avLst/>
                  <a:gdLst/>
                  <a:ahLst/>
                  <a:cxnLst/>
                  <a:rect l="l" t="t" r="r" b="b"/>
                  <a:pathLst>
                    <a:path w="2436" h="8441" extrusionOk="0">
                      <a:moveTo>
                        <a:pt x="101" y="1"/>
                      </a:moveTo>
                      <a:cubicBezTo>
                        <a:pt x="34" y="34"/>
                        <a:pt x="1" y="167"/>
                        <a:pt x="34" y="234"/>
                      </a:cubicBezTo>
                      <a:cubicBezTo>
                        <a:pt x="368" y="901"/>
                        <a:pt x="668" y="1568"/>
                        <a:pt x="902" y="2269"/>
                      </a:cubicBezTo>
                      <a:cubicBezTo>
                        <a:pt x="1369" y="3703"/>
                        <a:pt x="1569" y="5171"/>
                        <a:pt x="1669" y="6672"/>
                      </a:cubicBezTo>
                      <a:lnTo>
                        <a:pt x="1669" y="6572"/>
                      </a:lnTo>
                      <a:cubicBezTo>
                        <a:pt x="1669" y="6839"/>
                        <a:pt x="1702" y="7072"/>
                        <a:pt x="1702" y="7339"/>
                      </a:cubicBezTo>
                      <a:cubicBezTo>
                        <a:pt x="1702" y="7606"/>
                        <a:pt x="1702" y="7873"/>
                        <a:pt x="1735" y="8173"/>
                      </a:cubicBezTo>
                      <a:cubicBezTo>
                        <a:pt x="1735" y="8340"/>
                        <a:pt x="1902" y="8440"/>
                        <a:pt x="2069" y="8440"/>
                      </a:cubicBezTo>
                      <a:cubicBezTo>
                        <a:pt x="2269" y="8440"/>
                        <a:pt x="2436" y="8340"/>
                        <a:pt x="2436" y="8106"/>
                      </a:cubicBezTo>
                      <a:cubicBezTo>
                        <a:pt x="2436" y="7773"/>
                        <a:pt x="2436" y="7406"/>
                        <a:pt x="2403" y="7072"/>
                      </a:cubicBezTo>
                      <a:cubicBezTo>
                        <a:pt x="2369" y="6739"/>
                        <a:pt x="2336" y="6372"/>
                        <a:pt x="2269" y="6038"/>
                      </a:cubicBezTo>
                      <a:cubicBezTo>
                        <a:pt x="2202" y="5371"/>
                        <a:pt x="2069" y="4704"/>
                        <a:pt x="1902" y="4037"/>
                      </a:cubicBezTo>
                      <a:cubicBezTo>
                        <a:pt x="1735" y="3370"/>
                        <a:pt x="1535" y="2736"/>
                        <a:pt x="1268" y="2102"/>
                      </a:cubicBezTo>
                      <a:cubicBezTo>
                        <a:pt x="1035" y="1435"/>
                        <a:pt x="701" y="801"/>
                        <a:pt x="368" y="201"/>
                      </a:cubicBezTo>
                      <a:cubicBezTo>
                        <a:pt x="334" y="134"/>
                        <a:pt x="268" y="101"/>
                        <a:pt x="201" y="101"/>
                      </a:cubicBezTo>
                      <a:cubicBezTo>
                        <a:pt x="168" y="1"/>
                        <a:pt x="168" y="1"/>
                        <a:pt x="1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4" name="Google Shape;5064;p31"/>
                <p:cNvSpPr/>
                <p:nvPr/>
              </p:nvSpPr>
              <p:spPr>
                <a:xfrm>
                  <a:off x="2407550" y="4510350"/>
                  <a:ext cx="290225" cy="59375"/>
                </a:xfrm>
                <a:custGeom>
                  <a:avLst/>
                  <a:gdLst/>
                  <a:ahLst/>
                  <a:cxnLst/>
                  <a:rect l="l" t="t" r="r" b="b"/>
                  <a:pathLst>
                    <a:path w="11609" h="2375" extrusionOk="0">
                      <a:moveTo>
                        <a:pt x="3670" y="0"/>
                      </a:moveTo>
                      <a:cubicBezTo>
                        <a:pt x="3470" y="67"/>
                        <a:pt x="3270" y="67"/>
                        <a:pt x="3003" y="67"/>
                      </a:cubicBezTo>
                      <a:cubicBezTo>
                        <a:pt x="2502" y="67"/>
                        <a:pt x="2002" y="100"/>
                        <a:pt x="1535" y="167"/>
                      </a:cubicBezTo>
                      <a:cubicBezTo>
                        <a:pt x="1035" y="267"/>
                        <a:pt x="601" y="334"/>
                        <a:pt x="101" y="434"/>
                      </a:cubicBezTo>
                      <a:cubicBezTo>
                        <a:pt x="34" y="434"/>
                        <a:pt x="1" y="467"/>
                        <a:pt x="1" y="500"/>
                      </a:cubicBezTo>
                      <a:cubicBezTo>
                        <a:pt x="1" y="567"/>
                        <a:pt x="34" y="600"/>
                        <a:pt x="101" y="600"/>
                      </a:cubicBezTo>
                      <a:cubicBezTo>
                        <a:pt x="668" y="467"/>
                        <a:pt x="1268" y="434"/>
                        <a:pt x="1835" y="334"/>
                      </a:cubicBezTo>
                      <a:cubicBezTo>
                        <a:pt x="2436" y="300"/>
                        <a:pt x="3003" y="300"/>
                        <a:pt x="3603" y="300"/>
                      </a:cubicBezTo>
                      <a:cubicBezTo>
                        <a:pt x="5038" y="334"/>
                        <a:pt x="6505" y="600"/>
                        <a:pt x="7940" y="1001"/>
                      </a:cubicBezTo>
                      <a:lnTo>
                        <a:pt x="7873" y="1001"/>
                      </a:lnTo>
                      <a:cubicBezTo>
                        <a:pt x="8440" y="1168"/>
                        <a:pt x="8974" y="1368"/>
                        <a:pt x="9507" y="1601"/>
                      </a:cubicBezTo>
                      <a:cubicBezTo>
                        <a:pt x="9808" y="1701"/>
                        <a:pt x="10041" y="1801"/>
                        <a:pt x="10308" y="1935"/>
                      </a:cubicBezTo>
                      <a:cubicBezTo>
                        <a:pt x="10608" y="2035"/>
                        <a:pt x="10875" y="2202"/>
                        <a:pt x="11142" y="2335"/>
                      </a:cubicBezTo>
                      <a:cubicBezTo>
                        <a:pt x="11188" y="2363"/>
                        <a:pt x="11234" y="2375"/>
                        <a:pt x="11278" y="2375"/>
                      </a:cubicBezTo>
                      <a:cubicBezTo>
                        <a:pt x="11393" y="2375"/>
                        <a:pt x="11494" y="2289"/>
                        <a:pt x="11542" y="2168"/>
                      </a:cubicBezTo>
                      <a:cubicBezTo>
                        <a:pt x="11609" y="2102"/>
                        <a:pt x="11609" y="2001"/>
                        <a:pt x="11542" y="1935"/>
                      </a:cubicBezTo>
                      <a:cubicBezTo>
                        <a:pt x="11509" y="1835"/>
                        <a:pt x="11475" y="1801"/>
                        <a:pt x="11375" y="1768"/>
                      </a:cubicBezTo>
                      <a:cubicBezTo>
                        <a:pt x="10975" y="1534"/>
                        <a:pt x="10508" y="1401"/>
                        <a:pt x="10108" y="1201"/>
                      </a:cubicBezTo>
                      <a:cubicBezTo>
                        <a:pt x="9641" y="1067"/>
                        <a:pt x="9174" y="867"/>
                        <a:pt x="8673" y="701"/>
                      </a:cubicBezTo>
                      <a:cubicBezTo>
                        <a:pt x="7773" y="434"/>
                        <a:pt x="6805" y="267"/>
                        <a:pt x="5838" y="133"/>
                      </a:cubicBezTo>
                      <a:cubicBezTo>
                        <a:pt x="5138" y="67"/>
                        <a:pt x="4370" y="0"/>
                        <a:pt x="367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5" name="Google Shape;5065;p31"/>
                <p:cNvSpPr/>
                <p:nvPr/>
              </p:nvSpPr>
              <p:spPr>
                <a:xfrm>
                  <a:off x="2518475" y="4446950"/>
                  <a:ext cx="173475" cy="94725"/>
                </a:xfrm>
                <a:custGeom>
                  <a:avLst/>
                  <a:gdLst/>
                  <a:ahLst/>
                  <a:cxnLst/>
                  <a:rect l="l" t="t" r="r" b="b"/>
                  <a:pathLst>
                    <a:path w="6939" h="3789" extrusionOk="0">
                      <a:moveTo>
                        <a:pt x="100" y="1"/>
                      </a:moveTo>
                      <a:cubicBezTo>
                        <a:pt x="67" y="1"/>
                        <a:pt x="33" y="34"/>
                        <a:pt x="33" y="101"/>
                      </a:cubicBezTo>
                      <a:cubicBezTo>
                        <a:pt x="0" y="168"/>
                        <a:pt x="33" y="301"/>
                        <a:pt x="100" y="334"/>
                      </a:cubicBezTo>
                      <a:cubicBezTo>
                        <a:pt x="867" y="601"/>
                        <a:pt x="1601" y="868"/>
                        <a:pt x="2335" y="1202"/>
                      </a:cubicBezTo>
                      <a:cubicBezTo>
                        <a:pt x="3036" y="1535"/>
                        <a:pt x="3736" y="1936"/>
                        <a:pt x="4403" y="2369"/>
                      </a:cubicBezTo>
                      <a:cubicBezTo>
                        <a:pt x="4737" y="2603"/>
                        <a:pt x="5037" y="2803"/>
                        <a:pt x="5371" y="3003"/>
                      </a:cubicBezTo>
                      <a:cubicBezTo>
                        <a:pt x="5704" y="3270"/>
                        <a:pt x="6004" y="3470"/>
                        <a:pt x="6338" y="3704"/>
                      </a:cubicBezTo>
                      <a:cubicBezTo>
                        <a:pt x="6411" y="3762"/>
                        <a:pt x="6491" y="3788"/>
                        <a:pt x="6568" y="3788"/>
                      </a:cubicBezTo>
                      <a:cubicBezTo>
                        <a:pt x="6667" y="3788"/>
                        <a:pt x="6763" y="3745"/>
                        <a:pt x="6838" y="3670"/>
                      </a:cubicBezTo>
                      <a:cubicBezTo>
                        <a:pt x="6938" y="3503"/>
                        <a:pt x="6905" y="3303"/>
                        <a:pt x="6772" y="3170"/>
                      </a:cubicBezTo>
                      <a:cubicBezTo>
                        <a:pt x="6338" y="2803"/>
                        <a:pt x="5771" y="2469"/>
                        <a:pt x="5271" y="2136"/>
                      </a:cubicBezTo>
                      <a:cubicBezTo>
                        <a:pt x="4770" y="1836"/>
                        <a:pt x="4236" y="1535"/>
                        <a:pt x="3703" y="1302"/>
                      </a:cubicBezTo>
                      <a:cubicBezTo>
                        <a:pt x="3169" y="1035"/>
                        <a:pt x="2602" y="801"/>
                        <a:pt x="2035" y="601"/>
                      </a:cubicBezTo>
                      <a:cubicBezTo>
                        <a:pt x="1434" y="368"/>
                        <a:pt x="867" y="168"/>
                        <a:pt x="234"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6" name="Google Shape;5066;p31"/>
                <p:cNvSpPr/>
                <p:nvPr/>
              </p:nvSpPr>
              <p:spPr>
                <a:xfrm>
                  <a:off x="2604350" y="4345225"/>
                  <a:ext cx="515400" cy="428650"/>
                </a:xfrm>
                <a:custGeom>
                  <a:avLst/>
                  <a:gdLst/>
                  <a:ahLst/>
                  <a:cxnLst/>
                  <a:rect l="l" t="t" r="r" b="b"/>
                  <a:pathLst>
                    <a:path w="20616" h="17146" extrusionOk="0">
                      <a:moveTo>
                        <a:pt x="12510" y="0"/>
                      </a:moveTo>
                      <a:cubicBezTo>
                        <a:pt x="11309" y="0"/>
                        <a:pt x="10108" y="167"/>
                        <a:pt x="8974" y="434"/>
                      </a:cubicBezTo>
                      <a:cubicBezTo>
                        <a:pt x="8340" y="601"/>
                        <a:pt x="7806" y="834"/>
                        <a:pt x="7306" y="1034"/>
                      </a:cubicBezTo>
                      <a:cubicBezTo>
                        <a:pt x="6839" y="1234"/>
                        <a:pt x="6405" y="1501"/>
                        <a:pt x="5905" y="1768"/>
                      </a:cubicBezTo>
                      <a:cubicBezTo>
                        <a:pt x="5105" y="2269"/>
                        <a:pt x="4304" y="2902"/>
                        <a:pt x="3503" y="3736"/>
                      </a:cubicBezTo>
                      <a:cubicBezTo>
                        <a:pt x="2669" y="4570"/>
                        <a:pt x="2002" y="5504"/>
                        <a:pt x="1469" y="6405"/>
                      </a:cubicBezTo>
                      <a:cubicBezTo>
                        <a:pt x="902" y="7439"/>
                        <a:pt x="501" y="8440"/>
                        <a:pt x="334" y="9440"/>
                      </a:cubicBezTo>
                      <a:cubicBezTo>
                        <a:pt x="268" y="10007"/>
                        <a:pt x="268" y="10541"/>
                        <a:pt x="301" y="11075"/>
                      </a:cubicBezTo>
                      <a:cubicBezTo>
                        <a:pt x="101" y="11208"/>
                        <a:pt x="1" y="11408"/>
                        <a:pt x="68" y="11609"/>
                      </a:cubicBezTo>
                      <a:cubicBezTo>
                        <a:pt x="168" y="12109"/>
                        <a:pt x="301" y="12543"/>
                        <a:pt x="501" y="12943"/>
                      </a:cubicBezTo>
                      <a:cubicBezTo>
                        <a:pt x="735" y="13377"/>
                        <a:pt x="968" y="13743"/>
                        <a:pt x="1268" y="14110"/>
                      </a:cubicBezTo>
                      <a:cubicBezTo>
                        <a:pt x="1569" y="14444"/>
                        <a:pt x="1902" y="14778"/>
                        <a:pt x="2269" y="15078"/>
                      </a:cubicBezTo>
                      <a:cubicBezTo>
                        <a:pt x="2669" y="15411"/>
                        <a:pt x="3136" y="15645"/>
                        <a:pt x="3470" y="15878"/>
                      </a:cubicBezTo>
                      <a:cubicBezTo>
                        <a:pt x="4237" y="16279"/>
                        <a:pt x="5105" y="16612"/>
                        <a:pt x="6172" y="16879"/>
                      </a:cubicBezTo>
                      <a:cubicBezTo>
                        <a:pt x="6973" y="17079"/>
                        <a:pt x="7840" y="17146"/>
                        <a:pt x="8774" y="17146"/>
                      </a:cubicBezTo>
                      <a:lnTo>
                        <a:pt x="9007" y="17146"/>
                      </a:lnTo>
                      <a:cubicBezTo>
                        <a:pt x="9908" y="17146"/>
                        <a:pt x="10742" y="16979"/>
                        <a:pt x="11576" y="16712"/>
                      </a:cubicBezTo>
                      <a:cubicBezTo>
                        <a:pt x="12276" y="16445"/>
                        <a:pt x="12977" y="16112"/>
                        <a:pt x="13811" y="15611"/>
                      </a:cubicBezTo>
                      <a:cubicBezTo>
                        <a:pt x="15479" y="14611"/>
                        <a:pt x="16946" y="13310"/>
                        <a:pt x="18181" y="11809"/>
                      </a:cubicBezTo>
                      <a:cubicBezTo>
                        <a:pt x="18814" y="11075"/>
                        <a:pt x="19315" y="10274"/>
                        <a:pt x="19748" y="9440"/>
                      </a:cubicBezTo>
                      <a:cubicBezTo>
                        <a:pt x="20149" y="8606"/>
                        <a:pt x="20415" y="7773"/>
                        <a:pt x="20516" y="6972"/>
                      </a:cubicBezTo>
                      <a:cubicBezTo>
                        <a:pt x="20582" y="6605"/>
                        <a:pt x="20616" y="6138"/>
                        <a:pt x="20582" y="5704"/>
                      </a:cubicBezTo>
                      <a:cubicBezTo>
                        <a:pt x="20516" y="5304"/>
                        <a:pt x="20449" y="4904"/>
                        <a:pt x="20315" y="4437"/>
                      </a:cubicBezTo>
                      <a:cubicBezTo>
                        <a:pt x="20082" y="3636"/>
                        <a:pt x="19515" y="2902"/>
                        <a:pt x="18814" y="2202"/>
                      </a:cubicBezTo>
                      <a:cubicBezTo>
                        <a:pt x="18080" y="1468"/>
                        <a:pt x="17113" y="901"/>
                        <a:pt x="16012" y="534"/>
                      </a:cubicBezTo>
                      <a:cubicBezTo>
                        <a:pt x="14945" y="200"/>
                        <a:pt x="13777" y="0"/>
                        <a:pt x="12510"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7" name="Google Shape;5067;p31"/>
                <p:cNvSpPr/>
                <p:nvPr/>
              </p:nvSpPr>
              <p:spPr>
                <a:xfrm>
                  <a:off x="2604350" y="4345225"/>
                  <a:ext cx="512900" cy="429500"/>
                </a:xfrm>
                <a:custGeom>
                  <a:avLst/>
                  <a:gdLst/>
                  <a:ahLst/>
                  <a:cxnLst/>
                  <a:rect l="l" t="t" r="r" b="b"/>
                  <a:pathLst>
                    <a:path w="20516" h="17180" extrusionOk="0">
                      <a:moveTo>
                        <a:pt x="12643" y="0"/>
                      </a:moveTo>
                      <a:cubicBezTo>
                        <a:pt x="12677" y="67"/>
                        <a:pt x="12743" y="100"/>
                        <a:pt x="12777" y="167"/>
                      </a:cubicBezTo>
                      <a:cubicBezTo>
                        <a:pt x="12943" y="367"/>
                        <a:pt x="13110" y="601"/>
                        <a:pt x="13244" y="868"/>
                      </a:cubicBezTo>
                      <a:cubicBezTo>
                        <a:pt x="13344" y="1101"/>
                        <a:pt x="13444" y="1401"/>
                        <a:pt x="13511" y="1701"/>
                      </a:cubicBezTo>
                      <a:cubicBezTo>
                        <a:pt x="13611" y="1968"/>
                        <a:pt x="13644" y="2302"/>
                        <a:pt x="13677" y="2602"/>
                      </a:cubicBezTo>
                      <a:cubicBezTo>
                        <a:pt x="13744" y="3236"/>
                        <a:pt x="13744" y="3870"/>
                        <a:pt x="13611" y="4537"/>
                      </a:cubicBezTo>
                      <a:cubicBezTo>
                        <a:pt x="13511" y="5171"/>
                        <a:pt x="13344" y="5771"/>
                        <a:pt x="13144" y="6338"/>
                      </a:cubicBezTo>
                      <a:cubicBezTo>
                        <a:pt x="13010" y="6605"/>
                        <a:pt x="12910" y="6872"/>
                        <a:pt x="12777" y="7072"/>
                      </a:cubicBezTo>
                      <a:cubicBezTo>
                        <a:pt x="12610" y="7372"/>
                        <a:pt x="12410" y="7706"/>
                        <a:pt x="12176" y="8006"/>
                      </a:cubicBezTo>
                      <a:cubicBezTo>
                        <a:pt x="11743" y="8606"/>
                        <a:pt x="11176" y="9174"/>
                        <a:pt x="10575" y="9674"/>
                      </a:cubicBezTo>
                      <a:cubicBezTo>
                        <a:pt x="9941" y="10174"/>
                        <a:pt x="9274" y="10608"/>
                        <a:pt x="8574" y="10941"/>
                      </a:cubicBezTo>
                      <a:cubicBezTo>
                        <a:pt x="7806" y="11342"/>
                        <a:pt x="7073" y="11609"/>
                        <a:pt x="6305" y="11842"/>
                      </a:cubicBezTo>
                      <a:cubicBezTo>
                        <a:pt x="5305" y="12109"/>
                        <a:pt x="4304" y="12242"/>
                        <a:pt x="3337" y="12242"/>
                      </a:cubicBezTo>
                      <a:cubicBezTo>
                        <a:pt x="2770" y="12242"/>
                        <a:pt x="2169" y="12209"/>
                        <a:pt x="1602" y="12076"/>
                      </a:cubicBezTo>
                      <a:cubicBezTo>
                        <a:pt x="1068" y="12009"/>
                        <a:pt x="501" y="11842"/>
                        <a:pt x="1" y="11609"/>
                      </a:cubicBezTo>
                      <a:lnTo>
                        <a:pt x="1" y="11609"/>
                      </a:lnTo>
                      <a:cubicBezTo>
                        <a:pt x="101" y="12109"/>
                        <a:pt x="268" y="12576"/>
                        <a:pt x="435" y="12943"/>
                      </a:cubicBezTo>
                      <a:cubicBezTo>
                        <a:pt x="635" y="13377"/>
                        <a:pt x="902" y="13743"/>
                        <a:pt x="1168" y="14110"/>
                      </a:cubicBezTo>
                      <a:cubicBezTo>
                        <a:pt x="1469" y="14444"/>
                        <a:pt x="1802" y="14778"/>
                        <a:pt x="2169" y="15078"/>
                      </a:cubicBezTo>
                      <a:cubicBezTo>
                        <a:pt x="2603" y="15411"/>
                        <a:pt x="3103" y="15712"/>
                        <a:pt x="3403" y="15878"/>
                      </a:cubicBezTo>
                      <a:cubicBezTo>
                        <a:pt x="4137" y="16279"/>
                        <a:pt x="5004" y="16612"/>
                        <a:pt x="6105" y="16879"/>
                      </a:cubicBezTo>
                      <a:cubicBezTo>
                        <a:pt x="6939" y="17079"/>
                        <a:pt x="7773" y="17179"/>
                        <a:pt x="8674" y="17179"/>
                      </a:cubicBezTo>
                      <a:lnTo>
                        <a:pt x="8941" y="17179"/>
                      </a:lnTo>
                      <a:cubicBezTo>
                        <a:pt x="9808" y="17179"/>
                        <a:pt x="10642" y="17012"/>
                        <a:pt x="11476" y="16712"/>
                      </a:cubicBezTo>
                      <a:cubicBezTo>
                        <a:pt x="12176" y="16445"/>
                        <a:pt x="12910" y="16112"/>
                        <a:pt x="13744" y="15611"/>
                      </a:cubicBezTo>
                      <a:cubicBezTo>
                        <a:pt x="15412" y="14611"/>
                        <a:pt x="16846" y="13377"/>
                        <a:pt x="18114" y="11809"/>
                      </a:cubicBezTo>
                      <a:cubicBezTo>
                        <a:pt x="18748" y="11075"/>
                        <a:pt x="19248" y="10274"/>
                        <a:pt x="19648" y="9440"/>
                      </a:cubicBezTo>
                      <a:cubicBezTo>
                        <a:pt x="20082" y="8606"/>
                        <a:pt x="20315" y="7773"/>
                        <a:pt x="20449" y="6939"/>
                      </a:cubicBezTo>
                      <a:cubicBezTo>
                        <a:pt x="20482" y="6538"/>
                        <a:pt x="20516" y="6105"/>
                        <a:pt x="20482" y="5638"/>
                      </a:cubicBezTo>
                      <a:cubicBezTo>
                        <a:pt x="20449" y="5271"/>
                        <a:pt x="20349" y="4870"/>
                        <a:pt x="20249" y="4403"/>
                      </a:cubicBezTo>
                      <a:cubicBezTo>
                        <a:pt x="19982" y="3603"/>
                        <a:pt x="19481" y="2869"/>
                        <a:pt x="18748" y="2135"/>
                      </a:cubicBezTo>
                      <a:cubicBezTo>
                        <a:pt x="17980" y="1435"/>
                        <a:pt x="16980" y="868"/>
                        <a:pt x="15946" y="467"/>
                      </a:cubicBezTo>
                      <a:cubicBezTo>
                        <a:pt x="14978" y="200"/>
                        <a:pt x="13844" y="0"/>
                        <a:pt x="12643"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8" name="Google Shape;5068;p31"/>
                <p:cNvSpPr/>
                <p:nvPr/>
              </p:nvSpPr>
              <p:spPr>
                <a:xfrm>
                  <a:off x="2274125" y="4309350"/>
                  <a:ext cx="1135000" cy="851475"/>
                </a:xfrm>
                <a:custGeom>
                  <a:avLst/>
                  <a:gdLst/>
                  <a:ahLst/>
                  <a:cxnLst/>
                  <a:rect l="l" t="t" r="r" b="b"/>
                  <a:pathLst>
                    <a:path w="45400" h="34059" extrusionOk="0">
                      <a:moveTo>
                        <a:pt x="37327" y="1"/>
                      </a:moveTo>
                      <a:cubicBezTo>
                        <a:pt x="36360" y="1"/>
                        <a:pt x="35359" y="168"/>
                        <a:pt x="34392" y="535"/>
                      </a:cubicBezTo>
                      <a:cubicBezTo>
                        <a:pt x="33991" y="701"/>
                        <a:pt x="33558" y="868"/>
                        <a:pt x="33057" y="1168"/>
                      </a:cubicBezTo>
                      <a:cubicBezTo>
                        <a:pt x="32657" y="1435"/>
                        <a:pt x="32290" y="1669"/>
                        <a:pt x="31957" y="2002"/>
                      </a:cubicBezTo>
                      <a:cubicBezTo>
                        <a:pt x="31189" y="2669"/>
                        <a:pt x="30656" y="3503"/>
                        <a:pt x="30389" y="4371"/>
                      </a:cubicBezTo>
                      <a:cubicBezTo>
                        <a:pt x="30355" y="4504"/>
                        <a:pt x="30322" y="4671"/>
                        <a:pt x="30289" y="4804"/>
                      </a:cubicBezTo>
                      <a:cubicBezTo>
                        <a:pt x="30222" y="4938"/>
                        <a:pt x="30189" y="5105"/>
                        <a:pt x="30155" y="5205"/>
                      </a:cubicBezTo>
                      <a:lnTo>
                        <a:pt x="29888" y="5972"/>
                      </a:lnTo>
                      <a:cubicBezTo>
                        <a:pt x="29688" y="6506"/>
                        <a:pt x="29455" y="7039"/>
                        <a:pt x="29221" y="7540"/>
                      </a:cubicBezTo>
                      <a:lnTo>
                        <a:pt x="29155" y="7706"/>
                      </a:lnTo>
                      <a:cubicBezTo>
                        <a:pt x="28954" y="8173"/>
                        <a:pt x="28688" y="8674"/>
                        <a:pt x="28621" y="9208"/>
                      </a:cubicBezTo>
                      <a:cubicBezTo>
                        <a:pt x="28554" y="9374"/>
                        <a:pt x="28554" y="9608"/>
                        <a:pt x="28554" y="9775"/>
                      </a:cubicBezTo>
                      <a:cubicBezTo>
                        <a:pt x="28321" y="9808"/>
                        <a:pt x="28121" y="9841"/>
                        <a:pt x="27887" y="9875"/>
                      </a:cubicBezTo>
                      <a:cubicBezTo>
                        <a:pt x="27687" y="9941"/>
                        <a:pt x="27520" y="10008"/>
                        <a:pt x="27353" y="10108"/>
                      </a:cubicBezTo>
                      <a:cubicBezTo>
                        <a:pt x="27187" y="10175"/>
                        <a:pt x="27020" y="10275"/>
                        <a:pt x="26853" y="10375"/>
                      </a:cubicBezTo>
                      <a:cubicBezTo>
                        <a:pt x="26353" y="10675"/>
                        <a:pt x="25986" y="11109"/>
                        <a:pt x="25552" y="11509"/>
                      </a:cubicBezTo>
                      <a:lnTo>
                        <a:pt x="25519" y="11543"/>
                      </a:lnTo>
                      <a:cubicBezTo>
                        <a:pt x="25285" y="11809"/>
                        <a:pt x="25118" y="12010"/>
                        <a:pt x="24885" y="12176"/>
                      </a:cubicBezTo>
                      <a:cubicBezTo>
                        <a:pt x="24651" y="12376"/>
                        <a:pt x="24385" y="12610"/>
                        <a:pt x="24151" y="12777"/>
                      </a:cubicBezTo>
                      <a:cubicBezTo>
                        <a:pt x="23951" y="12877"/>
                        <a:pt x="23684" y="13010"/>
                        <a:pt x="23451" y="13110"/>
                      </a:cubicBezTo>
                      <a:cubicBezTo>
                        <a:pt x="23317" y="13144"/>
                        <a:pt x="23150" y="13177"/>
                        <a:pt x="23017" y="13177"/>
                      </a:cubicBezTo>
                      <a:lnTo>
                        <a:pt x="21716" y="13177"/>
                      </a:lnTo>
                      <a:cubicBezTo>
                        <a:pt x="21616" y="13177"/>
                        <a:pt x="21549" y="13177"/>
                        <a:pt x="21482" y="13210"/>
                      </a:cubicBezTo>
                      <a:cubicBezTo>
                        <a:pt x="20982" y="13310"/>
                        <a:pt x="20515" y="13477"/>
                        <a:pt x="20048" y="13777"/>
                      </a:cubicBezTo>
                      <a:cubicBezTo>
                        <a:pt x="19881" y="13878"/>
                        <a:pt x="19681" y="13978"/>
                        <a:pt x="19514" y="14144"/>
                      </a:cubicBezTo>
                      <a:cubicBezTo>
                        <a:pt x="19448" y="14111"/>
                        <a:pt x="19314" y="14044"/>
                        <a:pt x="19214" y="14044"/>
                      </a:cubicBezTo>
                      <a:cubicBezTo>
                        <a:pt x="19047" y="14011"/>
                        <a:pt x="18847" y="14011"/>
                        <a:pt x="18714" y="14011"/>
                      </a:cubicBezTo>
                      <a:lnTo>
                        <a:pt x="18647" y="14011"/>
                      </a:lnTo>
                      <a:cubicBezTo>
                        <a:pt x="18347" y="14011"/>
                        <a:pt x="18147" y="13978"/>
                        <a:pt x="17947" y="13944"/>
                      </a:cubicBezTo>
                      <a:cubicBezTo>
                        <a:pt x="17713" y="13878"/>
                        <a:pt x="17513" y="13811"/>
                        <a:pt x="17346" y="13711"/>
                      </a:cubicBezTo>
                      <a:cubicBezTo>
                        <a:pt x="17179" y="13677"/>
                        <a:pt x="17046" y="13611"/>
                        <a:pt x="16946" y="13544"/>
                      </a:cubicBezTo>
                      <a:cubicBezTo>
                        <a:pt x="16846" y="13477"/>
                        <a:pt x="16779" y="13444"/>
                        <a:pt x="16646" y="13344"/>
                      </a:cubicBezTo>
                      <a:cubicBezTo>
                        <a:pt x="16546" y="13277"/>
                        <a:pt x="16479" y="13210"/>
                        <a:pt x="16379" y="13144"/>
                      </a:cubicBezTo>
                      <a:cubicBezTo>
                        <a:pt x="16312" y="13044"/>
                        <a:pt x="16212" y="12977"/>
                        <a:pt x="16112" y="12877"/>
                      </a:cubicBezTo>
                      <a:cubicBezTo>
                        <a:pt x="15545" y="12443"/>
                        <a:pt x="15045" y="12110"/>
                        <a:pt x="14511" y="11843"/>
                      </a:cubicBezTo>
                      <a:cubicBezTo>
                        <a:pt x="13944" y="11609"/>
                        <a:pt x="13277" y="11442"/>
                        <a:pt x="12509" y="11442"/>
                      </a:cubicBezTo>
                      <a:cubicBezTo>
                        <a:pt x="12042" y="11442"/>
                        <a:pt x="11609" y="11476"/>
                        <a:pt x="11142" y="11543"/>
                      </a:cubicBezTo>
                      <a:cubicBezTo>
                        <a:pt x="10608" y="11676"/>
                        <a:pt x="9974" y="11843"/>
                        <a:pt x="9274" y="12110"/>
                      </a:cubicBezTo>
                      <a:cubicBezTo>
                        <a:pt x="8540" y="12343"/>
                        <a:pt x="8006" y="12543"/>
                        <a:pt x="7506" y="12810"/>
                      </a:cubicBezTo>
                      <a:cubicBezTo>
                        <a:pt x="6472" y="13344"/>
                        <a:pt x="5471" y="14011"/>
                        <a:pt x="4604" y="14845"/>
                      </a:cubicBezTo>
                      <a:cubicBezTo>
                        <a:pt x="2836" y="16479"/>
                        <a:pt x="1502" y="18548"/>
                        <a:pt x="768" y="20816"/>
                      </a:cubicBezTo>
                      <a:cubicBezTo>
                        <a:pt x="367" y="21983"/>
                        <a:pt x="134" y="23151"/>
                        <a:pt x="34" y="24318"/>
                      </a:cubicBezTo>
                      <a:cubicBezTo>
                        <a:pt x="0" y="24952"/>
                        <a:pt x="0" y="25519"/>
                        <a:pt x="101" y="26053"/>
                      </a:cubicBezTo>
                      <a:cubicBezTo>
                        <a:pt x="134" y="26553"/>
                        <a:pt x="267" y="27120"/>
                        <a:pt x="434" y="27687"/>
                      </a:cubicBezTo>
                      <a:cubicBezTo>
                        <a:pt x="701" y="28655"/>
                        <a:pt x="1268" y="29555"/>
                        <a:pt x="1935" y="30356"/>
                      </a:cubicBezTo>
                      <a:cubicBezTo>
                        <a:pt x="2602" y="31123"/>
                        <a:pt x="3436" y="31724"/>
                        <a:pt x="4337" y="32191"/>
                      </a:cubicBezTo>
                      <a:cubicBezTo>
                        <a:pt x="5271" y="32591"/>
                        <a:pt x="6305" y="32824"/>
                        <a:pt x="7439" y="32858"/>
                      </a:cubicBezTo>
                      <a:lnTo>
                        <a:pt x="7506" y="32858"/>
                      </a:lnTo>
                      <a:cubicBezTo>
                        <a:pt x="8473" y="32858"/>
                        <a:pt x="9441" y="32691"/>
                        <a:pt x="10341" y="32357"/>
                      </a:cubicBezTo>
                      <a:cubicBezTo>
                        <a:pt x="11042" y="32091"/>
                        <a:pt x="11809" y="31724"/>
                        <a:pt x="12643" y="31190"/>
                      </a:cubicBezTo>
                      <a:cubicBezTo>
                        <a:pt x="13377" y="30723"/>
                        <a:pt x="14111" y="30156"/>
                        <a:pt x="14878" y="29489"/>
                      </a:cubicBezTo>
                      <a:cubicBezTo>
                        <a:pt x="15678" y="28822"/>
                        <a:pt x="16379" y="28054"/>
                        <a:pt x="17046" y="27254"/>
                      </a:cubicBezTo>
                      <a:cubicBezTo>
                        <a:pt x="17179" y="27521"/>
                        <a:pt x="17346" y="27821"/>
                        <a:pt x="17513" y="28088"/>
                      </a:cubicBezTo>
                      <a:cubicBezTo>
                        <a:pt x="17980" y="28822"/>
                        <a:pt x="18514" y="29489"/>
                        <a:pt x="19114" y="30056"/>
                      </a:cubicBezTo>
                      <a:cubicBezTo>
                        <a:pt x="19781" y="30690"/>
                        <a:pt x="20515" y="31223"/>
                        <a:pt x="21316" y="31690"/>
                      </a:cubicBezTo>
                      <a:cubicBezTo>
                        <a:pt x="22116" y="32157"/>
                        <a:pt x="23017" y="32558"/>
                        <a:pt x="23984" y="32924"/>
                      </a:cubicBezTo>
                      <a:cubicBezTo>
                        <a:pt x="24885" y="33258"/>
                        <a:pt x="25852" y="33558"/>
                        <a:pt x="26853" y="33758"/>
                      </a:cubicBezTo>
                      <a:cubicBezTo>
                        <a:pt x="27820" y="33992"/>
                        <a:pt x="28788" y="34059"/>
                        <a:pt x="29688" y="34059"/>
                      </a:cubicBezTo>
                      <a:cubicBezTo>
                        <a:pt x="30722" y="34059"/>
                        <a:pt x="31690" y="33925"/>
                        <a:pt x="32557" y="33692"/>
                      </a:cubicBezTo>
                      <a:cubicBezTo>
                        <a:pt x="33057" y="33558"/>
                        <a:pt x="33524" y="33391"/>
                        <a:pt x="33991" y="33191"/>
                      </a:cubicBezTo>
                      <a:cubicBezTo>
                        <a:pt x="34392" y="33025"/>
                        <a:pt x="34825" y="32758"/>
                        <a:pt x="35326" y="32424"/>
                      </a:cubicBezTo>
                      <a:cubicBezTo>
                        <a:pt x="36060" y="31924"/>
                        <a:pt x="36793" y="31323"/>
                        <a:pt x="37461" y="30523"/>
                      </a:cubicBezTo>
                      <a:cubicBezTo>
                        <a:pt x="37994" y="29889"/>
                        <a:pt x="38461" y="29088"/>
                        <a:pt x="38862" y="28254"/>
                      </a:cubicBezTo>
                      <a:cubicBezTo>
                        <a:pt x="39195" y="27521"/>
                        <a:pt x="39495" y="26687"/>
                        <a:pt x="39662" y="25719"/>
                      </a:cubicBezTo>
                      <a:cubicBezTo>
                        <a:pt x="39829" y="24885"/>
                        <a:pt x="39896" y="24051"/>
                        <a:pt x="39896" y="23151"/>
                      </a:cubicBezTo>
                      <a:cubicBezTo>
                        <a:pt x="39896" y="21716"/>
                        <a:pt x="39695" y="20249"/>
                        <a:pt x="39295" y="18848"/>
                      </a:cubicBezTo>
                      <a:cubicBezTo>
                        <a:pt x="40162" y="18414"/>
                        <a:pt x="41030" y="17814"/>
                        <a:pt x="41864" y="16913"/>
                      </a:cubicBezTo>
                      <a:cubicBezTo>
                        <a:pt x="42698" y="16046"/>
                        <a:pt x="43365" y="14978"/>
                        <a:pt x="43965" y="13711"/>
                      </a:cubicBezTo>
                      <a:cubicBezTo>
                        <a:pt x="44499" y="12510"/>
                        <a:pt x="44866" y="11209"/>
                        <a:pt x="45033" y="9875"/>
                      </a:cubicBezTo>
                      <a:cubicBezTo>
                        <a:pt x="45400" y="7039"/>
                        <a:pt x="44799" y="4371"/>
                        <a:pt x="43298" y="2636"/>
                      </a:cubicBezTo>
                      <a:cubicBezTo>
                        <a:pt x="42464" y="1635"/>
                        <a:pt x="41297" y="835"/>
                        <a:pt x="39996" y="401"/>
                      </a:cubicBezTo>
                      <a:cubicBezTo>
                        <a:pt x="39562" y="301"/>
                        <a:pt x="39162" y="168"/>
                        <a:pt x="38695" y="68"/>
                      </a:cubicBezTo>
                      <a:cubicBezTo>
                        <a:pt x="38395" y="1"/>
                        <a:pt x="37961" y="1"/>
                        <a:pt x="37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9" name="Google Shape;5069;p31"/>
                <p:cNvSpPr/>
                <p:nvPr/>
              </p:nvSpPr>
              <p:spPr>
                <a:xfrm>
                  <a:off x="2660225" y="4549525"/>
                  <a:ext cx="29225" cy="29225"/>
                </a:xfrm>
                <a:custGeom>
                  <a:avLst/>
                  <a:gdLst/>
                  <a:ahLst/>
                  <a:cxnLst/>
                  <a:rect l="l" t="t" r="r" b="b"/>
                  <a:pathLst>
                    <a:path w="1169" h="1169" extrusionOk="0">
                      <a:moveTo>
                        <a:pt x="568" y="1"/>
                      </a:moveTo>
                      <a:cubicBezTo>
                        <a:pt x="234" y="34"/>
                        <a:pt x="1" y="268"/>
                        <a:pt x="1" y="568"/>
                      </a:cubicBezTo>
                      <a:cubicBezTo>
                        <a:pt x="1" y="868"/>
                        <a:pt x="234" y="1168"/>
                        <a:pt x="568" y="1168"/>
                      </a:cubicBezTo>
                      <a:cubicBezTo>
                        <a:pt x="868" y="1168"/>
                        <a:pt x="1168" y="901"/>
                        <a:pt x="1168" y="568"/>
                      </a:cubicBezTo>
                      <a:cubicBezTo>
                        <a:pt x="1168" y="268"/>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0" name="Google Shape;5070;p31"/>
                <p:cNvSpPr/>
                <p:nvPr/>
              </p:nvSpPr>
              <p:spPr>
                <a:xfrm>
                  <a:off x="2736950" y="4517850"/>
                  <a:ext cx="20875" cy="20875"/>
                </a:xfrm>
                <a:custGeom>
                  <a:avLst/>
                  <a:gdLst/>
                  <a:ahLst/>
                  <a:cxnLst/>
                  <a:rect l="l" t="t" r="r" b="b"/>
                  <a:pathLst>
                    <a:path w="835" h="835" extrusionOk="0">
                      <a:moveTo>
                        <a:pt x="434" y="0"/>
                      </a:moveTo>
                      <a:cubicBezTo>
                        <a:pt x="201" y="0"/>
                        <a:pt x="1" y="167"/>
                        <a:pt x="1" y="434"/>
                      </a:cubicBezTo>
                      <a:cubicBezTo>
                        <a:pt x="1" y="634"/>
                        <a:pt x="201" y="834"/>
                        <a:pt x="434" y="834"/>
                      </a:cubicBezTo>
                      <a:cubicBezTo>
                        <a:pt x="634" y="834"/>
                        <a:pt x="835" y="634"/>
                        <a:pt x="835" y="434"/>
                      </a:cubicBezTo>
                      <a:cubicBezTo>
                        <a:pt x="835" y="200"/>
                        <a:pt x="634" y="0"/>
                        <a:pt x="434"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1" name="Google Shape;5071;p31"/>
                <p:cNvSpPr/>
                <p:nvPr/>
              </p:nvSpPr>
              <p:spPr>
                <a:xfrm>
                  <a:off x="2873725" y="4400250"/>
                  <a:ext cx="29200" cy="29225"/>
                </a:xfrm>
                <a:custGeom>
                  <a:avLst/>
                  <a:gdLst/>
                  <a:ahLst/>
                  <a:cxnLst/>
                  <a:rect l="l" t="t" r="r" b="b"/>
                  <a:pathLst>
                    <a:path w="1168" h="1169" extrusionOk="0">
                      <a:moveTo>
                        <a:pt x="567" y="1"/>
                      </a:moveTo>
                      <a:cubicBezTo>
                        <a:pt x="234" y="1"/>
                        <a:pt x="0" y="234"/>
                        <a:pt x="0" y="568"/>
                      </a:cubicBezTo>
                      <a:cubicBezTo>
                        <a:pt x="0" y="868"/>
                        <a:pt x="234" y="1168"/>
                        <a:pt x="567" y="1168"/>
                      </a:cubicBezTo>
                      <a:cubicBezTo>
                        <a:pt x="868" y="1168"/>
                        <a:pt x="1168" y="901"/>
                        <a:pt x="1168" y="568"/>
                      </a:cubicBezTo>
                      <a:cubicBezTo>
                        <a:pt x="1168" y="301"/>
                        <a:pt x="901" y="1"/>
                        <a:pt x="5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2" name="Google Shape;5072;p31"/>
                <p:cNvSpPr/>
                <p:nvPr/>
              </p:nvSpPr>
              <p:spPr>
                <a:xfrm>
                  <a:off x="2815350" y="4470300"/>
                  <a:ext cx="14200" cy="14200"/>
                </a:xfrm>
                <a:custGeom>
                  <a:avLst/>
                  <a:gdLst/>
                  <a:ahLst/>
                  <a:cxnLst/>
                  <a:rect l="l" t="t" r="r" b="b"/>
                  <a:pathLst>
                    <a:path w="568" h="568" extrusionOk="0">
                      <a:moveTo>
                        <a:pt x="267" y="1"/>
                      </a:moveTo>
                      <a:cubicBezTo>
                        <a:pt x="134" y="1"/>
                        <a:pt x="0" y="101"/>
                        <a:pt x="0" y="268"/>
                      </a:cubicBezTo>
                      <a:cubicBezTo>
                        <a:pt x="0" y="434"/>
                        <a:pt x="134" y="568"/>
                        <a:pt x="267" y="568"/>
                      </a:cubicBezTo>
                      <a:cubicBezTo>
                        <a:pt x="467" y="568"/>
                        <a:pt x="567" y="434"/>
                        <a:pt x="567" y="268"/>
                      </a:cubicBezTo>
                      <a:cubicBezTo>
                        <a:pt x="567" y="101"/>
                        <a:pt x="4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3" name="Google Shape;5073;p31"/>
                <p:cNvSpPr/>
                <p:nvPr/>
              </p:nvSpPr>
              <p:spPr>
                <a:xfrm>
                  <a:off x="2840350" y="4518675"/>
                  <a:ext cx="14225" cy="15025"/>
                </a:xfrm>
                <a:custGeom>
                  <a:avLst/>
                  <a:gdLst/>
                  <a:ahLst/>
                  <a:cxnLst/>
                  <a:rect l="l" t="t" r="r" b="b"/>
                  <a:pathLst>
                    <a:path w="569" h="601" extrusionOk="0">
                      <a:moveTo>
                        <a:pt x="301" y="1"/>
                      </a:moveTo>
                      <a:cubicBezTo>
                        <a:pt x="168" y="1"/>
                        <a:pt x="1" y="134"/>
                        <a:pt x="1" y="301"/>
                      </a:cubicBezTo>
                      <a:cubicBezTo>
                        <a:pt x="1" y="468"/>
                        <a:pt x="134" y="601"/>
                        <a:pt x="301" y="601"/>
                      </a:cubicBezTo>
                      <a:cubicBezTo>
                        <a:pt x="468" y="601"/>
                        <a:pt x="568" y="468"/>
                        <a:pt x="568" y="301"/>
                      </a:cubicBezTo>
                      <a:cubicBezTo>
                        <a:pt x="568" y="134"/>
                        <a:pt x="435" y="1"/>
                        <a:pt x="3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4" name="Google Shape;5074;p31"/>
                <p:cNvSpPr/>
                <p:nvPr/>
              </p:nvSpPr>
              <p:spPr>
                <a:xfrm>
                  <a:off x="2782825" y="4562875"/>
                  <a:ext cx="29200" cy="29200"/>
                </a:xfrm>
                <a:custGeom>
                  <a:avLst/>
                  <a:gdLst/>
                  <a:ahLst/>
                  <a:cxnLst/>
                  <a:rect l="l" t="t" r="r" b="b"/>
                  <a:pathLst>
                    <a:path w="1168" h="1168" extrusionOk="0">
                      <a:moveTo>
                        <a:pt x="601" y="1"/>
                      </a:moveTo>
                      <a:cubicBezTo>
                        <a:pt x="301" y="1"/>
                        <a:pt x="0" y="301"/>
                        <a:pt x="0" y="568"/>
                      </a:cubicBezTo>
                      <a:cubicBezTo>
                        <a:pt x="0" y="868"/>
                        <a:pt x="267" y="1168"/>
                        <a:pt x="601" y="1168"/>
                      </a:cubicBezTo>
                      <a:cubicBezTo>
                        <a:pt x="868" y="1168"/>
                        <a:pt x="1168" y="901"/>
                        <a:pt x="1168" y="568"/>
                      </a:cubicBezTo>
                      <a:cubicBezTo>
                        <a:pt x="1168" y="301"/>
                        <a:pt x="934" y="1"/>
                        <a:pt x="6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5" name="Google Shape;5075;p31"/>
                <p:cNvSpPr/>
                <p:nvPr/>
              </p:nvSpPr>
              <p:spPr>
                <a:xfrm>
                  <a:off x="2718600" y="4606250"/>
                  <a:ext cx="25050" cy="25025"/>
                </a:xfrm>
                <a:custGeom>
                  <a:avLst/>
                  <a:gdLst/>
                  <a:ahLst/>
                  <a:cxnLst/>
                  <a:rect l="l" t="t" r="r" b="b"/>
                  <a:pathLst>
                    <a:path w="1002" h="1001" extrusionOk="0">
                      <a:moveTo>
                        <a:pt x="501" y="0"/>
                      </a:moveTo>
                      <a:cubicBezTo>
                        <a:pt x="234" y="0"/>
                        <a:pt x="1" y="234"/>
                        <a:pt x="1" y="500"/>
                      </a:cubicBezTo>
                      <a:cubicBezTo>
                        <a:pt x="1" y="801"/>
                        <a:pt x="234" y="1001"/>
                        <a:pt x="501" y="1001"/>
                      </a:cubicBezTo>
                      <a:cubicBezTo>
                        <a:pt x="768" y="1001"/>
                        <a:pt x="1002" y="767"/>
                        <a:pt x="1002" y="500"/>
                      </a:cubicBezTo>
                      <a:cubicBezTo>
                        <a:pt x="1002" y="234"/>
                        <a:pt x="735" y="0"/>
                        <a:pt x="5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6" name="Google Shape;5076;p31"/>
                <p:cNvSpPr/>
                <p:nvPr/>
              </p:nvSpPr>
              <p:spPr>
                <a:xfrm>
                  <a:off x="2791150" y="4505325"/>
                  <a:ext cx="16725" cy="16700"/>
                </a:xfrm>
                <a:custGeom>
                  <a:avLst/>
                  <a:gdLst/>
                  <a:ahLst/>
                  <a:cxnLst/>
                  <a:rect l="l" t="t" r="r" b="b"/>
                  <a:pathLst>
                    <a:path w="669" h="668" extrusionOk="0">
                      <a:moveTo>
                        <a:pt x="334" y="1"/>
                      </a:moveTo>
                      <a:cubicBezTo>
                        <a:pt x="168" y="1"/>
                        <a:pt x="1" y="134"/>
                        <a:pt x="1" y="334"/>
                      </a:cubicBezTo>
                      <a:cubicBezTo>
                        <a:pt x="1" y="501"/>
                        <a:pt x="168" y="668"/>
                        <a:pt x="334" y="668"/>
                      </a:cubicBezTo>
                      <a:cubicBezTo>
                        <a:pt x="501" y="668"/>
                        <a:pt x="668" y="501"/>
                        <a:pt x="668" y="334"/>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7" name="Google Shape;5077;p31"/>
                <p:cNvSpPr/>
                <p:nvPr/>
              </p:nvSpPr>
              <p:spPr>
                <a:xfrm>
                  <a:off x="2740300" y="4470300"/>
                  <a:ext cx="5850" cy="5875"/>
                </a:xfrm>
                <a:custGeom>
                  <a:avLst/>
                  <a:gdLst/>
                  <a:ahLst/>
                  <a:cxnLst/>
                  <a:rect l="l" t="t" r="r" b="b"/>
                  <a:pathLst>
                    <a:path w="234" h="235" extrusionOk="0">
                      <a:moveTo>
                        <a:pt x="134" y="1"/>
                      </a:moveTo>
                      <a:cubicBezTo>
                        <a:pt x="33" y="1"/>
                        <a:pt x="0" y="34"/>
                        <a:pt x="0" y="101"/>
                      </a:cubicBezTo>
                      <a:cubicBezTo>
                        <a:pt x="0" y="201"/>
                        <a:pt x="33" y="234"/>
                        <a:pt x="134" y="234"/>
                      </a:cubicBezTo>
                      <a:cubicBezTo>
                        <a:pt x="200" y="234"/>
                        <a:pt x="234" y="201"/>
                        <a:pt x="234" y="101"/>
                      </a:cubicBezTo>
                      <a:cubicBezTo>
                        <a:pt x="234" y="34"/>
                        <a:pt x="200" y="1"/>
                        <a:pt x="1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8" name="Google Shape;5078;p31"/>
                <p:cNvSpPr/>
                <p:nvPr/>
              </p:nvSpPr>
              <p:spPr>
                <a:xfrm>
                  <a:off x="2781150" y="4383575"/>
                  <a:ext cx="29225" cy="29225"/>
                </a:xfrm>
                <a:custGeom>
                  <a:avLst/>
                  <a:gdLst/>
                  <a:ahLst/>
                  <a:cxnLst/>
                  <a:rect l="l" t="t" r="r" b="b"/>
                  <a:pathLst>
                    <a:path w="1169" h="1169" extrusionOk="0">
                      <a:moveTo>
                        <a:pt x="568" y="1"/>
                      </a:moveTo>
                      <a:cubicBezTo>
                        <a:pt x="234" y="1"/>
                        <a:pt x="1" y="301"/>
                        <a:pt x="1" y="568"/>
                      </a:cubicBezTo>
                      <a:cubicBezTo>
                        <a:pt x="1" y="868"/>
                        <a:pt x="234" y="1168"/>
                        <a:pt x="568" y="1168"/>
                      </a:cubicBezTo>
                      <a:cubicBezTo>
                        <a:pt x="868" y="1168"/>
                        <a:pt x="1168" y="901"/>
                        <a:pt x="1168" y="568"/>
                      </a:cubicBezTo>
                      <a:cubicBezTo>
                        <a:pt x="1168" y="301"/>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9" name="Google Shape;5079;p31"/>
                <p:cNvSpPr/>
                <p:nvPr/>
              </p:nvSpPr>
              <p:spPr>
                <a:xfrm>
                  <a:off x="2899575" y="4446125"/>
                  <a:ext cx="29200" cy="29200"/>
                </a:xfrm>
                <a:custGeom>
                  <a:avLst/>
                  <a:gdLst/>
                  <a:ahLst/>
                  <a:cxnLst/>
                  <a:rect l="l" t="t" r="r" b="b"/>
                  <a:pathLst>
                    <a:path w="1168" h="1168" extrusionOk="0">
                      <a:moveTo>
                        <a:pt x="601" y="0"/>
                      </a:moveTo>
                      <a:cubicBezTo>
                        <a:pt x="267" y="0"/>
                        <a:pt x="0" y="234"/>
                        <a:pt x="0" y="568"/>
                      </a:cubicBezTo>
                      <a:cubicBezTo>
                        <a:pt x="0" y="868"/>
                        <a:pt x="267" y="1168"/>
                        <a:pt x="601" y="1168"/>
                      </a:cubicBezTo>
                      <a:cubicBezTo>
                        <a:pt x="868" y="1168"/>
                        <a:pt x="1168" y="901"/>
                        <a:pt x="1168" y="568"/>
                      </a:cubicBezTo>
                      <a:cubicBezTo>
                        <a:pt x="1168" y="301"/>
                        <a:pt x="934" y="0"/>
                        <a:pt x="6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0" name="Google Shape;5080;p31"/>
                <p:cNvSpPr/>
                <p:nvPr/>
              </p:nvSpPr>
              <p:spPr>
                <a:xfrm>
                  <a:off x="2875375" y="4508675"/>
                  <a:ext cx="19225" cy="18375"/>
                </a:xfrm>
                <a:custGeom>
                  <a:avLst/>
                  <a:gdLst/>
                  <a:ahLst/>
                  <a:cxnLst/>
                  <a:rect l="l" t="t" r="r" b="b"/>
                  <a:pathLst>
                    <a:path w="769" h="735" extrusionOk="0">
                      <a:moveTo>
                        <a:pt x="401" y="0"/>
                      </a:moveTo>
                      <a:cubicBezTo>
                        <a:pt x="168" y="0"/>
                        <a:pt x="1" y="167"/>
                        <a:pt x="1" y="367"/>
                      </a:cubicBezTo>
                      <a:cubicBezTo>
                        <a:pt x="1" y="567"/>
                        <a:pt x="168" y="734"/>
                        <a:pt x="401" y="734"/>
                      </a:cubicBezTo>
                      <a:cubicBezTo>
                        <a:pt x="601" y="734"/>
                        <a:pt x="768" y="567"/>
                        <a:pt x="768" y="367"/>
                      </a:cubicBezTo>
                      <a:cubicBezTo>
                        <a:pt x="768" y="167"/>
                        <a:pt x="601" y="0"/>
                        <a:pt x="4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1" name="Google Shape;5081;p31"/>
                <p:cNvSpPr/>
                <p:nvPr/>
              </p:nvSpPr>
              <p:spPr>
                <a:xfrm>
                  <a:off x="2833700" y="4422775"/>
                  <a:ext cx="15025" cy="15025"/>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2" name="Google Shape;5082;p31"/>
                <p:cNvSpPr/>
                <p:nvPr/>
              </p:nvSpPr>
              <p:spPr>
                <a:xfrm>
                  <a:off x="2921250" y="4405250"/>
                  <a:ext cx="16700" cy="16725"/>
                </a:xfrm>
                <a:custGeom>
                  <a:avLst/>
                  <a:gdLst/>
                  <a:ahLst/>
                  <a:cxnLst/>
                  <a:rect l="l" t="t" r="r" b="b"/>
                  <a:pathLst>
                    <a:path w="668" h="669" extrusionOk="0">
                      <a:moveTo>
                        <a:pt x="334" y="1"/>
                      </a:moveTo>
                      <a:cubicBezTo>
                        <a:pt x="167" y="1"/>
                        <a:pt x="1" y="168"/>
                        <a:pt x="1" y="335"/>
                      </a:cubicBezTo>
                      <a:cubicBezTo>
                        <a:pt x="1" y="501"/>
                        <a:pt x="167" y="668"/>
                        <a:pt x="334" y="668"/>
                      </a:cubicBezTo>
                      <a:cubicBezTo>
                        <a:pt x="501" y="668"/>
                        <a:pt x="668" y="501"/>
                        <a:pt x="668" y="335"/>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3" name="Google Shape;5083;p31"/>
                <p:cNvSpPr/>
                <p:nvPr/>
              </p:nvSpPr>
              <p:spPr>
                <a:xfrm>
                  <a:off x="2679425" y="4510350"/>
                  <a:ext cx="29200" cy="29200"/>
                </a:xfrm>
                <a:custGeom>
                  <a:avLst/>
                  <a:gdLst/>
                  <a:ahLst/>
                  <a:cxnLst/>
                  <a:rect l="l" t="t" r="r" b="b"/>
                  <a:pathLst>
                    <a:path w="1168" h="1168" extrusionOk="0">
                      <a:moveTo>
                        <a:pt x="600" y="0"/>
                      </a:moveTo>
                      <a:cubicBezTo>
                        <a:pt x="300" y="0"/>
                        <a:pt x="0" y="267"/>
                        <a:pt x="0" y="600"/>
                      </a:cubicBezTo>
                      <a:cubicBezTo>
                        <a:pt x="0" y="901"/>
                        <a:pt x="267" y="1168"/>
                        <a:pt x="600" y="1168"/>
                      </a:cubicBezTo>
                      <a:cubicBezTo>
                        <a:pt x="901" y="1168"/>
                        <a:pt x="1168" y="934"/>
                        <a:pt x="1168" y="600"/>
                      </a:cubicBezTo>
                      <a:cubicBezTo>
                        <a:pt x="1168" y="300"/>
                        <a:pt x="934" y="0"/>
                        <a:pt x="6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4" name="Google Shape;5084;p31"/>
                <p:cNvSpPr/>
                <p:nvPr/>
              </p:nvSpPr>
              <p:spPr>
                <a:xfrm>
                  <a:off x="3025500" y="4308525"/>
                  <a:ext cx="386950" cy="408650"/>
                </a:xfrm>
                <a:custGeom>
                  <a:avLst/>
                  <a:gdLst/>
                  <a:ahLst/>
                  <a:cxnLst/>
                  <a:rect l="l" t="t" r="r" b="b"/>
                  <a:pathLst>
                    <a:path w="15478" h="16346" extrusionOk="0">
                      <a:moveTo>
                        <a:pt x="7305" y="1"/>
                      </a:moveTo>
                      <a:cubicBezTo>
                        <a:pt x="6338" y="1"/>
                        <a:pt x="5337" y="167"/>
                        <a:pt x="4403" y="534"/>
                      </a:cubicBezTo>
                      <a:cubicBezTo>
                        <a:pt x="3970" y="701"/>
                        <a:pt x="3569" y="901"/>
                        <a:pt x="3102" y="1168"/>
                      </a:cubicBezTo>
                      <a:cubicBezTo>
                        <a:pt x="2669" y="1368"/>
                        <a:pt x="2302" y="1668"/>
                        <a:pt x="1968" y="2002"/>
                      </a:cubicBezTo>
                      <a:cubicBezTo>
                        <a:pt x="1234" y="2669"/>
                        <a:pt x="667" y="3503"/>
                        <a:pt x="434" y="4370"/>
                      </a:cubicBezTo>
                      <a:cubicBezTo>
                        <a:pt x="401" y="4504"/>
                        <a:pt x="334" y="4570"/>
                        <a:pt x="334" y="4704"/>
                      </a:cubicBezTo>
                      <a:lnTo>
                        <a:pt x="300" y="4837"/>
                      </a:lnTo>
                      <a:cubicBezTo>
                        <a:pt x="267" y="4971"/>
                        <a:pt x="234" y="5138"/>
                        <a:pt x="167" y="5238"/>
                      </a:cubicBezTo>
                      <a:cubicBezTo>
                        <a:pt x="134" y="5404"/>
                        <a:pt x="100" y="5538"/>
                        <a:pt x="0" y="5705"/>
                      </a:cubicBezTo>
                      <a:cubicBezTo>
                        <a:pt x="100" y="5638"/>
                        <a:pt x="134" y="5538"/>
                        <a:pt x="234" y="5404"/>
                      </a:cubicBezTo>
                      <a:cubicBezTo>
                        <a:pt x="467" y="5071"/>
                        <a:pt x="667" y="4704"/>
                        <a:pt x="934" y="4370"/>
                      </a:cubicBezTo>
                      <a:cubicBezTo>
                        <a:pt x="1068" y="4204"/>
                        <a:pt x="1168" y="4037"/>
                        <a:pt x="1335" y="3870"/>
                      </a:cubicBezTo>
                      <a:lnTo>
                        <a:pt x="1768" y="3470"/>
                      </a:lnTo>
                      <a:cubicBezTo>
                        <a:pt x="2102" y="3169"/>
                        <a:pt x="2469" y="2969"/>
                        <a:pt x="2836" y="2736"/>
                      </a:cubicBezTo>
                      <a:cubicBezTo>
                        <a:pt x="3269" y="2536"/>
                        <a:pt x="3670" y="2369"/>
                        <a:pt x="4103" y="2235"/>
                      </a:cubicBezTo>
                      <a:cubicBezTo>
                        <a:pt x="4503" y="2135"/>
                        <a:pt x="4970" y="2035"/>
                        <a:pt x="5404" y="2002"/>
                      </a:cubicBezTo>
                      <a:cubicBezTo>
                        <a:pt x="5638" y="1969"/>
                        <a:pt x="5838" y="1969"/>
                        <a:pt x="6105" y="1969"/>
                      </a:cubicBezTo>
                      <a:cubicBezTo>
                        <a:pt x="6305" y="1969"/>
                        <a:pt x="6472" y="1969"/>
                        <a:pt x="6672" y="2002"/>
                      </a:cubicBezTo>
                      <a:cubicBezTo>
                        <a:pt x="7072" y="2035"/>
                        <a:pt x="7406" y="2069"/>
                        <a:pt x="7739" y="2169"/>
                      </a:cubicBezTo>
                      <a:cubicBezTo>
                        <a:pt x="8106" y="2235"/>
                        <a:pt x="8473" y="2369"/>
                        <a:pt x="8807" y="2502"/>
                      </a:cubicBezTo>
                      <a:cubicBezTo>
                        <a:pt x="9140" y="2636"/>
                        <a:pt x="9474" y="2803"/>
                        <a:pt x="9807" y="3003"/>
                      </a:cubicBezTo>
                      <a:cubicBezTo>
                        <a:pt x="10441" y="3370"/>
                        <a:pt x="11008" y="3837"/>
                        <a:pt x="11508" y="4370"/>
                      </a:cubicBezTo>
                      <a:cubicBezTo>
                        <a:pt x="12509" y="5471"/>
                        <a:pt x="13243" y="6839"/>
                        <a:pt x="13610" y="8307"/>
                      </a:cubicBezTo>
                      <a:cubicBezTo>
                        <a:pt x="13810" y="9040"/>
                        <a:pt x="13944" y="9808"/>
                        <a:pt x="13977" y="10541"/>
                      </a:cubicBezTo>
                      <a:cubicBezTo>
                        <a:pt x="14010" y="11309"/>
                        <a:pt x="13977" y="12076"/>
                        <a:pt x="13843" y="12843"/>
                      </a:cubicBezTo>
                      <a:cubicBezTo>
                        <a:pt x="13810" y="13210"/>
                        <a:pt x="13743" y="13577"/>
                        <a:pt x="13610" y="13911"/>
                      </a:cubicBezTo>
                      <a:cubicBezTo>
                        <a:pt x="13477" y="14411"/>
                        <a:pt x="13276" y="14878"/>
                        <a:pt x="13076" y="15345"/>
                      </a:cubicBezTo>
                      <a:cubicBezTo>
                        <a:pt x="12909" y="15678"/>
                        <a:pt x="12709" y="16012"/>
                        <a:pt x="12509" y="16346"/>
                      </a:cubicBezTo>
                      <a:cubicBezTo>
                        <a:pt x="13110" y="15578"/>
                        <a:pt x="13610" y="14744"/>
                        <a:pt x="14010" y="13777"/>
                      </a:cubicBezTo>
                      <a:cubicBezTo>
                        <a:pt x="14577" y="12576"/>
                        <a:pt x="14944" y="11275"/>
                        <a:pt x="15111" y="9974"/>
                      </a:cubicBezTo>
                      <a:cubicBezTo>
                        <a:pt x="15478" y="7106"/>
                        <a:pt x="14844" y="4470"/>
                        <a:pt x="13343" y="2702"/>
                      </a:cubicBezTo>
                      <a:cubicBezTo>
                        <a:pt x="12509" y="1702"/>
                        <a:pt x="11342" y="901"/>
                        <a:pt x="10007" y="501"/>
                      </a:cubicBezTo>
                      <a:cubicBezTo>
                        <a:pt x="9607" y="367"/>
                        <a:pt x="9140" y="234"/>
                        <a:pt x="8740" y="167"/>
                      </a:cubicBezTo>
                      <a:cubicBezTo>
                        <a:pt x="8306" y="67"/>
                        <a:pt x="7806" y="34"/>
                        <a:pt x="7305" y="34"/>
                      </a:cubicBezTo>
                      <a:lnTo>
                        <a:pt x="7305"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5" name="Google Shape;5085;p31"/>
                <p:cNvSpPr/>
                <p:nvPr/>
              </p:nvSpPr>
              <p:spPr>
                <a:xfrm>
                  <a:off x="2843700" y="4550375"/>
                  <a:ext cx="433675" cy="607950"/>
                </a:xfrm>
                <a:custGeom>
                  <a:avLst/>
                  <a:gdLst/>
                  <a:ahLst/>
                  <a:cxnLst/>
                  <a:rect l="l" t="t" r="r" b="b"/>
                  <a:pathLst>
                    <a:path w="17347" h="24318" extrusionOk="0">
                      <a:moveTo>
                        <a:pt x="5604" y="0"/>
                      </a:moveTo>
                      <a:cubicBezTo>
                        <a:pt x="5504" y="67"/>
                        <a:pt x="5338" y="134"/>
                        <a:pt x="5171" y="167"/>
                      </a:cubicBezTo>
                      <a:cubicBezTo>
                        <a:pt x="4937" y="200"/>
                        <a:pt x="4770" y="300"/>
                        <a:pt x="4604" y="367"/>
                      </a:cubicBezTo>
                      <a:cubicBezTo>
                        <a:pt x="4437" y="467"/>
                        <a:pt x="4270" y="534"/>
                        <a:pt x="4103" y="667"/>
                      </a:cubicBezTo>
                      <a:cubicBezTo>
                        <a:pt x="3603" y="968"/>
                        <a:pt x="3203" y="1401"/>
                        <a:pt x="2869" y="1801"/>
                      </a:cubicBezTo>
                      <a:lnTo>
                        <a:pt x="2836" y="1835"/>
                      </a:lnTo>
                      <a:lnTo>
                        <a:pt x="2202" y="2469"/>
                      </a:lnTo>
                      <a:cubicBezTo>
                        <a:pt x="2002" y="2669"/>
                        <a:pt x="1735" y="2836"/>
                        <a:pt x="1435" y="3036"/>
                      </a:cubicBezTo>
                      <a:cubicBezTo>
                        <a:pt x="1235" y="3169"/>
                        <a:pt x="1001" y="3303"/>
                        <a:pt x="734" y="3369"/>
                      </a:cubicBezTo>
                      <a:cubicBezTo>
                        <a:pt x="567" y="3403"/>
                        <a:pt x="434" y="3469"/>
                        <a:pt x="334" y="3469"/>
                      </a:cubicBezTo>
                      <a:lnTo>
                        <a:pt x="0" y="3469"/>
                      </a:lnTo>
                      <a:cubicBezTo>
                        <a:pt x="67" y="3503"/>
                        <a:pt x="100" y="3536"/>
                        <a:pt x="201" y="3569"/>
                      </a:cubicBezTo>
                      <a:cubicBezTo>
                        <a:pt x="334" y="3636"/>
                        <a:pt x="401" y="3669"/>
                        <a:pt x="534" y="3669"/>
                      </a:cubicBezTo>
                      <a:lnTo>
                        <a:pt x="934" y="3669"/>
                      </a:lnTo>
                      <a:cubicBezTo>
                        <a:pt x="1268" y="3636"/>
                        <a:pt x="1602" y="3503"/>
                        <a:pt x="1902" y="3369"/>
                      </a:cubicBezTo>
                      <a:cubicBezTo>
                        <a:pt x="2536" y="3069"/>
                        <a:pt x="3103" y="2735"/>
                        <a:pt x="3736" y="2469"/>
                      </a:cubicBezTo>
                      <a:cubicBezTo>
                        <a:pt x="4037" y="2335"/>
                        <a:pt x="4370" y="2168"/>
                        <a:pt x="4670" y="2068"/>
                      </a:cubicBezTo>
                      <a:cubicBezTo>
                        <a:pt x="4837" y="2035"/>
                        <a:pt x="4937" y="2002"/>
                        <a:pt x="5104" y="1968"/>
                      </a:cubicBezTo>
                      <a:cubicBezTo>
                        <a:pt x="5237" y="1968"/>
                        <a:pt x="5371" y="1902"/>
                        <a:pt x="5504" y="1902"/>
                      </a:cubicBezTo>
                      <a:lnTo>
                        <a:pt x="5538" y="1902"/>
                      </a:lnTo>
                      <a:cubicBezTo>
                        <a:pt x="5671" y="1902"/>
                        <a:pt x="5838" y="1902"/>
                        <a:pt x="5938" y="1968"/>
                      </a:cubicBezTo>
                      <a:cubicBezTo>
                        <a:pt x="6171" y="2002"/>
                        <a:pt x="6338" y="2068"/>
                        <a:pt x="6538" y="2135"/>
                      </a:cubicBezTo>
                      <a:cubicBezTo>
                        <a:pt x="6872" y="2235"/>
                        <a:pt x="7239" y="2402"/>
                        <a:pt x="7572" y="2569"/>
                      </a:cubicBezTo>
                      <a:cubicBezTo>
                        <a:pt x="8240" y="2969"/>
                        <a:pt x="8873" y="3469"/>
                        <a:pt x="9407" y="4003"/>
                      </a:cubicBezTo>
                      <a:cubicBezTo>
                        <a:pt x="10041" y="4637"/>
                        <a:pt x="10575" y="5337"/>
                        <a:pt x="11042" y="6071"/>
                      </a:cubicBezTo>
                      <a:cubicBezTo>
                        <a:pt x="11542" y="6838"/>
                        <a:pt x="11942" y="7639"/>
                        <a:pt x="12343" y="8406"/>
                      </a:cubicBezTo>
                      <a:cubicBezTo>
                        <a:pt x="12509" y="8806"/>
                        <a:pt x="12676" y="9173"/>
                        <a:pt x="12843" y="9574"/>
                      </a:cubicBezTo>
                      <a:cubicBezTo>
                        <a:pt x="12910" y="9807"/>
                        <a:pt x="13010" y="9974"/>
                        <a:pt x="13043" y="10174"/>
                      </a:cubicBezTo>
                      <a:cubicBezTo>
                        <a:pt x="13076" y="10241"/>
                        <a:pt x="13110" y="10341"/>
                        <a:pt x="13110" y="10408"/>
                      </a:cubicBezTo>
                      <a:cubicBezTo>
                        <a:pt x="13110" y="10474"/>
                        <a:pt x="13176" y="10508"/>
                        <a:pt x="13176" y="10541"/>
                      </a:cubicBezTo>
                      <a:cubicBezTo>
                        <a:pt x="13210" y="10708"/>
                        <a:pt x="13243" y="10908"/>
                        <a:pt x="13277" y="11075"/>
                      </a:cubicBezTo>
                      <a:cubicBezTo>
                        <a:pt x="13343" y="11342"/>
                        <a:pt x="13377" y="11575"/>
                        <a:pt x="13377" y="11842"/>
                      </a:cubicBezTo>
                      <a:cubicBezTo>
                        <a:pt x="13410" y="12142"/>
                        <a:pt x="13410" y="12409"/>
                        <a:pt x="13443" y="12676"/>
                      </a:cubicBezTo>
                      <a:cubicBezTo>
                        <a:pt x="13443" y="12909"/>
                        <a:pt x="13510" y="13210"/>
                        <a:pt x="13510" y="13476"/>
                      </a:cubicBezTo>
                      <a:lnTo>
                        <a:pt x="13510" y="13810"/>
                      </a:lnTo>
                      <a:cubicBezTo>
                        <a:pt x="13510" y="13877"/>
                        <a:pt x="13510" y="13977"/>
                        <a:pt x="13443" y="14044"/>
                      </a:cubicBezTo>
                      <a:cubicBezTo>
                        <a:pt x="13443" y="14144"/>
                        <a:pt x="13410" y="14210"/>
                        <a:pt x="13377" y="14244"/>
                      </a:cubicBezTo>
                      <a:cubicBezTo>
                        <a:pt x="13343" y="14310"/>
                        <a:pt x="13343" y="14344"/>
                        <a:pt x="13277" y="14377"/>
                      </a:cubicBezTo>
                      <a:cubicBezTo>
                        <a:pt x="13243" y="14410"/>
                        <a:pt x="13210" y="14410"/>
                        <a:pt x="13110" y="14410"/>
                      </a:cubicBezTo>
                      <a:cubicBezTo>
                        <a:pt x="13076" y="14410"/>
                        <a:pt x="13043" y="14377"/>
                        <a:pt x="13010" y="14344"/>
                      </a:cubicBezTo>
                      <a:cubicBezTo>
                        <a:pt x="12910" y="14310"/>
                        <a:pt x="12876" y="14210"/>
                        <a:pt x="12843" y="14144"/>
                      </a:cubicBezTo>
                      <a:cubicBezTo>
                        <a:pt x="12743" y="14044"/>
                        <a:pt x="12709" y="13910"/>
                        <a:pt x="12676" y="13810"/>
                      </a:cubicBezTo>
                      <a:cubicBezTo>
                        <a:pt x="12609" y="13710"/>
                        <a:pt x="12576" y="13677"/>
                        <a:pt x="12576" y="13577"/>
                      </a:cubicBezTo>
                      <a:cubicBezTo>
                        <a:pt x="12543" y="13543"/>
                        <a:pt x="12543" y="13476"/>
                        <a:pt x="12509" y="13410"/>
                      </a:cubicBezTo>
                      <a:cubicBezTo>
                        <a:pt x="12443" y="13310"/>
                        <a:pt x="12409" y="13143"/>
                        <a:pt x="12376" y="13009"/>
                      </a:cubicBezTo>
                      <a:cubicBezTo>
                        <a:pt x="12276" y="12676"/>
                        <a:pt x="12209" y="12376"/>
                        <a:pt x="12076" y="12075"/>
                      </a:cubicBezTo>
                      <a:lnTo>
                        <a:pt x="12076" y="12042"/>
                      </a:lnTo>
                      <a:cubicBezTo>
                        <a:pt x="12042" y="11909"/>
                        <a:pt x="11942" y="11842"/>
                        <a:pt x="11909" y="11742"/>
                      </a:cubicBezTo>
                      <a:cubicBezTo>
                        <a:pt x="11876" y="11675"/>
                        <a:pt x="11775" y="11642"/>
                        <a:pt x="11742" y="11575"/>
                      </a:cubicBezTo>
                      <a:cubicBezTo>
                        <a:pt x="11709" y="11542"/>
                        <a:pt x="11609" y="11508"/>
                        <a:pt x="11575" y="11508"/>
                      </a:cubicBezTo>
                      <a:cubicBezTo>
                        <a:pt x="11509" y="11475"/>
                        <a:pt x="11442" y="11475"/>
                        <a:pt x="11375" y="11475"/>
                      </a:cubicBezTo>
                      <a:lnTo>
                        <a:pt x="11108" y="11475"/>
                      </a:lnTo>
                      <a:cubicBezTo>
                        <a:pt x="11042" y="11475"/>
                        <a:pt x="11008" y="11508"/>
                        <a:pt x="10908" y="11508"/>
                      </a:cubicBezTo>
                      <a:cubicBezTo>
                        <a:pt x="10841" y="11542"/>
                        <a:pt x="10775" y="11575"/>
                        <a:pt x="10708" y="11642"/>
                      </a:cubicBezTo>
                      <a:cubicBezTo>
                        <a:pt x="10575" y="11709"/>
                        <a:pt x="10508" y="11842"/>
                        <a:pt x="10408" y="11909"/>
                      </a:cubicBezTo>
                      <a:cubicBezTo>
                        <a:pt x="10241" y="12176"/>
                        <a:pt x="10108" y="12409"/>
                        <a:pt x="10041" y="12676"/>
                      </a:cubicBezTo>
                      <a:lnTo>
                        <a:pt x="10041" y="12643"/>
                      </a:lnTo>
                      <a:lnTo>
                        <a:pt x="9907" y="13009"/>
                      </a:lnTo>
                      <a:cubicBezTo>
                        <a:pt x="9707" y="13677"/>
                        <a:pt x="9574" y="14344"/>
                        <a:pt x="9440" y="15011"/>
                      </a:cubicBezTo>
                      <a:cubicBezTo>
                        <a:pt x="9340" y="15645"/>
                        <a:pt x="9240" y="16245"/>
                        <a:pt x="9174" y="16879"/>
                      </a:cubicBezTo>
                      <a:cubicBezTo>
                        <a:pt x="9107" y="17146"/>
                        <a:pt x="9074" y="17346"/>
                        <a:pt x="9040" y="17579"/>
                      </a:cubicBezTo>
                      <a:cubicBezTo>
                        <a:pt x="9007" y="17713"/>
                        <a:pt x="9007" y="17813"/>
                        <a:pt x="8940" y="17913"/>
                      </a:cubicBezTo>
                      <a:cubicBezTo>
                        <a:pt x="8873" y="18146"/>
                        <a:pt x="8773" y="18347"/>
                        <a:pt x="8707" y="18513"/>
                      </a:cubicBezTo>
                      <a:cubicBezTo>
                        <a:pt x="8373" y="19314"/>
                        <a:pt x="7906" y="20048"/>
                        <a:pt x="7339" y="20682"/>
                      </a:cubicBezTo>
                      <a:cubicBezTo>
                        <a:pt x="6739" y="21315"/>
                        <a:pt x="6071" y="21816"/>
                        <a:pt x="5338" y="22216"/>
                      </a:cubicBezTo>
                      <a:cubicBezTo>
                        <a:pt x="4937" y="22416"/>
                        <a:pt x="4537" y="22583"/>
                        <a:pt x="4103" y="22750"/>
                      </a:cubicBezTo>
                      <a:cubicBezTo>
                        <a:pt x="3736" y="22883"/>
                        <a:pt x="3369" y="23017"/>
                        <a:pt x="2936" y="23150"/>
                      </a:cubicBezTo>
                      <a:cubicBezTo>
                        <a:pt x="2669" y="23217"/>
                        <a:pt x="2302" y="23317"/>
                        <a:pt x="2035" y="23384"/>
                      </a:cubicBezTo>
                      <a:cubicBezTo>
                        <a:pt x="2769" y="23650"/>
                        <a:pt x="3536" y="23851"/>
                        <a:pt x="4270" y="24017"/>
                      </a:cubicBezTo>
                      <a:cubicBezTo>
                        <a:pt x="5237" y="24217"/>
                        <a:pt x="6205" y="24318"/>
                        <a:pt x="7105" y="24318"/>
                      </a:cubicBezTo>
                      <a:cubicBezTo>
                        <a:pt x="8173" y="24318"/>
                        <a:pt x="9107" y="24184"/>
                        <a:pt x="10008" y="23917"/>
                      </a:cubicBezTo>
                      <a:cubicBezTo>
                        <a:pt x="10508" y="23817"/>
                        <a:pt x="10942" y="23650"/>
                        <a:pt x="11409" y="23417"/>
                      </a:cubicBezTo>
                      <a:cubicBezTo>
                        <a:pt x="11842" y="23250"/>
                        <a:pt x="12242" y="23017"/>
                        <a:pt x="12743" y="22683"/>
                      </a:cubicBezTo>
                      <a:cubicBezTo>
                        <a:pt x="13510" y="22183"/>
                        <a:pt x="14211" y="21549"/>
                        <a:pt x="14878" y="20748"/>
                      </a:cubicBezTo>
                      <a:cubicBezTo>
                        <a:pt x="15411" y="20148"/>
                        <a:pt x="15878" y="19347"/>
                        <a:pt x="16279" y="18513"/>
                      </a:cubicBezTo>
                      <a:cubicBezTo>
                        <a:pt x="16612" y="17746"/>
                        <a:pt x="16912" y="16912"/>
                        <a:pt x="17079" y="15978"/>
                      </a:cubicBezTo>
                      <a:cubicBezTo>
                        <a:pt x="17246" y="15144"/>
                        <a:pt x="17346" y="14244"/>
                        <a:pt x="17346" y="13376"/>
                      </a:cubicBezTo>
                      <a:cubicBezTo>
                        <a:pt x="17346" y="12075"/>
                        <a:pt x="17179" y="10808"/>
                        <a:pt x="16846" y="9540"/>
                      </a:cubicBezTo>
                      <a:lnTo>
                        <a:pt x="16846" y="9507"/>
                      </a:lnTo>
                      <a:cubicBezTo>
                        <a:pt x="16712" y="9073"/>
                        <a:pt x="16512" y="8640"/>
                        <a:pt x="16279" y="8239"/>
                      </a:cubicBezTo>
                      <a:lnTo>
                        <a:pt x="16279" y="8306"/>
                      </a:lnTo>
                      <a:cubicBezTo>
                        <a:pt x="15945" y="7639"/>
                        <a:pt x="15545" y="7005"/>
                        <a:pt x="15111" y="6371"/>
                      </a:cubicBezTo>
                      <a:cubicBezTo>
                        <a:pt x="14711" y="5804"/>
                        <a:pt x="14244" y="5237"/>
                        <a:pt x="13744" y="4704"/>
                      </a:cubicBezTo>
                      <a:cubicBezTo>
                        <a:pt x="12709" y="3536"/>
                        <a:pt x="11542" y="2402"/>
                        <a:pt x="10241" y="1535"/>
                      </a:cubicBezTo>
                      <a:cubicBezTo>
                        <a:pt x="9874" y="1301"/>
                        <a:pt x="9440" y="1034"/>
                        <a:pt x="9040" y="834"/>
                      </a:cubicBezTo>
                      <a:cubicBezTo>
                        <a:pt x="8607" y="634"/>
                        <a:pt x="8240" y="467"/>
                        <a:pt x="7773" y="300"/>
                      </a:cubicBezTo>
                      <a:lnTo>
                        <a:pt x="7806" y="300"/>
                      </a:lnTo>
                      <a:cubicBezTo>
                        <a:pt x="7739" y="234"/>
                        <a:pt x="7706" y="234"/>
                        <a:pt x="7606" y="200"/>
                      </a:cubicBezTo>
                      <a:cubicBezTo>
                        <a:pt x="7472" y="167"/>
                        <a:pt x="7372" y="134"/>
                        <a:pt x="7206" y="134"/>
                      </a:cubicBezTo>
                      <a:lnTo>
                        <a:pt x="7105" y="134"/>
                      </a:lnTo>
                      <a:cubicBezTo>
                        <a:pt x="6972" y="67"/>
                        <a:pt x="6839" y="67"/>
                        <a:pt x="6705" y="67"/>
                      </a:cubicBezTo>
                      <a:cubicBezTo>
                        <a:pt x="6405" y="34"/>
                        <a:pt x="6105" y="34"/>
                        <a:pt x="5805"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6" name="Google Shape;5086;p31"/>
                <p:cNvSpPr/>
                <p:nvPr/>
              </p:nvSpPr>
              <p:spPr>
                <a:xfrm>
                  <a:off x="2343350" y="4648775"/>
                  <a:ext cx="421975" cy="479525"/>
                </a:xfrm>
                <a:custGeom>
                  <a:avLst/>
                  <a:gdLst/>
                  <a:ahLst/>
                  <a:cxnLst/>
                  <a:rect l="l" t="t" r="r" b="b"/>
                  <a:pathLst>
                    <a:path w="16879" h="19181" extrusionOk="0">
                      <a:moveTo>
                        <a:pt x="0" y="17346"/>
                      </a:moveTo>
                      <a:cubicBezTo>
                        <a:pt x="0" y="17413"/>
                        <a:pt x="33" y="17413"/>
                        <a:pt x="33" y="17413"/>
                      </a:cubicBezTo>
                      <a:cubicBezTo>
                        <a:pt x="63" y="17426"/>
                        <a:pt x="93" y="17439"/>
                        <a:pt x="122" y="17452"/>
                      </a:cubicBezTo>
                      <a:lnTo>
                        <a:pt x="122" y="17452"/>
                      </a:lnTo>
                      <a:cubicBezTo>
                        <a:pt x="81" y="17417"/>
                        <a:pt x="41" y="17382"/>
                        <a:pt x="0" y="17346"/>
                      </a:cubicBezTo>
                      <a:close/>
                      <a:moveTo>
                        <a:pt x="14544" y="0"/>
                      </a:moveTo>
                      <a:cubicBezTo>
                        <a:pt x="14410" y="67"/>
                        <a:pt x="14377" y="100"/>
                        <a:pt x="14277" y="134"/>
                      </a:cubicBezTo>
                      <a:cubicBezTo>
                        <a:pt x="14110" y="301"/>
                        <a:pt x="13943" y="534"/>
                        <a:pt x="13777" y="734"/>
                      </a:cubicBezTo>
                      <a:cubicBezTo>
                        <a:pt x="13610" y="934"/>
                        <a:pt x="13510" y="1134"/>
                        <a:pt x="13376" y="1368"/>
                      </a:cubicBezTo>
                      <a:cubicBezTo>
                        <a:pt x="12943" y="2102"/>
                        <a:pt x="12676" y="2902"/>
                        <a:pt x="12442" y="3736"/>
                      </a:cubicBezTo>
                      <a:lnTo>
                        <a:pt x="12442" y="3670"/>
                      </a:lnTo>
                      <a:cubicBezTo>
                        <a:pt x="12242" y="4437"/>
                        <a:pt x="12109" y="5171"/>
                        <a:pt x="12009" y="5938"/>
                      </a:cubicBezTo>
                      <a:cubicBezTo>
                        <a:pt x="11875" y="6672"/>
                        <a:pt x="11742" y="7472"/>
                        <a:pt x="11608" y="8240"/>
                      </a:cubicBezTo>
                      <a:cubicBezTo>
                        <a:pt x="11442" y="9140"/>
                        <a:pt x="11241" y="10074"/>
                        <a:pt x="10941" y="10941"/>
                      </a:cubicBezTo>
                      <a:cubicBezTo>
                        <a:pt x="10674" y="11842"/>
                        <a:pt x="10341" y="12743"/>
                        <a:pt x="9874" y="13510"/>
                      </a:cubicBezTo>
                      <a:cubicBezTo>
                        <a:pt x="9407" y="14311"/>
                        <a:pt x="8873" y="15111"/>
                        <a:pt x="8239" y="15778"/>
                      </a:cubicBezTo>
                      <a:cubicBezTo>
                        <a:pt x="7906" y="16112"/>
                        <a:pt x="7572" y="16412"/>
                        <a:pt x="7205" y="16679"/>
                      </a:cubicBezTo>
                      <a:cubicBezTo>
                        <a:pt x="7005" y="16812"/>
                        <a:pt x="6838" y="16979"/>
                        <a:pt x="6605" y="17079"/>
                      </a:cubicBezTo>
                      <a:cubicBezTo>
                        <a:pt x="6438" y="17146"/>
                        <a:pt x="6271" y="17279"/>
                        <a:pt x="6104" y="17346"/>
                      </a:cubicBezTo>
                      <a:cubicBezTo>
                        <a:pt x="5371" y="17746"/>
                        <a:pt x="4537" y="17946"/>
                        <a:pt x="3703" y="17980"/>
                      </a:cubicBezTo>
                      <a:cubicBezTo>
                        <a:pt x="3479" y="18007"/>
                        <a:pt x="3256" y="18019"/>
                        <a:pt x="3032" y="18019"/>
                      </a:cubicBezTo>
                      <a:cubicBezTo>
                        <a:pt x="2422" y="18019"/>
                        <a:pt x="1811" y="17926"/>
                        <a:pt x="1201" y="17780"/>
                      </a:cubicBezTo>
                      <a:cubicBezTo>
                        <a:pt x="802" y="17688"/>
                        <a:pt x="460" y="17596"/>
                        <a:pt x="122" y="17452"/>
                      </a:cubicBezTo>
                      <a:lnTo>
                        <a:pt x="122" y="17452"/>
                      </a:lnTo>
                      <a:cubicBezTo>
                        <a:pt x="621" y="17878"/>
                        <a:pt x="1152" y="18267"/>
                        <a:pt x="1768" y="18514"/>
                      </a:cubicBezTo>
                      <a:cubicBezTo>
                        <a:pt x="2702" y="18947"/>
                        <a:pt x="3736" y="19181"/>
                        <a:pt x="4870" y="19181"/>
                      </a:cubicBezTo>
                      <a:lnTo>
                        <a:pt x="4937" y="19181"/>
                      </a:lnTo>
                      <a:cubicBezTo>
                        <a:pt x="5904" y="19181"/>
                        <a:pt x="6872" y="19014"/>
                        <a:pt x="7772" y="18680"/>
                      </a:cubicBezTo>
                      <a:cubicBezTo>
                        <a:pt x="8506" y="18447"/>
                        <a:pt x="9240" y="18080"/>
                        <a:pt x="10074" y="17513"/>
                      </a:cubicBezTo>
                      <a:cubicBezTo>
                        <a:pt x="10841" y="17079"/>
                        <a:pt x="11575" y="16479"/>
                        <a:pt x="12342" y="15812"/>
                      </a:cubicBezTo>
                      <a:cubicBezTo>
                        <a:pt x="13076" y="15144"/>
                        <a:pt x="13843" y="14411"/>
                        <a:pt x="14510" y="13610"/>
                      </a:cubicBezTo>
                      <a:cubicBezTo>
                        <a:pt x="14544" y="13643"/>
                        <a:pt x="14544" y="13743"/>
                        <a:pt x="14577" y="13777"/>
                      </a:cubicBezTo>
                      <a:cubicBezTo>
                        <a:pt x="14544" y="13610"/>
                        <a:pt x="14444" y="13443"/>
                        <a:pt x="14410" y="13276"/>
                      </a:cubicBezTo>
                      <a:cubicBezTo>
                        <a:pt x="14244" y="12643"/>
                        <a:pt x="14110" y="12009"/>
                        <a:pt x="14077" y="11408"/>
                      </a:cubicBezTo>
                      <a:cubicBezTo>
                        <a:pt x="14043" y="10741"/>
                        <a:pt x="14043" y="10074"/>
                        <a:pt x="14077" y="9407"/>
                      </a:cubicBezTo>
                      <a:cubicBezTo>
                        <a:pt x="14110" y="8740"/>
                        <a:pt x="14210" y="8106"/>
                        <a:pt x="14344" y="7439"/>
                      </a:cubicBezTo>
                      <a:cubicBezTo>
                        <a:pt x="14510" y="6572"/>
                        <a:pt x="14711" y="5671"/>
                        <a:pt x="14911" y="4804"/>
                      </a:cubicBezTo>
                      <a:cubicBezTo>
                        <a:pt x="15078" y="4103"/>
                        <a:pt x="15278" y="3436"/>
                        <a:pt x="15545" y="2769"/>
                      </a:cubicBezTo>
                      <a:cubicBezTo>
                        <a:pt x="15678" y="2435"/>
                        <a:pt x="15811" y="2068"/>
                        <a:pt x="16012" y="1735"/>
                      </a:cubicBezTo>
                      <a:cubicBezTo>
                        <a:pt x="16178" y="1401"/>
                        <a:pt x="16378" y="1101"/>
                        <a:pt x="16579" y="801"/>
                      </a:cubicBezTo>
                      <a:cubicBezTo>
                        <a:pt x="16645" y="667"/>
                        <a:pt x="16779" y="567"/>
                        <a:pt x="16879" y="467"/>
                      </a:cubicBezTo>
                      <a:cubicBezTo>
                        <a:pt x="16779" y="434"/>
                        <a:pt x="16712" y="401"/>
                        <a:pt x="16579" y="401"/>
                      </a:cubicBezTo>
                      <a:cubicBezTo>
                        <a:pt x="16412" y="334"/>
                        <a:pt x="16245" y="334"/>
                        <a:pt x="16078" y="334"/>
                      </a:cubicBezTo>
                      <a:lnTo>
                        <a:pt x="15945" y="334"/>
                      </a:lnTo>
                      <a:cubicBezTo>
                        <a:pt x="15678" y="334"/>
                        <a:pt x="15444" y="301"/>
                        <a:pt x="15244" y="267"/>
                      </a:cubicBezTo>
                      <a:cubicBezTo>
                        <a:pt x="15044" y="234"/>
                        <a:pt x="14844" y="134"/>
                        <a:pt x="14677" y="67"/>
                      </a:cubicBezTo>
                      <a:cubicBezTo>
                        <a:pt x="14611" y="67"/>
                        <a:pt x="14577" y="0"/>
                        <a:pt x="14544"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7" name="Google Shape;5087;p31"/>
                <p:cNvSpPr/>
                <p:nvPr/>
              </p:nvSpPr>
              <p:spPr>
                <a:xfrm>
                  <a:off x="2416725" y="4616250"/>
                  <a:ext cx="219350" cy="187250"/>
                </a:xfrm>
                <a:custGeom>
                  <a:avLst/>
                  <a:gdLst/>
                  <a:ahLst/>
                  <a:cxnLst/>
                  <a:rect l="l" t="t" r="r" b="b"/>
                  <a:pathLst>
                    <a:path w="8774" h="7490" extrusionOk="0">
                      <a:moveTo>
                        <a:pt x="8640" y="0"/>
                      </a:moveTo>
                      <a:cubicBezTo>
                        <a:pt x="8173" y="67"/>
                        <a:pt x="7773" y="167"/>
                        <a:pt x="7306" y="234"/>
                      </a:cubicBezTo>
                      <a:cubicBezTo>
                        <a:pt x="6839" y="367"/>
                        <a:pt x="6405" y="534"/>
                        <a:pt x="5971" y="701"/>
                      </a:cubicBezTo>
                      <a:cubicBezTo>
                        <a:pt x="5504" y="901"/>
                        <a:pt x="5104" y="1101"/>
                        <a:pt x="4671" y="1335"/>
                      </a:cubicBezTo>
                      <a:cubicBezTo>
                        <a:pt x="4470" y="1435"/>
                        <a:pt x="4270" y="1568"/>
                        <a:pt x="4103" y="1702"/>
                      </a:cubicBezTo>
                      <a:cubicBezTo>
                        <a:pt x="3903" y="1835"/>
                        <a:pt x="3670" y="2002"/>
                        <a:pt x="3470" y="2169"/>
                      </a:cubicBezTo>
                      <a:cubicBezTo>
                        <a:pt x="2669" y="2736"/>
                        <a:pt x="2002" y="3436"/>
                        <a:pt x="1435" y="4237"/>
                      </a:cubicBezTo>
                      <a:cubicBezTo>
                        <a:pt x="834" y="5004"/>
                        <a:pt x="334" y="5871"/>
                        <a:pt x="101" y="6772"/>
                      </a:cubicBezTo>
                      <a:cubicBezTo>
                        <a:pt x="67" y="6872"/>
                        <a:pt x="67" y="6939"/>
                        <a:pt x="1" y="7039"/>
                      </a:cubicBezTo>
                      <a:lnTo>
                        <a:pt x="1" y="7239"/>
                      </a:lnTo>
                      <a:cubicBezTo>
                        <a:pt x="67" y="7339"/>
                        <a:pt x="134" y="7406"/>
                        <a:pt x="234" y="7439"/>
                      </a:cubicBezTo>
                      <a:cubicBezTo>
                        <a:pt x="267" y="7472"/>
                        <a:pt x="317" y="7489"/>
                        <a:pt x="367" y="7489"/>
                      </a:cubicBezTo>
                      <a:cubicBezTo>
                        <a:pt x="417" y="7489"/>
                        <a:pt x="468" y="7472"/>
                        <a:pt x="501" y="7439"/>
                      </a:cubicBezTo>
                      <a:cubicBezTo>
                        <a:pt x="601" y="7406"/>
                        <a:pt x="734" y="7339"/>
                        <a:pt x="734" y="7239"/>
                      </a:cubicBezTo>
                      <a:cubicBezTo>
                        <a:pt x="768" y="7039"/>
                        <a:pt x="834" y="6872"/>
                        <a:pt x="935" y="6672"/>
                      </a:cubicBezTo>
                      <a:cubicBezTo>
                        <a:pt x="1001" y="6438"/>
                        <a:pt x="1101" y="6272"/>
                        <a:pt x="1168" y="6105"/>
                      </a:cubicBezTo>
                      <a:cubicBezTo>
                        <a:pt x="1335" y="5738"/>
                        <a:pt x="1568" y="5371"/>
                        <a:pt x="1768" y="5004"/>
                      </a:cubicBezTo>
                      <a:cubicBezTo>
                        <a:pt x="2269" y="4203"/>
                        <a:pt x="2836" y="3536"/>
                        <a:pt x="3503" y="2869"/>
                      </a:cubicBezTo>
                      <a:cubicBezTo>
                        <a:pt x="4270" y="2202"/>
                        <a:pt x="5071" y="1568"/>
                        <a:pt x="5971" y="1101"/>
                      </a:cubicBezTo>
                      <a:cubicBezTo>
                        <a:pt x="6305" y="934"/>
                        <a:pt x="6672" y="768"/>
                        <a:pt x="7006" y="668"/>
                      </a:cubicBezTo>
                      <a:cubicBezTo>
                        <a:pt x="7406" y="534"/>
                        <a:pt x="7773" y="367"/>
                        <a:pt x="8173" y="267"/>
                      </a:cubicBezTo>
                      <a:lnTo>
                        <a:pt x="8140" y="267"/>
                      </a:lnTo>
                      <a:cubicBezTo>
                        <a:pt x="8306" y="234"/>
                        <a:pt x="8473" y="201"/>
                        <a:pt x="8640" y="201"/>
                      </a:cubicBezTo>
                      <a:cubicBezTo>
                        <a:pt x="8740" y="201"/>
                        <a:pt x="8773" y="100"/>
                        <a:pt x="8773" y="34"/>
                      </a:cubicBezTo>
                      <a:lnTo>
                        <a:pt x="8773" y="34"/>
                      </a:lnTo>
                      <a:cubicBezTo>
                        <a:pt x="8773" y="40"/>
                        <a:pt x="8772" y="43"/>
                        <a:pt x="8769" y="43"/>
                      </a:cubicBezTo>
                      <a:cubicBezTo>
                        <a:pt x="8757" y="43"/>
                        <a:pt x="8720" y="0"/>
                        <a:pt x="864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8" name="Google Shape;5088;p31"/>
                <p:cNvSpPr/>
                <p:nvPr/>
              </p:nvSpPr>
              <p:spPr>
                <a:xfrm>
                  <a:off x="2529300" y="4642925"/>
                  <a:ext cx="133450" cy="232800"/>
                </a:xfrm>
                <a:custGeom>
                  <a:avLst/>
                  <a:gdLst/>
                  <a:ahLst/>
                  <a:cxnLst/>
                  <a:rect l="l" t="t" r="r" b="b"/>
                  <a:pathLst>
                    <a:path w="5338" h="9312" extrusionOk="0">
                      <a:moveTo>
                        <a:pt x="5171" y="1"/>
                      </a:moveTo>
                      <a:cubicBezTo>
                        <a:pt x="5104" y="34"/>
                        <a:pt x="5071" y="101"/>
                        <a:pt x="5004" y="101"/>
                      </a:cubicBezTo>
                      <a:cubicBezTo>
                        <a:pt x="4671" y="368"/>
                        <a:pt x="4404" y="635"/>
                        <a:pt x="4104" y="935"/>
                      </a:cubicBezTo>
                      <a:cubicBezTo>
                        <a:pt x="3803" y="1202"/>
                        <a:pt x="3503" y="1502"/>
                        <a:pt x="3270" y="1835"/>
                      </a:cubicBezTo>
                      <a:cubicBezTo>
                        <a:pt x="3003" y="2169"/>
                        <a:pt x="2769" y="2469"/>
                        <a:pt x="2503" y="2803"/>
                      </a:cubicBezTo>
                      <a:cubicBezTo>
                        <a:pt x="2269" y="3170"/>
                        <a:pt x="2002" y="3503"/>
                        <a:pt x="1802" y="3937"/>
                      </a:cubicBezTo>
                      <a:cubicBezTo>
                        <a:pt x="1602" y="4271"/>
                        <a:pt x="1435" y="4637"/>
                        <a:pt x="1235" y="5004"/>
                      </a:cubicBezTo>
                      <a:cubicBezTo>
                        <a:pt x="1068" y="5371"/>
                        <a:pt x="901" y="5805"/>
                        <a:pt x="735" y="6205"/>
                      </a:cubicBezTo>
                      <a:cubicBezTo>
                        <a:pt x="568" y="6639"/>
                        <a:pt x="434" y="7039"/>
                        <a:pt x="334" y="7473"/>
                      </a:cubicBezTo>
                      <a:cubicBezTo>
                        <a:pt x="234" y="7873"/>
                        <a:pt x="134" y="8340"/>
                        <a:pt x="67" y="8774"/>
                      </a:cubicBezTo>
                      <a:cubicBezTo>
                        <a:pt x="1" y="9007"/>
                        <a:pt x="168" y="9274"/>
                        <a:pt x="468" y="9307"/>
                      </a:cubicBezTo>
                      <a:cubicBezTo>
                        <a:pt x="490" y="9310"/>
                        <a:pt x="513" y="9312"/>
                        <a:pt x="535" y="9312"/>
                      </a:cubicBezTo>
                      <a:cubicBezTo>
                        <a:pt x="773" y="9312"/>
                        <a:pt x="971" y="9149"/>
                        <a:pt x="1001" y="8874"/>
                      </a:cubicBezTo>
                      <a:lnTo>
                        <a:pt x="1268" y="7506"/>
                      </a:lnTo>
                      <a:cubicBezTo>
                        <a:pt x="1335" y="7039"/>
                        <a:pt x="1468" y="6606"/>
                        <a:pt x="1602" y="6139"/>
                      </a:cubicBezTo>
                      <a:lnTo>
                        <a:pt x="1602" y="6172"/>
                      </a:lnTo>
                      <a:cubicBezTo>
                        <a:pt x="1935" y="5038"/>
                        <a:pt x="2436" y="3937"/>
                        <a:pt x="3070" y="2936"/>
                      </a:cubicBezTo>
                      <a:lnTo>
                        <a:pt x="3070" y="2970"/>
                      </a:lnTo>
                      <a:cubicBezTo>
                        <a:pt x="3336" y="2503"/>
                        <a:pt x="3637" y="2036"/>
                        <a:pt x="4004" y="1635"/>
                      </a:cubicBezTo>
                      <a:cubicBezTo>
                        <a:pt x="4170" y="1435"/>
                        <a:pt x="4404" y="1202"/>
                        <a:pt x="4571" y="1002"/>
                      </a:cubicBezTo>
                      <a:cubicBezTo>
                        <a:pt x="4771" y="801"/>
                        <a:pt x="4938" y="601"/>
                        <a:pt x="5138" y="368"/>
                      </a:cubicBezTo>
                      <a:cubicBezTo>
                        <a:pt x="5171" y="334"/>
                        <a:pt x="5238" y="301"/>
                        <a:pt x="5271" y="301"/>
                      </a:cubicBezTo>
                      <a:cubicBezTo>
                        <a:pt x="5305" y="268"/>
                        <a:pt x="5338" y="168"/>
                        <a:pt x="5305" y="101"/>
                      </a:cubicBezTo>
                      <a:cubicBezTo>
                        <a:pt x="5271" y="34"/>
                        <a:pt x="5238" y="1"/>
                        <a:pt x="517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9" name="Google Shape;5089;p31"/>
                <p:cNvSpPr/>
                <p:nvPr/>
              </p:nvSpPr>
              <p:spPr>
                <a:xfrm>
                  <a:off x="2827850" y="4659300"/>
                  <a:ext cx="52575" cy="242500"/>
                </a:xfrm>
                <a:custGeom>
                  <a:avLst/>
                  <a:gdLst/>
                  <a:ahLst/>
                  <a:cxnLst/>
                  <a:rect l="l" t="t" r="r" b="b"/>
                  <a:pathLst>
                    <a:path w="2103" h="9700" extrusionOk="0">
                      <a:moveTo>
                        <a:pt x="1023" y="0"/>
                      </a:moveTo>
                      <a:cubicBezTo>
                        <a:pt x="983" y="0"/>
                        <a:pt x="951" y="38"/>
                        <a:pt x="901" y="113"/>
                      </a:cubicBezTo>
                      <a:cubicBezTo>
                        <a:pt x="868" y="180"/>
                        <a:pt x="835" y="313"/>
                        <a:pt x="801" y="380"/>
                      </a:cubicBezTo>
                      <a:cubicBezTo>
                        <a:pt x="501" y="1114"/>
                        <a:pt x="301" y="1848"/>
                        <a:pt x="167" y="2615"/>
                      </a:cubicBezTo>
                      <a:cubicBezTo>
                        <a:pt x="34" y="3349"/>
                        <a:pt x="1" y="4149"/>
                        <a:pt x="1" y="4883"/>
                      </a:cubicBezTo>
                      <a:cubicBezTo>
                        <a:pt x="34" y="5684"/>
                        <a:pt x="167" y="6451"/>
                        <a:pt x="368" y="7185"/>
                      </a:cubicBezTo>
                      <a:cubicBezTo>
                        <a:pt x="434" y="7552"/>
                        <a:pt x="568" y="7952"/>
                        <a:pt x="734" y="8319"/>
                      </a:cubicBezTo>
                      <a:cubicBezTo>
                        <a:pt x="835" y="8519"/>
                        <a:pt x="901" y="8686"/>
                        <a:pt x="1001" y="8886"/>
                      </a:cubicBezTo>
                      <a:cubicBezTo>
                        <a:pt x="1068" y="9119"/>
                        <a:pt x="1168" y="9320"/>
                        <a:pt x="1268" y="9486"/>
                      </a:cubicBezTo>
                      <a:cubicBezTo>
                        <a:pt x="1360" y="9625"/>
                        <a:pt x="1516" y="9699"/>
                        <a:pt x="1669" y="9699"/>
                      </a:cubicBezTo>
                      <a:cubicBezTo>
                        <a:pt x="1738" y="9699"/>
                        <a:pt x="1807" y="9684"/>
                        <a:pt x="1869" y="9653"/>
                      </a:cubicBezTo>
                      <a:cubicBezTo>
                        <a:pt x="1935" y="9586"/>
                        <a:pt x="2035" y="9486"/>
                        <a:pt x="2069" y="9386"/>
                      </a:cubicBezTo>
                      <a:cubicBezTo>
                        <a:pt x="2102" y="9253"/>
                        <a:pt x="2069" y="9153"/>
                        <a:pt x="2035" y="9053"/>
                      </a:cubicBezTo>
                      <a:cubicBezTo>
                        <a:pt x="1902" y="8853"/>
                        <a:pt x="1802" y="8652"/>
                        <a:pt x="1702" y="8419"/>
                      </a:cubicBezTo>
                      <a:cubicBezTo>
                        <a:pt x="1568" y="8219"/>
                        <a:pt x="1502" y="7985"/>
                        <a:pt x="1368" y="7752"/>
                      </a:cubicBezTo>
                      <a:cubicBezTo>
                        <a:pt x="1035" y="6918"/>
                        <a:pt x="768" y="6051"/>
                        <a:pt x="668" y="5183"/>
                      </a:cubicBezTo>
                      <a:cubicBezTo>
                        <a:pt x="601" y="4716"/>
                        <a:pt x="568" y="4249"/>
                        <a:pt x="568" y="3749"/>
                      </a:cubicBezTo>
                      <a:cubicBezTo>
                        <a:pt x="568" y="3249"/>
                        <a:pt x="601" y="2748"/>
                        <a:pt x="668" y="2315"/>
                      </a:cubicBezTo>
                      <a:lnTo>
                        <a:pt x="668" y="2348"/>
                      </a:lnTo>
                      <a:cubicBezTo>
                        <a:pt x="701" y="1981"/>
                        <a:pt x="801" y="1647"/>
                        <a:pt x="868" y="1247"/>
                      </a:cubicBezTo>
                      <a:cubicBezTo>
                        <a:pt x="935" y="880"/>
                        <a:pt x="1035" y="547"/>
                        <a:pt x="1201" y="180"/>
                      </a:cubicBezTo>
                      <a:cubicBezTo>
                        <a:pt x="1235" y="80"/>
                        <a:pt x="1168" y="46"/>
                        <a:pt x="1135" y="13"/>
                      </a:cubicBezTo>
                      <a:lnTo>
                        <a:pt x="1068" y="13"/>
                      </a:lnTo>
                      <a:cubicBezTo>
                        <a:pt x="1051" y="5"/>
                        <a:pt x="1037" y="0"/>
                        <a:pt x="1023"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0" name="Google Shape;5090;p31"/>
                <p:cNvSpPr/>
                <p:nvPr/>
              </p:nvSpPr>
              <p:spPr>
                <a:xfrm>
                  <a:off x="2946275" y="4622075"/>
                  <a:ext cx="164300" cy="179100"/>
                </a:xfrm>
                <a:custGeom>
                  <a:avLst/>
                  <a:gdLst/>
                  <a:ahLst/>
                  <a:cxnLst/>
                  <a:rect l="l" t="t" r="r" b="b"/>
                  <a:pathLst>
                    <a:path w="6572" h="7164" extrusionOk="0">
                      <a:moveTo>
                        <a:pt x="267" y="1"/>
                      </a:moveTo>
                      <a:cubicBezTo>
                        <a:pt x="167" y="1"/>
                        <a:pt x="100" y="101"/>
                        <a:pt x="67" y="168"/>
                      </a:cubicBezTo>
                      <a:cubicBezTo>
                        <a:pt x="0" y="301"/>
                        <a:pt x="100" y="368"/>
                        <a:pt x="234" y="468"/>
                      </a:cubicBezTo>
                      <a:cubicBezTo>
                        <a:pt x="768" y="701"/>
                        <a:pt x="1268" y="1002"/>
                        <a:pt x="1735" y="1369"/>
                      </a:cubicBezTo>
                      <a:cubicBezTo>
                        <a:pt x="2335" y="1869"/>
                        <a:pt x="2902" y="2436"/>
                        <a:pt x="3403" y="3036"/>
                      </a:cubicBezTo>
                      <a:cubicBezTo>
                        <a:pt x="3603" y="3337"/>
                        <a:pt x="3803" y="3637"/>
                        <a:pt x="4003" y="3970"/>
                      </a:cubicBezTo>
                      <a:cubicBezTo>
                        <a:pt x="4237" y="4304"/>
                        <a:pt x="4437" y="4638"/>
                        <a:pt x="4604" y="4971"/>
                      </a:cubicBezTo>
                      <a:cubicBezTo>
                        <a:pt x="4770" y="5305"/>
                        <a:pt x="4937" y="5572"/>
                        <a:pt x="5104" y="5905"/>
                      </a:cubicBezTo>
                      <a:lnTo>
                        <a:pt x="5337" y="6405"/>
                      </a:lnTo>
                      <a:lnTo>
                        <a:pt x="5604" y="6906"/>
                      </a:lnTo>
                      <a:cubicBezTo>
                        <a:pt x="5705" y="7083"/>
                        <a:pt x="5845" y="7164"/>
                        <a:pt x="5993" y="7164"/>
                      </a:cubicBezTo>
                      <a:cubicBezTo>
                        <a:pt x="6041" y="7164"/>
                        <a:pt x="6089" y="7155"/>
                        <a:pt x="6138" y="7139"/>
                      </a:cubicBezTo>
                      <a:cubicBezTo>
                        <a:pt x="6405" y="7039"/>
                        <a:pt x="6572" y="6806"/>
                        <a:pt x="6472" y="6539"/>
                      </a:cubicBezTo>
                      <a:cubicBezTo>
                        <a:pt x="6405" y="6205"/>
                        <a:pt x="6238" y="5872"/>
                        <a:pt x="6071" y="5538"/>
                      </a:cubicBezTo>
                      <a:cubicBezTo>
                        <a:pt x="5905" y="5205"/>
                        <a:pt x="5738" y="4938"/>
                        <a:pt x="5504" y="4571"/>
                      </a:cubicBezTo>
                      <a:cubicBezTo>
                        <a:pt x="5304" y="4237"/>
                        <a:pt x="5104" y="3970"/>
                        <a:pt x="4904" y="3670"/>
                      </a:cubicBezTo>
                      <a:cubicBezTo>
                        <a:pt x="4637" y="3370"/>
                        <a:pt x="4437" y="3036"/>
                        <a:pt x="4137" y="2770"/>
                      </a:cubicBezTo>
                      <a:cubicBezTo>
                        <a:pt x="3169" y="1669"/>
                        <a:pt x="2002" y="701"/>
                        <a:pt x="667" y="168"/>
                      </a:cubicBezTo>
                      <a:lnTo>
                        <a:pt x="701" y="168"/>
                      </a:lnTo>
                      <a:cubicBezTo>
                        <a:pt x="601" y="134"/>
                        <a:pt x="467" y="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1" name="Google Shape;5091;p31"/>
                <p:cNvSpPr/>
                <p:nvPr/>
              </p:nvSpPr>
              <p:spPr>
                <a:xfrm>
                  <a:off x="2902075" y="4654050"/>
                  <a:ext cx="83425" cy="157175"/>
                </a:xfrm>
                <a:custGeom>
                  <a:avLst/>
                  <a:gdLst/>
                  <a:ahLst/>
                  <a:cxnLst/>
                  <a:rect l="l" t="t" r="r" b="b"/>
                  <a:pathLst>
                    <a:path w="3337" h="6287" extrusionOk="0">
                      <a:moveTo>
                        <a:pt x="213" y="1"/>
                      </a:moveTo>
                      <a:cubicBezTo>
                        <a:pt x="195" y="1"/>
                        <a:pt x="181" y="9"/>
                        <a:pt x="167" y="23"/>
                      </a:cubicBezTo>
                      <a:cubicBezTo>
                        <a:pt x="34" y="90"/>
                        <a:pt x="0" y="223"/>
                        <a:pt x="67" y="356"/>
                      </a:cubicBezTo>
                      <a:cubicBezTo>
                        <a:pt x="668" y="1491"/>
                        <a:pt x="1201" y="2658"/>
                        <a:pt x="1702" y="3826"/>
                      </a:cubicBezTo>
                      <a:cubicBezTo>
                        <a:pt x="1702" y="3859"/>
                        <a:pt x="1735" y="3859"/>
                        <a:pt x="1735" y="3892"/>
                      </a:cubicBezTo>
                      <a:cubicBezTo>
                        <a:pt x="1868" y="4226"/>
                        <a:pt x="2035" y="4559"/>
                        <a:pt x="2169" y="4926"/>
                      </a:cubicBezTo>
                      <a:cubicBezTo>
                        <a:pt x="2269" y="5327"/>
                        <a:pt x="2402" y="5727"/>
                        <a:pt x="2602" y="6094"/>
                      </a:cubicBezTo>
                      <a:cubicBezTo>
                        <a:pt x="2676" y="6218"/>
                        <a:pt x="2787" y="6286"/>
                        <a:pt x="2908" y="6286"/>
                      </a:cubicBezTo>
                      <a:cubicBezTo>
                        <a:pt x="2950" y="6286"/>
                        <a:pt x="2993" y="6278"/>
                        <a:pt x="3036" y="6261"/>
                      </a:cubicBezTo>
                      <a:cubicBezTo>
                        <a:pt x="3236" y="6227"/>
                        <a:pt x="3336" y="6027"/>
                        <a:pt x="3269" y="5794"/>
                      </a:cubicBezTo>
                      <a:cubicBezTo>
                        <a:pt x="3236" y="5560"/>
                        <a:pt x="3103" y="5260"/>
                        <a:pt x="3036" y="5060"/>
                      </a:cubicBezTo>
                      <a:cubicBezTo>
                        <a:pt x="2936" y="4793"/>
                        <a:pt x="2836" y="4593"/>
                        <a:pt x="2702" y="4359"/>
                      </a:cubicBezTo>
                      <a:cubicBezTo>
                        <a:pt x="2502" y="3892"/>
                        <a:pt x="2235" y="3425"/>
                        <a:pt x="2035" y="2958"/>
                      </a:cubicBezTo>
                      <a:cubicBezTo>
                        <a:pt x="1535" y="2024"/>
                        <a:pt x="1034" y="1090"/>
                        <a:pt x="534" y="190"/>
                      </a:cubicBezTo>
                      <a:cubicBezTo>
                        <a:pt x="501" y="90"/>
                        <a:pt x="401" y="56"/>
                        <a:pt x="334" y="56"/>
                      </a:cubicBezTo>
                      <a:cubicBezTo>
                        <a:pt x="275" y="17"/>
                        <a:pt x="240" y="1"/>
                        <a:pt x="213"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2" name="Google Shape;5092;p31"/>
                <p:cNvSpPr/>
                <p:nvPr/>
              </p:nvSpPr>
              <p:spPr>
                <a:xfrm>
                  <a:off x="3053025" y="4406100"/>
                  <a:ext cx="250200" cy="57550"/>
                </a:xfrm>
                <a:custGeom>
                  <a:avLst/>
                  <a:gdLst/>
                  <a:ahLst/>
                  <a:cxnLst/>
                  <a:rect l="l" t="t" r="r" b="b"/>
                  <a:pathLst>
                    <a:path w="10008" h="2302" extrusionOk="0">
                      <a:moveTo>
                        <a:pt x="4803" y="634"/>
                      </a:moveTo>
                      <a:cubicBezTo>
                        <a:pt x="4803" y="651"/>
                        <a:pt x="4812" y="659"/>
                        <a:pt x="4816" y="659"/>
                      </a:cubicBezTo>
                      <a:cubicBezTo>
                        <a:pt x="4820" y="659"/>
                        <a:pt x="4820" y="651"/>
                        <a:pt x="4803" y="634"/>
                      </a:cubicBezTo>
                      <a:close/>
                      <a:moveTo>
                        <a:pt x="4336" y="0"/>
                      </a:moveTo>
                      <a:cubicBezTo>
                        <a:pt x="3703" y="67"/>
                        <a:pt x="3069" y="100"/>
                        <a:pt x="2502" y="267"/>
                      </a:cubicBezTo>
                      <a:cubicBezTo>
                        <a:pt x="1668" y="467"/>
                        <a:pt x="867" y="801"/>
                        <a:pt x="133" y="1268"/>
                      </a:cubicBezTo>
                      <a:cubicBezTo>
                        <a:pt x="33" y="1335"/>
                        <a:pt x="0" y="1468"/>
                        <a:pt x="33" y="1535"/>
                      </a:cubicBezTo>
                      <a:cubicBezTo>
                        <a:pt x="108" y="1610"/>
                        <a:pt x="184" y="1647"/>
                        <a:pt x="259" y="1647"/>
                      </a:cubicBezTo>
                      <a:cubicBezTo>
                        <a:pt x="284" y="1647"/>
                        <a:pt x="309" y="1643"/>
                        <a:pt x="334" y="1635"/>
                      </a:cubicBezTo>
                      <a:lnTo>
                        <a:pt x="967" y="1268"/>
                      </a:lnTo>
                      <a:cubicBezTo>
                        <a:pt x="1501" y="1001"/>
                        <a:pt x="2068" y="834"/>
                        <a:pt x="2669" y="701"/>
                      </a:cubicBezTo>
                      <a:lnTo>
                        <a:pt x="2569" y="701"/>
                      </a:lnTo>
                      <a:cubicBezTo>
                        <a:pt x="3064" y="636"/>
                        <a:pt x="3545" y="599"/>
                        <a:pt x="4031" y="599"/>
                      </a:cubicBezTo>
                      <a:cubicBezTo>
                        <a:pt x="4297" y="599"/>
                        <a:pt x="4565" y="611"/>
                        <a:pt x="4837" y="634"/>
                      </a:cubicBezTo>
                      <a:cubicBezTo>
                        <a:pt x="5704" y="701"/>
                        <a:pt x="6538" y="934"/>
                        <a:pt x="7339" y="1201"/>
                      </a:cubicBezTo>
                      <a:lnTo>
                        <a:pt x="7305" y="1201"/>
                      </a:lnTo>
                      <a:cubicBezTo>
                        <a:pt x="7672" y="1335"/>
                        <a:pt x="8039" y="1501"/>
                        <a:pt x="8406" y="1668"/>
                      </a:cubicBezTo>
                      <a:cubicBezTo>
                        <a:pt x="8806" y="1835"/>
                        <a:pt x="9140" y="2035"/>
                        <a:pt x="9507" y="2269"/>
                      </a:cubicBezTo>
                      <a:cubicBezTo>
                        <a:pt x="9551" y="2291"/>
                        <a:pt x="9603" y="2302"/>
                        <a:pt x="9655" y="2302"/>
                      </a:cubicBezTo>
                      <a:cubicBezTo>
                        <a:pt x="9759" y="2302"/>
                        <a:pt x="9863" y="2258"/>
                        <a:pt x="9907" y="2169"/>
                      </a:cubicBezTo>
                      <a:cubicBezTo>
                        <a:pt x="9974" y="2102"/>
                        <a:pt x="10007" y="2002"/>
                        <a:pt x="10007" y="1935"/>
                      </a:cubicBezTo>
                      <a:cubicBezTo>
                        <a:pt x="10007" y="1835"/>
                        <a:pt x="9974" y="1702"/>
                        <a:pt x="9874" y="1668"/>
                      </a:cubicBezTo>
                      <a:cubicBezTo>
                        <a:pt x="9540" y="1435"/>
                        <a:pt x="9173" y="1201"/>
                        <a:pt x="8806" y="1034"/>
                      </a:cubicBezTo>
                      <a:cubicBezTo>
                        <a:pt x="8406" y="868"/>
                        <a:pt x="8006" y="701"/>
                        <a:pt x="7572" y="534"/>
                      </a:cubicBezTo>
                      <a:cubicBezTo>
                        <a:pt x="6738" y="267"/>
                        <a:pt x="5871" y="100"/>
                        <a:pt x="5004" y="34"/>
                      </a:cubicBezTo>
                      <a:cubicBezTo>
                        <a:pt x="4803" y="34"/>
                        <a:pt x="4537" y="0"/>
                        <a:pt x="4336"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3" name="Google Shape;5093;p31"/>
                <p:cNvSpPr/>
                <p:nvPr/>
              </p:nvSpPr>
              <p:spPr>
                <a:xfrm>
                  <a:off x="3048000" y="4484475"/>
                  <a:ext cx="181000" cy="73050"/>
                </a:xfrm>
                <a:custGeom>
                  <a:avLst/>
                  <a:gdLst/>
                  <a:ahLst/>
                  <a:cxnLst/>
                  <a:rect l="l" t="t" r="r" b="b"/>
                  <a:pathLst>
                    <a:path w="7240" h="2922" extrusionOk="0">
                      <a:moveTo>
                        <a:pt x="5517" y="1922"/>
                      </a:moveTo>
                      <a:cubicBezTo>
                        <a:pt x="5527" y="1936"/>
                        <a:pt x="5538" y="1936"/>
                        <a:pt x="5538" y="1936"/>
                      </a:cubicBezTo>
                      <a:cubicBezTo>
                        <a:pt x="5531" y="1931"/>
                        <a:pt x="5524" y="1926"/>
                        <a:pt x="5517" y="1922"/>
                      </a:cubicBezTo>
                      <a:close/>
                      <a:moveTo>
                        <a:pt x="935" y="1"/>
                      </a:moveTo>
                      <a:cubicBezTo>
                        <a:pt x="868" y="1"/>
                        <a:pt x="735" y="34"/>
                        <a:pt x="568" y="34"/>
                      </a:cubicBezTo>
                      <a:cubicBezTo>
                        <a:pt x="401" y="34"/>
                        <a:pt x="234" y="34"/>
                        <a:pt x="68" y="101"/>
                      </a:cubicBezTo>
                      <a:cubicBezTo>
                        <a:pt x="34" y="101"/>
                        <a:pt x="1" y="134"/>
                        <a:pt x="1" y="201"/>
                      </a:cubicBezTo>
                      <a:cubicBezTo>
                        <a:pt x="1" y="268"/>
                        <a:pt x="34" y="301"/>
                        <a:pt x="101" y="301"/>
                      </a:cubicBezTo>
                      <a:lnTo>
                        <a:pt x="868" y="301"/>
                      </a:lnTo>
                      <a:cubicBezTo>
                        <a:pt x="1335" y="335"/>
                        <a:pt x="1735" y="368"/>
                        <a:pt x="2169" y="468"/>
                      </a:cubicBezTo>
                      <a:cubicBezTo>
                        <a:pt x="2603" y="535"/>
                        <a:pt x="3036" y="668"/>
                        <a:pt x="3437" y="835"/>
                      </a:cubicBezTo>
                      <a:lnTo>
                        <a:pt x="3403" y="835"/>
                      </a:lnTo>
                      <a:cubicBezTo>
                        <a:pt x="4162" y="1132"/>
                        <a:pt x="4856" y="1494"/>
                        <a:pt x="5517" y="1922"/>
                      </a:cubicBezTo>
                      <a:lnTo>
                        <a:pt x="5517" y="1922"/>
                      </a:lnTo>
                      <a:cubicBezTo>
                        <a:pt x="5510" y="1912"/>
                        <a:pt x="5505" y="1896"/>
                        <a:pt x="5505" y="1869"/>
                      </a:cubicBezTo>
                      <a:lnTo>
                        <a:pt x="5505" y="1869"/>
                      </a:lnTo>
                      <a:cubicBezTo>
                        <a:pt x="5705" y="2002"/>
                        <a:pt x="5872" y="2169"/>
                        <a:pt x="6072" y="2303"/>
                      </a:cubicBezTo>
                      <a:cubicBezTo>
                        <a:pt x="6272" y="2469"/>
                        <a:pt x="6506" y="2636"/>
                        <a:pt x="6672" y="2836"/>
                      </a:cubicBezTo>
                      <a:cubicBezTo>
                        <a:pt x="6716" y="2895"/>
                        <a:pt x="6786" y="2921"/>
                        <a:pt x="6858" y="2921"/>
                      </a:cubicBezTo>
                      <a:cubicBezTo>
                        <a:pt x="6952" y="2921"/>
                        <a:pt x="7050" y="2878"/>
                        <a:pt x="7106" y="2803"/>
                      </a:cubicBezTo>
                      <a:cubicBezTo>
                        <a:pt x="7239" y="2670"/>
                        <a:pt x="7239" y="2469"/>
                        <a:pt x="7073" y="2336"/>
                      </a:cubicBezTo>
                      <a:cubicBezTo>
                        <a:pt x="6606" y="1902"/>
                        <a:pt x="6105" y="1535"/>
                        <a:pt x="5572" y="1235"/>
                      </a:cubicBezTo>
                      <a:cubicBezTo>
                        <a:pt x="5338" y="1068"/>
                        <a:pt x="5038" y="968"/>
                        <a:pt x="4738" y="835"/>
                      </a:cubicBezTo>
                      <a:cubicBezTo>
                        <a:pt x="4437" y="701"/>
                        <a:pt x="4104" y="568"/>
                        <a:pt x="3837" y="501"/>
                      </a:cubicBezTo>
                      <a:cubicBezTo>
                        <a:pt x="3237" y="301"/>
                        <a:pt x="2569" y="168"/>
                        <a:pt x="1936" y="68"/>
                      </a:cubicBezTo>
                      <a:cubicBezTo>
                        <a:pt x="1669" y="34"/>
                        <a:pt x="1369" y="34"/>
                        <a:pt x="1035"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4" name="Google Shape;5094;p31"/>
                <p:cNvSpPr/>
                <p:nvPr/>
              </p:nvSpPr>
              <p:spPr>
                <a:xfrm>
                  <a:off x="2822850" y="4101700"/>
                  <a:ext cx="85075" cy="290250"/>
                </a:xfrm>
                <a:custGeom>
                  <a:avLst/>
                  <a:gdLst/>
                  <a:ahLst/>
                  <a:cxnLst/>
                  <a:rect l="l" t="t" r="r" b="b"/>
                  <a:pathLst>
                    <a:path w="3403" h="11610" extrusionOk="0">
                      <a:moveTo>
                        <a:pt x="267" y="1"/>
                      </a:moveTo>
                      <a:cubicBezTo>
                        <a:pt x="201" y="1"/>
                        <a:pt x="101" y="68"/>
                        <a:pt x="67" y="101"/>
                      </a:cubicBezTo>
                      <a:cubicBezTo>
                        <a:pt x="0" y="168"/>
                        <a:pt x="0" y="301"/>
                        <a:pt x="67" y="401"/>
                      </a:cubicBezTo>
                      <a:cubicBezTo>
                        <a:pt x="101" y="435"/>
                        <a:pt x="167" y="501"/>
                        <a:pt x="234" y="568"/>
                      </a:cubicBezTo>
                      <a:lnTo>
                        <a:pt x="267" y="601"/>
                      </a:lnTo>
                      <a:cubicBezTo>
                        <a:pt x="701" y="1102"/>
                        <a:pt x="1001" y="1669"/>
                        <a:pt x="1235" y="2303"/>
                      </a:cubicBezTo>
                      <a:cubicBezTo>
                        <a:pt x="1668" y="3337"/>
                        <a:pt x="1902" y="4471"/>
                        <a:pt x="2035" y="5572"/>
                      </a:cubicBezTo>
                      <a:lnTo>
                        <a:pt x="2035" y="5438"/>
                      </a:lnTo>
                      <a:cubicBezTo>
                        <a:pt x="2169" y="6406"/>
                        <a:pt x="2235" y="7340"/>
                        <a:pt x="2269" y="8307"/>
                      </a:cubicBezTo>
                      <a:cubicBezTo>
                        <a:pt x="2335" y="9241"/>
                        <a:pt x="2335" y="10142"/>
                        <a:pt x="2335" y="11076"/>
                      </a:cubicBezTo>
                      <a:cubicBezTo>
                        <a:pt x="2335" y="11342"/>
                        <a:pt x="2569" y="11609"/>
                        <a:pt x="2869" y="11609"/>
                      </a:cubicBezTo>
                      <a:cubicBezTo>
                        <a:pt x="3169" y="11609"/>
                        <a:pt x="3403" y="11342"/>
                        <a:pt x="3403" y="11076"/>
                      </a:cubicBezTo>
                      <a:lnTo>
                        <a:pt x="3403" y="9741"/>
                      </a:lnTo>
                      <a:cubicBezTo>
                        <a:pt x="3403" y="9274"/>
                        <a:pt x="3370" y="8807"/>
                        <a:pt x="3336" y="8340"/>
                      </a:cubicBezTo>
                      <a:cubicBezTo>
                        <a:pt x="3269" y="7840"/>
                        <a:pt x="3203" y="7340"/>
                        <a:pt x="3169" y="6839"/>
                      </a:cubicBezTo>
                      <a:cubicBezTo>
                        <a:pt x="3069" y="6406"/>
                        <a:pt x="3003" y="5905"/>
                        <a:pt x="2903" y="5438"/>
                      </a:cubicBezTo>
                      <a:cubicBezTo>
                        <a:pt x="2702" y="4471"/>
                        <a:pt x="2369" y="3604"/>
                        <a:pt x="2002" y="2670"/>
                      </a:cubicBezTo>
                      <a:cubicBezTo>
                        <a:pt x="1835" y="2269"/>
                        <a:pt x="1602" y="1836"/>
                        <a:pt x="1368" y="1435"/>
                      </a:cubicBezTo>
                      <a:cubicBezTo>
                        <a:pt x="1168" y="1068"/>
                        <a:pt x="868" y="668"/>
                        <a:pt x="601" y="301"/>
                      </a:cubicBezTo>
                      <a:cubicBezTo>
                        <a:pt x="534" y="234"/>
                        <a:pt x="501" y="134"/>
                        <a:pt x="401" y="68"/>
                      </a:cubicBezTo>
                      <a:cubicBezTo>
                        <a:pt x="367" y="1"/>
                        <a:pt x="3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5" name="Google Shape;5095;p31"/>
                <p:cNvSpPr/>
                <p:nvPr/>
              </p:nvSpPr>
              <p:spPr>
                <a:xfrm>
                  <a:off x="2956275" y="4031650"/>
                  <a:ext cx="56725" cy="353125"/>
                </a:xfrm>
                <a:custGeom>
                  <a:avLst/>
                  <a:gdLst/>
                  <a:ahLst/>
                  <a:cxnLst/>
                  <a:rect l="l" t="t" r="r" b="b"/>
                  <a:pathLst>
                    <a:path w="2269" h="14125" extrusionOk="0">
                      <a:moveTo>
                        <a:pt x="1168" y="1"/>
                      </a:moveTo>
                      <a:lnTo>
                        <a:pt x="1101" y="101"/>
                      </a:lnTo>
                      <a:cubicBezTo>
                        <a:pt x="1035" y="134"/>
                        <a:pt x="935" y="234"/>
                        <a:pt x="1001" y="301"/>
                      </a:cubicBezTo>
                      <a:cubicBezTo>
                        <a:pt x="1268" y="1135"/>
                        <a:pt x="1435" y="2036"/>
                        <a:pt x="1568" y="2903"/>
                      </a:cubicBezTo>
                      <a:lnTo>
                        <a:pt x="1568" y="2836"/>
                      </a:lnTo>
                      <a:cubicBezTo>
                        <a:pt x="1702" y="3737"/>
                        <a:pt x="1735" y="4604"/>
                        <a:pt x="1735" y="5472"/>
                      </a:cubicBezTo>
                      <a:cubicBezTo>
                        <a:pt x="1735" y="6372"/>
                        <a:pt x="1668" y="7273"/>
                        <a:pt x="1535" y="8140"/>
                      </a:cubicBezTo>
                      <a:lnTo>
                        <a:pt x="1535" y="8073"/>
                      </a:lnTo>
                      <a:cubicBezTo>
                        <a:pt x="1402" y="8974"/>
                        <a:pt x="1201" y="9941"/>
                        <a:pt x="935" y="10809"/>
                      </a:cubicBezTo>
                      <a:cubicBezTo>
                        <a:pt x="835" y="11276"/>
                        <a:pt x="701" y="11743"/>
                        <a:pt x="534" y="12143"/>
                      </a:cubicBezTo>
                      <a:cubicBezTo>
                        <a:pt x="401" y="12577"/>
                        <a:pt x="201" y="13044"/>
                        <a:pt x="34" y="13444"/>
                      </a:cubicBezTo>
                      <a:cubicBezTo>
                        <a:pt x="1" y="13577"/>
                        <a:pt x="34" y="13744"/>
                        <a:pt x="67" y="13878"/>
                      </a:cubicBezTo>
                      <a:cubicBezTo>
                        <a:pt x="167" y="13978"/>
                        <a:pt x="267" y="14078"/>
                        <a:pt x="401" y="14111"/>
                      </a:cubicBezTo>
                      <a:cubicBezTo>
                        <a:pt x="440" y="14121"/>
                        <a:pt x="482" y="14125"/>
                        <a:pt x="525" y="14125"/>
                      </a:cubicBezTo>
                      <a:cubicBezTo>
                        <a:pt x="629" y="14125"/>
                        <a:pt x="740" y="14101"/>
                        <a:pt x="835" y="14078"/>
                      </a:cubicBezTo>
                      <a:cubicBezTo>
                        <a:pt x="935" y="13978"/>
                        <a:pt x="1035" y="13878"/>
                        <a:pt x="1068" y="13744"/>
                      </a:cubicBezTo>
                      <a:cubicBezTo>
                        <a:pt x="1235" y="13277"/>
                        <a:pt x="1368" y="12777"/>
                        <a:pt x="1535" y="12310"/>
                      </a:cubicBezTo>
                      <a:cubicBezTo>
                        <a:pt x="1668" y="11809"/>
                        <a:pt x="1769" y="11309"/>
                        <a:pt x="1869" y="10809"/>
                      </a:cubicBezTo>
                      <a:cubicBezTo>
                        <a:pt x="2035" y="9775"/>
                        <a:pt x="2169" y="8674"/>
                        <a:pt x="2236" y="7606"/>
                      </a:cubicBezTo>
                      <a:cubicBezTo>
                        <a:pt x="2269" y="7073"/>
                        <a:pt x="2269" y="6506"/>
                        <a:pt x="2269" y="6039"/>
                      </a:cubicBezTo>
                      <a:cubicBezTo>
                        <a:pt x="2269" y="5472"/>
                        <a:pt x="2236" y="4971"/>
                        <a:pt x="2202" y="4437"/>
                      </a:cubicBezTo>
                      <a:cubicBezTo>
                        <a:pt x="2102" y="3403"/>
                        <a:pt x="1935" y="2403"/>
                        <a:pt x="1702" y="1402"/>
                      </a:cubicBezTo>
                      <a:lnTo>
                        <a:pt x="1335" y="134"/>
                      </a:lnTo>
                      <a:cubicBezTo>
                        <a:pt x="1268" y="68"/>
                        <a:pt x="1235" y="1"/>
                        <a:pt x="11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6" name="Google Shape;5096;p31"/>
                <p:cNvSpPr/>
                <p:nvPr/>
              </p:nvSpPr>
              <p:spPr>
                <a:xfrm>
                  <a:off x="2606850" y="4172600"/>
                  <a:ext cx="174325" cy="272200"/>
                </a:xfrm>
                <a:custGeom>
                  <a:avLst/>
                  <a:gdLst/>
                  <a:ahLst/>
                  <a:cxnLst/>
                  <a:rect l="l" t="t" r="r" b="b"/>
                  <a:pathLst>
                    <a:path w="6973" h="10888" extrusionOk="0">
                      <a:moveTo>
                        <a:pt x="201" y="0"/>
                      </a:moveTo>
                      <a:cubicBezTo>
                        <a:pt x="168" y="0"/>
                        <a:pt x="134" y="0"/>
                        <a:pt x="68" y="67"/>
                      </a:cubicBezTo>
                      <a:cubicBezTo>
                        <a:pt x="1" y="134"/>
                        <a:pt x="1" y="267"/>
                        <a:pt x="68" y="301"/>
                      </a:cubicBezTo>
                      <a:cubicBezTo>
                        <a:pt x="1035" y="1134"/>
                        <a:pt x="1869" y="2102"/>
                        <a:pt x="2670" y="3103"/>
                      </a:cubicBezTo>
                      <a:cubicBezTo>
                        <a:pt x="3137" y="3670"/>
                        <a:pt x="3537" y="4270"/>
                        <a:pt x="3904" y="4904"/>
                      </a:cubicBezTo>
                      <a:cubicBezTo>
                        <a:pt x="4304" y="5504"/>
                        <a:pt x="4638" y="6171"/>
                        <a:pt x="4904" y="6839"/>
                      </a:cubicBezTo>
                      <a:cubicBezTo>
                        <a:pt x="5371" y="8006"/>
                        <a:pt x="5672" y="9240"/>
                        <a:pt x="5872" y="10474"/>
                      </a:cubicBezTo>
                      <a:cubicBezTo>
                        <a:pt x="5905" y="10608"/>
                        <a:pt x="6005" y="10741"/>
                        <a:pt x="6139" y="10808"/>
                      </a:cubicBezTo>
                      <a:cubicBezTo>
                        <a:pt x="6194" y="10863"/>
                        <a:pt x="6269" y="10888"/>
                        <a:pt x="6348" y="10888"/>
                      </a:cubicBezTo>
                      <a:cubicBezTo>
                        <a:pt x="6412" y="10888"/>
                        <a:pt x="6479" y="10871"/>
                        <a:pt x="6539" y="10841"/>
                      </a:cubicBezTo>
                      <a:cubicBezTo>
                        <a:pt x="6672" y="10808"/>
                        <a:pt x="6806" y="10741"/>
                        <a:pt x="6873" y="10608"/>
                      </a:cubicBezTo>
                      <a:cubicBezTo>
                        <a:pt x="6873" y="10575"/>
                        <a:pt x="6906" y="10508"/>
                        <a:pt x="6906" y="10474"/>
                      </a:cubicBezTo>
                      <a:cubicBezTo>
                        <a:pt x="6973" y="10408"/>
                        <a:pt x="6973" y="10274"/>
                        <a:pt x="6906" y="10174"/>
                      </a:cubicBezTo>
                      <a:cubicBezTo>
                        <a:pt x="6806" y="9140"/>
                        <a:pt x="6406" y="8173"/>
                        <a:pt x="6005" y="7272"/>
                      </a:cubicBezTo>
                      <a:cubicBezTo>
                        <a:pt x="5538" y="6338"/>
                        <a:pt x="5038" y="5438"/>
                        <a:pt x="4471" y="4604"/>
                      </a:cubicBezTo>
                      <a:cubicBezTo>
                        <a:pt x="3870" y="3770"/>
                        <a:pt x="3237" y="2969"/>
                        <a:pt x="2536" y="2169"/>
                      </a:cubicBezTo>
                      <a:cubicBezTo>
                        <a:pt x="2203" y="1802"/>
                        <a:pt x="1836" y="1435"/>
                        <a:pt x="1469" y="1101"/>
                      </a:cubicBezTo>
                      <a:cubicBezTo>
                        <a:pt x="1068" y="768"/>
                        <a:pt x="701" y="401"/>
                        <a:pt x="335" y="67"/>
                      </a:cubicBezTo>
                      <a:cubicBezTo>
                        <a:pt x="301" y="0"/>
                        <a:pt x="234" y="0"/>
                        <a:pt x="2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7" name="Google Shape;5097;p31"/>
                <p:cNvSpPr/>
                <p:nvPr/>
              </p:nvSpPr>
              <p:spPr>
                <a:xfrm>
                  <a:off x="2460925" y="4312700"/>
                  <a:ext cx="257700" cy="186450"/>
                </a:xfrm>
                <a:custGeom>
                  <a:avLst/>
                  <a:gdLst/>
                  <a:ahLst/>
                  <a:cxnLst/>
                  <a:rect l="l" t="t" r="r" b="b"/>
                  <a:pathLst>
                    <a:path w="10308" h="7458" extrusionOk="0">
                      <a:moveTo>
                        <a:pt x="301" y="0"/>
                      </a:moveTo>
                      <a:cubicBezTo>
                        <a:pt x="134" y="0"/>
                        <a:pt x="34" y="34"/>
                        <a:pt x="34" y="67"/>
                      </a:cubicBezTo>
                      <a:cubicBezTo>
                        <a:pt x="0" y="167"/>
                        <a:pt x="34" y="334"/>
                        <a:pt x="167" y="334"/>
                      </a:cubicBezTo>
                      <a:cubicBezTo>
                        <a:pt x="1235" y="667"/>
                        <a:pt x="2302" y="1134"/>
                        <a:pt x="3236" y="1668"/>
                      </a:cubicBezTo>
                      <a:cubicBezTo>
                        <a:pt x="4670" y="2502"/>
                        <a:pt x="5971" y="3536"/>
                        <a:pt x="7139" y="4704"/>
                      </a:cubicBezTo>
                      <a:lnTo>
                        <a:pt x="7039" y="4637"/>
                      </a:lnTo>
                      <a:lnTo>
                        <a:pt x="7039" y="4637"/>
                      </a:lnTo>
                      <a:cubicBezTo>
                        <a:pt x="7472" y="5037"/>
                        <a:pt x="7839" y="5471"/>
                        <a:pt x="8206" y="5871"/>
                      </a:cubicBezTo>
                      <a:cubicBezTo>
                        <a:pt x="8373" y="6071"/>
                        <a:pt x="8573" y="6305"/>
                        <a:pt x="8740" y="6538"/>
                      </a:cubicBezTo>
                      <a:cubicBezTo>
                        <a:pt x="8974" y="6805"/>
                        <a:pt x="9140" y="7039"/>
                        <a:pt x="9340" y="7239"/>
                      </a:cubicBezTo>
                      <a:cubicBezTo>
                        <a:pt x="9440" y="7378"/>
                        <a:pt x="9598" y="7457"/>
                        <a:pt x="9758" y="7457"/>
                      </a:cubicBezTo>
                      <a:cubicBezTo>
                        <a:pt x="9868" y="7457"/>
                        <a:pt x="9980" y="7420"/>
                        <a:pt x="10074" y="7339"/>
                      </a:cubicBezTo>
                      <a:cubicBezTo>
                        <a:pt x="10208" y="7239"/>
                        <a:pt x="10241" y="7139"/>
                        <a:pt x="10308" y="7005"/>
                      </a:cubicBezTo>
                      <a:cubicBezTo>
                        <a:pt x="10308" y="6872"/>
                        <a:pt x="10241" y="6705"/>
                        <a:pt x="10208" y="6638"/>
                      </a:cubicBezTo>
                      <a:cubicBezTo>
                        <a:pt x="9908" y="6205"/>
                        <a:pt x="9574" y="5871"/>
                        <a:pt x="9307" y="5504"/>
                      </a:cubicBezTo>
                      <a:cubicBezTo>
                        <a:pt x="8974" y="5137"/>
                        <a:pt x="8573" y="4737"/>
                        <a:pt x="8206" y="4403"/>
                      </a:cubicBezTo>
                      <a:cubicBezTo>
                        <a:pt x="7839" y="4070"/>
                        <a:pt x="7472" y="3736"/>
                        <a:pt x="7072" y="3469"/>
                      </a:cubicBezTo>
                      <a:cubicBezTo>
                        <a:pt x="6672" y="3136"/>
                        <a:pt x="6238" y="2836"/>
                        <a:pt x="5838" y="2535"/>
                      </a:cubicBezTo>
                      <a:cubicBezTo>
                        <a:pt x="5404" y="2235"/>
                        <a:pt x="5004" y="2002"/>
                        <a:pt x="4570" y="1735"/>
                      </a:cubicBezTo>
                      <a:cubicBezTo>
                        <a:pt x="4137" y="1501"/>
                        <a:pt x="3670" y="1235"/>
                        <a:pt x="3203" y="1034"/>
                      </a:cubicBezTo>
                      <a:cubicBezTo>
                        <a:pt x="2302" y="634"/>
                        <a:pt x="1335" y="301"/>
                        <a:pt x="367"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8" name="Google Shape;5098;p31"/>
                <p:cNvSpPr/>
                <p:nvPr/>
              </p:nvSpPr>
              <p:spPr>
                <a:xfrm>
                  <a:off x="2358350" y="4471975"/>
                  <a:ext cx="303575" cy="120425"/>
                </a:xfrm>
                <a:custGeom>
                  <a:avLst/>
                  <a:gdLst/>
                  <a:ahLst/>
                  <a:cxnLst/>
                  <a:rect l="l" t="t" r="r" b="b"/>
                  <a:pathLst>
                    <a:path w="12143" h="4817" extrusionOk="0">
                      <a:moveTo>
                        <a:pt x="1402" y="1"/>
                      </a:moveTo>
                      <a:cubicBezTo>
                        <a:pt x="935" y="101"/>
                        <a:pt x="534" y="101"/>
                        <a:pt x="134" y="134"/>
                      </a:cubicBezTo>
                      <a:cubicBezTo>
                        <a:pt x="1" y="134"/>
                        <a:pt x="67" y="334"/>
                        <a:pt x="167" y="334"/>
                      </a:cubicBezTo>
                      <a:cubicBezTo>
                        <a:pt x="434" y="301"/>
                        <a:pt x="734" y="301"/>
                        <a:pt x="968" y="301"/>
                      </a:cubicBezTo>
                      <a:cubicBezTo>
                        <a:pt x="1435" y="301"/>
                        <a:pt x="1835" y="334"/>
                        <a:pt x="2302" y="367"/>
                      </a:cubicBezTo>
                      <a:cubicBezTo>
                        <a:pt x="2769" y="434"/>
                        <a:pt x="3203" y="534"/>
                        <a:pt x="3703" y="668"/>
                      </a:cubicBezTo>
                      <a:cubicBezTo>
                        <a:pt x="5171" y="1068"/>
                        <a:pt x="6572" y="1702"/>
                        <a:pt x="7839" y="2469"/>
                      </a:cubicBezTo>
                      <a:cubicBezTo>
                        <a:pt x="8440" y="2803"/>
                        <a:pt x="9007" y="3170"/>
                        <a:pt x="9574" y="3536"/>
                      </a:cubicBezTo>
                      <a:cubicBezTo>
                        <a:pt x="9841" y="3770"/>
                        <a:pt x="10108" y="3903"/>
                        <a:pt x="10408" y="4137"/>
                      </a:cubicBezTo>
                      <a:cubicBezTo>
                        <a:pt x="10675" y="4337"/>
                        <a:pt x="10975" y="4537"/>
                        <a:pt x="11275" y="4704"/>
                      </a:cubicBezTo>
                      <a:cubicBezTo>
                        <a:pt x="11375" y="4779"/>
                        <a:pt x="11457" y="4817"/>
                        <a:pt x="11547" y="4817"/>
                      </a:cubicBezTo>
                      <a:cubicBezTo>
                        <a:pt x="11578" y="4817"/>
                        <a:pt x="11609" y="4812"/>
                        <a:pt x="11642" y="4804"/>
                      </a:cubicBezTo>
                      <a:cubicBezTo>
                        <a:pt x="11776" y="4804"/>
                        <a:pt x="11876" y="4704"/>
                        <a:pt x="11976" y="4571"/>
                      </a:cubicBezTo>
                      <a:cubicBezTo>
                        <a:pt x="12143" y="4370"/>
                        <a:pt x="12109" y="4037"/>
                        <a:pt x="11909" y="3870"/>
                      </a:cubicBezTo>
                      <a:cubicBezTo>
                        <a:pt x="11475" y="3570"/>
                        <a:pt x="11075" y="3303"/>
                        <a:pt x="10641" y="3036"/>
                      </a:cubicBezTo>
                      <a:cubicBezTo>
                        <a:pt x="10408" y="2903"/>
                        <a:pt x="10141" y="2736"/>
                        <a:pt x="9941" y="2636"/>
                      </a:cubicBezTo>
                      <a:cubicBezTo>
                        <a:pt x="9741" y="2502"/>
                        <a:pt x="9474" y="2369"/>
                        <a:pt x="9240" y="2236"/>
                      </a:cubicBezTo>
                      <a:cubicBezTo>
                        <a:pt x="8273" y="1769"/>
                        <a:pt x="7306" y="1335"/>
                        <a:pt x="6305" y="968"/>
                      </a:cubicBezTo>
                      <a:cubicBezTo>
                        <a:pt x="5805" y="801"/>
                        <a:pt x="5304" y="634"/>
                        <a:pt x="4804" y="501"/>
                      </a:cubicBezTo>
                      <a:cubicBezTo>
                        <a:pt x="4304" y="367"/>
                        <a:pt x="3803" y="234"/>
                        <a:pt x="3270" y="167"/>
                      </a:cubicBezTo>
                      <a:cubicBezTo>
                        <a:pt x="2769" y="67"/>
                        <a:pt x="2235" y="34"/>
                        <a:pt x="17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9" name="Google Shape;5099;p31"/>
                <p:cNvSpPr/>
                <p:nvPr/>
              </p:nvSpPr>
              <p:spPr>
                <a:xfrm>
                  <a:off x="2320000" y="4446125"/>
                  <a:ext cx="68400" cy="66750"/>
                </a:xfrm>
                <a:custGeom>
                  <a:avLst/>
                  <a:gdLst/>
                  <a:ahLst/>
                  <a:cxnLst/>
                  <a:rect l="l" t="t" r="r" b="b"/>
                  <a:pathLst>
                    <a:path w="2736" h="2670" extrusionOk="0">
                      <a:moveTo>
                        <a:pt x="1535" y="0"/>
                      </a:moveTo>
                      <a:cubicBezTo>
                        <a:pt x="1168" y="0"/>
                        <a:pt x="867" y="34"/>
                        <a:pt x="534" y="301"/>
                      </a:cubicBezTo>
                      <a:cubicBezTo>
                        <a:pt x="267" y="501"/>
                        <a:pt x="100" y="834"/>
                        <a:pt x="33" y="1168"/>
                      </a:cubicBezTo>
                      <a:cubicBezTo>
                        <a:pt x="0" y="1502"/>
                        <a:pt x="100" y="1869"/>
                        <a:pt x="334" y="2169"/>
                      </a:cubicBezTo>
                      <a:cubicBezTo>
                        <a:pt x="534" y="2402"/>
                        <a:pt x="867" y="2669"/>
                        <a:pt x="1201" y="2669"/>
                      </a:cubicBezTo>
                      <a:cubicBezTo>
                        <a:pt x="1601" y="2669"/>
                        <a:pt x="1868" y="2636"/>
                        <a:pt x="2202" y="2369"/>
                      </a:cubicBezTo>
                      <a:cubicBezTo>
                        <a:pt x="2502" y="2169"/>
                        <a:pt x="2669" y="1835"/>
                        <a:pt x="2702" y="1502"/>
                      </a:cubicBezTo>
                      <a:cubicBezTo>
                        <a:pt x="2735" y="1168"/>
                        <a:pt x="2669" y="801"/>
                        <a:pt x="2435"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0" name="Google Shape;5100;p31"/>
                <p:cNvSpPr/>
                <p:nvPr/>
              </p:nvSpPr>
              <p:spPr>
                <a:xfrm>
                  <a:off x="2418400" y="4275175"/>
                  <a:ext cx="68400" cy="66725"/>
                </a:xfrm>
                <a:custGeom>
                  <a:avLst/>
                  <a:gdLst/>
                  <a:ahLst/>
                  <a:cxnLst/>
                  <a:rect l="l" t="t" r="r" b="b"/>
                  <a:pathLst>
                    <a:path w="2736" h="2669" extrusionOk="0">
                      <a:moveTo>
                        <a:pt x="1535" y="0"/>
                      </a:moveTo>
                      <a:cubicBezTo>
                        <a:pt x="1168" y="0"/>
                        <a:pt x="834" y="34"/>
                        <a:pt x="534" y="300"/>
                      </a:cubicBezTo>
                      <a:cubicBezTo>
                        <a:pt x="234" y="501"/>
                        <a:pt x="67" y="834"/>
                        <a:pt x="34" y="1168"/>
                      </a:cubicBezTo>
                      <a:cubicBezTo>
                        <a:pt x="0" y="1501"/>
                        <a:pt x="67" y="1868"/>
                        <a:pt x="334" y="2168"/>
                      </a:cubicBezTo>
                      <a:cubicBezTo>
                        <a:pt x="534" y="2402"/>
                        <a:pt x="868" y="2669"/>
                        <a:pt x="1201" y="2669"/>
                      </a:cubicBezTo>
                      <a:cubicBezTo>
                        <a:pt x="1568" y="2669"/>
                        <a:pt x="1868" y="2602"/>
                        <a:pt x="2202" y="2369"/>
                      </a:cubicBezTo>
                      <a:cubicBezTo>
                        <a:pt x="2502" y="2168"/>
                        <a:pt x="2669" y="1835"/>
                        <a:pt x="2702" y="1501"/>
                      </a:cubicBezTo>
                      <a:cubicBezTo>
                        <a:pt x="2736" y="1168"/>
                        <a:pt x="2669" y="801"/>
                        <a:pt x="2402"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1" name="Google Shape;5101;p31"/>
                <p:cNvSpPr/>
                <p:nvPr/>
              </p:nvSpPr>
              <p:spPr>
                <a:xfrm>
                  <a:off x="2568500" y="4127775"/>
                  <a:ext cx="63400" cy="61525"/>
                </a:xfrm>
                <a:custGeom>
                  <a:avLst/>
                  <a:gdLst/>
                  <a:ahLst/>
                  <a:cxnLst/>
                  <a:rect l="l" t="t" r="r" b="b"/>
                  <a:pathLst>
                    <a:path w="2536" h="2461" extrusionOk="0">
                      <a:moveTo>
                        <a:pt x="1165" y="1"/>
                      </a:moveTo>
                      <a:cubicBezTo>
                        <a:pt x="924" y="1"/>
                        <a:pt x="703" y="82"/>
                        <a:pt x="501" y="259"/>
                      </a:cubicBezTo>
                      <a:cubicBezTo>
                        <a:pt x="234" y="459"/>
                        <a:pt x="67" y="759"/>
                        <a:pt x="34" y="1093"/>
                      </a:cubicBezTo>
                      <a:cubicBezTo>
                        <a:pt x="1" y="1426"/>
                        <a:pt x="67" y="1760"/>
                        <a:pt x="267" y="2027"/>
                      </a:cubicBezTo>
                      <a:cubicBezTo>
                        <a:pt x="501" y="2260"/>
                        <a:pt x="834" y="2460"/>
                        <a:pt x="1101" y="2460"/>
                      </a:cubicBezTo>
                      <a:cubicBezTo>
                        <a:pt x="1435" y="2460"/>
                        <a:pt x="1768" y="2427"/>
                        <a:pt x="2035" y="2227"/>
                      </a:cubicBezTo>
                      <a:cubicBezTo>
                        <a:pt x="2269" y="2027"/>
                        <a:pt x="2436" y="1727"/>
                        <a:pt x="2469" y="1393"/>
                      </a:cubicBezTo>
                      <a:cubicBezTo>
                        <a:pt x="2536" y="1059"/>
                        <a:pt x="2436" y="726"/>
                        <a:pt x="2235" y="459"/>
                      </a:cubicBezTo>
                      <a:cubicBezTo>
                        <a:pt x="2035" y="226"/>
                        <a:pt x="1702" y="25"/>
                        <a:pt x="1402" y="25"/>
                      </a:cubicBezTo>
                      <a:cubicBezTo>
                        <a:pt x="1321" y="9"/>
                        <a:pt x="1242" y="1"/>
                        <a:pt x="116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2" name="Google Shape;5102;p31"/>
                <p:cNvSpPr/>
                <p:nvPr/>
              </p:nvSpPr>
              <p:spPr>
                <a:xfrm>
                  <a:off x="2781975" y="4064175"/>
                  <a:ext cx="68425" cy="66750"/>
                </a:xfrm>
                <a:custGeom>
                  <a:avLst/>
                  <a:gdLst/>
                  <a:ahLst/>
                  <a:cxnLst/>
                  <a:rect l="l" t="t" r="r" b="b"/>
                  <a:pathLst>
                    <a:path w="2737" h="2670" extrusionOk="0">
                      <a:moveTo>
                        <a:pt x="1535" y="1"/>
                      </a:moveTo>
                      <a:cubicBezTo>
                        <a:pt x="1168" y="1"/>
                        <a:pt x="868" y="68"/>
                        <a:pt x="535" y="301"/>
                      </a:cubicBezTo>
                      <a:cubicBezTo>
                        <a:pt x="234" y="501"/>
                        <a:pt x="68" y="835"/>
                        <a:pt x="34" y="1168"/>
                      </a:cubicBezTo>
                      <a:cubicBezTo>
                        <a:pt x="1" y="1502"/>
                        <a:pt x="68" y="1902"/>
                        <a:pt x="335" y="2169"/>
                      </a:cubicBezTo>
                      <a:cubicBezTo>
                        <a:pt x="535" y="2436"/>
                        <a:pt x="868" y="2669"/>
                        <a:pt x="1202" y="2669"/>
                      </a:cubicBezTo>
                      <a:cubicBezTo>
                        <a:pt x="1569" y="2669"/>
                        <a:pt x="1869" y="2636"/>
                        <a:pt x="2203" y="2403"/>
                      </a:cubicBezTo>
                      <a:cubicBezTo>
                        <a:pt x="2503" y="2169"/>
                        <a:pt x="2670" y="1836"/>
                        <a:pt x="2703" y="1502"/>
                      </a:cubicBezTo>
                      <a:cubicBezTo>
                        <a:pt x="2736" y="1168"/>
                        <a:pt x="2670" y="801"/>
                        <a:pt x="2403" y="501"/>
                      </a:cubicBezTo>
                      <a:cubicBezTo>
                        <a:pt x="2203" y="268"/>
                        <a:pt x="1869"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3" name="Google Shape;5103;p31"/>
                <p:cNvSpPr/>
                <p:nvPr/>
              </p:nvSpPr>
              <p:spPr>
                <a:xfrm>
                  <a:off x="2939600" y="3993300"/>
                  <a:ext cx="68400" cy="66750"/>
                </a:xfrm>
                <a:custGeom>
                  <a:avLst/>
                  <a:gdLst/>
                  <a:ahLst/>
                  <a:cxnLst/>
                  <a:rect l="l" t="t" r="r" b="b"/>
                  <a:pathLst>
                    <a:path w="2736" h="2670" extrusionOk="0">
                      <a:moveTo>
                        <a:pt x="1535" y="1"/>
                      </a:moveTo>
                      <a:cubicBezTo>
                        <a:pt x="1168" y="1"/>
                        <a:pt x="834" y="67"/>
                        <a:pt x="534" y="301"/>
                      </a:cubicBezTo>
                      <a:cubicBezTo>
                        <a:pt x="234" y="501"/>
                        <a:pt x="67" y="834"/>
                        <a:pt x="34" y="1168"/>
                      </a:cubicBezTo>
                      <a:cubicBezTo>
                        <a:pt x="0" y="1502"/>
                        <a:pt x="67" y="1902"/>
                        <a:pt x="334" y="2169"/>
                      </a:cubicBezTo>
                      <a:cubicBezTo>
                        <a:pt x="534" y="2436"/>
                        <a:pt x="868" y="2669"/>
                        <a:pt x="1201" y="2669"/>
                      </a:cubicBezTo>
                      <a:cubicBezTo>
                        <a:pt x="1568" y="2669"/>
                        <a:pt x="1868" y="2636"/>
                        <a:pt x="2202" y="2402"/>
                      </a:cubicBezTo>
                      <a:cubicBezTo>
                        <a:pt x="2502" y="2169"/>
                        <a:pt x="2669" y="1835"/>
                        <a:pt x="2702" y="1502"/>
                      </a:cubicBezTo>
                      <a:cubicBezTo>
                        <a:pt x="2736" y="1168"/>
                        <a:pt x="2669" y="801"/>
                        <a:pt x="2402" y="501"/>
                      </a:cubicBezTo>
                      <a:cubicBezTo>
                        <a:pt x="2202" y="267"/>
                        <a:pt x="1868"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5104" name="Google Shape;5104;p31"/>
            <p:cNvSpPr/>
            <p:nvPr/>
          </p:nvSpPr>
          <p:spPr>
            <a:xfrm>
              <a:off x="7171725" y="15721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5" name="Google Shape;5105;p31"/>
            <p:cNvSpPr/>
            <p:nvPr/>
          </p:nvSpPr>
          <p:spPr>
            <a:xfrm>
              <a:off x="8209951" y="1044567"/>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6" name="Google Shape;5106;p31"/>
            <p:cNvSpPr/>
            <p:nvPr/>
          </p:nvSpPr>
          <p:spPr>
            <a:xfrm>
              <a:off x="227199" y="3403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107" name="Google Shape;5107;p31"/>
            <p:cNvGrpSpPr/>
            <p:nvPr/>
          </p:nvGrpSpPr>
          <p:grpSpPr>
            <a:xfrm flipH="1">
              <a:off x="6460119" y="2571739"/>
              <a:ext cx="3144201" cy="2844273"/>
              <a:chOff x="-58250" y="1860425"/>
              <a:chExt cx="4369374" cy="3952575"/>
            </a:xfrm>
          </p:grpSpPr>
          <p:sp>
            <p:nvSpPr>
              <p:cNvPr id="5108" name="Google Shape;5108;p31"/>
              <p:cNvSpPr/>
              <p:nvPr/>
            </p:nvSpPr>
            <p:spPr>
              <a:xfrm>
                <a:off x="53450" y="2891675"/>
                <a:ext cx="1843525" cy="2629225"/>
              </a:xfrm>
              <a:custGeom>
                <a:avLst/>
                <a:gdLst/>
                <a:ahLst/>
                <a:cxnLst/>
                <a:rect l="l" t="t" r="r" b="b"/>
                <a:pathLst>
                  <a:path w="73741" h="105169" extrusionOk="0">
                    <a:moveTo>
                      <a:pt x="13162" y="0"/>
                    </a:moveTo>
                    <a:cubicBezTo>
                      <a:pt x="11430" y="8329"/>
                      <a:pt x="5138" y="75229"/>
                      <a:pt x="1" y="102129"/>
                    </a:cubicBezTo>
                    <a:cubicBezTo>
                      <a:pt x="6627" y="102889"/>
                      <a:pt x="28238" y="102525"/>
                      <a:pt x="34378" y="105169"/>
                    </a:cubicBezTo>
                    <a:cubicBezTo>
                      <a:pt x="47692" y="78573"/>
                      <a:pt x="56324" y="57995"/>
                      <a:pt x="73741" y="33891"/>
                    </a:cubicBezTo>
                    <a:lnTo>
                      <a:pt x="73741" y="33891"/>
                    </a:lnTo>
                    <a:cubicBezTo>
                      <a:pt x="55412" y="50852"/>
                      <a:pt x="47084" y="60913"/>
                      <a:pt x="32038" y="80822"/>
                    </a:cubicBezTo>
                    <a:lnTo>
                      <a:pt x="32038" y="80822"/>
                    </a:lnTo>
                    <a:cubicBezTo>
                      <a:pt x="42950" y="53740"/>
                      <a:pt x="51248" y="44803"/>
                      <a:pt x="60154" y="24104"/>
                    </a:cubicBezTo>
                    <a:lnTo>
                      <a:pt x="60154" y="24104"/>
                    </a:lnTo>
                    <a:cubicBezTo>
                      <a:pt x="44713" y="39271"/>
                      <a:pt x="31643" y="56901"/>
                      <a:pt x="21703" y="76141"/>
                    </a:cubicBezTo>
                    <a:cubicBezTo>
                      <a:pt x="26779" y="55107"/>
                      <a:pt x="31795" y="34043"/>
                      <a:pt x="36840" y="13010"/>
                    </a:cubicBezTo>
                    <a:lnTo>
                      <a:pt x="36840" y="13010"/>
                    </a:lnTo>
                    <a:cubicBezTo>
                      <a:pt x="27175" y="31581"/>
                      <a:pt x="15229" y="72281"/>
                      <a:pt x="15077" y="77661"/>
                    </a:cubicBezTo>
                    <a:cubicBezTo>
                      <a:pt x="14986" y="51004"/>
                      <a:pt x="16050" y="27478"/>
                      <a:pt x="13162" y="0"/>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9" name="Google Shape;5109;p31"/>
              <p:cNvSpPr/>
              <p:nvPr/>
            </p:nvSpPr>
            <p:spPr>
              <a:xfrm>
                <a:off x="2869396" y="3751537"/>
                <a:ext cx="712800" cy="1652775"/>
              </a:xfrm>
              <a:custGeom>
                <a:avLst/>
                <a:gdLst/>
                <a:ahLst/>
                <a:cxnLst/>
                <a:rect l="l" t="t" r="r" b="b"/>
                <a:pathLst>
                  <a:path w="28512" h="66111" extrusionOk="0">
                    <a:moveTo>
                      <a:pt x="28512" y="1"/>
                    </a:moveTo>
                    <a:lnTo>
                      <a:pt x="28512" y="1"/>
                    </a:lnTo>
                    <a:cubicBezTo>
                      <a:pt x="24895" y="3891"/>
                      <a:pt x="21642" y="8055"/>
                      <a:pt x="18663" y="12432"/>
                    </a:cubicBezTo>
                    <a:cubicBezTo>
                      <a:pt x="13496" y="20031"/>
                      <a:pt x="9271" y="28329"/>
                      <a:pt x="6080" y="36931"/>
                    </a:cubicBezTo>
                    <a:cubicBezTo>
                      <a:pt x="3162" y="44956"/>
                      <a:pt x="0" y="54318"/>
                      <a:pt x="456" y="62859"/>
                    </a:cubicBezTo>
                    <a:cubicBezTo>
                      <a:pt x="1820" y="63131"/>
                      <a:pt x="8985" y="64371"/>
                      <a:pt x="9239" y="66095"/>
                    </a:cubicBezTo>
                    <a:lnTo>
                      <a:pt x="9239" y="66095"/>
                    </a:lnTo>
                    <a:cubicBezTo>
                      <a:pt x="8757" y="62514"/>
                      <a:pt x="9576" y="58872"/>
                      <a:pt x="10457" y="55321"/>
                    </a:cubicBezTo>
                    <a:cubicBezTo>
                      <a:pt x="14074" y="40670"/>
                      <a:pt x="18359" y="26202"/>
                      <a:pt x="23314" y="11916"/>
                    </a:cubicBezTo>
                    <a:cubicBezTo>
                      <a:pt x="24712" y="7812"/>
                      <a:pt x="26202" y="3709"/>
                      <a:pt x="28512" y="1"/>
                    </a:cubicBezTo>
                    <a:close/>
                    <a:moveTo>
                      <a:pt x="9239" y="66095"/>
                    </a:moveTo>
                    <a:lnTo>
                      <a:pt x="9239" y="66095"/>
                    </a:lnTo>
                    <a:cubicBezTo>
                      <a:pt x="9239" y="66101"/>
                      <a:pt x="9240" y="66106"/>
                      <a:pt x="9241" y="66111"/>
                    </a:cubicBezTo>
                    <a:cubicBezTo>
                      <a:pt x="9240" y="66106"/>
                      <a:pt x="9239" y="66101"/>
                      <a:pt x="9239" y="6609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0" name="Google Shape;5110;p31"/>
              <p:cNvSpPr/>
              <p:nvPr/>
            </p:nvSpPr>
            <p:spPr>
              <a:xfrm>
                <a:off x="2561824" y="3231350"/>
                <a:ext cx="1749300" cy="2479525"/>
              </a:xfrm>
              <a:custGeom>
                <a:avLst/>
                <a:gdLst/>
                <a:ahLst/>
                <a:cxnLst/>
                <a:rect l="l" t="t" r="r" b="b"/>
                <a:pathLst>
                  <a:path w="69972" h="99181" extrusionOk="0">
                    <a:moveTo>
                      <a:pt x="39363" y="0"/>
                    </a:moveTo>
                    <a:lnTo>
                      <a:pt x="39363" y="0"/>
                    </a:lnTo>
                    <a:cubicBezTo>
                      <a:pt x="33800" y="6444"/>
                      <a:pt x="29302" y="13709"/>
                      <a:pt x="25016" y="21064"/>
                    </a:cubicBezTo>
                    <a:cubicBezTo>
                      <a:pt x="22007" y="26201"/>
                      <a:pt x="19150" y="31399"/>
                      <a:pt x="16505" y="36688"/>
                    </a:cubicBezTo>
                    <a:cubicBezTo>
                      <a:pt x="11824" y="45989"/>
                      <a:pt x="7751" y="55685"/>
                      <a:pt x="5046" y="65746"/>
                    </a:cubicBezTo>
                    <a:cubicBezTo>
                      <a:pt x="4408" y="68117"/>
                      <a:pt x="0" y="94865"/>
                      <a:pt x="1216" y="94865"/>
                    </a:cubicBezTo>
                    <a:cubicBezTo>
                      <a:pt x="15745" y="95047"/>
                      <a:pt x="30244" y="96536"/>
                      <a:pt x="44500" y="99181"/>
                    </a:cubicBezTo>
                    <a:cubicBezTo>
                      <a:pt x="47205" y="77174"/>
                      <a:pt x="58725" y="57357"/>
                      <a:pt x="69971" y="38207"/>
                    </a:cubicBezTo>
                    <a:lnTo>
                      <a:pt x="69971" y="38207"/>
                    </a:lnTo>
                    <a:cubicBezTo>
                      <a:pt x="54196" y="55229"/>
                      <a:pt x="39606" y="68056"/>
                      <a:pt x="31703" y="89880"/>
                    </a:cubicBezTo>
                    <a:cubicBezTo>
                      <a:pt x="37661" y="64682"/>
                      <a:pt x="45229" y="45168"/>
                      <a:pt x="56597" y="21855"/>
                    </a:cubicBezTo>
                    <a:lnTo>
                      <a:pt x="56597" y="21855"/>
                    </a:lnTo>
                    <a:cubicBezTo>
                      <a:pt x="43132" y="37539"/>
                      <a:pt x="33101" y="49758"/>
                      <a:pt x="23800" y="68177"/>
                    </a:cubicBezTo>
                    <a:cubicBezTo>
                      <a:pt x="20578" y="74621"/>
                      <a:pt x="17630" y="79454"/>
                      <a:pt x="16445" y="86536"/>
                    </a:cubicBezTo>
                    <a:cubicBezTo>
                      <a:pt x="17569" y="54104"/>
                      <a:pt x="24682" y="28967"/>
                      <a:pt x="39363" y="0"/>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1" name="Google Shape;5111;p31"/>
              <p:cNvSpPr/>
              <p:nvPr/>
            </p:nvSpPr>
            <p:spPr>
              <a:xfrm>
                <a:off x="-58250" y="3326325"/>
                <a:ext cx="1812375" cy="2366325"/>
              </a:xfrm>
              <a:custGeom>
                <a:avLst/>
                <a:gdLst/>
                <a:ahLst/>
                <a:cxnLst/>
                <a:rect l="l" t="t" r="r" b="b"/>
                <a:pathLst>
                  <a:path w="72495" h="94653" extrusionOk="0">
                    <a:moveTo>
                      <a:pt x="29971" y="1"/>
                    </a:moveTo>
                    <a:cubicBezTo>
                      <a:pt x="29972" y="4"/>
                      <a:pt x="29972" y="8"/>
                      <a:pt x="29973" y="12"/>
                    </a:cubicBezTo>
                    <a:lnTo>
                      <a:pt x="29973" y="12"/>
                    </a:lnTo>
                    <a:cubicBezTo>
                      <a:pt x="29972" y="8"/>
                      <a:pt x="29972" y="4"/>
                      <a:pt x="29971" y="1"/>
                    </a:cubicBezTo>
                    <a:close/>
                    <a:moveTo>
                      <a:pt x="29973" y="12"/>
                    </a:moveTo>
                    <a:cubicBezTo>
                      <a:pt x="31311" y="6634"/>
                      <a:pt x="34197" y="12831"/>
                      <a:pt x="36476" y="19211"/>
                    </a:cubicBezTo>
                    <a:cubicBezTo>
                      <a:pt x="39758" y="28420"/>
                      <a:pt x="41764" y="37995"/>
                      <a:pt x="43801" y="47509"/>
                    </a:cubicBezTo>
                    <a:cubicBezTo>
                      <a:pt x="46020" y="57935"/>
                      <a:pt x="48208" y="68391"/>
                      <a:pt x="48634" y="78968"/>
                    </a:cubicBezTo>
                    <a:cubicBezTo>
                      <a:pt x="43467" y="63163"/>
                      <a:pt x="35746" y="48208"/>
                      <a:pt x="25867" y="34804"/>
                    </a:cubicBezTo>
                    <a:cubicBezTo>
                      <a:pt x="23132" y="31065"/>
                      <a:pt x="20183" y="27448"/>
                      <a:pt x="16810" y="24347"/>
                    </a:cubicBezTo>
                    <a:lnTo>
                      <a:pt x="16810" y="24347"/>
                    </a:lnTo>
                    <a:cubicBezTo>
                      <a:pt x="26870" y="41521"/>
                      <a:pt x="34469" y="60184"/>
                      <a:pt x="39211" y="79515"/>
                    </a:cubicBezTo>
                    <a:cubicBezTo>
                      <a:pt x="29971" y="63619"/>
                      <a:pt x="16232" y="50396"/>
                      <a:pt x="1" y="41825"/>
                    </a:cubicBezTo>
                    <a:lnTo>
                      <a:pt x="1" y="41825"/>
                    </a:lnTo>
                    <a:cubicBezTo>
                      <a:pt x="8208" y="47023"/>
                      <a:pt x="14408" y="54865"/>
                      <a:pt x="19940" y="62798"/>
                    </a:cubicBezTo>
                    <a:cubicBezTo>
                      <a:pt x="26688" y="72403"/>
                      <a:pt x="32950" y="82980"/>
                      <a:pt x="34135" y="94652"/>
                    </a:cubicBezTo>
                    <a:cubicBezTo>
                      <a:pt x="39577" y="92354"/>
                      <a:pt x="45385" y="91597"/>
                      <a:pt x="51242" y="91597"/>
                    </a:cubicBezTo>
                    <a:cubicBezTo>
                      <a:pt x="55918" y="91597"/>
                      <a:pt x="60625" y="92079"/>
                      <a:pt x="65199" y="92646"/>
                    </a:cubicBezTo>
                    <a:cubicBezTo>
                      <a:pt x="66284" y="92784"/>
                      <a:pt x="68225" y="93379"/>
                      <a:pt x="69788" y="93379"/>
                    </a:cubicBezTo>
                    <a:cubicBezTo>
                      <a:pt x="70986" y="93379"/>
                      <a:pt x="71962" y="93030"/>
                      <a:pt x="72160" y="91856"/>
                    </a:cubicBezTo>
                    <a:cubicBezTo>
                      <a:pt x="72494" y="90002"/>
                      <a:pt x="68817" y="86233"/>
                      <a:pt x="67905" y="84835"/>
                    </a:cubicBezTo>
                    <a:cubicBezTo>
                      <a:pt x="62798" y="77145"/>
                      <a:pt x="61856" y="67783"/>
                      <a:pt x="59120" y="59120"/>
                    </a:cubicBezTo>
                    <a:cubicBezTo>
                      <a:pt x="55959" y="49150"/>
                      <a:pt x="52129" y="39454"/>
                      <a:pt x="47570" y="30062"/>
                    </a:cubicBezTo>
                    <a:cubicBezTo>
                      <a:pt x="45017" y="24834"/>
                      <a:pt x="42281" y="19697"/>
                      <a:pt x="39363" y="14682"/>
                    </a:cubicBezTo>
                    <a:cubicBezTo>
                      <a:pt x="37843" y="12098"/>
                      <a:pt x="36293" y="9514"/>
                      <a:pt x="34652" y="7022"/>
                    </a:cubicBezTo>
                    <a:cubicBezTo>
                      <a:pt x="33438" y="5080"/>
                      <a:pt x="30407" y="2138"/>
                      <a:pt x="29973" y="1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2" name="Google Shape;5112;p31"/>
              <p:cNvSpPr/>
              <p:nvPr/>
            </p:nvSpPr>
            <p:spPr>
              <a:xfrm>
                <a:off x="2771600" y="2298950"/>
                <a:ext cx="658850" cy="512725"/>
              </a:xfrm>
              <a:custGeom>
                <a:avLst/>
                <a:gdLst/>
                <a:ahLst/>
                <a:cxnLst/>
                <a:rect l="l" t="t" r="r" b="b"/>
                <a:pathLst>
                  <a:path w="26354" h="20509" extrusionOk="0">
                    <a:moveTo>
                      <a:pt x="11829" y="1"/>
                    </a:moveTo>
                    <a:cubicBezTo>
                      <a:pt x="9451" y="1"/>
                      <a:pt x="9181" y="4234"/>
                      <a:pt x="9453" y="6475"/>
                    </a:cubicBezTo>
                    <a:cubicBezTo>
                      <a:pt x="8273" y="4692"/>
                      <a:pt x="7155" y="2370"/>
                      <a:pt x="5706" y="2370"/>
                    </a:cubicBezTo>
                    <a:cubicBezTo>
                      <a:pt x="5400" y="2370"/>
                      <a:pt x="5080" y="2473"/>
                      <a:pt x="4742" y="2706"/>
                    </a:cubicBezTo>
                    <a:cubicBezTo>
                      <a:pt x="0" y="5928"/>
                      <a:pt x="7204" y="15958"/>
                      <a:pt x="12007" y="19606"/>
                    </a:cubicBezTo>
                    <a:cubicBezTo>
                      <a:pt x="12651" y="20116"/>
                      <a:pt x="13439" y="20508"/>
                      <a:pt x="14243" y="20508"/>
                    </a:cubicBezTo>
                    <a:cubicBezTo>
                      <a:pt x="14348" y="20508"/>
                      <a:pt x="14454" y="20501"/>
                      <a:pt x="14560" y="20487"/>
                    </a:cubicBezTo>
                    <a:cubicBezTo>
                      <a:pt x="15776" y="20335"/>
                      <a:pt x="17417" y="18907"/>
                      <a:pt x="18238" y="17995"/>
                    </a:cubicBezTo>
                    <a:cubicBezTo>
                      <a:pt x="26353" y="8633"/>
                      <a:pt x="26201" y="4803"/>
                      <a:pt x="23739" y="4074"/>
                    </a:cubicBezTo>
                    <a:cubicBezTo>
                      <a:pt x="23581" y="4031"/>
                      <a:pt x="23428" y="4011"/>
                      <a:pt x="23280" y="4011"/>
                    </a:cubicBezTo>
                    <a:cubicBezTo>
                      <a:pt x="21749" y="4011"/>
                      <a:pt x="20715" y="6138"/>
                      <a:pt x="19302" y="7053"/>
                    </a:cubicBezTo>
                    <a:cubicBezTo>
                      <a:pt x="19818" y="5989"/>
                      <a:pt x="20365" y="4834"/>
                      <a:pt x="20335" y="3648"/>
                    </a:cubicBezTo>
                    <a:cubicBezTo>
                      <a:pt x="20274" y="2493"/>
                      <a:pt x="19484" y="1186"/>
                      <a:pt x="18298" y="1065"/>
                    </a:cubicBezTo>
                    <a:cubicBezTo>
                      <a:pt x="18252" y="1060"/>
                      <a:pt x="18206" y="1057"/>
                      <a:pt x="18161" y="1057"/>
                    </a:cubicBezTo>
                    <a:cubicBezTo>
                      <a:pt x="16545" y="1057"/>
                      <a:pt x="15123" y="4118"/>
                      <a:pt x="14621" y="5685"/>
                    </a:cubicBezTo>
                    <a:cubicBezTo>
                      <a:pt x="14438" y="4165"/>
                      <a:pt x="14195" y="62"/>
                      <a:pt x="11855" y="1"/>
                    </a:cubicBezTo>
                    <a:cubicBezTo>
                      <a:pt x="11846" y="1"/>
                      <a:pt x="11838" y="1"/>
                      <a:pt x="118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3" name="Google Shape;5113;p31"/>
              <p:cNvSpPr/>
              <p:nvPr/>
            </p:nvSpPr>
            <p:spPr>
              <a:xfrm>
                <a:off x="2920450" y="2444225"/>
                <a:ext cx="97700" cy="170900"/>
              </a:xfrm>
              <a:custGeom>
                <a:avLst/>
                <a:gdLst/>
                <a:ahLst/>
                <a:cxnLst/>
                <a:rect l="l" t="t" r="r" b="b"/>
                <a:pathLst>
                  <a:path w="3908" h="6836" extrusionOk="0">
                    <a:moveTo>
                      <a:pt x="434" y="1"/>
                    </a:moveTo>
                    <a:cubicBezTo>
                      <a:pt x="217" y="1"/>
                      <a:pt x="1" y="242"/>
                      <a:pt x="125" y="512"/>
                    </a:cubicBezTo>
                    <a:cubicBezTo>
                      <a:pt x="1250" y="2518"/>
                      <a:pt x="2101" y="4950"/>
                      <a:pt x="3530" y="6774"/>
                    </a:cubicBezTo>
                    <a:cubicBezTo>
                      <a:pt x="3573" y="6817"/>
                      <a:pt x="3625" y="6836"/>
                      <a:pt x="3674" y="6836"/>
                    </a:cubicBezTo>
                    <a:cubicBezTo>
                      <a:pt x="3796" y="6836"/>
                      <a:pt x="3907" y="6721"/>
                      <a:pt x="3864" y="6591"/>
                    </a:cubicBezTo>
                    <a:cubicBezTo>
                      <a:pt x="3378" y="4342"/>
                      <a:pt x="1828" y="2153"/>
                      <a:pt x="703" y="178"/>
                    </a:cubicBezTo>
                    <a:cubicBezTo>
                      <a:pt x="636" y="52"/>
                      <a:pt x="535" y="1"/>
                      <a:pt x="434"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4" name="Google Shape;5114;p31"/>
              <p:cNvSpPr/>
              <p:nvPr/>
            </p:nvSpPr>
            <p:spPr>
              <a:xfrm>
                <a:off x="3062625" y="2395325"/>
                <a:ext cx="36500" cy="238575"/>
              </a:xfrm>
              <a:custGeom>
                <a:avLst/>
                <a:gdLst/>
                <a:ahLst/>
                <a:cxnLst/>
                <a:rect l="l" t="t" r="r" b="b"/>
                <a:pathLst>
                  <a:path w="1460" h="9543" extrusionOk="0">
                    <a:moveTo>
                      <a:pt x="280" y="1"/>
                    </a:moveTo>
                    <a:cubicBezTo>
                      <a:pt x="168" y="1"/>
                      <a:pt x="62" y="85"/>
                      <a:pt x="62" y="249"/>
                    </a:cubicBezTo>
                    <a:cubicBezTo>
                      <a:pt x="1" y="3228"/>
                      <a:pt x="700" y="6298"/>
                      <a:pt x="882" y="9307"/>
                    </a:cubicBezTo>
                    <a:cubicBezTo>
                      <a:pt x="882" y="9459"/>
                      <a:pt x="1027" y="9543"/>
                      <a:pt x="1171" y="9543"/>
                    </a:cubicBezTo>
                    <a:cubicBezTo>
                      <a:pt x="1315" y="9543"/>
                      <a:pt x="1460" y="9459"/>
                      <a:pt x="1460" y="9277"/>
                    </a:cubicBezTo>
                    <a:cubicBezTo>
                      <a:pt x="1308" y="6328"/>
                      <a:pt x="1399" y="2985"/>
                      <a:pt x="518" y="188"/>
                    </a:cubicBezTo>
                    <a:cubicBezTo>
                      <a:pt x="476" y="62"/>
                      <a:pt x="376" y="1"/>
                      <a:pt x="280"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5" name="Google Shape;5115;p31"/>
              <p:cNvSpPr/>
              <p:nvPr/>
            </p:nvSpPr>
            <p:spPr>
              <a:xfrm>
                <a:off x="3141850" y="2433325"/>
                <a:ext cx="73325" cy="204625"/>
              </a:xfrm>
              <a:custGeom>
                <a:avLst/>
                <a:gdLst/>
                <a:ahLst/>
                <a:cxnLst/>
                <a:rect l="l" t="t" r="r" b="b"/>
                <a:pathLst>
                  <a:path w="2933" h="8185" extrusionOk="0">
                    <a:moveTo>
                      <a:pt x="2664" y="1"/>
                    </a:moveTo>
                    <a:cubicBezTo>
                      <a:pt x="2559" y="1"/>
                      <a:pt x="2446" y="58"/>
                      <a:pt x="2394" y="188"/>
                    </a:cubicBezTo>
                    <a:cubicBezTo>
                      <a:pt x="1391" y="2650"/>
                      <a:pt x="814" y="5355"/>
                      <a:pt x="54" y="7878"/>
                    </a:cubicBezTo>
                    <a:cubicBezTo>
                      <a:pt x="1" y="8073"/>
                      <a:pt x="143" y="8185"/>
                      <a:pt x="289" y="8185"/>
                    </a:cubicBezTo>
                    <a:cubicBezTo>
                      <a:pt x="395" y="8185"/>
                      <a:pt x="502" y="8127"/>
                      <a:pt x="540" y="8000"/>
                    </a:cubicBezTo>
                    <a:cubicBezTo>
                      <a:pt x="1330" y="5477"/>
                      <a:pt x="2333" y="2893"/>
                      <a:pt x="2881" y="279"/>
                    </a:cubicBezTo>
                    <a:cubicBezTo>
                      <a:pt x="2933" y="105"/>
                      <a:pt x="2805" y="1"/>
                      <a:pt x="2664"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6" name="Google Shape;5116;p31"/>
              <p:cNvSpPr/>
              <p:nvPr/>
            </p:nvSpPr>
            <p:spPr>
              <a:xfrm>
                <a:off x="3213275" y="2509400"/>
                <a:ext cx="120725" cy="147775"/>
              </a:xfrm>
              <a:custGeom>
                <a:avLst/>
                <a:gdLst/>
                <a:ahLst/>
                <a:cxnLst/>
                <a:rect l="l" t="t" r="r" b="b"/>
                <a:pathLst>
                  <a:path w="4829" h="5911" extrusionOk="0">
                    <a:moveTo>
                      <a:pt x="4492" y="0"/>
                    </a:moveTo>
                    <a:cubicBezTo>
                      <a:pt x="4451" y="0"/>
                      <a:pt x="4410" y="10"/>
                      <a:pt x="4370" y="33"/>
                    </a:cubicBezTo>
                    <a:cubicBezTo>
                      <a:pt x="3428" y="458"/>
                      <a:pt x="2698" y="1522"/>
                      <a:pt x="2090" y="2312"/>
                    </a:cubicBezTo>
                    <a:cubicBezTo>
                      <a:pt x="1331" y="3285"/>
                      <a:pt x="631" y="4410"/>
                      <a:pt x="84" y="5534"/>
                    </a:cubicBezTo>
                    <a:cubicBezTo>
                      <a:pt x="1" y="5723"/>
                      <a:pt x="176" y="5911"/>
                      <a:pt x="343" y="5911"/>
                    </a:cubicBezTo>
                    <a:cubicBezTo>
                      <a:pt x="419" y="5911"/>
                      <a:pt x="493" y="5872"/>
                      <a:pt x="540" y="5777"/>
                    </a:cubicBezTo>
                    <a:cubicBezTo>
                      <a:pt x="1148" y="4653"/>
                      <a:pt x="1817" y="3650"/>
                      <a:pt x="2607" y="2677"/>
                    </a:cubicBezTo>
                    <a:cubicBezTo>
                      <a:pt x="3276" y="1887"/>
                      <a:pt x="4218" y="1249"/>
                      <a:pt x="4705" y="367"/>
                    </a:cubicBezTo>
                    <a:cubicBezTo>
                      <a:pt x="4828" y="194"/>
                      <a:pt x="4670" y="0"/>
                      <a:pt x="4492" y="0"/>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7" name="Google Shape;5117;p31"/>
              <p:cNvSpPr/>
              <p:nvPr/>
            </p:nvSpPr>
            <p:spPr>
              <a:xfrm>
                <a:off x="2944100" y="2678700"/>
                <a:ext cx="352600" cy="178875"/>
              </a:xfrm>
              <a:custGeom>
                <a:avLst/>
                <a:gdLst/>
                <a:ahLst/>
                <a:cxnLst/>
                <a:rect l="l" t="t" r="r" b="b"/>
                <a:pathLst>
                  <a:path w="14104" h="7155" extrusionOk="0">
                    <a:moveTo>
                      <a:pt x="4301" y="0"/>
                    </a:moveTo>
                    <a:cubicBezTo>
                      <a:pt x="3837" y="0"/>
                      <a:pt x="3946" y="2730"/>
                      <a:pt x="3769" y="3261"/>
                    </a:cubicBezTo>
                    <a:cubicBezTo>
                      <a:pt x="2918" y="2288"/>
                      <a:pt x="1307" y="1012"/>
                      <a:pt x="0" y="860"/>
                    </a:cubicBezTo>
                    <a:lnTo>
                      <a:pt x="0" y="860"/>
                    </a:lnTo>
                    <a:cubicBezTo>
                      <a:pt x="0" y="5297"/>
                      <a:pt x="6414" y="7152"/>
                      <a:pt x="6414" y="7152"/>
                    </a:cubicBezTo>
                    <a:cubicBezTo>
                      <a:pt x="6433" y="7154"/>
                      <a:pt x="6455" y="7155"/>
                      <a:pt x="6480" y="7155"/>
                    </a:cubicBezTo>
                    <a:cubicBezTo>
                      <a:pt x="7569" y="7155"/>
                      <a:pt x="14104" y="5226"/>
                      <a:pt x="14104" y="2106"/>
                    </a:cubicBezTo>
                    <a:cubicBezTo>
                      <a:pt x="13984" y="2093"/>
                      <a:pt x="13860" y="2086"/>
                      <a:pt x="13732" y="2086"/>
                    </a:cubicBezTo>
                    <a:cubicBezTo>
                      <a:pt x="12392" y="2086"/>
                      <a:pt x="10624" y="2777"/>
                      <a:pt x="9514" y="3443"/>
                    </a:cubicBezTo>
                    <a:cubicBezTo>
                      <a:pt x="9301" y="2501"/>
                      <a:pt x="9757" y="1072"/>
                      <a:pt x="9727" y="130"/>
                    </a:cubicBezTo>
                    <a:lnTo>
                      <a:pt x="9727" y="130"/>
                    </a:lnTo>
                    <a:cubicBezTo>
                      <a:pt x="8420" y="920"/>
                      <a:pt x="7295" y="2045"/>
                      <a:pt x="6474" y="3322"/>
                    </a:cubicBezTo>
                    <a:cubicBezTo>
                      <a:pt x="5927" y="2410"/>
                      <a:pt x="4559" y="130"/>
                      <a:pt x="4347" y="9"/>
                    </a:cubicBezTo>
                    <a:cubicBezTo>
                      <a:pt x="4331" y="3"/>
                      <a:pt x="4316" y="0"/>
                      <a:pt x="4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8" name="Google Shape;5118;p31"/>
              <p:cNvSpPr/>
              <p:nvPr/>
            </p:nvSpPr>
            <p:spPr>
              <a:xfrm>
                <a:off x="2944100" y="2808600"/>
                <a:ext cx="183750" cy="2811100"/>
              </a:xfrm>
              <a:custGeom>
                <a:avLst/>
                <a:gdLst/>
                <a:ahLst/>
                <a:cxnLst/>
                <a:rect l="l" t="t" r="r" b="b"/>
                <a:pathLst>
                  <a:path w="7350" h="112444" extrusionOk="0">
                    <a:moveTo>
                      <a:pt x="6743" y="1"/>
                    </a:moveTo>
                    <a:cubicBezTo>
                      <a:pt x="6537" y="1"/>
                      <a:pt x="6336" y="115"/>
                      <a:pt x="6262" y="375"/>
                    </a:cubicBezTo>
                    <a:cubicBezTo>
                      <a:pt x="0" y="27640"/>
                      <a:pt x="1338" y="83872"/>
                      <a:pt x="2401" y="111623"/>
                    </a:cubicBezTo>
                    <a:cubicBezTo>
                      <a:pt x="2417" y="112170"/>
                      <a:pt x="2857" y="112443"/>
                      <a:pt x="3283" y="112443"/>
                    </a:cubicBezTo>
                    <a:cubicBezTo>
                      <a:pt x="3708" y="112443"/>
                      <a:pt x="4119" y="112170"/>
                      <a:pt x="4073" y="111623"/>
                    </a:cubicBezTo>
                    <a:cubicBezTo>
                      <a:pt x="2401" y="83811"/>
                      <a:pt x="1945" y="28156"/>
                      <a:pt x="7295" y="618"/>
                    </a:cubicBezTo>
                    <a:cubicBezTo>
                      <a:pt x="7349" y="240"/>
                      <a:pt x="7041" y="1"/>
                      <a:pt x="67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9" name="Google Shape;5119;p31"/>
              <p:cNvSpPr/>
              <p:nvPr/>
            </p:nvSpPr>
            <p:spPr>
              <a:xfrm>
                <a:off x="2710800" y="2931175"/>
                <a:ext cx="330575" cy="388725"/>
              </a:xfrm>
              <a:custGeom>
                <a:avLst/>
                <a:gdLst/>
                <a:ahLst/>
                <a:cxnLst/>
                <a:rect l="l" t="t" r="r" b="b"/>
                <a:pathLst>
                  <a:path w="13223" h="15549" extrusionOk="0">
                    <a:moveTo>
                      <a:pt x="730" y="1"/>
                    </a:moveTo>
                    <a:cubicBezTo>
                      <a:pt x="730" y="1"/>
                      <a:pt x="730" y="2"/>
                      <a:pt x="730" y="2"/>
                    </a:cubicBezTo>
                    <a:lnTo>
                      <a:pt x="730" y="2"/>
                    </a:lnTo>
                    <a:cubicBezTo>
                      <a:pt x="730" y="2"/>
                      <a:pt x="730" y="1"/>
                      <a:pt x="730" y="1"/>
                    </a:cubicBezTo>
                    <a:close/>
                    <a:moveTo>
                      <a:pt x="730" y="2"/>
                    </a:moveTo>
                    <a:cubicBezTo>
                      <a:pt x="1" y="2950"/>
                      <a:pt x="821" y="6171"/>
                      <a:pt x="2554" y="8724"/>
                    </a:cubicBezTo>
                    <a:cubicBezTo>
                      <a:pt x="3687" y="10414"/>
                      <a:pt x="8705" y="15548"/>
                      <a:pt x="11404" y="15548"/>
                    </a:cubicBezTo>
                    <a:cubicBezTo>
                      <a:pt x="12396" y="15548"/>
                      <a:pt x="13074" y="14854"/>
                      <a:pt x="13132" y="13041"/>
                    </a:cubicBezTo>
                    <a:cubicBezTo>
                      <a:pt x="13223" y="10366"/>
                      <a:pt x="10852" y="7873"/>
                      <a:pt x="9089" y="6171"/>
                    </a:cubicBezTo>
                    <a:cubicBezTo>
                      <a:pt x="8391" y="5504"/>
                      <a:pt x="696" y="202"/>
                      <a:pt x="730" y="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0" name="Google Shape;5120;p31"/>
              <p:cNvSpPr/>
              <p:nvPr/>
            </p:nvSpPr>
            <p:spPr>
              <a:xfrm>
                <a:off x="3025775" y="3166750"/>
                <a:ext cx="328675" cy="317775"/>
              </a:xfrm>
              <a:custGeom>
                <a:avLst/>
                <a:gdLst/>
                <a:ahLst/>
                <a:cxnLst/>
                <a:rect l="l" t="t" r="r" b="b"/>
                <a:pathLst>
                  <a:path w="13147" h="12711" extrusionOk="0">
                    <a:moveTo>
                      <a:pt x="12691" y="1"/>
                    </a:moveTo>
                    <a:lnTo>
                      <a:pt x="12691" y="1"/>
                    </a:lnTo>
                    <a:cubicBezTo>
                      <a:pt x="12691" y="1"/>
                      <a:pt x="12691" y="1"/>
                      <a:pt x="12691" y="1"/>
                    </a:cubicBezTo>
                    <a:lnTo>
                      <a:pt x="12691" y="1"/>
                    </a:lnTo>
                    <a:cubicBezTo>
                      <a:pt x="12691" y="1"/>
                      <a:pt x="12691" y="1"/>
                      <a:pt x="12691" y="1"/>
                    </a:cubicBezTo>
                    <a:close/>
                    <a:moveTo>
                      <a:pt x="12691" y="1"/>
                    </a:moveTo>
                    <a:cubicBezTo>
                      <a:pt x="12870" y="1218"/>
                      <a:pt x="593" y="7387"/>
                      <a:pt x="198" y="10396"/>
                    </a:cubicBezTo>
                    <a:cubicBezTo>
                      <a:pt x="1" y="12048"/>
                      <a:pt x="1084" y="12710"/>
                      <a:pt x="2653" y="12710"/>
                    </a:cubicBezTo>
                    <a:cubicBezTo>
                      <a:pt x="4951" y="12710"/>
                      <a:pt x="8289" y="11290"/>
                      <a:pt x="10168" y="9484"/>
                    </a:cubicBezTo>
                    <a:cubicBezTo>
                      <a:pt x="12387" y="7326"/>
                      <a:pt x="13147" y="3071"/>
                      <a:pt x="126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1" name="Google Shape;5121;p31"/>
              <p:cNvSpPr/>
              <p:nvPr/>
            </p:nvSpPr>
            <p:spPr>
              <a:xfrm>
                <a:off x="2735125" y="3497300"/>
                <a:ext cx="263700" cy="325950"/>
              </a:xfrm>
              <a:custGeom>
                <a:avLst/>
                <a:gdLst/>
                <a:ahLst/>
                <a:cxnLst/>
                <a:rect l="l" t="t" r="r" b="b"/>
                <a:pathLst>
                  <a:path w="10548" h="13038" extrusionOk="0">
                    <a:moveTo>
                      <a:pt x="730" y="1"/>
                    </a:moveTo>
                    <a:lnTo>
                      <a:pt x="730" y="1"/>
                    </a:lnTo>
                    <a:cubicBezTo>
                      <a:pt x="0" y="3344"/>
                      <a:pt x="882" y="6992"/>
                      <a:pt x="3101" y="9606"/>
                    </a:cubicBezTo>
                    <a:cubicBezTo>
                      <a:pt x="4126" y="10867"/>
                      <a:pt x="6903" y="13037"/>
                      <a:pt x="8745" y="13037"/>
                    </a:cubicBezTo>
                    <a:cubicBezTo>
                      <a:pt x="9743" y="13037"/>
                      <a:pt x="10465" y="12401"/>
                      <a:pt x="10487" y="10639"/>
                    </a:cubicBezTo>
                    <a:cubicBezTo>
                      <a:pt x="10548" y="6718"/>
                      <a:pt x="3313" y="2280"/>
                      <a:pt x="7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2" name="Google Shape;5122;p31"/>
              <p:cNvSpPr/>
              <p:nvPr/>
            </p:nvSpPr>
            <p:spPr>
              <a:xfrm>
                <a:off x="2908375" y="3659150"/>
                <a:ext cx="448950" cy="315075"/>
              </a:xfrm>
              <a:custGeom>
                <a:avLst/>
                <a:gdLst/>
                <a:ahLst/>
                <a:cxnLst/>
                <a:rect l="l" t="t" r="r" b="b"/>
                <a:pathLst>
                  <a:path w="17958" h="12603" extrusionOk="0">
                    <a:moveTo>
                      <a:pt x="17904" y="1"/>
                    </a:moveTo>
                    <a:cubicBezTo>
                      <a:pt x="17904" y="1"/>
                      <a:pt x="17904" y="1"/>
                      <a:pt x="17904" y="1"/>
                    </a:cubicBezTo>
                    <a:cubicBezTo>
                      <a:pt x="15229" y="882"/>
                      <a:pt x="1" y="6688"/>
                      <a:pt x="4985" y="11825"/>
                    </a:cubicBezTo>
                    <a:cubicBezTo>
                      <a:pt x="5523" y="12376"/>
                      <a:pt x="6153" y="12603"/>
                      <a:pt x="6826" y="12603"/>
                    </a:cubicBezTo>
                    <a:cubicBezTo>
                      <a:pt x="9269" y="12603"/>
                      <a:pt x="12274" y="9610"/>
                      <a:pt x="13466" y="8299"/>
                    </a:cubicBezTo>
                    <a:cubicBezTo>
                      <a:pt x="16919" y="4482"/>
                      <a:pt x="17957" y="1"/>
                      <a:pt x="179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3" name="Google Shape;5123;p31"/>
              <p:cNvSpPr/>
              <p:nvPr/>
            </p:nvSpPr>
            <p:spPr>
              <a:xfrm>
                <a:off x="2759575" y="3010175"/>
                <a:ext cx="233575" cy="232800"/>
              </a:xfrm>
              <a:custGeom>
                <a:avLst/>
                <a:gdLst/>
                <a:ahLst/>
                <a:cxnLst/>
                <a:rect l="l" t="t" r="r" b="b"/>
                <a:pathLst>
                  <a:path w="9343" h="9312" extrusionOk="0">
                    <a:moveTo>
                      <a:pt x="368" y="0"/>
                    </a:moveTo>
                    <a:cubicBezTo>
                      <a:pt x="177" y="0"/>
                      <a:pt x="0" y="266"/>
                      <a:pt x="208" y="428"/>
                    </a:cubicBezTo>
                    <a:cubicBezTo>
                      <a:pt x="1819" y="2069"/>
                      <a:pt x="3217" y="3862"/>
                      <a:pt x="4706" y="5564"/>
                    </a:cubicBezTo>
                    <a:cubicBezTo>
                      <a:pt x="5922" y="6932"/>
                      <a:pt x="7320" y="8604"/>
                      <a:pt x="9022" y="9303"/>
                    </a:cubicBezTo>
                    <a:cubicBezTo>
                      <a:pt x="9040" y="9309"/>
                      <a:pt x="9058" y="9312"/>
                      <a:pt x="9075" y="9312"/>
                    </a:cubicBezTo>
                    <a:cubicBezTo>
                      <a:pt x="9232" y="9312"/>
                      <a:pt x="9342" y="9075"/>
                      <a:pt x="9205" y="8938"/>
                    </a:cubicBezTo>
                    <a:cubicBezTo>
                      <a:pt x="7807" y="7479"/>
                      <a:pt x="6104" y="6294"/>
                      <a:pt x="4737" y="4744"/>
                    </a:cubicBezTo>
                    <a:cubicBezTo>
                      <a:pt x="3369" y="3163"/>
                      <a:pt x="2031" y="1583"/>
                      <a:pt x="542" y="93"/>
                    </a:cubicBezTo>
                    <a:cubicBezTo>
                      <a:pt x="491" y="27"/>
                      <a:pt x="429" y="0"/>
                      <a:pt x="3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4" name="Google Shape;5124;p31"/>
              <p:cNvSpPr/>
              <p:nvPr/>
            </p:nvSpPr>
            <p:spPr>
              <a:xfrm>
                <a:off x="3101400" y="3278400"/>
                <a:ext cx="194725" cy="141075"/>
              </a:xfrm>
              <a:custGeom>
                <a:avLst/>
                <a:gdLst/>
                <a:ahLst/>
                <a:cxnLst/>
                <a:rect l="l" t="t" r="r" b="b"/>
                <a:pathLst>
                  <a:path w="7789" h="5643" extrusionOk="0">
                    <a:moveTo>
                      <a:pt x="7503" y="0"/>
                    </a:moveTo>
                    <a:cubicBezTo>
                      <a:pt x="7466" y="0"/>
                      <a:pt x="7426" y="10"/>
                      <a:pt x="7386" y="33"/>
                    </a:cubicBezTo>
                    <a:cubicBezTo>
                      <a:pt x="4924" y="1674"/>
                      <a:pt x="2766" y="3832"/>
                      <a:pt x="213" y="5291"/>
                    </a:cubicBezTo>
                    <a:cubicBezTo>
                      <a:pt x="1" y="5398"/>
                      <a:pt x="136" y="5643"/>
                      <a:pt x="315" y="5643"/>
                    </a:cubicBezTo>
                    <a:cubicBezTo>
                      <a:pt x="341" y="5643"/>
                      <a:pt x="368" y="5637"/>
                      <a:pt x="395" y="5626"/>
                    </a:cubicBezTo>
                    <a:cubicBezTo>
                      <a:pt x="1915" y="4988"/>
                      <a:pt x="3283" y="3954"/>
                      <a:pt x="4620" y="3012"/>
                    </a:cubicBezTo>
                    <a:cubicBezTo>
                      <a:pt x="5714" y="2252"/>
                      <a:pt x="6991" y="1522"/>
                      <a:pt x="7690" y="337"/>
                    </a:cubicBezTo>
                    <a:cubicBezTo>
                      <a:pt x="7789" y="189"/>
                      <a:pt x="7667" y="0"/>
                      <a:pt x="7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5" name="Google Shape;5125;p31"/>
              <p:cNvSpPr/>
              <p:nvPr/>
            </p:nvSpPr>
            <p:spPr>
              <a:xfrm>
                <a:off x="2781050" y="3580225"/>
                <a:ext cx="148575" cy="176850"/>
              </a:xfrm>
              <a:custGeom>
                <a:avLst/>
                <a:gdLst/>
                <a:ahLst/>
                <a:cxnLst/>
                <a:rect l="l" t="t" r="r" b="b"/>
                <a:pathLst>
                  <a:path w="5943" h="7074" extrusionOk="0">
                    <a:moveTo>
                      <a:pt x="341" y="1"/>
                    </a:moveTo>
                    <a:cubicBezTo>
                      <a:pt x="169" y="1"/>
                      <a:pt x="1" y="158"/>
                      <a:pt x="109" y="331"/>
                    </a:cubicBezTo>
                    <a:cubicBezTo>
                      <a:pt x="1628" y="2672"/>
                      <a:pt x="3331" y="5134"/>
                      <a:pt x="5458" y="7018"/>
                    </a:cubicBezTo>
                    <a:cubicBezTo>
                      <a:pt x="5510" y="7057"/>
                      <a:pt x="5563" y="7074"/>
                      <a:pt x="5613" y="7074"/>
                    </a:cubicBezTo>
                    <a:cubicBezTo>
                      <a:pt x="5799" y="7074"/>
                      <a:pt x="5943" y="6845"/>
                      <a:pt x="5823" y="6653"/>
                    </a:cubicBezTo>
                    <a:cubicBezTo>
                      <a:pt x="3999" y="4495"/>
                      <a:pt x="2084" y="2489"/>
                      <a:pt x="534" y="88"/>
                    </a:cubicBezTo>
                    <a:cubicBezTo>
                      <a:pt x="481" y="26"/>
                      <a:pt x="411" y="1"/>
                      <a:pt x="3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6" name="Google Shape;5126;p31"/>
              <p:cNvSpPr/>
              <p:nvPr/>
            </p:nvSpPr>
            <p:spPr>
              <a:xfrm>
                <a:off x="3079725" y="3732600"/>
                <a:ext cx="228050" cy="158625"/>
              </a:xfrm>
              <a:custGeom>
                <a:avLst/>
                <a:gdLst/>
                <a:ahLst/>
                <a:cxnLst/>
                <a:rect l="l" t="t" r="r" b="b"/>
                <a:pathLst>
                  <a:path w="9122" h="6345" extrusionOk="0">
                    <a:moveTo>
                      <a:pt x="8729" y="0"/>
                    </a:moveTo>
                    <a:cubicBezTo>
                      <a:pt x="8668" y="0"/>
                      <a:pt x="8608" y="21"/>
                      <a:pt x="8557" y="72"/>
                    </a:cubicBezTo>
                    <a:cubicBezTo>
                      <a:pt x="7463" y="1318"/>
                      <a:pt x="5943" y="2200"/>
                      <a:pt x="4606" y="3203"/>
                    </a:cubicBezTo>
                    <a:cubicBezTo>
                      <a:pt x="3177" y="4267"/>
                      <a:pt x="1779" y="5422"/>
                      <a:pt x="107" y="6121"/>
                    </a:cubicBezTo>
                    <a:cubicBezTo>
                      <a:pt x="0" y="6174"/>
                      <a:pt x="11" y="6344"/>
                      <a:pt x="117" y="6344"/>
                    </a:cubicBezTo>
                    <a:cubicBezTo>
                      <a:pt x="132" y="6344"/>
                      <a:pt x="149" y="6341"/>
                      <a:pt x="168" y="6333"/>
                    </a:cubicBezTo>
                    <a:cubicBezTo>
                      <a:pt x="1992" y="5726"/>
                      <a:pt x="3603" y="4571"/>
                      <a:pt x="5153" y="3446"/>
                    </a:cubicBezTo>
                    <a:cubicBezTo>
                      <a:pt x="6429" y="2534"/>
                      <a:pt x="8040" y="1713"/>
                      <a:pt x="8983" y="406"/>
                    </a:cubicBezTo>
                    <a:cubicBezTo>
                      <a:pt x="9122" y="221"/>
                      <a:pt x="8925" y="0"/>
                      <a:pt x="87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7" name="Google Shape;5127;p31"/>
              <p:cNvSpPr/>
              <p:nvPr/>
            </p:nvSpPr>
            <p:spPr>
              <a:xfrm>
                <a:off x="2984450" y="2757925"/>
                <a:ext cx="65600" cy="46775"/>
              </a:xfrm>
              <a:custGeom>
                <a:avLst/>
                <a:gdLst/>
                <a:ahLst/>
                <a:cxnLst/>
                <a:rect l="l" t="t" r="r" b="b"/>
                <a:pathLst>
                  <a:path w="2624" h="1871" extrusionOk="0">
                    <a:moveTo>
                      <a:pt x="373" y="1"/>
                    </a:moveTo>
                    <a:cubicBezTo>
                      <a:pt x="152" y="1"/>
                      <a:pt x="0" y="364"/>
                      <a:pt x="210" y="548"/>
                    </a:cubicBezTo>
                    <a:cubicBezTo>
                      <a:pt x="544" y="761"/>
                      <a:pt x="909" y="1034"/>
                      <a:pt x="1243" y="1247"/>
                    </a:cubicBezTo>
                    <a:cubicBezTo>
                      <a:pt x="1547" y="1490"/>
                      <a:pt x="1851" y="1764"/>
                      <a:pt x="2246" y="1855"/>
                    </a:cubicBezTo>
                    <a:cubicBezTo>
                      <a:pt x="2282" y="1865"/>
                      <a:pt x="2314" y="1870"/>
                      <a:pt x="2343" y="1870"/>
                    </a:cubicBezTo>
                    <a:cubicBezTo>
                      <a:pt x="2568" y="1870"/>
                      <a:pt x="2624" y="1587"/>
                      <a:pt x="2490" y="1399"/>
                    </a:cubicBezTo>
                    <a:cubicBezTo>
                      <a:pt x="2277" y="1095"/>
                      <a:pt x="1851" y="943"/>
                      <a:pt x="1547" y="730"/>
                    </a:cubicBezTo>
                    <a:cubicBezTo>
                      <a:pt x="1213" y="487"/>
                      <a:pt x="818" y="274"/>
                      <a:pt x="483" y="31"/>
                    </a:cubicBezTo>
                    <a:cubicBezTo>
                      <a:pt x="446" y="10"/>
                      <a:pt x="408" y="1"/>
                      <a:pt x="373"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8" name="Google Shape;5128;p31"/>
              <p:cNvSpPr/>
              <p:nvPr/>
            </p:nvSpPr>
            <p:spPr>
              <a:xfrm>
                <a:off x="3063750" y="2767675"/>
                <a:ext cx="41450" cy="35300"/>
              </a:xfrm>
              <a:custGeom>
                <a:avLst/>
                <a:gdLst/>
                <a:ahLst/>
                <a:cxnLst/>
                <a:rect l="l" t="t" r="r" b="b"/>
                <a:pathLst>
                  <a:path w="1658" h="1412" extrusionOk="0">
                    <a:moveTo>
                      <a:pt x="342" y="0"/>
                    </a:moveTo>
                    <a:cubicBezTo>
                      <a:pt x="133" y="0"/>
                      <a:pt x="1" y="284"/>
                      <a:pt x="229" y="462"/>
                    </a:cubicBezTo>
                    <a:cubicBezTo>
                      <a:pt x="381" y="553"/>
                      <a:pt x="533" y="705"/>
                      <a:pt x="655" y="918"/>
                    </a:cubicBezTo>
                    <a:cubicBezTo>
                      <a:pt x="777" y="1100"/>
                      <a:pt x="807" y="1313"/>
                      <a:pt x="1050" y="1404"/>
                    </a:cubicBezTo>
                    <a:cubicBezTo>
                      <a:pt x="1066" y="1409"/>
                      <a:pt x="1084" y="1412"/>
                      <a:pt x="1103" y="1412"/>
                    </a:cubicBezTo>
                    <a:cubicBezTo>
                      <a:pt x="1192" y="1412"/>
                      <a:pt x="1304" y="1357"/>
                      <a:pt x="1354" y="1282"/>
                    </a:cubicBezTo>
                    <a:cubicBezTo>
                      <a:pt x="1658" y="796"/>
                      <a:pt x="837" y="219"/>
                      <a:pt x="473" y="36"/>
                    </a:cubicBezTo>
                    <a:cubicBezTo>
                      <a:pt x="428" y="11"/>
                      <a:pt x="383" y="0"/>
                      <a:pt x="342"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9" name="Google Shape;5129;p31"/>
              <p:cNvSpPr/>
              <p:nvPr/>
            </p:nvSpPr>
            <p:spPr>
              <a:xfrm>
                <a:off x="3123350" y="2761400"/>
                <a:ext cx="29575" cy="34950"/>
              </a:xfrm>
              <a:custGeom>
                <a:avLst/>
                <a:gdLst/>
                <a:ahLst/>
                <a:cxnLst/>
                <a:rect l="l" t="t" r="r" b="b"/>
                <a:pathLst>
                  <a:path w="1183" h="1398" extrusionOk="0">
                    <a:moveTo>
                      <a:pt x="850" y="0"/>
                    </a:moveTo>
                    <a:cubicBezTo>
                      <a:pt x="810" y="0"/>
                      <a:pt x="769" y="14"/>
                      <a:pt x="733" y="44"/>
                    </a:cubicBezTo>
                    <a:cubicBezTo>
                      <a:pt x="459" y="287"/>
                      <a:pt x="307" y="652"/>
                      <a:pt x="125" y="956"/>
                    </a:cubicBezTo>
                    <a:cubicBezTo>
                      <a:pt x="0" y="1205"/>
                      <a:pt x="174" y="1398"/>
                      <a:pt x="364" y="1398"/>
                    </a:cubicBezTo>
                    <a:cubicBezTo>
                      <a:pt x="452" y="1398"/>
                      <a:pt x="544" y="1356"/>
                      <a:pt x="611" y="1260"/>
                    </a:cubicBezTo>
                    <a:cubicBezTo>
                      <a:pt x="824" y="1017"/>
                      <a:pt x="1128" y="743"/>
                      <a:pt x="1159" y="409"/>
                    </a:cubicBezTo>
                    <a:cubicBezTo>
                      <a:pt x="1183" y="214"/>
                      <a:pt x="1013" y="0"/>
                      <a:pt x="85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0" name="Google Shape;5130;p31"/>
              <p:cNvSpPr/>
              <p:nvPr/>
            </p:nvSpPr>
            <p:spPr>
              <a:xfrm>
                <a:off x="3160500" y="2786600"/>
                <a:ext cx="43500" cy="21025"/>
              </a:xfrm>
              <a:custGeom>
                <a:avLst/>
                <a:gdLst/>
                <a:ahLst/>
                <a:cxnLst/>
                <a:rect l="l" t="t" r="r" b="b"/>
                <a:pathLst>
                  <a:path w="1740" h="841" extrusionOk="0">
                    <a:moveTo>
                      <a:pt x="1290" y="1"/>
                    </a:moveTo>
                    <a:cubicBezTo>
                      <a:pt x="1142" y="1"/>
                      <a:pt x="1015" y="58"/>
                      <a:pt x="888" y="100"/>
                    </a:cubicBezTo>
                    <a:cubicBezTo>
                      <a:pt x="706" y="191"/>
                      <a:pt x="463" y="252"/>
                      <a:pt x="280" y="313"/>
                    </a:cubicBezTo>
                    <a:cubicBezTo>
                      <a:pt x="1" y="397"/>
                      <a:pt x="107" y="840"/>
                      <a:pt x="386" y="840"/>
                    </a:cubicBezTo>
                    <a:cubicBezTo>
                      <a:pt x="410" y="840"/>
                      <a:pt x="436" y="837"/>
                      <a:pt x="463" y="829"/>
                    </a:cubicBezTo>
                    <a:cubicBezTo>
                      <a:pt x="645" y="799"/>
                      <a:pt x="888" y="708"/>
                      <a:pt x="1071" y="677"/>
                    </a:cubicBezTo>
                    <a:cubicBezTo>
                      <a:pt x="1283" y="647"/>
                      <a:pt x="1496" y="617"/>
                      <a:pt x="1618" y="404"/>
                    </a:cubicBezTo>
                    <a:cubicBezTo>
                      <a:pt x="1739" y="313"/>
                      <a:pt x="1679" y="70"/>
                      <a:pt x="1496" y="39"/>
                    </a:cubicBezTo>
                    <a:cubicBezTo>
                      <a:pt x="1422" y="11"/>
                      <a:pt x="1354" y="1"/>
                      <a:pt x="1290"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1" name="Google Shape;5131;p31"/>
              <p:cNvSpPr/>
              <p:nvPr/>
            </p:nvSpPr>
            <p:spPr>
              <a:xfrm>
                <a:off x="2108675" y="2245425"/>
                <a:ext cx="36025" cy="177075"/>
              </a:xfrm>
              <a:custGeom>
                <a:avLst/>
                <a:gdLst/>
                <a:ahLst/>
                <a:cxnLst/>
                <a:rect l="l" t="t" r="r" b="b"/>
                <a:pathLst>
                  <a:path w="1441" h="7083" extrusionOk="0">
                    <a:moveTo>
                      <a:pt x="980" y="1"/>
                    </a:moveTo>
                    <a:cubicBezTo>
                      <a:pt x="885" y="1"/>
                      <a:pt x="776" y="65"/>
                      <a:pt x="742" y="166"/>
                    </a:cubicBezTo>
                    <a:cubicBezTo>
                      <a:pt x="499" y="2355"/>
                      <a:pt x="438" y="4543"/>
                      <a:pt x="73" y="6671"/>
                    </a:cubicBezTo>
                    <a:cubicBezTo>
                      <a:pt x="0" y="6925"/>
                      <a:pt x="189" y="7082"/>
                      <a:pt x="372" y="7082"/>
                    </a:cubicBezTo>
                    <a:cubicBezTo>
                      <a:pt x="494" y="7082"/>
                      <a:pt x="614" y="7012"/>
                      <a:pt x="651" y="6853"/>
                    </a:cubicBezTo>
                    <a:cubicBezTo>
                      <a:pt x="1046" y="4695"/>
                      <a:pt x="1441" y="2294"/>
                      <a:pt x="1137" y="136"/>
                    </a:cubicBezTo>
                    <a:cubicBezTo>
                      <a:pt x="1123" y="41"/>
                      <a:pt x="1056" y="1"/>
                      <a:pt x="980" y="1"/>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132" name="Google Shape;5132;p31"/>
              <p:cNvGrpSpPr/>
              <p:nvPr/>
            </p:nvGrpSpPr>
            <p:grpSpPr>
              <a:xfrm>
                <a:off x="1518525" y="2153325"/>
                <a:ext cx="1455975" cy="3659675"/>
                <a:chOff x="1518525" y="2153325"/>
                <a:chExt cx="1455975" cy="3659675"/>
              </a:xfrm>
            </p:grpSpPr>
            <p:sp>
              <p:nvSpPr>
                <p:cNvPr id="5133" name="Google Shape;5133;p31"/>
                <p:cNvSpPr/>
                <p:nvPr/>
              </p:nvSpPr>
              <p:spPr>
                <a:xfrm>
                  <a:off x="1518525" y="3490475"/>
                  <a:ext cx="813875" cy="2089425"/>
                </a:xfrm>
                <a:custGeom>
                  <a:avLst/>
                  <a:gdLst/>
                  <a:ahLst/>
                  <a:cxnLst/>
                  <a:rect l="l" t="t" r="r" b="b"/>
                  <a:pathLst>
                    <a:path w="32555" h="83577" extrusionOk="0">
                      <a:moveTo>
                        <a:pt x="14439" y="0"/>
                      </a:moveTo>
                      <a:lnTo>
                        <a:pt x="14439" y="0"/>
                      </a:lnTo>
                      <a:cubicBezTo>
                        <a:pt x="1642" y="21307"/>
                        <a:pt x="1" y="77570"/>
                        <a:pt x="3618" y="81156"/>
                      </a:cubicBezTo>
                      <a:cubicBezTo>
                        <a:pt x="5344" y="82882"/>
                        <a:pt x="9808" y="83577"/>
                        <a:pt x="16431" y="83577"/>
                      </a:cubicBezTo>
                      <a:cubicBezTo>
                        <a:pt x="20887" y="83577"/>
                        <a:pt x="26320" y="83262"/>
                        <a:pt x="32555" y="82737"/>
                      </a:cubicBezTo>
                      <a:cubicBezTo>
                        <a:pt x="28573" y="59667"/>
                        <a:pt x="27661" y="41399"/>
                        <a:pt x="30275" y="18146"/>
                      </a:cubicBezTo>
                      <a:lnTo>
                        <a:pt x="30275" y="18146"/>
                      </a:lnTo>
                      <a:cubicBezTo>
                        <a:pt x="20974" y="34833"/>
                        <a:pt x="18846" y="50214"/>
                        <a:pt x="16597" y="69211"/>
                      </a:cubicBezTo>
                      <a:cubicBezTo>
                        <a:pt x="14621" y="44955"/>
                        <a:pt x="10943" y="24134"/>
                        <a:pt x="14439" y="0"/>
                      </a:cubicBezTo>
                      <a:close/>
                    </a:path>
                  </a:pathLst>
                </a:custGeom>
                <a:solidFill>
                  <a:srgbClr val="7EA0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4" name="Google Shape;5134;p31"/>
                <p:cNvSpPr/>
                <p:nvPr/>
              </p:nvSpPr>
              <p:spPr>
                <a:xfrm>
                  <a:off x="1574775" y="3593050"/>
                  <a:ext cx="623125" cy="1959775"/>
                </a:xfrm>
                <a:custGeom>
                  <a:avLst/>
                  <a:gdLst/>
                  <a:ahLst/>
                  <a:cxnLst/>
                  <a:rect l="l" t="t" r="r" b="b"/>
                  <a:pathLst>
                    <a:path w="24925" h="78391" extrusionOk="0">
                      <a:moveTo>
                        <a:pt x="14408" y="77631"/>
                      </a:moveTo>
                      <a:lnTo>
                        <a:pt x="14408" y="77631"/>
                      </a:lnTo>
                      <a:cubicBezTo>
                        <a:pt x="14412" y="77631"/>
                        <a:pt x="14416" y="77631"/>
                        <a:pt x="14420" y="77632"/>
                      </a:cubicBezTo>
                      <a:lnTo>
                        <a:pt x="14420" y="77632"/>
                      </a:lnTo>
                      <a:cubicBezTo>
                        <a:pt x="14416" y="77631"/>
                        <a:pt x="14412" y="77631"/>
                        <a:pt x="14408" y="77631"/>
                      </a:cubicBezTo>
                      <a:close/>
                      <a:moveTo>
                        <a:pt x="0" y="0"/>
                      </a:moveTo>
                      <a:cubicBezTo>
                        <a:pt x="1520" y="5897"/>
                        <a:pt x="3070" y="11733"/>
                        <a:pt x="4559" y="17660"/>
                      </a:cubicBezTo>
                      <a:cubicBezTo>
                        <a:pt x="7204" y="28147"/>
                        <a:pt x="9787" y="38633"/>
                        <a:pt x="12006" y="49211"/>
                      </a:cubicBezTo>
                      <a:cubicBezTo>
                        <a:pt x="12430" y="51177"/>
                        <a:pt x="18058" y="77633"/>
                        <a:pt x="14464" y="77633"/>
                      </a:cubicBezTo>
                      <a:cubicBezTo>
                        <a:pt x="14449" y="77633"/>
                        <a:pt x="14434" y="77632"/>
                        <a:pt x="14420" y="77632"/>
                      </a:cubicBezTo>
                      <a:lnTo>
                        <a:pt x="14420" y="77632"/>
                      </a:lnTo>
                      <a:cubicBezTo>
                        <a:pt x="17638" y="77844"/>
                        <a:pt x="20886" y="78117"/>
                        <a:pt x="24134" y="78391"/>
                      </a:cubicBezTo>
                      <a:cubicBezTo>
                        <a:pt x="24925" y="63071"/>
                        <a:pt x="19818" y="48086"/>
                        <a:pt x="14286" y="33800"/>
                      </a:cubicBezTo>
                      <a:cubicBezTo>
                        <a:pt x="9879" y="22402"/>
                        <a:pt x="5076" y="11125"/>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5" name="Google Shape;5135;p31"/>
                <p:cNvSpPr/>
                <p:nvPr/>
              </p:nvSpPr>
              <p:spPr>
                <a:xfrm>
                  <a:off x="2007150" y="3495775"/>
                  <a:ext cx="967350" cy="2078675"/>
                </a:xfrm>
                <a:custGeom>
                  <a:avLst/>
                  <a:gdLst/>
                  <a:ahLst/>
                  <a:cxnLst/>
                  <a:rect l="l" t="t" r="r" b="b"/>
                  <a:pathLst>
                    <a:path w="38694" h="83147" extrusionOk="0">
                      <a:moveTo>
                        <a:pt x="9909" y="1"/>
                      </a:moveTo>
                      <a:cubicBezTo>
                        <a:pt x="0" y="22797"/>
                        <a:pt x="5775" y="78817"/>
                        <a:pt x="9788" y="81886"/>
                      </a:cubicBezTo>
                      <a:cubicBezTo>
                        <a:pt x="10945" y="82754"/>
                        <a:pt x="12989" y="83146"/>
                        <a:pt x="15818" y="83146"/>
                      </a:cubicBezTo>
                      <a:cubicBezTo>
                        <a:pt x="21013" y="83146"/>
                        <a:pt x="28853" y="81824"/>
                        <a:pt x="38694" y="79698"/>
                      </a:cubicBezTo>
                      <a:cubicBezTo>
                        <a:pt x="31764" y="57357"/>
                        <a:pt x="28451" y="39333"/>
                        <a:pt x="27995" y="15928"/>
                      </a:cubicBezTo>
                      <a:cubicBezTo>
                        <a:pt x="20973" y="33709"/>
                        <a:pt x="21733" y="53102"/>
                        <a:pt x="21976" y="72190"/>
                      </a:cubicBezTo>
                      <a:cubicBezTo>
                        <a:pt x="16809" y="48391"/>
                        <a:pt x="9605" y="24378"/>
                        <a:pt x="9909" y="1"/>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6" name="Google Shape;5136;p31"/>
                <p:cNvSpPr/>
                <p:nvPr/>
              </p:nvSpPr>
              <p:spPr>
                <a:xfrm>
                  <a:off x="2430779" y="3951931"/>
                  <a:ext cx="475725" cy="1710525"/>
                </a:xfrm>
                <a:custGeom>
                  <a:avLst/>
                  <a:gdLst/>
                  <a:ahLst/>
                  <a:cxnLst/>
                  <a:rect l="l" t="t" r="r" b="b"/>
                  <a:pathLst>
                    <a:path w="19029" h="68421" extrusionOk="0">
                      <a:moveTo>
                        <a:pt x="19028" y="0"/>
                      </a:moveTo>
                      <a:lnTo>
                        <a:pt x="19028" y="0"/>
                      </a:lnTo>
                      <a:cubicBezTo>
                        <a:pt x="16171" y="4438"/>
                        <a:pt x="13648" y="9058"/>
                        <a:pt x="11429" y="13922"/>
                      </a:cubicBezTo>
                      <a:cubicBezTo>
                        <a:pt x="7600" y="22280"/>
                        <a:pt x="4834" y="31156"/>
                        <a:pt x="3101" y="40183"/>
                      </a:cubicBezTo>
                      <a:cubicBezTo>
                        <a:pt x="1551" y="48542"/>
                        <a:pt x="1" y="58299"/>
                        <a:pt x="1885" y="66658"/>
                      </a:cubicBezTo>
                      <a:cubicBezTo>
                        <a:pt x="3253" y="66658"/>
                        <a:pt x="10548" y="66749"/>
                        <a:pt x="11095" y="68421"/>
                      </a:cubicBezTo>
                      <a:cubicBezTo>
                        <a:pt x="9970" y="64925"/>
                        <a:pt x="10214" y="61187"/>
                        <a:pt x="10487" y="57539"/>
                      </a:cubicBezTo>
                      <a:cubicBezTo>
                        <a:pt x="11581" y="42493"/>
                        <a:pt x="13375" y="27508"/>
                        <a:pt x="15867" y="12615"/>
                      </a:cubicBezTo>
                      <a:cubicBezTo>
                        <a:pt x="16597" y="8298"/>
                        <a:pt x="17357" y="4013"/>
                        <a:pt x="19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7" name="Google Shape;5137;p31"/>
                <p:cNvSpPr/>
                <p:nvPr/>
              </p:nvSpPr>
              <p:spPr>
                <a:xfrm>
                  <a:off x="1579325" y="2837525"/>
                  <a:ext cx="849575" cy="2975475"/>
                </a:xfrm>
                <a:custGeom>
                  <a:avLst/>
                  <a:gdLst/>
                  <a:ahLst/>
                  <a:cxnLst/>
                  <a:rect l="l" t="t" r="r" b="b"/>
                  <a:pathLst>
                    <a:path w="33983" h="119019" extrusionOk="0">
                      <a:moveTo>
                        <a:pt x="19612" y="0"/>
                      </a:moveTo>
                      <a:cubicBezTo>
                        <a:pt x="19239" y="0"/>
                        <a:pt x="18831" y="244"/>
                        <a:pt x="18785" y="707"/>
                      </a:cubicBezTo>
                      <a:cubicBezTo>
                        <a:pt x="17964" y="7455"/>
                        <a:pt x="17356" y="14233"/>
                        <a:pt x="16900" y="21012"/>
                      </a:cubicBezTo>
                      <a:cubicBezTo>
                        <a:pt x="16596" y="20343"/>
                        <a:pt x="16262" y="19705"/>
                        <a:pt x="15958" y="19036"/>
                      </a:cubicBezTo>
                      <a:cubicBezTo>
                        <a:pt x="14986" y="16878"/>
                        <a:pt x="13800" y="14780"/>
                        <a:pt x="12463" y="12805"/>
                      </a:cubicBezTo>
                      <a:cubicBezTo>
                        <a:pt x="10031" y="9127"/>
                        <a:pt x="6870" y="5935"/>
                        <a:pt x="2858" y="4081"/>
                      </a:cubicBezTo>
                      <a:cubicBezTo>
                        <a:pt x="2598" y="3960"/>
                        <a:pt x="2331" y="3900"/>
                        <a:pt x="2074" y="3900"/>
                      </a:cubicBezTo>
                      <a:cubicBezTo>
                        <a:pt x="1429" y="3900"/>
                        <a:pt x="847" y="4276"/>
                        <a:pt x="608" y="4993"/>
                      </a:cubicBezTo>
                      <a:cubicBezTo>
                        <a:pt x="0" y="6726"/>
                        <a:pt x="1520" y="8154"/>
                        <a:pt x="2493" y="9461"/>
                      </a:cubicBezTo>
                      <a:cubicBezTo>
                        <a:pt x="3921" y="11376"/>
                        <a:pt x="5350" y="13261"/>
                        <a:pt x="6809" y="15176"/>
                      </a:cubicBezTo>
                      <a:cubicBezTo>
                        <a:pt x="9575" y="18823"/>
                        <a:pt x="12280" y="22775"/>
                        <a:pt x="15472" y="26027"/>
                      </a:cubicBezTo>
                      <a:cubicBezTo>
                        <a:pt x="15767" y="26349"/>
                        <a:pt x="16110" y="26458"/>
                        <a:pt x="16458" y="26458"/>
                      </a:cubicBezTo>
                      <a:cubicBezTo>
                        <a:pt x="16504" y="26458"/>
                        <a:pt x="16550" y="26456"/>
                        <a:pt x="16596" y="26452"/>
                      </a:cubicBezTo>
                      <a:lnTo>
                        <a:pt x="16596" y="26452"/>
                      </a:lnTo>
                      <a:cubicBezTo>
                        <a:pt x="16414" y="29978"/>
                        <a:pt x="16262" y="33535"/>
                        <a:pt x="16141" y="37091"/>
                      </a:cubicBezTo>
                      <a:lnTo>
                        <a:pt x="16141" y="37364"/>
                      </a:lnTo>
                      <a:cubicBezTo>
                        <a:pt x="16049" y="41285"/>
                        <a:pt x="15989" y="45146"/>
                        <a:pt x="15989" y="49067"/>
                      </a:cubicBezTo>
                      <a:cubicBezTo>
                        <a:pt x="15077" y="45936"/>
                        <a:pt x="13618" y="42866"/>
                        <a:pt x="12250" y="40252"/>
                      </a:cubicBezTo>
                      <a:cubicBezTo>
                        <a:pt x="10305" y="36574"/>
                        <a:pt x="7843" y="32471"/>
                        <a:pt x="3526" y="31346"/>
                      </a:cubicBezTo>
                      <a:cubicBezTo>
                        <a:pt x="3402" y="31315"/>
                        <a:pt x="3282" y="31300"/>
                        <a:pt x="3167" y="31300"/>
                      </a:cubicBezTo>
                      <a:cubicBezTo>
                        <a:pt x="2162" y="31300"/>
                        <a:pt x="1570" y="32421"/>
                        <a:pt x="2007" y="33322"/>
                      </a:cubicBezTo>
                      <a:cubicBezTo>
                        <a:pt x="4043" y="37699"/>
                        <a:pt x="6232" y="41954"/>
                        <a:pt x="8663" y="46088"/>
                      </a:cubicBezTo>
                      <a:cubicBezTo>
                        <a:pt x="10426" y="49127"/>
                        <a:pt x="12128" y="53231"/>
                        <a:pt x="15320" y="54994"/>
                      </a:cubicBezTo>
                      <a:cubicBezTo>
                        <a:pt x="15485" y="55112"/>
                        <a:pt x="15686" y="55156"/>
                        <a:pt x="15896" y="55156"/>
                      </a:cubicBezTo>
                      <a:cubicBezTo>
                        <a:pt x="15957" y="55156"/>
                        <a:pt x="16018" y="55153"/>
                        <a:pt x="16080" y="55146"/>
                      </a:cubicBezTo>
                      <a:cubicBezTo>
                        <a:pt x="16110" y="58520"/>
                        <a:pt x="16201" y="61894"/>
                        <a:pt x="16353" y="65298"/>
                      </a:cubicBezTo>
                      <a:cubicBezTo>
                        <a:pt x="16232" y="65632"/>
                        <a:pt x="16232" y="65936"/>
                        <a:pt x="16384" y="66240"/>
                      </a:cubicBezTo>
                      <a:cubicBezTo>
                        <a:pt x="16718" y="75176"/>
                        <a:pt x="17356" y="84082"/>
                        <a:pt x="18299" y="92988"/>
                      </a:cubicBezTo>
                      <a:cubicBezTo>
                        <a:pt x="19180" y="101469"/>
                        <a:pt x="20062" y="110071"/>
                        <a:pt x="21794" y="118399"/>
                      </a:cubicBezTo>
                      <a:cubicBezTo>
                        <a:pt x="21890" y="118822"/>
                        <a:pt x="22267" y="119018"/>
                        <a:pt x="22645" y="119018"/>
                      </a:cubicBezTo>
                      <a:cubicBezTo>
                        <a:pt x="23110" y="119018"/>
                        <a:pt x="23577" y="118722"/>
                        <a:pt x="23527" y="118186"/>
                      </a:cubicBezTo>
                      <a:cubicBezTo>
                        <a:pt x="22554" y="110618"/>
                        <a:pt x="21247" y="103080"/>
                        <a:pt x="20396" y="95481"/>
                      </a:cubicBezTo>
                      <a:cubicBezTo>
                        <a:pt x="19575" y="87882"/>
                        <a:pt x="18907" y="80283"/>
                        <a:pt x="18481" y="72684"/>
                      </a:cubicBezTo>
                      <a:cubicBezTo>
                        <a:pt x="18359" y="70830"/>
                        <a:pt x="18268" y="68945"/>
                        <a:pt x="18147" y="67061"/>
                      </a:cubicBezTo>
                      <a:cubicBezTo>
                        <a:pt x="18390" y="67030"/>
                        <a:pt x="18603" y="66909"/>
                        <a:pt x="18815" y="66757"/>
                      </a:cubicBezTo>
                      <a:cubicBezTo>
                        <a:pt x="19970" y="65754"/>
                        <a:pt x="20487" y="64325"/>
                        <a:pt x="21338" y="63079"/>
                      </a:cubicBezTo>
                      <a:cubicBezTo>
                        <a:pt x="22554" y="61407"/>
                        <a:pt x="23922" y="59857"/>
                        <a:pt x="25229" y="58246"/>
                      </a:cubicBezTo>
                      <a:cubicBezTo>
                        <a:pt x="27630" y="55267"/>
                        <a:pt x="30244" y="52167"/>
                        <a:pt x="31825" y="48641"/>
                      </a:cubicBezTo>
                      <a:cubicBezTo>
                        <a:pt x="32169" y="47847"/>
                        <a:pt x="31729" y="46707"/>
                        <a:pt x="30887" y="46707"/>
                      </a:cubicBezTo>
                      <a:cubicBezTo>
                        <a:pt x="30762" y="46707"/>
                        <a:pt x="30629" y="46732"/>
                        <a:pt x="30487" y="46787"/>
                      </a:cubicBezTo>
                      <a:cubicBezTo>
                        <a:pt x="26445" y="48428"/>
                        <a:pt x="24195" y="51924"/>
                        <a:pt x="22007" y="55450"/>
                      </a:cubicBezTo>
                      <a:cubicBezTo>
                        <a:pt x="20639" y="57699"/>
                        <a:pt x="19271" y="59979"/>
                        <a:pt x="17964" y="62289"/>
                      </a:cubicBezTo>
                      <a:cubicBezTo>
                        <a:pt x="17721" y="54507"/>
                        <a:pt x="17660" y="46696"/>
                        <a:pt x="17812" y="38945"/>
                      </a:cubicBezTo>
                      <a:lnTo>
                        <a:pt x="17812" y="38945"/>
                      </a:lnTo>
                      <a:cubicBezTo>
                        <a:pt x="17868" y="38953"/>
                        <a:pt x="17922" y="38958"/>
                        <a:pt x="17976" y="38958"/>
                      </a:cubicBezTo>
                      <a:cubicBezTo>
                        <a:pt x="18308" y="38958"/>
                        <a:pt x="18615" y="38794"/>
                        <a:pt x="18876" y="38428"/>
                      </a:cubicBezTo>
                      <a:cubicBezTo>
                        <a:pt x="21733" y="34750"/>
                        <a:pt x="24591" y="31194"/>
                        <a:pt x="27904" y="27911"/>
                      </a:cubicBezTo>
                      <a:cubicBezTo>
                        <a:pt x="30366" y="25389"/>
                        <a:pt x="33983" y="22653"/>
                        <a:pt x="33709" y="18793"/>
                      </a:cubicBezTo>
                      <a:cubicBezTo>
                        <a:pt x="33686" y="18212"/>
                        <a:pt x="33112" y="17595"/>
                        <a:pt x="32531" y="17595"/>
                      </a:cubicBezTo>
                      <a:cubicBezTo>
                        <a:pt x="32351" y="17595"/>
                        <a:pt x="32172" y="17654"/>
                        <a:pt x="32007" y="17790"/>
                      </a:cubicBezTo>
                      <a:cubicBezTo>
                        <a:pt x="26627" y="21893"/>
                        <a:pt x="20821" y="27243"/>
                        <a:pt x="17934" y="33687"/>
                      </a:cubicBezTo>
                      <a:cubicBezTo>
                        <a:pt x="18025" y="31407"/>
                        <a:pt x="18086" y="29158"/>
                        <a:pt x="18207" y="26878"/>
                      </a:cubicBezTo>
                      <a:cubicBezTo>
                        <a:pt x="18633" y="18124"/>
                        <a:pt x="19302" y="9400"/>
                        <a:pt x="20244" y="707"/>
                      </a:cubicBezTo>
                      <a:cubicBezTo>
                        <a:pt x="20304" y="229"/>
                        <a:pt x="19974" y="0"/>
                        <a:pt x="196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8" name="Google Shape;5138;p31"/>
                <p:cNvSpPr/>
                <p:nvPr/>
              </p:nvSpPr>
              <p:spPr>
                <a:xfrm>
                  <a:off x="1681625" y="3026450"/>
                  <a:ext cx="301525" cy="412675"/>
                </a:xfrm>
                <a:custGeom>
                  <a:avLst/>
                  <a:gdLst/>
                  <a:ahLst/>
                  <a:cxnLst/>
                  <a:rect l="l" t="t" r="r" b="b"/>
                  <a:pathLst>
                    <a:path w="12061" h="16507" extrusionOk="0">
                      <a:moveTo>
                        <a:pt x="394" y="1"/>
                      </a:moveTo>
                      <a:cubicBezTo>
                        <a:pt x="178" y="1"/>
                        <a:pt x="0" y="265"/>
                        <a:pt x="164" y="476"/>
                      </a:cubicBezTo>
                      <a:cubicBezTo>
                        <a:pt x="4662" y="5339"/>
                        <a:pt x="8097" y="10658"/>
                        <a:pt x="11410" y="16342"/>
                      </a:cubicBezTo>
                      <a:cubicBezTo>
                        <a:pt x="11468" y="16458"/>
                        <a:pt x="11561" y="16507"/>
                        <a:pt x="11654" y="16507"/>
                      </a:cubicBezTo>
                      <a:cubicBezTo>
                        <a:pt x="11854" y="16507"/>
                        <a:pt x="12061" y="16287"/>
                        <a:pt x="11957" y="16038"/>
                      </a:cubicBezTo>
                      <a:cubicBezTo>
                        <a:pt x="9222" y="10172"/>
                        <a:pt x="5027" y="4761"/>
                        <a:pt x="589" y="81"/>
                      </a:cubicBezTo>
                      <a:cubicBezTo>
                        <a:pt x="526" y="24"/>
                        <a:pt x="458" y="1"/>
                        <a:pt x="3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9" name="Google Shape;5139;p31"/>
                <p:cNvSpPr/>
                <p:nvPr/>
              </p:nvSpPr>
              <p:spPr>
                <a:xfrm>
                  <a:off x="2026000" y="3384450"/>
                  <a:ext cx="312075" cy="352950"/>
                </a:xfrm>
                <a:custGeom>
                  <a:avLst/>
                  <a:gdLst/>
                  <a:ahLst/>
                  <a:cxnLst/>
                  <a:rect l="l" t="t" r="r" b="b"/>
                  <a:pathLst>
                    <a:path w="12483" h="14118" extrusionOk="0">
                      <a:moveTo>
                        <a:pt x="12077" y="1"/>
                      </a:moveTo>
                      <a:cubicBezTo>
                        <a:pt x="12015" y="1"/>
                        <a:pt x="11951" y="24"/>
                        <a:pt x="11891" y="77"/>
                      </a:cubicBezTo>
                      <a:cubicBezTo>
                        <a:pt x="7939" y="4606"/>
                        <a:pt x="3988" y="9135"/>
                        <a:pt x="158" y="13724"/>
                      </a:cubicBezTo>
                      <a:cubicBezTo>
                        <a:pt x="1" y="13904"/>
                        <a:pt x="126" y="14118"/>
                        <a:pt x="288" y="14118"/>
                      </a:cubicBezTo>
                      <a:cubicBezTo>
                        <a:pt x="345" y="14118"/>
                        <a:pt x="407" y="14092"/>
                        <a:pt x="462" y="14028"/>
                      </a:cubicBezTo>
                      <a:cubicBezTo>
                        <a:pt x="4413" y="9560"/>
                        <a:pt x="8365" y="5031"/>
                        <a:pt x="12316" y="502"/>
                      </a:cubicBezTo>
                      <a:cubicBezTo>
                        <a:pt x="12483" y="289"/>
                        <a:pt x="12296" y="1"/>
                        <a:pt x="120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0" name="Google Shape;5140;p31"/>
                <p:cNvSpPr/>
                <p:nvPr/>
              </p:nvSpPr>
              <p:spPr>
                <a:xfrm>
                  <a:off x="1695125" y="3695075"/>
                  <a:ext cx="258875" cy="435475"/>
                </a:xfrm>
                <a:custGeom>
                  <a:avLst/>
                  <a:gdLst/>
                  <a:ahLst/>
                  <a:cxnLst/>
                  <a:rect l="l" t="t" r="r" b="b"/>
                  <a:pathLst>
                    <a:path w="10355" h="17419" extrusionOk="0">
                      <a:moveTo>
                        <a:pt x="384" y="1"/>
                      </a:moveTo>
                      <a:cubicBezTo>
                        <a:pt x="181" y="1"/>
                        <a:pt x="1" y="254"/>
                        <a:pt x="171" y="448"/>
                      </a:cubicBezTo>
                      <a:cubicBezTo>
                        <a:pt x="4487" y="5524"/>
                        <a:pt x="6797" y="11482"/>
                        <a:pt x="9837" y="17318"/>
                      </a:cubicBezTo>
                      <a:cubicBezTo>
                        <a:pt x="9877" y="17388"/>
                        <a:pt x="9949" y="17418"/>
                        <a:pt x="10025" y="17418"/>
                      </a:cubicBezTo>
                      <a:cubicBezTo>
                        <a:pt x="10182" y="17418"/>
                        <a:pt x="10354" y="17289"/>
                        <a:pt x="10293" y="17105"/>
                      </a:cubicBezTo>
                      <a:cubicBezTo>
                        <a:pt x="8013" y="11026"/>
                        <a:pt x="4791" y="4947"/>
                        <a:pt x="536" y="53"/>
                      </a:cubicBezTo>
                      <a:cubicBezTo>
                        <a:pt x="487" y="17"/>
                        <a:pt x="435" y="1"/>
                        <a:pt x="3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1" name="Google Shape;5141;p31"/>
                <p:cNvSpPr/>
                <p:nvPr/>
              </p:nvSpPr>
              <p:spPr>
                <a:xfrm>
                  <a:off x="2057625" y="4116200"/>
                  <a:ext cx="223675" cy="312250"/>
                </a:xfrm>
                <a:custGeom>
                  <a:avLst/>
                  <a:gdLst/>
                  <a:ahLst/>
                  <a:cxnLst/>
                  <a:rect l="l" t="t" r="r" b="b"/>
                  <a:pathLst>
                    <a:path w="8947" h="12490" extrusionOk="0">
                      <a:moveTo>
                        <a:pt x="8554" y="1"/>
                      </a:moveTo>
                      <a:cubicBezTo>
                        <a:pt x="8506" y="1"/>
                        <a:pt x="8456" y="15"/>
                        <a:pt x="8407" y="47"/>
                      </a:cubicBezTo>
                      <a:cubicBezTo>
                        <a:pt x="6431" y="1567"/>
                        <a:pt x="5246" y="4333"/>
                        <a:pt x="3696" y="6278"/>
                      </a:cubicBezTo>
                      <a:cubicBezTo>
                        <a:pt x="2176" y="8133"/>
                        <a:pt x="747" y="9987"/>
                        <a:pt x="18" y="12297"/>
                      </a:cubicBezTo>
                      <a:cubicBezTo>
                        <a:pt x="0" y="12418"/>
                        <a:pt x="92" y="12490"/>
                        <a:pt x="185" y="12490"/>
                      </a:cubicBezTo>
                      <a:cubicBezTo>
                        <a:pt x="255" y="12490"/>
                        <a:pt x="326" y="12449"/>
                        <a:pt x="352" y="12358"/>
                      </a:cubicBezTo>
                      <a:cubicBezTo>
                        <a:pt x="1386" y="9896"/>
                        <a:pt x="3088" y="7920"/>
                        <a:pt x="4759" y="5853"/>
                      </a:cubicBezTo>
                      <a:cubicBezTo>
                        <a:pt x="6127" y="4151"/>
                        <a:pt x="7100" y="1841"/>
                        <a:pt x="8772" y="473"/>
                      </a:cubicBezTo>
                      <a:cubicBezTo>
                        <a:pt x="8946" y="298"/>
                        <a:pt x="8773" y="1"/>
                        <a:pt x="8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2" name="Google Shape;5142;p31"/>
                <p:cNvSpPr/>
                <p:nvPr/>
              </p:nvSpPr>
              <p:spPr>
                <a:xfrm>
                  <a:off x="1659875" y="2153325"/>
                  <a:ext cx="883775" cy="740775"/>
                </a:xfrm>
                <a:custGeom>
                  <a:avLst/>
                  <a:gdLst/>
                  <a:ahLst/>
                  <a:cxnLst/>
                  <a:rect l="l" t="t" r="r" b="b"/>
                  <a:pathLst>
                    <a:path w="35351" h="29631" extrusionOk="0">
                      <a:moveTo>
                        <a:pt x="19650" y="0"/>
                      </a:moveTo>
                      <a:cubicBezTo>
                        <a:pt x="17013" y="0"/>
                        <a:pt x="16847" y="8164"/>
                        <a:pt x="16049" y="10233"/>
                      </a:cubicBezTo>
                      <a:cubicBezTo>
                        <a:pt x="13922" y="7903"/>
                        <a:pt x="9158" y="4181"/>
                        <a:pt x="6696" y="4181"/>
                      </a:cubicBezTo>
                      <a:cubicBezTo>
                        <a:pt x="6202" y="4181"/>
                        <a:pt x="5801" y="4331"/>
                        <a:pt x="5532" y="4671"/>
                      </a:cubicBezTo>
                      <a:cubicBezTo>
                        <a:pt x="4712" y="5643"/>
                        <a:pt x="5715" y="6586"/>
                        <a:pt x="12280" y="13333"/>
                      </a:cubicBezTo>
                      <a:cubicBezTo>
                        <a:pt x="11907" y="13294"/>
                        <a:pt x="7305" y="11744"/>
                        <a:pt x="3933" y="11744"/>
                      </a:cubicBezTo>
                      <a:cubicBezTo>
                        <a:pt x="2087" y="11744"/>
                        <a:pt x="610" y="12208"/>
                        <a:pt x="396" y="13637"/>
                      </a:cubicBezTo>
                      <a:cubicBezTo>
                        <a:pt x="0" y="16251"/>
                        <a:pt x="9818" y="15978"/>
                        <a:pt x="12615" y="16282"/>
                      </a:cubicBezTo>
                      <a:cubicBezTo>
                        <a:pt x="9666" y="18683"/>
                        <a:pt x="3952" y="23060"/>
                        <a:pt x="6839" y="24580"/>
                      </a:cubicBezTo>
                      <a:cubicBezTo>
                        <a:pt x="7166" y="24750"/>
                        <a:pt x="7506" y="24824"/>
                        <a:pt x="7851" y="24824"/>
                      </a:cubicBezTo>
                      <a:cubicBezTo>
                        <a:pt x="9047" y="24824"/>
                        <a:pt x="10296" y="23933"/>
                        <a:pt x="11216" y="23060"/>
                      </a:cubicBezTo>
                      <a:cubicBezTo>
                        <a:pt x="12402" y="21905"/>
                        <a:pt x="13374" y="20507"/>
                        <a:pt x="14894" y="19899"/>
                      </a:cubicBezTo>
                      <a:cubicBezTo>
                        <a:pt x="14894" y="22057"/>
                        <a:pt x="14894" y="24185"/>
                        <a:pt x="14955" y="26343"/>
                      </a:cubicBezTo>
                      <a:cubicBezTo>
                        <a:pt x="14955" y="27103"/>
                        <a:pt x="14955" y="27923"/>
                        <a:pt x="15289" y="28562"/>
                      </a:cubicBezTo>
                      <a:cubicBezTo>
                        <a:pt x="15580" y="29142"/>
                        <a:pt x="16190" y="29631"/>
                        <a:pt x="16823" y="29631"/>
                      </a:cubicBezTo>
                      <a:cubicBezTo>
                        <a:pt x="16920" y="29631"/>
                        <a:pt x="17017" y="29619"/>
                        <a:pt x="17113" y="29595"/>
                      </a:cubicBezTo>
                      <a:cubicBezTo>
                        <a:pt x="17995" y="29352"/>
                        <a:pt x="18359" y="28318"/>
                        <a:pt x="18603" y="27467"/>
                      </a:cubicBezTo>
                      <a:cubicBezTo>
                        <a:pt x="18967" y="25887"/>
                        <a:pt x="20001" y="21449"/>
                        <a:pt x="20365" y="19869"/>
                      </a:cubicBezTo>
                      <a:cubicBezTo>
                        <a:pt x="22767" y="22179"/>
                        <a:pt x="23466" y="25644"/>
                        <a:pt x="26657" y="26586"/>
                      </a:cubicBezTo>
                      <a:cubicBezTo>
                        <a:pt x="26961" y="26677"/>
                        <a:pt x="27303" y="26753"/>
                        <a:pt x="27630" y="26753"/>
                      </a:cubicBezTo>
                      <a:cubicBezTo>
                        <a:pt x="27957" y="26753"/>
                        <a:pt x="28268" y="26677"/>
                        <a:pt x="28512" y="26464"/>
                      </a:cubicBezTo>
                      <a:cubicBezTo>
                        <a:pt x="28876" y="26130"/>
                        <a:pt x="28967" y="25552"/>
                        <a:pt x="28967" y="25036"/>
                      </a:cubicBezTo>
                      <a:cubicBezTo>
                        <a:pt x="28846" y="21723"/>
                        <a:pt x="25685" y="19869"/>
                        <a:pt x="23223" y="17680"/>
                      </a:cubicBezTo>
                      <a:lnTo>
                        <a:pt x="23223" y="17680"/>
                      </a:lnTo>
                      <a:cubicBezTo>
                        <a:pt x="25776" y="18075"/>
                        <a:pt x="28572" y="17923"/>
                        <a:pt x="31126" y="18075"/>
                      </a:cubicBezTo>
                      <a:cubicBezTo>
                        <a:pt x="31391" y="18092"/>
                        <a:pt x="31664" y="18105"/>
                        <a:pt x="31938" y="18105"/>
                      </a:cubicBezTo>
                      <a:cubicBezTo>
                        <a:pt x="32636" y="18105"/>
                        <a:pt x="33341" y="18025"/>
                        <a:pt x="33952" y="17741"/>
                      </a:cubicBezTo>
                      <a:cubicBezTo>
                        <a:pt x="34773" y="17346"/>
                        <a:pt x="35351" y="16221"/>
                        <a:pt x="34895" y="15370"/>
                      </a:cubicBezTo>
                      <a:cubicBezTo>
                        <a:pt x="34621" y="14884"/>
                        <a:pt x="34104" y="14610"/>
                        <a:pt x="33588" y="14397"/>
                      </a:cubicBezTo>
                      <a:cubicBezTo>
                        <a:pt x="32726" y="13978"/>
                        <a:pt x="31520" y="13867"/>
                        <a:pt x="30209" y="13867"/>
                      </a:cubicBezTo>
                      <a:cubicBezTo>
                        <a:pt x="28745" y="13867"/>
                        <a:pt x="27151" y="14005"/>
                        <a:pt x="25761" y="14005"/>
                      </a:cubicBezTo>
                      <a:cubicBezTo>
                        <a:pt x="24970" y="14005"/>
                        <a:pt x="24245" y="13960"/>
                        <a:pt x="23648" y="13820"/>
                      </a:cubicBezTo>
                      <a:cubicBezTo>
                        <a:pt x="24104" y="12878"/>
                        <a:pt x="30396" y="10081"/>
                        <a:pt x="31369" y="9686"/>
                      </a:cubicBezTo>
                      <a:cubicBezTo>
                        <a:pt x="34044" y="8561"/>
                        <a:pt x="33284" y="5978"/>
                        <a:pt x="32068" y="5218"/>
                      </a:cubicBezTo>
                      <a:cubicBezTo>
                        <a:pt x="31894" y="5118"/>
                        <a:pt x="31663" y="5074"/>
                        <a:pt x="31391" y="5074"/>
                      </a:cubicBezTo>
                      <a:cubicBezTo>
                        <a:pt x="29756" y="5074"/>
                        <a:pt x="26636" y="6664"/>
                        <a:pt x="25594" y="7315"/>
                      </a:cubicBezTo>
                      <a:cubicBezTo>
                        <a:pt x="24378" y="8075"/>
                        <a:pt x="21672" y="9686"/>
                        <a:pt x="20761" y="10811"/>
                      </a:cubicBezTo>
                      <a:cubicBezTo>
                        <a:pt x="20882" y="8683"/>
                        <a:pt x="21976" y="355"/>
                        <a:pt x="19879" y="20"/>
                      </a:cubicBezTo>
                      <a:cubicBezTo>
                        <a:pt x="19801" y="7"/>
                        <a:pt x="19724" y="0"/>
                        <a:pt x="196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3" name="Google Shape;5143;p31"/>
                <p:cNvSpPr/>
                <p:nvPr/>
              </p:nvSpPr>
              <p:spPr>
                <a:xfrm>
                  <a:off x="2026150" y="2440575"/>
                  <a:ext cx="183150" cy="163050"/>
                </a:xfrm>
                <a:custGeom>
                  <a:avLst/>
                  <a:gdLst/>
                  <a:ahLst/>
                  <a:cxnLst/>
                  <a:rect l="l" t="t" r="r" b="b"/>
                  <a:pathLst>
                    <a:path w="7326" h="6522" extrusionOk="0">
                      <a:moveTo>
                        <a:pt x="3394" y="0"/>
                      </a:moveTo>
                      <a:cubicBezTo>
                        <a:pt x="3306" y="0"/>
                        <a:pt x="3217" y="6"/>
                        <a:pt x="3131" y="20"/>
                      </a:cubicBezTo>
                      <a:cubicBezTo>
                        <a:pt x="2128" y="81"/>
                        <a:pt x="1155" y="628"/>
                        <a:pt x="608" y="1479"/>
                      </a:cubicBezTo>
                      <a:cubicBezTo>
                        <a:pt x="0" y="2512"/>
                        <a:pt x="61" y="3819"/>
                        <a:pt x="638" y="4822"/>
                      </a:cubicBezTo>
                      <a:cubicBezTo>
                        <a:pt x="1132" y="5763"/>
                        <a:pt x="2171" y="6521"/>
                        <a:pt x="3250" y="6521"/>
                      </a:cubicBezTo>
                      <a:cubicBezTo>
                        <a:pt x="3566" y="6521"/>
                        <a:pt x="3885" y="6456"/>
                        <a:pt x="4195" y="6312"/>
                      </a:cubicBezTo>
                      <a:cubicBezTo>
                        <a:pt x="4955" y="6190"/>
                        <a:pt x="5714" y="5795"/>
                        <a:pt x="6231" y="5096"/>
                      </a:cubicBezTo>
                      <a:cubicBezTo>
                        <a:pt x="7325" y="3698"/>
                        <a:pt x="6778" y="1448"/>
                        <a:pt x="5228" y="567"/>
                      </a:cubicBezTo>
                      <a:cubicBezTo>
                        <a:pt x="5173" y="539"/>
                        <a:pt x="5030" y="468"/>
                        <a:pt x="4924" y="415"/>
                      </a:cubicBezTo>
                      <a:lnTo>
                        <a:pt x="4924" y="415"/>
                      </a:lnTo>
                      <a:cubicBezTo>
                        <a:pt x="4742" y="324"/>
                        <a:pt x="4499" y="202"/>
                        <a:pt x="4286" y="172"/>
                      </a:cubicBezTo>
                      <a:cubicBezTo>
                        <a:pt x="4025" y="77"/>
                        <a:pt x="3708" y="0"/>
                        <a:pt x="33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4" name="Google Shape;5144;p31"/>
                <p:cNvSpPr/>
                <p:nvPr/>
              </p:nvSpPr>
              <p:spPr>
                <a:xfrm>
                  <a:off x="2204350" y="2626575"/>
                  <a:ext cx="104375" cy="107400"/>
                </a:xfrm>
                <a:custGeom>
                  <a:avLst/>
                  <a:gdLst/>
                  <a:ahLst/>
                  <a:cxnLst/>
                  <a:rect l="l" t="t" r="r" b="b"/>
                  <a:pathLst>
                    <a:path w="4175" h="4296" extrusionOk="0">
                      <a:moveTo>
                        <a:pt x="283" y="0"/>
                      </a:moveTo>
                      <a:cubicBezTo>
                        <a:pt x="131" y="0"/>
                        <a:pt x="1" y="212"/>
                        <a:pt x="167" y="331"/>
                      </a:cubicBezTo>
                      <a:cubicBezTo>
                        <a:pt x="866" y="969"/>
                        <a:pt x="1535" y="1607"/>
                        <a:pt x="2173" y="2337"/>
                      </a:cubicBezTo>
                      <a:cubicBezTo>
                        <a:pt x="2751" y="2945"/>
                        <a:pt x="3207" y="3765"/>
                        <a:pt x="3875" y="4282"/>
                      </a:cubicBezTo>
                      <a:cubicBezTo>
                        <a:pt x="3894" y="4292"/>
                        <a:pt x="3915" y="4296"/>
                        <a:pt x="3936" y="4296"/>
                      </a:cubicBezTo>
                      <a:cubicBezTo>
                        <a:pt x="4049" y="4296"/>
                        <a:pt x="4175" y="4172"/>
                        <a:pt x="4149" y="4069"/>
                      </a:cubicBezTo>
                      <a:cubicBezTo>
                        <a:pt x="3845" y="3309"/>
                        <a:pt x="3146" y="2671"/>
                        <a:pt x="2599" y="2094"/>
                      </a:cubicBezTo>
                      <a:cubicBezTo>
                        <a:pt x="1900" y="1394"/>
                        <a:pt x="1170" y="695"/>
                        <a:pt x="410" y="57"/>
                      </a:cubicBezTo>
                      <a:cubicBezTo>
                        <a:pt x="370" y="17"/>
                        <a:pt x="326" y="0"/>
                        <a:pt x="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5" name="Google Shape;5145;p31"/>
                <p:cNvSpPr/>
                <p:nvPr/>
              </p:nvSpPr>
              <p:spPr>
                <a:xfrm>
                  <a:off x="2230625" y="2540125"/>
                  <a:ext cx="168650" cy="32900"/>
                </a:xfrm>
                <a:custGeom>
                  <a:avLst/>
                  <a:gdLst/>
                  <a:ahLst/>
                  <a:cxnLst/>
                  <a:rect l="l" t="t" r="r" b="b"/>
                  <a:pathLst>
                    <a:path w="6746" h="1316" extrusionOk="0">
                      <a:moveTo>
                        <a:pt x="321" y="0"/>
                      </a:moveTo>
                      <a:cubicBezTo>
                        <a:pt x="67" y="0"/>
                        <a:pt x="1" y="394"/>
                        <a:pt x="271" y="475"/>
                      </a:cubicBezTo>
                      <a:cubicBezTo>
                        <a:pt x="1470" y="902"/>
                        <a:pt x="3022" y="1315"/>
                        <a:pt x="4473" y="1315"/>
                      </a:cubicBezTo>
                      <a:cubicBezTo>
                        <a:pt x="5193" y="1315"/>
                        <a:pt x="5888" y="1214"/>
                        <a:pt x="6502" y="962"/>
                      </a:cubicBezTo>
                      <a:cubicBezTo>
                        <a:pt x="6745" y="901"/>
                        <a:pt x="6715" y="536"/>
                        <a:pt x="6441" y="536"/>
                      </a:cubicBezTo>
                      <a:cubicBezTo>
                        <a:pt x="6305" y="527"/>
                        <a:pt x="6168" y="524"/>
                        <a:pt x="6031" y="524"/>
                      </a:cubicBezTo>
                      <a:cubicBezTo>
                        <a:pt x="5293" y="524"/>
                        <a:pt x="4541" y="631"/>
                        <a:pt x="3805" y="631"/>
                      </a:cubicBezTo>
                      <a:cubicBezTo>
                        <a:pt x="3731" y="631"/>
                        <a:pt x="3658" y="630"/>
                        <a:pt x="3584" y="627"/>
                      </a:cubicBezTo>
                      <a:cubicBezTo>
                        <a:pt x="2490" y="536"/>
                        <a:pt x="1457" y="354"/>
                        <a:pt x="423" y="20"/>
                      </a:cubicBezTo>
                      <a:cubicBezTo>
                        <a:pt x="386" y="6"/>
                        <a:pt x="352" y="0"/>
                        <a:pt x="3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6" name="Google Shape;5146;p31"/>
                <p:cNvSpPr/>
                <p:nvPr/>
              </p:nvSpPr>
              <p:spPr>
                <a:xfrm>
                  <a:off x="2229225" y="2361325"/>
                  <a:ext cx="147150" cy="84925"/>
                </a:xfrm>
                <a:custGeom>
                  <a:avLst/>
                  <a:gdLst/>
                  <a:ahLst/>
                  <a:cxnLst/>
                  <a:rect l="l" t="t" r="r" b="b"/>
                  <a:pathLst>
                    <a:path w="5886" h="3397" extrusionOk="0">
                      <a:moveTo>
                        <a:pt x="5605" y="1"/>
                      </a:moveTo>
                      <a:cubicBezTo>
                        <a:pt x="5571" y="1"/>
                        <a:pt x="5533" y="9"/>
                        <a:pt x="5494" y="29"/>
                      </a:cubicBezTo>
                      <a:cubicBezTo>
                        <a:pt x="3671" y="819"/>
                        <a:pt x="1938" y="2004"/>
                        <a:pt x="236" y="3038"/>
                      </a:cubicBezTo>
                      <a:cubicBezTo>
                        <a:pt x="1" y="3116"/>
                        <a:pt x="102" y="3397"/>
                        <a:pt x="290" y="3397"/>
                      </a:cubicBezTo>
                      <a:cubicBezTo>
                        <a:pt x="321" y="3397"/>
                        <a:pt x="354" y="3389"/>
                        <a:pt x="388" y="3372"/>
                      </a:cubicBezTo>
                      <a:cubicBezTo>
                        <a:pt x="2120" y="2339"/>
                        <a:pt x="3975" y="1457"/>
                        <a:pt x="5707" y="363"/>
                      </a:cubicBezTo>
                      <a:cubicBezTo>
                        <a:pt x="5886" y="235"/>
                        <a:pt x="5786" y="1"/>
                        <a:pt x="56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7" name="Google Shape;5147;p31"/>
                <p:cNvSpPr/>
                <p:nvPr/>
              </p:nvSpPr>
              <p:spPr>
                <a:xfrm>
                  <a:off x="1872550" y="2325200"/>
                  <a:ext cx="149300" cy="122200"/>
                </a:xfrm>
                <a:custGeom>
                  <a:avLst/>
                  <a:gdLst/>
                  <a:ahLst/>
                  <a:cxnLst/>
                  <a:rect l="l" t="t" r="r" b="b"/>
                  <a:pathLst>
                    <a:path w="5972" h="4888" extrusionOk="0">
                      <a:moveTo>
                        <a:pt x="338" y="0"/>
                      </a:moveTo>
                      <a:cubicBezTo>
                        <a:pt x="170" y="0"/>
                        <a:pt x="0" y="305"/>
                        <a:pt x="217" y="440"/>
                      </a:cubicBezTo>
                      <a:cubicBezTo>
                        <a:pt x="1311" y="1139"/>
                        <a:pt x="2375" y="1808"/>
                        <a:pt x="3348" y="2598"/>
                      </a:cubicBezTo>
                      <a:cubicBezTo>
                        <a:pt x="4199" y="3297"/>
                        <a:pt x="4807" y="4240"/>
                        <a:pt x="5627" y="4847"/>
                      </a:cubicBezTo>
                      <a:cubicBezTo>
                        <a:pt x="5655" y="4875"/>
                        <a:pt x="5689" y="4887"/>
                        <a:pt x="5724" y="4887"/>
                      </a:cubicBezTo>
                      <a:cubicBezTo>
                        <a:pt x="5843" y="4887"/>
                        <a:pt x="5971" y="4752"/>
                        <a:pt x="5901" y="4635"/>
                      </a:cubicBezTo>
                      <a:cubicBezTo>
                        <a:pt x="5536" y="3601"/>
                        <a:pt x="4412" y="2750"/>
                        <a:pt x="3560" y="2112"/>
                      </a:cubicBezTo>
                      <a:cubicBezTo>
                        <a:pt x="2557" y="1352"/>
                        <a:pt x="1463" y="683"/>
                        <a:pt x="399" y="15"/>
                      </a:cubicBezTo>
                      <a:cubicBezTo>
                        <a:pt x="379" y="5"/>
                        <a:pt x="359" y="0"/>
                        <a:pt x="3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8" name="Google Shape;5148;p31"/>
                <p:cNvSpPr/>
                <p:nvPr/>
              </p:nvSpPr>
              <p:spPr>
                <a:xfrm>
                  <a:off x="1776525" y="2494100"/>
                  <a:ext cx="174400" cy="38675"/>
                </a:xfrm>
                <a:custGeom>
                  <a:avLst/>
                  <a:gdLst/>
                  <a:ahLst/>
                  <a:cxnLst/>
                  <a:rect l="l" t="t" r="r" b="b"/>
                  <a:pathLst>
                    <a:path w="6976" h="1547" extrusionOk="0">
                      <a:moveTo>
                        <a:pt x="270" y="0"/>
                      </a:moveTo>
                      <a:cubicBezTo>
                        <a:pt x="65" y="0"/>
                        <a:pt x="0" y="343"/>
                        <a:pt x="198" y="371"/>
                      </a:cubicBezTo>
                      <a:cubicBezTo>
                        <a:pt x="2049" y="896"/>
                        <a:pt x="4176" y="1547"/>
                        <a:pt x="6146" y="1547"/>
                      </a:cubicBezTo>
                      <a:cubicBezTo>
                        <a:pt x="6343" y="1547"/>
                        <a:pt x="6539" y="1540"/>
                        <a:pt x="6733" y="1526"/>
                      </a:cubicBezTo>
                      <a:cubicBezTo>
                        <a:pt x="6946" y="1526"/>
                        <a:pt x="6976" y="1253"/>
                        <a:pt x="6794" y="1161"/>
                      </a:cubicBezTo>
                      <a:cubicBezTo>
                        <a:pt x="4666" y="675"/>
                        <a:pt x="2447" y="554"/>
                        <a:pt x="319" y="6"/>
                      </a:cubicBezTo>
                      <a:cubicBezTo>
                        <a:pt x="302" y="2"/>
                        <a:pt x="285" y="0"/>
                        <a:pt x="2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9" name="Google Shape;5149;p31"/>
                <p:cNvSpPr/>
                <p:nvPr/>
              </p:nvSpPr>
              <p:spPr>
                <a:xfrm>
                  <a:off x="1879050" y="2601050"/>
                  <a:ext cx="118000" cy="109525"/>
                </a:xfrm>
                <a:custGeom>
                  <a:avLst/>
                  <a:gdLst/>
                  <a:ahLst/>
                  <a:cxnLst/>
                  <a:rect l="l" t="t" r="r" b="b"/>
                  <a:pathLst>
                    <a:path w="4720" h="4381" extrusionOk="0">
                      <a:moveTo>
                        <a:pt x="4513" y="0"/>
                      </a:moveTo>
                      <a:cubicBezTo>
                        <a:pt x="4494" y="0"/>
                        <a:pt x="4474" y="5"/>
                        <a:pt x="4455" y="14"/>
                      </a:cubicBezTo>
                      <a:cubicBezTo>
                        <a:pt x="3635" y="227"/>
                        <a:pt x="2905" y="1078"/>
                        <a:pt x="2297" y="1656"/>
                      </a:cubicBezTo>
                      <a:cubicBezTo>
                        <a:pt x="1538" y="2355"/>
                        <a:pt x="808" y="3175"/>
                        <a:pt x="139" y="3996"/>
                      </a:cubicBezTo>
                      <a:cubicBezTo>
                        <a:pt x="0" y="4135"/>
                        <a:pt x="162" y="4381"/>
                        <a:pt x="328" y="4381"/>
                      </a:cubicBezTo>
                      <a:cubicBezTo>
                        <a:pt x="379" y="4381"/>
                        <a:pt x="431" y="4357"/>
                        <a:pt x="474" y="4300"/>
                      </a:cubicBezTo>
                      <a:cubicBezTo>
                        <a:pt x="1112" y="3540"/>
                        <a:pt x="1841" y="2780"/>
                        <a:pt x="2571" y="2111"/>
                      </a:cubicBezTo>
                      <a:cubicBezTo>
                        <a:pt x="3240" y="1504"/>
                        <a:pt x="4152" y="987"/>
                        <a:pt x="4668" y="257"/>
                      </a:cubicBezTo>
                      <a:cubicBezTo>
                        <a:pt x="4720" y="129"/>
                        <a:pt x="4619" y="0"/>
                        <a:pt x="45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0" name="Google Shape;5150;p31"/>
                <p:cNvSpPr/>
                <p:nvPr/>
              </p:nvSpPr>
              <p:spPr>
                <a:xfrm>
                  <a:off x="2070950" y="2650725"/>
                  <a:ext cx="35000" cy="191475"/>
                </a:xfrm>
                <a:custGeom>
                  <a:avLst/>
                  <a:gdLst/>
                  <a:ahLst/>
                  <a:cxnLst/>
                  <a:rect l="l" t="t" r="r" b="b"/>
                  <a:pathLst>
                    <a:path w="1400" h="7659" extrusionOk="0">
                      <a:moveTo>
                        <a:pt x="1064" y="0"/>
                      </a:moveTo>
                      <a:cubicBezTo>
                        <a:pt x="979" y="0"/>
                        <a:pt x="892" y="48"/>
                        <a:pt x="853" y="155"/>
                      </a:cubicBezTo>
                      <a:cubicBezTo>
                        <a:pt x="93" y="2343"/>
                        <a:pt x="214" y="5140"/>
                        <a:pt x="32" y="7450"/>
                      </a:cubicBezTo>
                      <a:cubicBezTo>
                        <a:pt x="1" y="7591"/>
                        <a:pt x="90" y="7659"/>
                        <a:pt x="188" y="7659"/>
                      </a:cubicBezTo>
                      <a:cubicBezTo>
                        <a:pt x="281" y="7659"/>
                        <a:pt x="382" y="7598"/>
                        <a:pt x="397" y="7480"/>
                      </a:cubicBezTo>
                      <a:cubicBezTo>
                        <a:pt x="670" y="5140"/>
                        <a:pt x="1400" y="2587"/>
                        <a:pt x="1278" y="216"/>
                      </a:cubicBezTo>
                      <a:cubicBezTo>
                        <a:pt x="1278" y="79"/>
                        <a:pt x="1173" y="0"/>
                        <a:pt x="10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151" name="Google Shape;5151;p31"/>
              <p:cNvSpPr/>
              <p:nvPr/>
            </p:nvSpPr>
            <p:spPr>
              <a:xfrm>
                <a:off x="2070225" y="2491975"/>
                <a:ext cx="32700" cy="25100"/>
              </a:xfrm>
              <a:custGeom>
                <a:avLst/>
                <a:gdLst/>
                <a:ahLst/>
                <a:cxnLst/>
                <a:rect l="l" t="t" r="r" b="b"/>
                <a:pathLst>
                  <a:path w="1308" h="1004" extrusionOk="0">
                    <a:moveTo>
                      <a:pt x="669" y="0"/>
                    </a:moveTo>
                    <a:cubicBezTo>
                      <a:pt x="0" y="0"/>
                      <a:pt x="0" y="1003"/>
                      <a:pt x="669" y="1003"/>
                    </a:cubicBezTo>
                    <a:cubicBezTo>
                      <a:pt x="1307" y="1003"/>
                      <a:pt x="1307" y="0"/>
                      <a:pt x="669"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2" name="Google Shape;5152;p31"/>
              <p:cNvSpPr/>
              <p:nvPr/>
            </p:nvSpPr>
            <p:spPr>
              <a:xfrm>
                <a:off x="2068700" y="2541350"/>
                <a:ext cx="24325" cy="19800"/>
              </a:xfrm>
              <a:custGeom>
                <a:avLst/>
                <a:gdLst/>
                <a:ahLst/>
                <a:cxnLst/>
                <a:rect l="l" t="t" r="r" b="b"/>
                <a:pathLst>
                  <a:path w="973" h="792" extrusionOk="0">
                    <a:moveTo>
                      <a:pt x="487" y="1"/>
                    </a:moveTo>
                    <a:cubicBezTo>
                      <a:pt x="0" y="31"/>
                      <a:pt x="0" y="791"/>
                      <a:pt x="487" y="791"/>
                    </a:cubicBezTo>
                    <a:cubicBezTo>
                      <a:pt x="973" y="791"/>
                      <a:pt x="973" y="1"/>
                      <a:pt x="48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3" name="Google Shape;5153;p31"/>
              <p:cNvSpPr/>
              <p:nvPr/>
            </p:nvSpPr>
            <p:spPr>
              <a:xfrm>
                <a:off x="2117325" y="2530725"/>
                <a:ext cx="26625" cy="20550"/>
              </a:xfrm>
              <a:custGeom>
                <a:avLst/>
                <a:gdLst/>
                <a:ahLst/>
                <a:cxnLst/>
                <a:rect l="l" t="t" r="r" b="b"/>
                <a:pathLst>
                  <a:path w="1065" h="822" extrusionOk="0">
                    <a:moveTo>
                      <a:pt x="517" y="0"/>
                    </a:moveTo>
                    <a:cubicBezTo>
                      <a:pt x="1" y="0"/>
                      <a:pt x="1" y="821"/>
                      <a:pt x="517" y="821"/>
                    </a:cubicBezTo>
                    <a:cubicBezTo>
                      <a:pt x="1064" y="821"/>
                      <a:pt x="1064" y="0"/>
                      <a:pt x="517"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4" name="Google Shape;5154;p31"/>
              <p:cNvSpPr/>
              <p:nvPr/>
            </p:nvSpPr>
            <p:spPr>
              <a:xfrm>
                <a:off x="2113525" y="2469925"/>
                <a:ext cx="24350" cy="20550"/>
              </a:xfrm>
              <a:custGeom>
                <a:avLst/>
                <a:gdLst/>
                <a:ahLst/>
                <a:cxnLst/>
                <a:rect l="l" t="t" r="r" b="b"/>
                <a:pathLst>
                  <a:path w="974" h="822" extrusionOk="0">
                    <a:moveTo>
                      <a:pt x="487" y="1"/>
                    </a:moveTo>
                    <a:cubicBezTo>
                      <a:pt x="1" y="1"/>
                      <a:pt x="1" y="821"/>
                      <a:pt x="487" y="821"/>
                    </a:cubicBezTo>
                    <a:cubicBezTo>
                      <a:pt x="973" y="821"/>
                      <a:pt x="973" y="1"/>
                      <a:pt x="48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5" name="Google Shape;5155;p31"/>
              <p:cNvSpPr/>
              <p:nvPr/>
            </p:nvSpPr>
            <p:spPr>
              <a:xfrm>
                <a:off x="2144675" y="2500325"/>
                <a:ext cx="22825" cy="18275"/>
              </a:xfrm>
              <a:custGeom>
                <a:avLst/>
                <a:gdLst/>
                <a:ahLst/>
                <a:cxnLst/>
                <a:rect l="l" t="t" r="r" b="b"/>
                <a:pathLst>
                  <a:path w="913" h="731" extrusionOk="0">
                    <a:moveTo>
                      <a:pt x="457" y="1"/>
                    </a:moveTo>
                    <a:cubicBezTo>
                      <a:pt x="1" y="1"/>
                      <a:pt x="1" y="730"/>
                      <a:pt x="457" y="730"/>
                    </a:cubicBezTo>
                    <a:cubicBezTo>
                      <a:pt x="913" y="730"/>
                      <a:pt x="913" y="1"/>
                      <a:pt x="45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6" name="Google Shape;5156;p31"/>
              <p:cNvSpPr/>
              <p:nvPr/>
            </p:nvSpPr>
            <p:spPr>
              <a:xfrm>
                <a:off x="2147725" y="2552750"/>
                <a:ext cx="19775" cy="16000"/>
              </a:xfrm>
              <a:custGeom>
                <a:avLst/>
                <a:gdLst/>
                <a:ahLst/>
                <a:cxnLst/>
                <a:rect l="l" t="t" r="r" b="b"/>
                <a:pathLst>
                  <a:path w="791" h="640" extrusionOk="0">
                    <a:moveTo>
                      <a:pt x="365" y="1"/>
                    </a:moveTo>
                    <a:cubicBezTo>
                      <a:pt x="0" y="31"/>
                      <a:pt x="0" y="639"/>
                      <a:pt x="365" y="639"/>
                    </a:cubicBezTo>
                    <a:cubicBezTo>
                      <a:pt x="791" y="639"/>
                      <a:pt x="791" y="1"/>
                      <a:pt x="365"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7" name="Google Shape;5157;p31"/>
              <p:cNvSpPr/>
              <p:nvPr/>
            </p:nvSpPr>
            <p:spPr>
              <a:xfrm>
                <a:off x="2102900" y="2567950"/>
                <a:ext cx="24325" cy="19025"/>
              </a:xfrm>
              <a:custGeom>
                <a:avLst/>
                <a:gdLst/>
                <a:ahLst/>
                <a:cxnLst/>
                <a:rect l="l" t="t" r="r" b="b"/>
                <a:pathLst>
                  <a:path w="973" h="761" extrusionOk="0">
                    <a:moveTo>
                      <a:pt x="486" y="1"/>
                    </a:moveTo>
                    <a:cubicBezTo>
                      <a:pt x="0" y="1"/>
                      <a:pt x="0" y="761"/>
                      <a:pt x="486" y="761"/>
                    </a:cubicBezTo>
                    <a:cubicBezTo>
                      <a:pt x="973" y="761"/>
                      <a:pt x="973" y="1"/>
                      <a:pt x="486"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8" name="Google Shape;5158;p31"/>
              <p:cNvSpPr/>
              <p:nvPr/>
            </p:nvSpPr>
            <p:spPr>
              <a:xfrm>
                <a:off x="2042100" y="2515525"/>
                <a:ext cx="20550" cy="17500"/>
              </a:xfrm>
              <a:custGeom>
                <a:avLst/>
                <a:gdLst/>
                <a:ahLst/>
                <a:cxnLst/>
                <a:rect l="l" t="t" r="r" b="b"/>
                <a:pathLst>
                  <a:path w="822" h="700" extrusionOk="0">
                    <a:moveTo>
                      <a:pt x="426" y="0"/>
                    </a:moveTo>
                    <a:cubicBezTo>
                      <a:pt x="0" y="61"/>
                      <a:pt x="0" y="700"/>
                      <a:pt x="426" y="700"/>
                    </a:cubicBezTo>
                    <a:cubicBezTo>
                      <a:pt x="821" y="700"/>
                      <a:pt x="821" y="0"/>
                      <a:pt x="426"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9" name="Google Shape;5159;p31"/>
              <p:cNvSpPr/>
              <p:nvPr/>
            </p:nvSpPr>
            <p:spPr>
              <a:xfrm>
                <a:off x="2071725" y="2457775"/>
                <a:ext cx="28150" cy="22050"/>
              </a:xfrm>
              <a:custGeom>
                <a:avLst/>
                <a:gdLst/>
                <a:ahLst/>
                <a:cxnLst/>
                <a:rect l="l" t="t" r="r" b="b"/>
                <a:pathLst>
                  <a:path w="1126" h="882" extrusionOk="0">
                    <a:moveTo>
                      <a:pt x="548" y="0"/>
                    </a:moveTo>
                    <a:cubicBezTo>
                      <a:pt x="1" y="0"/>
                      <a:pt x="1" y="882"/>
                      <a:pt x="548" y="882"/>
                    </a:cubicBezTo>
                    <a:cubicBezTo>
                      <a:pt x="1125" y="882"/>
                      <a:pt x="1125" y="0"/>
                      <a:pt x="548"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0" name="Google Shape;5160;p31"/>
              <p:cNvSpPr/>
              <p:nvPr/>
            </p:nvSpPr>
            <p:spPr>
              <a:xfrm>
                <a:off x="635525" y="1860425"/>
                <a:ext cx="772850" cy="559700"/>
              </a:xfrm>
              <a:custGeom>
                <a:avLst/>
                <a:gdLst/>
                <a:ahLst/>
                <a:cxnLst/>
                <a:rect l="l" t="t" r="r" b="b"/>
                <a:pathLst>
                  <a:path w="30914" h="22388" extrusionOk="0">
                    <a:moveTo>
                      <a:pt x="11024" y="1"/>
                    </a:moveTo>
                    <a:cubicBezTo>
                      <a:pt x="10916" y="1"/>
                      <a:pt x="10808" y="12"/>
                      <a:pt x="10700" y="34"/>
                    </a:cubicBezTo>
                    <a:cubicBezTo>
                      <a:pt x="9302" y="338"/>
                      <a:pt x="9028" y="2222"/>
                      <a:pt x="9150" y="3681"/>
                    </a:cubicBezTo>
                    <a:cubicBezTo>
                      <a:pt x="9363" y="7025"/>
                      <a:pt x="9971" y="10338"/>
                      <a:pt x="10883" y="13560"/>
                    </a:cubicBezTo>
                    <a:cubicBezTo>
                      <a:pt x="8725" y="10794"/>
                      <a:pt x="6536" y="8028"/>
                      <a:pt x="4348" y="5232"/>
                    </a:cubicBezTo>
                    <a:cubicBezTo>
                      <a:pt x="3653" y="4332"/>
                      <a:pt x="2654" y="3366"/>
                      <a:pt x="1590" y="3366"/>
                    </a:cubicBezTo>
                    <a:cubicBezTo>
                      <a:pt x="1397" y="3366"/>
                      <a:pt x="1201" y="3398"/>
                      <a:pt x="1004" y="3469"/>
                    </a:cubicBezTo>
                    <a:cubicBezTo>
                      <a:pt x="1" y="3833"/>
                      <a:pt x="670" y="6235"/>
                      <a:pt x="1004" y="7268"/>
                    </a:cubicBezTo>
                    <a:cubicBezTo>
                      <a:pt x="1345" y="8204"/>
                      <a:pt x="8467" y="22387"/>
                      <a:pt x="15521" y="22387"/>
                    </a:cubicBezTo>
                    <a:cubicBezTo>
                      <a:pt x="16023" y="22387"/>
                      <a:pt x="16524" y="22315"/>
                      <a:pt x="17023" y="22162"/>
                    </a:cubicBezTo>
                    <a:cubicBezTo>
                      <a:pt x="19819" y="21280"/>
                      <a:pt x="21521" y="20125"/>
                      <a:pt x="23497" y="17967"/>
                    </a:cubicBezTo>
                    <a:cubicBezTo>
                      <a:pt x="25868" y="15414"/>
                      <a:pt x="28664" y="11706"/>
                      <a:pt x="30032" y="8514"/>
                    </a:cubicBezTo>
                    <a:cubicBezTo>
                      <a:pt x="30549" y="7359"/>
                      <a:pt x="30913" y="6143"/>
                      <a:pt x="30640" y="4928"/>
                    </a:cubicBezTo>
                    <a:cubicBezTo>
                      <a:pt x="30397" y="3742"/>
                      <a:pt x="29363" y="2648"/>
                      <a:pt x="28147" y="2648"/>
                    </a:cubicBezTo>
                    <a:cubicBezTo>
                      <a:pt x="26780" y="2648"/>
                      <a:pt x="25837" y="3925"/>
                      <a:pt x="25108" y="5080"/>
                    </a:cubicBezTo>
                    <a:cubicBezTo>
                      <a:pt x="23466" y="7785"/>
                      <a:pt x="22038" y="10642"/>
                      <a:pt x="20883" y="13560"/>
                    </a:cubicBezTo>
                    <a:cubicBezTo>
                      <a:pt x="21977" y="10095"/>
                      <a:pt x="22372" y="6447"/>
                      <a:pt x="21947" y="2861"/>
                    </a:cubicBezTo>
                    <a:cubicBezTo>
                      <a:pt x="21886" y="1949"/>
                      <a:pt x="21643" y="946"/>
                      <a:pt x="20852" y="490"/>
                    </a:cubicBezTo>
                    <a:cubicBezTo>
                      <a:pt x="20607" y="367"/>
                      <a:pt x="20337" y="310"/>
                      <a:pt x="20064" y="310"/>
                    </a:cubicBezTo>
                    <a:cubicBezTo>
                      <a:pt x="19526" y="310"/>
                      <a:pt x="18976" y="532"/>
                      <a:pt x="18573" y="915"/>
                    </a:cubicBezTo>
                    <a:cubicBezTo>
                      <a:pt x="17965" y="1493"/>
                      <a:pt x="17630" y="2283"/>
                      <a:pt x="17327" y="3043"/>
                    </a:cubicBezTo>
                    <a:cubicBezTo>
                      <a:pt x="16141" y="6204"/>
                      <a:pt x="15564" y="9609"/>
                      <a:pt x="15655" y="12982"/>
                    </a:cubicBezTo>
                    <a:cubicBezTo>
                      <a:pt x="15351" y="9912"/>
                      <a:pt x="14804" y="6843"/>
                      <a:pt x="14044" y="3803"/>
                    </a:cubicBezTo>
                    <a:cubicBezTo>
                      <a:pt x="13770" y="2739"/>
                      <a:pt x="13436" y="1584"/>
                      <a:pt x="12676" y="794"/>
                    </a:cubicBezTo>
                    <a:cubicBezTo>
                      <a:pt x="12261" y="353"/>
                      <a:pt x="11648" y="1"/>
                      <a:pt x="110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1" name="Google Shape;5161;p31"/>
              <p:cNvSpPr/>
              <p:nvPr/>
            </p:nvSpPr>
            <p:spPr>
              <a:xfrm>
                <a:off x="715750" y="2054725"/>
                <a:ext cx="121850" cy="179225"/>
              </a:xfrm>
              <a:custGeom>
                <a:avLst/>
                <a:gdLst/>
                <a:ahLst/>
                <a:cxnLst/>
                <a:rect l="l" t="t" r="r" b="b"/>
                <a:pathLst>
                  <a:path w="4874" h="7169" extrusionOk="0">
                    <a:moveTo>
                      <a:pt x="446" y="0"/>
                    </a:moveTo>
                    <a:cubicBezTo>
                      <a:pt x="215" y="0"/>
                      <a:pt x="0" y="220"/>
                      <a:pt x="166" y="469"/>
                    </a:cubicBezTo>
                    <a:cubicBezTo>
                      <a:pt x="835" y="1654"/>
                      <a:pt x="1564" y="2840"/>
                      <a:pt x="2294" y="3995"/>
                    </a:cubicBezTo>
                    <a:cubicBezTo>
                      <a:pt x="2932" y="5028"/>
                      <a:pt x="3479" y="6244"/>
                      <a:pt x="4330" y="7095"/>
                    </a:cubicBezTo>
                    <a:cubicBezTo>
                      <a:pt x="4390" y="7146"/>
                      <a:pt x="4461" y="7168"/>
                      <a:pt x="4530" y="7168"/>
                    </a:cubicBezTo>
                    <a:cubicBezTo>
                      <a:pt x="4709" y="7168"/>
                      <a:pt x="4874" y="7019"/>
                      <a:pt x="4786" y="6821"/>
                    </a:cubicBezTo>
                    <a:cubicBezTo>
                      <a:pt x="4421" y="5666"/>
                      <a:pt x="3631" y="4663"/>
                      <a:pt x="2962" y="3630"/>
                    </a:cubicBezTo>
                    <a:cubicBezTo>
                      <a:pt x="2263" y="2444"/>
                      <a:pt x="1503" y="1320"/>
                      <a:pt x="743" y="165"/>
                    </a:cubicBezTo>
                    <a:cubicBezTo>
                      <a:pt x="666" y="48"/>
                      <a:pt x="554" y="0"/>
                      <a:pt x="4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2" name="Google Shape;5162;p31"/>
              <p:cNvSpPr/>
              <p:nvPr/>
            </p:nvSpPr>
            <p:spPr>
              <a:xfrm>
                <a:off x="922375" y="1974175"/>
                <a:ext cx="61650" cy="261350"/>
              </a:xfrm>
              <a:custGeom>
                <a:avLst/>
                <a:gdLst/>
                <a:ahLst/>
                <a:cxnLst/>
                <a:rect l="l" t="t" r="r" b="b"/>
                <a:pathLst>
                  <a:path w="2466" h="10454" extrusionOk="0">
                    <a:moveTo>
                      <a:pt x="260" y="0"/>
                    </a:moveTo>
                    <a:cubicBezTo>
                      <a:pt x="124" y="0"/>
                      <a:pt x="0" y="91"/>
                      <a:pt x="17" y="286"/>
                    </a:cubicBezTo>
                    <a:cubicBezTo>
                      <a:pt x="47" y="1837"/>
                      <a:pt x="503" y="3387"/>
                      <a:pt x="807" y="4937"/>
                    </a:cubicBezTo>
                    <a:cubicBezTo>
                      <a:pt x="1172" y="6730"/>
                      <a:pt x="1415" y="8524"/>
                      <a:pt x="1840" y="10256"/>
                    </a:cubicBezTo>
                    <a:cubicBezTo>
                      <a:pt x="1880" y="10390"/>
                      <a:pt x="2009" y="10453"/>
                      <a:pt x="2138" y="10453"/>
                    </a:cubicBezTo>
                    <a:cubicBezTo>
                      <a:pt x="2302" y="10453"/>
                      <a:pt x="2465" y="10352"/>
                      <a:pt x="2448" y="10165"/>
                    </a:cubicBezTo>
                    <a:cubicBezTo>
                      <a:pt x="2144" y="7004"/>
                      <a:pt x="1719" y="3174"/>
                      <a:pt x="564" y="195"/>
                    </a:cubicBezTo>
                    <a:cubicBezTo>
                      <a:pt x="507" y="68"/>
                      <a:pt x="379" y="0"/>
                      <a:pt x="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3" name="Google Shape;5163;p31"/>
              <p:cNvSpPr/>
              <p:nvPr/>
            </p:nvSpPr>
            <p:spPr>
              <a:xfrm>
                <a:off x="1068050" y="1991825"/>
                <a:ext cx="59150" cy="226400"/>
              </a:xfrm>
              <a:custGeom>
                <a:avLst/>
                <a:gdLst/>
                <a:ahLst/>
                <a:cxnLst/>
                <a:rect l="l" t="t" r="r" b="b"/>
                <a:pathLst>
                  <a:path w="2366" h="9056" extrusionOk="0">
                    <a:moveTo>
                      <a:pt x="2158" y="0"/>
                    </a:moveTo>
                    <a:cubicBezTo>
                      <a:pt x="2072" y="0"/>
                      <a:pt x="1981" y="46"/>
                      <a:pt x="1940" y="128"/>
                    </a:cubicBezTo>
                    <a:cubicBezTo>
                      <a:pt x="937" y="2802"/>
                      <a:pt x="633" y="5903"/>
                      <a:pt x="56" y="8729"/>
                    </a:cubicBezTo>
                    <a:cubicBezTo>
                      <a:pt x="1" y="8931"/>
                      <a:pt x="167" y="9056"/>
                      <a:pt x="321" y="9056"/>
                    </a:cubicBezTo>
                    <a:cubicBezTo>
                      <a:pt x="422" y="9056"/>
                      <a:pt x="518" y="9002"/>
                      <a:pt x="542" y="8881"/>
                    </a:cubicBezTo>
                    <a:cubicBezTo>
                      <a:pt x="1181" y="6055"/>
                      <a:pt x="2214" y="3106"/>
                      <a:pt x="2366" y="219"/>
                    </a:cubicBezTo>
                    <a:cubicBezTo>
                      <a:pt x="2366" y="68"/>
                      <a:pt x="2265" y="0"/>
                      <a:pt x="21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4" name="Google Shape;5164;p31"/>
              <p:cNvSpPr/>
              <p:nvPr/>
            </p:nvSpPr>
            <p:spPr>
              <a:xfrm>
                <a:off x="1197950" y="2064175"/>
                <a:ext cx="117850" cy="182625"/>
              </a:xfrm>
              <a:custGeom>
                <a:avLst/>
                <a:gdLst/>
                <a:ahLst/>
                <a:cxnLst/>
                <a:rect l="l" t="t" r="r" b="b"/>
                <a:pathLst>
                  <a:path w="4714" h="7305" extrusionOk="0">
                    <a:moveTo>
                      <a:pt x="4381" y="0"/>
                    </a:moveTo>
                    <a:cubicBezTo>
                      <a:pt x="4316" y="0"/>
                      <a:pt x="4249" y="19"/>
                      <a:pt x="4191" y="60"/>
                    </a:cubicBezTo>
                    <a:cubicBezTo>
                      <a:pt x="3340" y="881"/>
                      <a:pt x="2793" y="2158"/>
                      <a:pt x="2185" y="3221"/>
                    </a:cubicBezTo>
                    <a:lnTo>
                      <a:pt x="149" y="6869"/>
                    </a:lnTo>
                    <a:cubicBezTo>
                      <a:pt x="1" y="7101"/>
                      <a:pt x="220" y="7304"/>
                      <a:pt x="429" y="7304"/>
                    </a:cubicBezTo>
                    <a:cubicBezTo>
                      <a:pt x="520" y="7304"/>
                      <a:pt x="610" y="7265"/>
                      <a:pt x="665" y="7173"/>
                    </a:cubicBezTo>
                    <a:cubicBezTo>
                      <a:pt x="1365" y="5957"/>
                      <a:pt x="2064" y="4772"/>
                      <a:pt x="2793" y="3556"/>
                    </a:cubicBezTo>
                    <a:cubicBezTo>
                      <a:pt x="3431" y="2522"/>
                      <a:pt x="4283" y="1489"/>
                      <a:pt x="4647" y="334"/>
                    </a:cubicBezTo>
                    <a:cubicBezTo>
                      <a:pt x="4714" y="135"/>
                      <a:pt x="4555" y="0"/>
                      <a:pt x="4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5" name="Google Shape;5165;p31"/>
              <p:cNvSpPr/>
              <p:nvPr/>
            </p:nvSpPr>
            <p:spPr>
              <a:xfrm>
                <a:off x="713875" y="2266275"/>
                <a:ext cx="543350" cy="3193150"/>
              </a:xfrm>
              <a:custGeom>
                <a:avLst/>
                <a:gdLst/>
                <a:ahLst/>
                <a:cxnLst/>
                <a:rect l="l" t="t" r="r" b="b"/>
                <a:pathLst>
                  <a:path w="21734" h="127726" extrusionOk="0">
                    <a:moveTo>
                      <a:pt x="16655" y="1"/>
                    </a:moveTo>
                    <a:lnTo>
                      <a:pt x="16655" y="1"/>
                    </a:lnTo>
                    <a:cubicBezTo>
                      <a:pt x="14861" y="31"/>
                      <a:pt x="13585" y="1673"/>
                      <a:pt x="12582" y="3131"/>
                    </a:cubicBezTo>
                    <a:cubicBezTo>
                      <a:pt x="12582" y="2068"/>
                      <a:pt x="12399" y="700"/>
                      <a:pt x="11366" y="396"/>
                    </a:cubicBezTo>
                    <a:cubicBezTo>
                      <a:pt x="11247" y="362"/>
                      <a:pt x="11125" y="346"/>
                      <a:pt x="11004" y="346"/>
                    </a:cubicBezTo>
                    <a:cubicBezTo>
                      <a:pt x="10477" y="346"/>
                      <a:pt x="9955" y="650"/>
                      <a:pt x="9633" y="1095"/>
                    </a:cubicBezTo>
                    <a:cubicBezTo>
                      <a:pt x="9208" y="1612"/>
                      <a:pt x="9025" y="2280"/>
                      <a:pt x="8812" y="2919"/>
                    </a:cubicBezTo>
                    <a:cubicBezTo>
                      <a:pt x="8053" y="2220"/>
                      <a:pt x="7353" y="1521"/>
                      <a:pt x="6594" y="821"/>
                    </a:cubicBezTo>
                    <a:cubicBezTo>
                      <a:pt x="6276" y="553"/>
                      <a:pt x="5880" y="245"/>
                      <a:pt x="5500" y="245"/>
                    </a:cubicBezTo>
                    <a:cubicBezTo>
                      <a:pt x="5407" y="245"/>
                      <a:pt x="5315" y="263"/>
                      <a:pt x="5226" y="305"/>
                    </a:cubicBezTo>
                    <a:cubicBezTo>
                      <a:pt x="4557" y="609"/>
                      <a:pt x="4010" y="1673"/>
                      <a:pt x="4800" y="2736"/>
                    </a:cubicBezTo>
                    <a:cubicBezTo>
                      <a:pt x="7050" y="5715"/>
                      <a:pt x="9481" y="7508"/>
                      <a:pt x="12217" y="7630"/>
                    </a:cubicBezTo>
                    <a:cubicBezTo>
                      <a:pt x="11366" y="13253"/>
                      <a:pt x="10454" y="18876"/>
                      <a:pt x="9633" y="24560"/>
                    </a:cubicBezTo>
                    <a:cubicBezTo>
                      <a:pt x="8660" y="22493"/>
                      <a:pt x="7901" y="20244"/>
                      <a:pt x="7445" y="18025"/>
                    </a:cubicBezTo>
                    <a:cubicBezTo>
                      <a:pt x="7050" y="15837"/>
                      <a:pt x="6594" y="13892"/>
                      <a:pt x="4344" y="12980"/>
                    </a:cubicBezTo>
                    <a:cubicBezTo>
                      <a:pt x="4246" y="12943"/>
                      <a:pt x="4141" y="12926"/>
                      <a:pt x="4033" y="12926"/>
                    </a:cubicBezTo>
                    <a:cubicBezTo>
                      <a:pt x="3606" y="12926"/>
                      <a:pt x="3140" y="13193"/>
                      <a:pt x="2946" y="13557"/>
                    </a:cubicBezTo>
                    <a:cubicBezTo>
                      <a:pt x="1669" y="15746"/>
                      <a:pt x="2217" y="18451"/>
                      <a:pt x="4466" y="19758"/>
                    </a:cubicBezTo>
                    <a:cubicBezTo>
                      <a:pt x="4686" y="19875"/>
                      <a:pt x="4921" y="19929"/>
                      <a:pt x="5153" y="19929"/>
                    </a:cubicBezTo>
                    <a:cubicBezTo>
                      <a:pt x="5400" y="19929"/>
                      <a:pt x="5644" y="19868"/>
                      <a:pt x="5864" y="19758"/>
                    </a:cubicBezTo>
                    <a:cubicBezTo>
                      <a:pt x="6046" y="20518"/>
                      <a:pt x="6198" y="21186"/>
                      <a:pt x="6350" y="21582"/>
                    </a:cubicBezTo>
                    <a:cubicBezTo>
                      <a:pt x="7110" y="23405"/>
                      <a:pt x="8144" y="25077"/>
                      <a:pt x="9268" y="26658"/>
                    </a:cubicBezTo>
                    <a:cubicBezTo>
                      <a:pt x="8600" y="31643"/>
                      <a:pt x="8022" y="36658"/>
                      <a:pt x="7688" y="41643"/>
                    </a:cubicBezTo>
                    <a:cubicBezTo>
                      <a:pt x="7201" y="39545"/>
                      <a:pt x="6685" y="37478"/>
                      <a:pt x="6229" y="35412"/>
                    </a:cubicBezTo>
                    <a:cubicBezTo>
                      <a:pt x="5839" y="33617"/>
                      <a:pt x="4558" y="31110"/>
                      <a:pt x="2558" y="31110"/>
                    </a:cubicBezTo>
                    <a:cubicBezTo>
                      <a:pt x="2221" y="31110"/>
                      <a:pt x="1864" y="31181"/>
                      <a:pt x="1487" y="31339"/>
                    </a:cubicBezTo>
                    <a:cubicBezTo>
                      <a:pt x="1031" y="31521"/>
                      <a:pt x="514" y="31977"/>
                      <a:pt x="575" y="32554"/>
                    </a:cubicBezTo>
                    <a:cubicBezTo>
                      <a:pt x="879" y="34986"/>
                      <a:pt x="2217" y="37448"/>
                      <a:pt x="4770" y="38056"/>
                    </a:cubicBezTo>
                    <a:cubicBezTo>
                      <a:pt x="4858" y="38069"/>
                      <a:pt x="4951" y="38076"/>
                      <a:pt x="5043" y="38076"/>
                    </a:cubicBezTo>
                    <a:cubicBezTo>
                      <a:pt x="5174" y="38076"/>
                      <a:pt x="5301" y="38061"/>
                      <a:pt x="5408" y="38026"/>
                    </a:cubicBezTo>
                    <a:cubicBezTo>
                      <a:pt x="5621" y="38542"/>
                      <a:pt x="5864" y="39059"/>
                      <a:pt x="6046" y="39606"/>
                    </a:cubicBezTo>
                    <a:cubicBezTo>
                      <a:pt x="6594" y="41096"/>
                      <a:pt x="7110" y="42615"/>
                      <a:pt x="7566" y="44135"/>
                    </a:cubicBezTo>
                    <a:cubicBezTo>
                      <a:pt x="7384" y="47357"/>
                      <a:pt x="7353" y="50640"/>
                      <a:pt x="7414" y="53862"/>
                    </a:cubicBezTo>
                    <a:cubicBezTo>
                      <a:pt x="7505" y="56780"/>
                      <a:pt x="7627" y="59728"/>
                      <a:pt x="7779" y="62616"/>
                    </a:cubicBezTo>
                    <a:cubicBezTo>
                      <a:pt x="6442" y="59758"/>
                      <a:pt x="4861" y="57053"/>
                      <a:pt x="3220" y="54257"/>
                    </a:cubicBezTo>
                    <a:cubicBezTo>
                      <a:pt x="3046" y="53939"/>
                      <a:pt x="2777" y="53800"/>
                      <a:pt x="2499" y="53800"/>
                    </a:cubicBezTo>
                    <a:cubicBezTo>
                      <a:pt x="2193" y="53800"/>
                      <a:pt x="1877" y="53970"/>
                      <a:pt x="1669" y="54257"/>
                    </a:cubicBezTo>
                    <a:cubicBezTo>
                      <a:pt x="150" y="56263"/>
                      <a:pt x="1183" y="59151"/>
                      <a:pt x="3524" y="59910"/>
                    </a:cubicBezTo>
                    <a:cubicBezTo>
                      <a:pt x="3616" y="59938"/>
                      <a:pt x="3704" y="59950"/>
                      <a:pt x="3788" y="59950"/>
                    </a:cubicBezTo>
                    <a:cubicBezTo>
                      <a:pt x="4175" y="59950"/>
                      <a:pt x="4473" y="59683"/>
                      <a:pt x="4648" y="59333"/>
                    </a:cubicBezTo>
                    <a:cubicBezTo>
                      <a:pt x="6046" y="61765"/>
                      <a:pt x="7171" y="64379"/>
                      <a:pt x="8083" y="67023"/>
                    </a:cubicBezTo>
                    <a:cubicBezTo>
                      <a:pt x="8357" y="70579"/>
                      <a:pt x="8630" y="74166"/>
                      <a:pt x="8934" y="77722"/>
                    </a:cubicBezTo>
                    <a:cubicBezTo>
                      <a:pt x="8964" y="78239"/>
                      <a:pt x="9025" y="78786"/>
                      <a:pt x="9056" y="79272"/>
                    </a:cubicBezTo>
                    <a:cubicBezTo>
                      <a:pt x="7901" y="75716"/>
                      <a:pt x="5803" y="72403"/>
                      <a:pt x="1700" y="72251"/>
                    </a:cubicBezTo>
                    <a:cubicBezTo>
                      <a:pt x="1214" y="72251"/>
                      <a:pt x="879" y="72585"/>
                      <a:pt x="727" y="73011"/>
                    </a:cubicBezTo>
                    <a:cubicBezTo>
                      <a:pt x="1" y="74966"/>
                      <a:pt x="1380" y="76793"/>
                      <a:pt x="3283" y="76793"/>
                    </a:cubicBezTo>
                    <a:cubicBezTo>
                      <a:pt x="3451" y="76793"/>
                      <a:pt x="3622" y="76779"/>
                      <a:pt x="3797" y="76750"/>
                    </a:cubicBezTo>
                    <a:cubicBezTo>
                      <a:pt x="4223" y="76658"/>
                      <a:pt x="4405" y="76233"/>
                      <a:pt x="4466" y="75868"/>
                    </a:cubicBezTo>
                    <a:cubicBezTo>
                      <a:pt x="4496" y="75473"/>
                      <a:pt x="4466" y="75139"/>
                      <a:pt x="4375" y="74835"/>
                    </a:cubicBezTo>
                    <a:lnTo>
                      <a:pt x="4375" y="74835"/>
                    </a:lnTo>
                    <a:cubicBezTo>
                      <a:pt x="7384" y="76233"/>
                      <a:pt x="8509" y="80184"/>
                      <a:pt x="9360" y="83497"/>
                    </a:cubicBezTo>
                    <a:lnTo>
                      <a:pt x="9360" y="83528"/>
                    </a:lnTo>
                    <a:cubicBezTo>
                      <a:pt x="9816" y="89394"/>
                      <a:pt x="10332" y="95230"/>
                      <a:pt x="10971" y="101096"/>
                    </a:cubicBezTo>
                    <a:cubicBezTo>
                      <a:pt x="11974" y="109790"/>
                      <a:pt x="13463" y="118422"/>
                      <a:pt x="15469" y="126933"/>
                    </a:cubicBezTo>
                    <a:cubicBezTo>
                      <a:pt x="15602" y="127486"/>
                      <a:pt x="16015" y="127725"/>
                      <a:pt x="16448" y="127725"/>
                    </a:cubicBezTo>
                    <a:cubicBezTo>
                      <a:pt x="17107" y="127725"/>
                      <a:pt x="17811" y="127169"/>
                      <a:pt x="17627" y="126325"/>
                    </a:cubicBezTo>
                    <a:cubicBezTo>
                      <a:pt x="14952" y="115078"/>
                      <a:pt x="13189" y="103589"/>
                      <a:pt x="11943" y="92039"/>
                    </a:cubicBezTo>
                    <a:cubicBezTo>
                      <a:pt x="12582" y="90002"/>
                      <a:pt x="13250" y="87935"/>
                      <a:pt x="14071" y="85929"/>
                    </a:cubicBezTo>
                    <a:cubicBezTo>
                      <a:pt x="14132" y="85716"/>
                      <a:pt x="14314" y="85169"/>
                      <a:pt x="14557" y="84531"/>
                    </a:cubicBezTo>
                    <a:cubicBezTo>
                      <a:pt x="14588" y="84713"/>
                      <a:pt x="14618" y="84896"/>
                      <a:pt x="14709" y="85048"/>
                    </a:cubicBezTo>
                    <a:cubicBezTo>
                      <a:pt x="14883" y="85492"/>
                      <a:pt x="15266" y="85777"/>
                      <a:pt x="15670" y="85777"/>
                    </a:cubicBezTo>
                    <a:cubicBezTo>
                      <a:pt x="15902" y="85777"/>
                      <a:pt x="16140" y="85683"/>
                      <a:pt x="16351" y="85473"/>
                    </a:cubicBezTo>
                    <a:cubicBezTo>
                      <a:pt x="18053" y="83771"/>
                      <a:pt x="18782" y="81400"/>
                      <a:pt x="17779" y="79120"/>
                    </a:cubicBezTo>
                    <a:cubicBezTo>
                      <a:pt x="17678" y="78919"/>
                      <a:pt x="17411" y="78801"/>
                      <a:pt x="17184" y="78801"/>
                    </a:cubicBezTo>
                    <a:cubicBezTo>
                      <a:pt x="17137" y="78801"/>
                      <a:pt x="17091" y="78806"/>
                      <a:pt x="17050" y="78816"/>
                    </a:cubicBezTo>
                    <a:cubicBezTo>
                      <a:pt x="15378" y="79333"/>
                      <a:pt x="14557" y="81947"/>
                      <a:pt x="13980" y="83345"/>
                    </a:cubicBezTo>
                    <a:cubicBezTo>
                      <a:pt x="13098" y="85473"/>
                      <a:pt x="12338" y="87662"/>
                      <a:pt x="11700" y="89880"/>
                    </a:cubicBezTo>
                    <a:cubicBezTo>
                      <a:pt x="11366" y="86598"/>
                      <a:pt x="11062" y="83376"/>
                      <a:pt x="10819" y="80123"/>
                    </a:cubicBezTo>
                    <a:cubicBezTo>
                      <a:pt x="10606" y="77297"/>
                      <a:pt x="10363" y="74531"/>
                      <a:pt x="10150" y="71704"/>
                    </a:cubicBezTo>
                    <a:cubicBezTo>
                      <a:pt x="11062" y="69546"/>
                      <a:pt x="12278" y="67509"/>
                      <a:pt x="13615" y="65594"/>
                    </a:cubicBezTo>
                    <a:cubicBezTo>
                      <a:pt x="13615" y="65868"/>
                      <a:pt x="13645" y="66172"/>
                      <a:pt x="13676" y="66476"/>
                    </a:cubicBezTo>
                    <a:cubicBezTo>
                      <a:pt x="13767" y="66932"/>
                      <a:pt x="14253" y="67205"/>
                      <a:pt x="14679" y="67236"/>
                    </a:cubicBezTo>
                    <a:cubicBezTo>
                      <a:pt x="14784" y="67247"/>
                      <a:pt x="14888" y="67253"/>
                      <a:pt x="14991" y="67253"/>
                    </a:cubicBezTo>
                    <a:cubicBezTo>
                      <a:pt x="17574" y="67253"/>
                      <a:pt x="19515" y="63682"/>
                      <a:pt x="18083" y="61461"/>
                    </a:cubicBezTo>
                    <a:cubicBezTo>
                      <a:pt x="17942" y="61235"/>
                      <a:pt x="17697" y="61062"/>
                      <a:pt x="17468" y="61062"/>
                    </a:cubicBezTo>
                    <a:cubicBezTo>
                      <a:pt x="17450" y="61062"/>
                      <a:pt x="17432" y="61063"/>
                      <a:pt x="17414" y="61065"/>
                    </a:cubicBezTo>
                    <a:cubicBezTo>
                      <a:pt x="15500" y="61339"/>
                      <a:pt x="14466" y="62737"/>
                      <a:pt x="13372" y="64257"/>
                    </a:cubicBezTo>
                    <a:cubicBezTo>
                      <a:pt x="12034" y="66081"/>
                      <a:pt x="10910" y="68056"/>
                      <a:pt x="10028" y="70123"/>
                    </a:cubicBezTo>
                    <a:cubicBezTo>
                      <a:pt x="9572" y="64257"/>
                      <a:pt x="9238" y="58421"/>
                      <a:pt x="9147" y="52555"/>
                    </a:cubicBezTo>
                    <a:cubicBezTo>
                      <a:pt x="10180" y="51187"/>
                      <a:pt x="10910" y="49485"/>
                      <a:pt x="11670" y="47935"/>
                    </a:cubicBezTo>
                    <a:cubicBezTo>
                      <a:pt x="11877" y="48211"/>
                      <a:pt x="12189" y="48435"/>
                      <a:pt x="12539" y="48435"/>
                    </a:cubicBezTo>
                    <a:cubicBezTo>
                      <a:pt x="12651" y="48435"/>
                      <a:pt x="12767" y="48412"/>
                      <a:pt x="12885" y="48360"/>
                    </a:cubicBezTo>
                    <a:cubicBezTo>
                      <a:pt x="14314" y="47752"/>
                      <a:pt x="16107" y="46932"/>
                      <a:pt x="16381" y="45229"/>
                    </a:cubicBezTo>
                    <a:cubicBezTo>
                      <a:pt x="16563" y="44044"/>
                      <a:pt x="15986" y="42615"/>
                      <a:pt x="14709" y="42494"/>
                    </a:cubicBezTo>
                    <a:cubicBezTo>
                      <a:pt x="14626" y="42486"/>
                      <a:pt x="14545" y="42482"/>
                      <a:pt x="14465" y="42482"/>
                    </a:cubicBezTo>
                    <a:cubicBezTo>
                      <a:pt x="12999" y="42482"/>
                      <a:pt x="12088" y="43771"/>
                      <a:pt x="11396" y="44895"/>
                    </a:cubicBezTo>
                    <a:cubicBezTo>
                      <a:pt x="10667" y="46080"/>
                      <a:pt x="9876" y="47327"/>
                      <a:pt x="9147" y="48664"/>
                    </a:cubicBezTo>
                    <a:cubicBezTo>
                      <a:pt x="9208" y="43497"/>
                      <a:pt x="9451" y="38360"/>
                      <a:pt x="10059" y="33193"/>
                    </a:cubicBezTo>
                    <a:cubicBezTo>
                      <a:pt x="10575" y="29241"/>
                      <a:pt x="11092" y="25290"/>
                      <a:pt x="11670" y="21308"/>
                    </a:cubicBezTo>
                    <a:cubicBezTo>
                      <a:pt x="12460" y="20639"/>
                      <a:pt x="13189" y="19940"/>
                      <a:pt x="13980" y="19332"/>
                    </a:cubicBezTo>
                    <a:cubicBezTo>
                      <a:pt x="14770" y="18724"/>
                      <a:pt x="15621" y="18268"/>
                      <a:pt x="16442" y="17782"/>
                    </a:cubicBezTo>
                    <a:cubicBezTo>
                      <a:pt x="16587" y="17796"/>
                      <a:pt x="16733" y="17803"/>
                      <a:pt x="16879" y="17803"/>
                    </a:cubicBezTo>
                    <a:cubicBezTo>
                      <a:pt x="18646" y="17803"/>
                      <a:pt x="20362" y="16795"/>
                      <a:pt x="21092" y="15138"/>
                    </a:cubicBezTo>
                    <a:cubicBezTo>
                      <a:pt x="21733" y="13800"/>
                      <a:pt x="20918" y="12334"/>
                      <a:pt x="19302" y="12334"/>
                    </a:cubicBezTo>
                    <a:cubicBezTo>
                      <a:pt x="19155" y="12334"/>
                      <a:pt x="19002" y="12346"/>
                      <a:pt x="18843" y="12372"/>
                    </a:cubicBezTo>
                    <a:cubicBezTo>
                      <a:pt x="18083" y="12493"/>
                      <a:pt x="17323" y="12980"/>
                      <a:pt x="16959" y="13679"/>
                    </a:cubicBezTo>
                    <a:cubicBezTo>
                      <a:pt x="16776" y="13983"/>
                      <a:pt x="16715" y="14226"/>
                      <a:pt x="16655" y="14591"/>
                    </a:cubicBezTo>
                    <a:cubicBezTo>
                      <a:pt x="16533" y="15077"/>
                      <a:pt x="16624" y="15290"/>
                      <a:pt x="16533" y="15533"/>
                    </a:cubicBezTo>
                    <a:cubicBezTo>
                      <a:pt x="16320" y="15685"/>
                      <a:pt x="16047" y="15837"/>
                      <a:pt x="15803" y="16019"/>
                    </a:cubicBezTo>
                    <a:cubicBezTo>
                      <a:pt x="15560" y="16202"/>
                      <a:pt x="15408" y="16475"/>
                      <a:pt x="15317" y="16718"/>
                    </a:cubicBezTo>
                    <a:cubicBezTo>
                      <a:pt x="14223" y="17539"/>
                      <a:pt x="13007" y="18268"/>
                      <a:pt x="12004" y="19180"/>
                    </a:cubicBezTo>
                    <a:cubicBezTo>
                      <a:pt x="12551" y="15290"/>
                      <a:pt x="13129" y="11460"/>
                      <a:pt x="13645" y="7600"/>
                    </a:cubicBezTo>
                    <a:cubicBezTo>
                      <a:pt x="15408" y="7296"/>
                      <a:pt x="17262" y="6323"/>
                      <a:pt x="19238" y="4621"/>
                    </a:cubicBezTo>
                    <a:cubicBezTo>
                      <a:pt x="19907" y="4013"/>
                      <a:pt x="21548" y="2280"/>
                      <a:pt x="20059" y="1551"/>
                    </a:cubicBezTo>
                    <a:cubicBezTo>
                      <a:pt x="20033" y="1538"/>
                      <a:pt x="19997" y="1532"/>
                      <a:pt x="19954" y="1532"/>
                    </a:cubicBezTo>
                    <a:cubicBezTo>
                      <a:pt x="19384" y="1532"/>
                      <a:pt x="17408" y="2582"/>
                      <a:pt x="16533" y="3344"/>
                    </a:cubicBezTo>
                    <a:cubicBezTo>
                      <a:pt x="16776" y="2220"/>
                      <a:pt x="17384" y="973"/>
                      <a:pt x="166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6" name="Google Shape;5166;p31"/>
              <p:cNvSpPr/>
              <p:nvPr/>
            </p:nvSpPr>
            <p:spPr>
              <a:xfrm>
                <a:off x="801000" y="2644700"/>
                <a:ext cx="54925" cy="63525"/>
              </a:xfrm>
              <a:custGeom>
                <a:avLst/>
                <a:gdLst/>
                <a:ahLst/>
                <a:cxnLst/>
                <a:rect l="l" t="t" r="r" b="b"/>
                <a:pathLst>
                  <a:path w="2197" h="2541" extrusionOk="0">
                    <a:moveTo>
                      <a:pt x="387" y="0"/>
                    </a:moveTo>
                    <a:cubicBezTo>
                      <a:pt x="143" y="0"/>
                      <a:pt x="1" y="403"/>
                      <a:pt x="251" y="578"/>
                    </a:cubicBezTo>
                    <a:cubicBezTo>
                      <a:pt x="616" y="852"/>
                      <a:pt x="920" y="1186"/>
                      <a:pt x="1163" y="1612"/>
                    </a:cubicBezTo>
                    <a:cubicBezTo>
                      <a:pt x="1346" y="1946"/>
                      <a:pt x="1437" y="2280"/>
                      <a:pt x="1771" y="2524"/>
                    </a:cubicBezTo>
                    <a:cubicBezTo>
                      <a:pt x="1791" y="2534"/>
                      <a:pt x="1818" y="2540"/>
                      <a:pt x="1847" y="2540"/>
                    </a:cubicBezTo>
                    <a:cubicBezTo>
                      <a:pt x="1903" y="2540"/>
                      <a:pt x="1964" y="2513"/>
                      <a:pt x="1984" y="2432"/>
                    </a:cubicBezTo>
                    <a:cubicBezTo>
                      <a:pt x="2197" y="1976"/>
                      <a:pt x="1923" y="1521"/>
                      <a:pt x="1650" y="1156"/>
                    </a:cubicBezTo>
                    <a:cubicBezTo>
                      <a:pt x="1346" y="700"/>
                      <a:pt x="1011" y="365"/>
                      <a:pt x="555" y="62"/>
                    </a:cubicBezTo>
                    <a:cubicBezTo>
                      <a:pt x="497" y="19"/>
                      <a:pt x="440" y="0"/>
                      <a:pt x="387"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7" name="Google Shape;5167;p31"/>
              <p:cNvSpPr/>
              <p:nvPr/>
            </p:nvSpPr>
            <p:spPr>
              <a:xfrm>
                <a:off x="1164900" y="2623425"/>
                <a:ext cx="39050" cy="41075"/>
              </a:xfrm>
              <a:custGeom>
                <a:avLst/>
                <a:gdLst/>
                <a:ahLst/>
                <a:cxnLst/>
                <a:rect l="l" t="t" r="r" b="b"/>
                <a:pathLst>
                  <a:path w="1562" h="1643" extrusionOk="0">
                    <a:moveTo>
                      <a:pt x="1197" y="1"/>
                    </a:moveTo>
                    <a:cubicBezTo>
                      <a:pt x="893" y="1"/>
                      <a:pt x="741" y="244"/>
                      <a:pt x="589" y="457"/>
                    </a:cubicBezTo>
                    <a:cubicBezTo>
                      <a:pt x="437" y="669"/>
                      <a:pt x="285" y="852"/>
                      <a:pt x="164" y="1095"/>
                    </a:cubicBezTo>
                    <a:cubicBezTo>
                      <a:pt x="1" y="1351"/>
                      <a:pt x="230" y="1642"/>
                      <a:pt x="482" y="1642"/>
                    </a:cubicBezTo>
                    <a:cubicBezTo>
                      <a:pt x="560" y="1642"/>
                      <a:pt x="640" y="1615"/>
                      <a:pt x="711" y="1551"/>
                    </a:cubicBezTo>
                    <a:cubicBezTo>
                      <a:pt x="893" y="1368"/>
                      <a:pt x="1045" y="1156"/>
                      <a:pt x="1197" y="943"/>
                    </a:cubicBezTo>
                    <a:cubicBezTo>
                      <a:pt x="1349" y="761"/>
                      <a:pt x="1562" y="487"/>
                      <a:pt x="1501" y="213"/>
                    </a:cubicBezTo>
                    <a:cubicBezTo>
                      <a:pt x="1471" y="61"/>
                      <a:pt x="1349" y="1"/>
                      <a:pt x="119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8" name="Google Shape;5168;p31"/>
              <p:cNvSpPr/>
              <p:nvPr/>
            </p:nvSpPr>
            <p:spPr>
              <a:xfrm>
                <a:off x="775025" y="3093175"/>
                <a:ext cx="49000" cy="67750"/>
              </a:xfrm>
              <a:custGeom>
                <a:avLst/>
                <a:gdLst/>
                <a:ahLst/>
                <a:cxnLst/>
                <a:rect l="l" t="t" r="r" b="b"/>
                <a:pathLst>
                  <a:path w="1960" h="2710" extrusionOk="0">
                    <a:moveTo>
                      <a:pt x="367" y="1"/>
                    </a:moveTo>
                    <a:cubicBezTo>
                      <a:pt x="184" y="1"/>
                      <a:pt x="1" y="151"/>
                      <a:pt x="75" y="390"/>
                    </a:cubicBezTo>
                    <a:cubicBezTo>
                      <a:pt x="227" y="907"/>
                      <a:pt x="409" y="1424"/>
                      <a:pt x="713" y="1819"/>
                    </a:cubicBezTo>
                    <a:cubicBezTo>
                      <a:pt x="939" y="2159"/>
                      <a:pt x="1245" y="2710"/>
                      <a:pt x="1654" y="2710"/>
                    </a:cubicBezTo>
                    <a:cubicBezTo>
                      <a:pt x="1685" y="2710"/>
                      <a:pt x="1715" y="2707"/>
                      <a:pt x="1746" y="2700"/>
                    </a:cubicBezTo>
                    <a:cubicBezTo>
                      <a:pt x="1868" y="2700"/>
                      <a:pt x="1959" y="2579"/>
                      <a:pt x="1959" y="2488"/>
                    </a:cubicBezTo>
                    <a:cubicBezTo>
                      <a:pt x="1959" y="2062"/>
                      <a:pt x="1503" y="1788"/>
                      <a:pt x="1290" y="1485"/>
                    </a:cubicBezTo>
                    <a:cubicBezTo>
                      <a:pt x="986" y="1120"/>
                      <a:pt x="804" y="664"/>
                      <a:pt x="652" y="208"/>
                    </a:cubicBezTo>
                    <a:cubicBezTo>
                      <a:pt x="604" y="64"/>
                      <a:pt x="485" y="1"/>
                      <a:pt x="36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9" name="Google Shape;5169;p31"/>
              <p:cNvSpPr/>
              <p:nvPr/>
            </p:nvSpPr>
            <p:spPr>
              <a:xfrm>
                <a:off x="1024250" y="3385550"/>
                <a:ext cx="53425" cy="50125"/>
              </a:xfrm>
              <a:custGeom>
                <a:avLst/>
                <a:gdLst/>
                <a:ahLst/>
                <a:cxnLst/>
                <a:rect l="l" t="t" r="r" b="b"/>
                <a:pathLst>
                  <a:path w="2137" h="2005" extrusionOk="0">
                    <a:moveTo>
                      <a:pt x="1898" y="0"/>
                    </a:moveTo>
                    <a:cubicBezTo>
                      <a:pt x="1888" y="0"/>
                      <a:pt x="1879" y="1"/>
                      <a:pt x="1869" y="2"/>
                    </a:cubicBezTo>
                    <a:cubicBezTo>
                      <a:pt x="1048" y="124"/>
                      <a:pt x="319" y="975"/>
                      <a:pt x="45" y="1735"/>
                    </a:cubicBezTo>
                    <a:cubicBezTo>
                      <a:pt x="0" y="1870"/>
                      <a:pt x="154" y="2004"/>
                      <a:pt x="299" y="2004"/>
                    </a:cubicBezTo>
                    <a:cubicBezTo>
                      <a:pt x="350" y="2004"/>
                      <a:pt x="400" y="1987"/>
                      <a:pt x="440" y="1948"/>
                    </a:cubicBezTo>
                    <a:cubicBezTo>
                      <a:pt x="653" y="1644"/>
                      <a:pt x="926" y="1370"/>
                      <a:pt x="1200" y="1127"/>
                    </a:cubicBezTo>
                    <a:cubicBezTo>
                      <a:pt x="1474" y="854"/>
                      <a:pt x="1808" y="671"/>
                      <a:pt x="2021" y="398"/>
                    </a:cubicBezTo>
                    <a:cubicBezTo>
                      <a:pt x="2137" y="282"/>
                      <a:pt x="2087" y="0"/>
                      <a:pt x="1898"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0" name="Google Shape;5170;p31"/>
              <p:cNvSpPr/>
              <p:nvPr/>
            </p:nvSpPr>
            <p:spPr>
              <a:xfrm>
                <a:off x="763000" y="3669375"/>
                <a:ext cx="42675" cy="52950"/>
              </a:xfrm>
              <a:custGeom>
                <a:avLst/>
                <a:gdLst/>
                <a:ahLst/>
                <a:cxnLst/>
                <a:rect l="l" t="t" r="r" b="b"/>
                <a:pathLst>
                  <a:path w="1707" h="2118" extrusionOk="0">
                    <a:moveTo>
                      <a:pt x="430" y="0"/>
                    </a:moveTo>
                    <a:cubicBezTo>
                      <a:pt x="212" y="0"/>
                      <a:pt x="0" y="155"/>
                      <a:pt x="100" y="413"/>
                    </a:cubicBezTo>
                    <a:cubicBezTo>
                      <a:pt x="312" y="929"/>
                      <a:pt x="586" y="1537"/>
                      <a:pt x="981" y="1993"/>
                    </a:cubicBezTo>
                    <a:cubicBezTo>
                      <a:pt x="1042" y="2080"/>
                      <a:pt x="1131" y="2118"/>
                      <a:pt x="1223" y="2118"/>
                    </a:cubicBezTo>
                    <a:cubicBezTo>
                      <a:pt x="1453" y="2118"/>
                      <a:pt x="1706" y="1888"/>
                      <a:pt x="1619" y="1628"/>
                    </a:cubicBezTo>
                    <a:cubicBezTo>
                      <a:pt x="1437" y="1081"/>
                      <a:pt x="1042" y="564"/>
                      <a:pt x="738" y="139"/>
                    </a:cubicBezTo>
                    <a:cubicBezTo>
                      <a:pt x="664" y="44"/>
                      <a:pt x="546" y="0"/>
                      <a:pt x="43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1" name="Google Shape;5171;p31"/>
              <p:cNvSpPr/>
              <p:nvPr/>
            </p:nvSpPr>
            <p:spPr>
              <a:xfrm>
                <a:off x="1086275" y="3833825"/>
                <a:ext cx="47700" cy="70425"/>
              </a:xfrm>
              <a:custGeom>
                <a:avLst/>
                <a:gdLst/>
                <a:ahLst/>
                <a:cxnLst/>
                <a:rect l="l" t="t" r="r" b="b"/>
                <a:pathLst>
                  <a:path w="1908" h="2817" extrusionOk="0">
                    <a:moveTo>
                      <a:pt x="1683" y="0"/>
                    </a:moveTo>
                    <a:cubicBezTo>
                      <a:pt x="1668" y="0"/>
                      <a:pt x="1653" y="2"/>
                      <a:pt x="1637" y="5"/>
                    </a:cubicBezTo>
                    <a:cubicBezTo>
                      <a:pt x="1181" y="126"/>
                      <a:pt x="907" y="643"/>
                      <a:pt x="695" y="1038"/>
                    </a:cubicBezTo>
                    <a:cubicBezTo>
                      <a:pt x="421" y="1494"/>
                      <a:pt x="208" y="2041"/>
                      <a:pt x="56" y="2528"/>
                    </a:cubicBezTo>
                    <a:cubicBezTo>
                      <a:pt x="1" y="2695"/>
                      <a:pt x="161" y="2817"/>
                      <a:pt x="314" y="2817"/>
                    </a:cubicBezTo>
                    <a:cubicBezTo>
                      <a:pt x="412" y="2817"/>
                      <a:pt x="507" y="2767"/>
                      <a:pt x="543" y="2649"/>
                    </a:cubicBezTo>
                    <a:cubicBezTo>
                      <a:pt x="695" y="2133"/>
                      <a:pt x="877" y="1737"/>
                      <a:pt x="1151" y="1312"/>
                    </a:cubicBezTo>
                    <a:cubicBezTo>
                      <a:pt x="1363" y="977"/>
                      <a:pt x="1789" y="674"/>
                      <a:pt x="1880" y="248"/>
                    </a:cubicBezTo>
                    <a:cubicBezTo>
                      <a:pt x="1907" y="112"/>
                      <a:pt x="1813" y="0"/>
                      <a:pt x="168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2" name="Google Shape;5172;p31"/>
              <p:cNvSpPr/>
              <p:nvPr/>
            </p:nvSpPr>
            <p:spPr>
              <a:xfrm>
                <a:off x="1101350" y="4281300"/>
                <a:ext cx="45400" cy="84600"/>
              </a:xfrm>
              <a:custGeom>
                <a:avLst/>
                <a:gdLst/>
                <a:ahLst/>
                <a:cxnLst/>
                <a:rect l="l" t="t" r="r" b="b"/>
                <a:pathLst>
                  <a:path w="1816" h="3384" extrusionOk="0">
                    <a:moveTo>
                      <a:pt x="1444" y="0"/>
                    </a:moveTo>
                    <a:cubicBezTo>
                      <a:pt x="1420" y="0"/>
                      <a:pt x="1395" y="3"/>
                      <a:pt x="1368" y="9"/>
                    </a:cubicBezTo>
                    <a:cubicBezTo>
                      <a:pt x="244" y="434"/>
                      <a:pt x="1" y="2167"/>
                      <a:pt x="244" y="3170"/>
                    </a:cubicBezTo>
                    <a:cubicBezTo>
                      <a:pt x="273" y="3314"/>
                      <a:pt x="391" y="3383"/>
                      <a:pt x="503" y="3383"/>
                    </a:cubicBezTo>
                    <a:cubicBezTo>
                      <a:pt x="628" y="3383"/>
                      <a:pt x="746" y="3299"/>
                      <a:pt x="730" y="3140"/>
                    </a:cubicBezTo>
                    <a:cubicBezTo>
                      <a:pt x="669" y="2623"/>
                      <a:pt x="730" y="2106"/>
                      <a:pt x="912" y="1650"/>
                    </a:cubicBezTo>
                    <a:cubicBezTo>
                      <a:pt x="1125" y="1194"/>
                      <a:pt x="1490" y="890"/>
                      <a:pt x="1733" y="465"/>
                    </a:cubicBezTo>
                    <a:cubicBezTo>
                      <a:pt x="1816" y="245"/>
                      <a:pt x="1674" y="0"/>
                      <a:pt x="1444"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3" name="Google Shape;5173;p31"/>
              <p:cNvSpPr/>
              <p:nvPr/>
            </p:nvSpPr>
            <p:spPr>
              <a:xfrm>
                <a:off x="746700" y="4107500"/>
                <a:ext cx="56800" cy="24575"/>
              </a:xfrm>
              <a:custGeom>
                <a:avLst/>
                <a:gdLst/>
                <a:ahLst/>
                <a:cxnLst/>
                <a:rect l="l" t="t" r="r" b="b"/>
                <a:pathLst>
                  <a:path w="2272" h="983" extrusionOk="0">
                    <a:moveTo>
                      <a:pt x="1056" y="0"/>
                    </a:moveTo>
                    <a:cubicBezTo>
                      <a:pt x="660" y="0"/>
                      <a:pt x="296" y="122"/>
                      <a:pt x="113" y="517"/>
                    </a:cubicBezTo>
                    <a:cubicBezTo>
                      <a:pt x="1" y="742"/>
                      <a:pt x="171" y="983"/>
                      <a:pt x="378" y="983"/>
                    </a:cubicBezTo>
                    <a:cubicBezTo>
                      <a:pt x="451" y="983"/>
                      <a:pt x="528" y="953"/>
                      <a:pt x="600" y="882"/>
                    </a:cubicBezTo>
                    <a:cubicBezTo>
                      <a:pt x="687" y="769"/>
                      <a:pt x="811" y="728"/>
                      <a:pt x="946" y="728"/>
                    </a:cubicBezTo>
                    <a:cubicBezTo>
                      <a:pt x="1138" y="728"/>
                      <a:pt x="1351" y="810"/>
                      <a:pt x="1512" y="882"/>
                    </a:cubicBezTo>
                    <a:cubicBezTo>
                      <a:pt x="1608" y="930"/>
                      <a:pt x="1721" y="969"/>
                      <a:pt x="1833" y="969"/>
                    </a:cubicBezTo>
                    <a:cubicBezTo>
                      <a:pt x="1933" y="969"/>
                      <a:pt x="2033" y="938"/>
                      <a:pt x="2119" y="851"/>
                    </a:cubicBezTo>
                    <a:cubicBezTo>
                      <a:pt x="2271" y="730"/>
                      <a:pt x="2271" y="517"/>
                      <a:pt x="2150" y="335"/>
                    </a:cubicBezTo>
                    <a:cubicBezTo>
                      <a:pt x="1937" y="91"/>
                      <a:pt x="1390" y="0"/>
                      <a:pt x="1056"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4" name="Google Shape;5174;p31"/>
              <p:cNvSpPr/>
              <p:nvPr/>
            </p:nvSpPr>
            <p:spPr>
              <a:xfrm>
                <a:off x="890675" y="2348725"/>
                <a:ext cx="67450" cy="49800"/>
              </a:xfrm>
              <a:custGeom>
                <a:avLst/>
                <a:gdLst/>
                <a:ahLst/>
                <a:cxnLst/>
                <a:rect l="l" t="t" r="r" b="b"/>
                <a:pathLst>
                  <a:path w="2698" h="1992" extrusionOk="0">
                    <a:moveTo>
                      <a:pt x="427" y="1"/>
                    </a:moveTo>
                    <a:cubicBezTo>
                      <a:pt x="200" y="1"/>
                      <a:pt x="0" y="289"/>
                      <a:pt x="190" y="502"/>
                    </a:cubicBezTo>
                    <a:cubicBezTo>
                      <a:pt x="737" y="1049"/>
                      <a:pt x="1376" y="1657"/>
                      <a:pt x="2105" y="1961"/>
                    </a:cubicBezTo>
                    <a:cubicBezTo>
                      <a:pt x="2156" y="1982"/>
                      <a:pt x="2204" y="1992"/>
                      <a:pt x="2250" y="1992"/>
                    </a:cubicBezTo>
                    <a:cubicBezTo>
                      <a:pt x="2534" y="1992"/>
                      <a:pt x="2697" y="1628"/>
                      <a:pt x="2409" y="1444"/>
                    </a:cubicBezTo>
                    <a:cubicBezTo>
                      <a:pt x="1801" y="989"/>
                      <a:pt x="1133" y="593"/>
                      <a:pt x="616" y="77"/>
                    </a:cubicBezTo>
                    <a:cubicBezTo>
                      <a:pt x="556" y="23"/>
                      <a:pt x="490" y="1"/>
                      <a:pt x="42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5" name="Google Shape;5175;p31"/>
              <p:cNvSpPr/>
              <p:nvPr/>
            </p:nvSpPr>
            <p:spPr>
              <a:xfrm>
                <a:off x="970775" y="2346000"/>
                <a:ext cx="27250" cy="48475"/>
              </a:xfrm>
              <a:custGeom>
                <a:avLst/>
                <a:gdLst/>
                <a:ahLst/>
                <a:cxnLst/>
                <a:rect l="l" t="t" r="r" b="b"/>
                <a:pathLst>
                  <a:path w="1090" h="1939" extrusionOk="0">
                    <a:moveTo>
                      <a:pt x="357" y="0"/>
                    </a:moveTo>
                    <a:cubicBezTo>
                      <a:pt x="185" y="0"/>
                      <a:pt x="0" y="144"/>
                      <a:pt x="56" y="368"/>
                    </a:cubicBezTo>
                    <a:cubicBezTo>
                      <a:pt x="147" y="672"/>
                      <a:pt x="269" y="976"/>
                      <a:pt x="330" y="1280"/>
                    </a:cubicBezTo>
                    <a:cubicBezTo>
                      <a:pt x="421" y="1553"/>
                      <a:pt x="451" y="1827"/>
                      <a:pt x="725" y="1918"/>
                    </a:cubicBezTo>
                    <a:cubicBezTo>
                      <a:pt x="746" y="1932"/>
                      <a:pt x="767" y="1938"/>
                      <a:pt x="788" y="1938"/>
                    </a:cubicBezTo>
                    <a:cubicBezTo>
                      <a:pt x="855" y="1938"/>
                      <a:pt x="914" y="1874"/>
                      <a:pt x="938" y="1827"/>
                    </a:cubicBezTo>
                    <a:cubicBezTo>
                      <a:pt x="1090" y="1584"/>
                      <a:pt x="938" y="1310"/>
                      <a:pt x="847" y="1067"/>
                    </a:cubicBezTo>
                    <a:cubicBezTo>
                      <a:pt x="786" y="733"/>
                      <a:pt x="664" y="490"/>
                      <a:pt x="603" y="186"/>
                    </a:cubicBezTo>
                    <a:cubicBezTo>
                      <a:pt x="568" y="57"/>
                      <a:pt x="465" y="0"/>
                      <a:pt x="357"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6" name="Google Shape;5176;p31"/>
              <p:cNvSpPr/>
              <p:nvPr/>
            </p:nvSpPr>
            <p:spPr>
              <a:xfrm>
                <a:off x="1040975" y="2350850"/>
                <a:ext cx="46775" cy="49150"/>
              </a:xfrm>
              <a:custGeom>
                <a:avLst/>
                <a:gdLst/>
                <a:ahLst/>
                <a:cxnLst/>
                <a:rect l="l" t="t" r="r" b="b"/>
                <a:pathLst>
                  <a:path w="1871" h="1966" extrusionOk="0">
                    <a:moveTo>
                      <a:pt x="1581" y="1"/>
                    </a:moveTo>
                    <a:cubicBezTo>
                      <a:pt x="1534" y="1"/>
                      <a:pt x="1486" y="17"/>
                      <a:pt x="1443" y="52"/>
                    </a:cubicBezTo>
                    <a:cubicBezTo>
                      <a:pt x="896" y="478"/>
                      <a:pt x="561" y="1056"/>
                      <a:pt x="136" y="1572"/>
                    </a:cubicBezTo>
                    <a:cubicBezTo>
                      <a:pt x="1" y="1752"/>
                      <a:pt x="182" y="1966"/>
                      <a:pt x="360" y="1966"/>
                    </a:cubicBezTo>
                    <a:cubicBezTo>
                      <a:pt x="422" y="1966"/>
                      <a:pt x="484" y="1939"/>
                      <a:pt x="531" y="1876"/>
                    </a:cubicBezTo>
                    <a:cubicBezTo>
                      <a:pt x="987" y="1390"/>
                      <a:pt x="1473" y="904"/>
                      <a:pt x="1777" y="326"/>
                    </a:cubicBezTo>
                    <a:cubicBezTo>
                      <a:pt x="1870" y="164"/>
                      <a:pt x="1732" y="1"/>
                      <a:pt x="1581"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7" name="Google Shape;5177;p31"/>
              <p:cNvSpPr/>
              <p:nvPr/>
            </p:nvSpPr>
            <p:spPr>
              <a:xfrm>
                <a:off x="1083125" y="2370300"/>
                <a:ext cx="47050" cy="36225"/>
              </a:xfrm>
              <a:custGeom>
                <a:avLst/>
                <a:gdLst/>
                <a:ahLst/>
                <a:cxnLst/>
                <a:rect l="l" t="t" r="r" b="b"/>
                <a:pathLst>
                  <a:path w="1882" h="1449" extrusionOk="0">
                    <a:moveTo>
                      <a:pt x="1650" y="0"/>
                    </a:moveTo>
                    <a:cubicBezTo>
                      <a:pt x="1637" y="0"/>
                      <a:pt x="1624" y="1"/>
                      <a:pt x="1611" y="4"/>
                    </a:cubicBezTo>
                    <a:cubicBezTo>
                      <a:pt x="1307" y="4"/>
                      <a:pt x="1125" y="247"/>
                      <a:pt x="881" y="429"/>
                    </a:cubicBezTo>
                    <a:lnTo>
                      <a:pt x="213" y="1007"/>
                    </a:lnTo>
                    <a:cubicBezTo>
                      <a:pt x="0" y="1172"/>
                      <a:pt x="210" y="1448"/>
                      <a:pt x="443" y="1448"/>
                    </a:cubicBezTo>
                    <a:cubicBezTo>
                      <a:pt x="509" y="1448"/>
                      <a:pt x="578" y="1426"/>
                      <a:pt x="638" y="1372"/>
                    </a:cubicBezTo>
                    <a:cubicBezTo>
                      <a:pt x="851" y="1189"/>
                      <a:pt x="1094" y="1037"/>
                      <a:pt x="1307" y="855"/>
                    </a:cubicBezTo>
                    <a:cubicBezTo>
                      <a:pt x="1520" y="642"/>
                      <a:pt x="1763" y="521"/>
                      <a:pt x="1854" y="278"/>
                    </a:cubicBezTo>
                    <a:cubicBezTo>
                      <a:pt x="1882" y="139"/>
                      <a:pt x="1783" y="0"/>
                      <a:pt x="165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8" name="Google Shape;5178;p31"/>
              <p:cNvSpPr/>
              <p:nvPr/>
            </p:nvSpPr>
            <p:spPr>
              <a:xfrm>
                <a:off x="3367350" y="4000350"/>
                <a:ext cx="106400" cy="20350"/>
              </a:xfrm>
              <a:custGeom>
                <a:avLst/>
                <a:gdLst/>
                <a:ahLst/>
                <a:cxnLst/>
                <a:rect l="l" t="t" r="r" b="b"/>
                <a:pathLst>
                  <a:path w="4256" h="814" extrusionOk="0">
                    <a:moveTo>
                      <a:pt x="4134" y="0"/>
                    </a:moveTo>
                    <a:cubicBezTo>
                      <a:pt x="3526" y="31"/>
                      <a:pt x="2949" y="335"/>
                      <a:pt x="2341" y="456"/>
                    </a:cubicBezTo>
                    <a:cubicBezTo>
                      <a:pt x="2000" y="525"/>
                      <a:pt x="1665" y="568"/>
                      <a:pt x="1336" y="568"/>
                    </a:cubicBezTo>
                    <a:cubicBezTo>
                      <a:pt x="932" y="568"/>
                      <a:pt x="538" y="502"/>
                      <a:pt x="152" y="335"/>
                    </a:cubicBezTo>
                    <a:cubicBezTo>
                      <a:pt x="31" y="335"/>
                      <a:pt x="1" y="487"/>
                      <a:pt x="61" y="548"/>
                    </a:cubicBezTo>
                    <a:cubicBezTo>
                      <a:pt x="509" y="718"/>
                      <a:pt x="942" y="814"/>
                      <a:pt x="1402" y="814"/>
                    </a:cubicBezTo>
                    <a:cubicBezTo>
                      <a:pt x="1597" y="814"/>
                      <a:pt x="1798" y="797"/>
                      <a:pt x="2007" y="760"/>
                    </a:cubicBezTo>
                    <a:cubicBezTo>
                      <a:pt x="2675" y="700"/>
                      <a:pt x="3557" y="487"/>
                      <a:pt x="4165" y="152"/>
                    </a:cubicBezTo>
                    <a:cubicBezTo>
                      <a:pt x="4256" y="122"/>
                      <a:pt x="4195" y="0"/>
                      <a:pt x="413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9" name="Google Shape;5179;p31"/>
              <p:cNvSpPr/>
              <p:nvPr/>
            </p:nvSpPr>
            <p:spPr>
              <a:xfrm>
                <a:off x="3284425" y="4206975"/>
                <a:ext cx="33550" cy="83675"/>
              </a:xfrm>
              <a:custGeom>
                <a:avLst/>
                <a:gdLst/>
                <a:ahLst/>
                <a:cxnLst/>
                <a:rect l="l" t="t" r="r" b="b"/>
                <a:pathLst>
                  <a:path w="1342" h="3347" extrusionOk="0">
                    <a:moveTo>
                      <a:pt x="199" y="1"/>
                    </a:moveTo>
                    <a:cubicBezTo>
                      <a:pt x="88" y="1"/>
                      <a:pt x="1" y="108"/>
                      <a:pt x="65" y="216"/>
                    </a:cubicBezTo>
                    <a:cubicBezTo>
                      <a:pt x="339" y="702"/>
                      <a:pt x="582" y="1188"/>
                      <a:pt x="703" y="1736"/>
                    </a:cubicBezTo>
                    <a:cubicBezTo>
                      <a:pt x="825" y="2222"/>
                      <a:pt x="795" y="2799"/>
                      <a:pt x="947" y="3255"/>
                    </a:cubicBezTo>
                    <a:cubicBezTo>
                      <a:pt x="962" y="3316"/>
                      <a:pt x="1007" y="3347"/>
                      <a:pt x="1057" y="3347"/>
                    </a:cubicBezTo>
                    <a:cubicBezTo>
                      <a:pt x="1106" y="3347"/>
                      <a:pt x="1159" y="3316"/>
                      <a:pt x="1190" y="3255"/>
                    </a:cubicBezTo>
                    <a:cubicBezTo>
                      <a:pt x="1342" y="2799"/>
                      <a:pt x="1129" y="2100"/>
                      <a:pt x="1038" y="1644"/>
                    </a:cubicBezTo>
                    <a:cubicBezTo>
                      <a:pt x="886" y="1097"/>
                      <a:pt x="643" y="550"/>
                      <a:pt x="339" y="64"/>
                    </a:cubicBezTo>
                    <a:cubicBezTo>
                      <a:pt x="294" y="19"/>
                      <a:pt x="244" y="1"/>
                      <a:pt x="199"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0" name="Google Shape;5180;p31"/>
              <p:cNvSpPr/>
              <p:nvPr/>
            </p:nvSpPr>
            <p:spPr>
              <a:xfrm>
                <a:off x="3238700" y="4202100"/>
                <a:ext cx="32175" cy="83425"/>
              </a:xfrm>
              <a:custGeom>
                <a:avLst/>
                <a:gdLst/>
                <a:ahLst/>
                <a:cxnLst/>
                <a:rect l="l" t="t" r="r" b="b"/>
                <a:pathLst>
                  <a:path w="1287" h="3337" extrusionOk="0">
                    <a:moveTo>
                      <a:pt x="172" y="1"/>
                    </a:moveTo>
                    <a:cubicBezTo>
                      <a:pt x="79" y="1"/>
                      <a:pt x="0" y="88"/>
                      <a:pt x="40" y="228"/>
                    </a:cubicBezTo>
                    <a:cubicBezTo>
                      <a:pt x="314" y="715"/>
                      <a:pt x="526" y="1201"/>
                      <a:pt x="678" y="1748"/>
                    </a:cubicBezTo>
                    <a:cubicBezTo>
                      <a:pt x="800" y="2235"/>
                      <a:pt x="770" y="2812"/>
                      <a:pt x="922" y="3268"/>
                    </a:cubicBezTo>
                    <a:cubicBezTo>
                      <a:pt x="937" y="3314"/>
                      <a:pt x="982" y="3336"/>
                      <a:pt x="1028" y="3336"/>
                    </a:cubicBezTo>
                    <a:cubicBezTo>
                      <a:pt x="1073" y="3336"/>
                      <a:pt x="1119" y="3314"/>
                      <a:pt x="1134" y="3268"/>
                    </a:cubicBezTo>
                    <a:cubicBezTo>
                      <a:pt x="1286" y="2812"/>
                      <a:pt x="1104" y="2113"/>
                      <a:pt x="982" y="1657"/>
                    </a:cubicBezTo>
                    <a:cubicBezTo>
                      <a:pt x="830" y="1080"/>
                      <a:pt x="618" y="563"/>
                      <a:pt x="314" y="76"/>
                    </a:cubicBezTo>
                    <a:cubicBezTo>
                      <a:pt x="272" y="25"/>
                      <a:pt x="220" y="1"/>
                      <a:pt x="17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1" name="Google Shape;5181;p31"/>
              <p:cNvSpPr/>
              <p:nvPr/>
            </p:nvSpPr>
            <p:spPr>
              <a:xfrm>
                <a:off x="3356575" y="3891325"/>
                <a:ext cx="89075" cy="68950"/>
              </a:xfrm>
              <a:custGeom>
                <a:avLst/>
                <a:gdLst/>
                <a:ahLst/>
                <a:cxnLst/>
                <a:rect l="l" t="t" r="r" b="b"/>
                <a:pathLst>
                  <a:path w="3563" h="2758" extrusionOk="0">
                    <a:moveTo>
                      <a:pt x="2010" y="1"/>
                    </a:moveTo>
                    <a:cubicBezTo>
                      <a:pt x="1418" y="1"/>
                      <a:pt x="979" y="440"/>
                      <a:pt x="979" y="440"/>
                    </a:cubicBezTo>
                    <a:cubicBezTo>
                      <a:pt x="357" y="819"/>
                      <a:pt x="0" y="2757"/>
                      <a:pt x="1209" y="2757"/>
                    </a:cubicBezTo>
                    <a:cubicBezTo>
                      <a:pt x="1360" y="2757"/>
                      <a:pt x="1536" y="2727"/>
                      <a:pt x="1739" y="2659"/>
                    </a:cubicBezTo>
                    <a:cubicBezTo>
                      <a:pt x="3562" y="2051"/>
                      <a:pt x="3349" y="440"/>
                      <a:pt x="2498" y="106"/>
                    </a:cubicBezTo>
                    <a:cubicBezTo>
                      <a:pt x="2329" y="31"/>
                      <a:pt x="2164" y="1"/>
                      <a:pt x="2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2" name="Google Shape;5182;p31"/>
              <p:cNvSpPr/>
              <p:nvPr/>
            </p:nvSpPr>
            <p:spPr>
              <a:xfrm>
                <a:off x="3294225" y="3899775"/>
                <a:ext cx="138500" cy="90325"/>
              </a:xfrm>
              <a:custGeom>
                <a:avLst/>
                <a:gdLst/>
                <a:ahLst/>
                <a:cxnLst/>
                <a:rect l="l" t="t" r="r" b="b"/>
                <a:pathLst>
                  <a:path w="5540" h="3613" extrusionOk="0">
                    <a:moveTo>
                      <a:pt x="2748" y="1"/>
                    </a:moveTo>
                    <a:cubicBezTo>
                      <a:pt x="1490" y="1"/>
                      <a:pt x="494" y="862"/>
                      <a:pt x="494" y="862"/>
                    </a:cubicBezTo>
                    <a:cubicBezTo>
                      <a:pt x="1" y="1559"/>
                      <a:pt x="1474" y="3612"/>
                      <a:pt x="2666" y="3612"/>
                    </a:cubicBezTo>
                    <a:cubicBezTo>
                      <a:pt x="2723" y="3612"/>
                      <a:pt x="2779" y="3608"/>
                      <a:pt x="2834" y="3598"/>
                    </a:cubicBezTo>
                    <a:cubicBezTo>
                      <a:pt x="4050" y="3416"/>
                      <a:pt x="5540" y="2321"/>
                      <a:pt x="4536" y="1896"/>
                    </a:cubicBezTo>
                    <a:cubicBezTo>
                      <a:pt x="3594" y="1470"/>
                      <a:pt x="4354" y="102"/>
                      <a:pt x="2986" y="11"/>
                    </a:cubicBezTo>
                    <a:cubicBezTo>
                      <a:pt x="2906" y="4"/>
                      <a:pt x="2826" y="1"/>
                      <a:pt x="27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3" name="Google Shape;5183;p31"/>
              <p:cNvSpPr/>
              <p:nvPr/>
            </p:nvSpPr>
            <p:spPr>
              <a:xfrm>
                <a:off x="3171475" y="3920375"/>
                <a:ext cx="242250" cy="333425"/>
              </a:xfrm>
              <a:custGeom>
                <a:avLst/>
                <a:gdLst/>
                <a:ahLst/>
                <a:cxnLst/>
                <a:rect l="l" t="t" r="r" b="b"/>
                <a:pathLst>
                  <a:path w="9690" h="13337" extrusionOk="0">
                    <a:moveTo>
                      <a:pt x="5525" y="0"/>
                    </a:moveTo>
                    <a:cubicBezTo>
                      <a:pt x="5472" y="0"/>
                      <a:pt x="5404" y="8"/>
                      <a:pt x="5343" y="8"/>
                    </a:cubicBezTo>
                    <a:cubicBezTo>
                      <a:pt x="5343" y="8"/>
                      <a:pt x="4431" y="494"/>
                      <a:pt x="3337" y="1497"/>
                    </a:cubicBezTo>
                    <a:cubicBezTo>
                      <a:pt x="1848" y="2835"/>
                      <a:pt x="85" y="5054"/>
                      <a:pt x="24" y="8063"/>
                    </a:cubicBezTo>
                    <a:cubicBezTo>
                      <a:pt x="0" y="12078"/>
                      <a:pt x="1356" y="13336"/>
                      <a:pt x="2548" y="13336"/>
                    </a:cubicBezTo>
                    <a:cubicBezTo>
                      <a:pt x="2899" y="13336"/>
                      <a:pt x="3236" y="13227"/>
                      <a:pt x="3519" y="13048"/>
                    </a:cubicBezTo>
                    <a:cubicBezTo>
                      <a:pt x="4735" y="12288"/>
                      <a:pt x="9690" y="6999"/>
                      <a:pt x="8778" y="4142"/>
                    </a:cubicBezTo>
                    <a:cubicBezTo>
                      <a:pt x="7987" y="1558"/>
                      <a:pt x="6164" y="1771"/>
                      <a:pt x="5708" y="281"/>
                    </a:cubicBezTo>
                    <a:cubicBezTo>
                      <a:pt x="5647" y="190"/>
                      <a:pt x="5617" y="129"/>
                      <a:pt x="5617" y="38"/>
                    </a:cubicBezTo>
                    <a:cubicBezTo>
                      <a:pt x="5617" y="8"/>
                      <a:pt x="5579" y="0"/>
                      <a:pt x="55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4" name="Google Shape;5184;p31"/>
              <p:cNvSpPr/>
              <p:nvPr/>
            </p:nvSpPr>
            <p:spPr>
              <a:xfrm>
                <a:off x="3305050" y="4003400"/>
                <a:ext cx="60800" cy="55875"/>
              </a:xfrm>
              <a:custGeom>
                <a:avLst/>
                <a:gdLst/>
                <a:ahLst/>
                <a:cxnLst/>
                <a:rect l="l" t="t" r="r" b="b"/>
                <a:pathLst>
                  <a:path w="2432" h="2235" extrusionOk="0">
                    <a:moveTo>
                      <a:pt x="1216" y="0"/>
                    </a:moveTo>
                    <a:cubicBezTo>
                      <a:pt x="1003" y="0"/>
                      <a:pt x="730" y="61"/>
                      <a:pt x="547" y="213"/>
                    </a:cubicBezTo>
                    <a:cubicBezTo>
                      <a:pt x="456" y="274"/>
                      <a:pt x="395" y="334"/>
                      <a:pt x="304" y="395"/>
                    </a:cubicBezTo>
                    <a:cubicBezTo>
                      <a:pt x="243" y="486"/>
                      <a:pt x="182" y="547"/>
                      <a:pt x="152" y="669"/>
                    </a:cubicBezTo>
                    <a:cubicBezTo>
                      <a:pt x="91" y="912"/>
                      <a:pt x="0" y="1155"/>
                      <a:pt x="91" y="1398"/>
                    </a:cubicBezTo>
                    <a:cubicBezTo>
                      <a:pt x="122" y="1581"/>
                      <a:pt x="243" y="1763"/>
                      <a:pt x="334" y="1885"/>
                    </a:cubicBezTo>
                    <a:cubicBezTo>
                      <a:pt x="486" y="2037"/>
                      <a:pt x="699" y="2158"/>
                      <a:pt x="882" y="2189"/>
                    </a:cubicBezTo>
                    <a:cubicBezTo>
                      <a:pt x="960" y="2222"/>
                      <a:pt x="1046" y="2235"/>
                      <a:pt x="1136" y="2235"/>
                    </a:cubicBezTo>
                    <a:cubicBezTo>
                      <a:pt x="1291" y="2235"/>
                      <a:pt x="1457" y="2197"/>
                      <a:pt x="1611" y="2158"/>
                    </a:cubicBezTo>
                    <a:cubicBezTo>
                      <a:pt x="1885" y="2097"/>
                      <a:pt x="2097" y="1945"/>
                      <a:pt x="2219" y="1702"/>
                    </a:cubicBezTo>
                    <a:cubicBezTo>
                      <a:pt x="2371" y="1429"/>
                      <a:pt x="2432" y="1125"/>
                      <a:pt x="2341" y="821"/>
                    </a:cubicBezTo>
                    <a:cubicBezTo>
                      <a:pt x="2280" y="760"/>
                      <a:pt x="2249" y="638"/>
                      <a:pt x="2219" y="578"/>
                    </a:cubicBezTo>
                    <a:cubicBezTo>
                      <a:pt x="2097" y="365"/>
                      <a:pt x="1976" y="274"/>
                      <a:pt x="1793" y="152"/>
                    </a:cubicBezTo>
                    <a:cubicBezTo>
                      <a:pt x="1702" y="91"/>
                      <a:pt x="1611" y="61"/>
                      <a:pt x="1520" y="30"/>
                    </a:cubicBezTo>
                    <a:cubicBezTo>
                      <a:pt x="1398" y="30"/>
                      <a:pt x="1337" y="0"/>
                      <a:pt x="1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5" name="Google Shape;5185;p31"/>
              <p:cNvSpPr/>
              <p:nvPr/>
            </p:nvSpPr>
            <p:spPr>
              <a:xfrm>
                <a:off x="3215125" y="4138475"/>
                <a:ext cx="75750" cy="57375"/>
              </a:xfrm>
              <a:custGeom>
                <a:avLst/>
                <a:gdLst/>
                <a:ahLst/>
                <a:cxnLst/>
                <a:rect l="l" t="t" r="r" b="b"/>
                <a:pathLst>
                  <a:path w="3030" h="2295" extrusionOk="0">
                    <a:moveTo>
                      <a:pt x="1455" y="0"/>
                    </a:moveTo>
                    <a:cubicBezTo>
                      <a:pt x="1107" y="0"/>
                      <a:pt x="760" y="163"/>
                      <a:pt x="527" y="555"/>
                    </a:cubicBezTo>
                    <a:cubicBezTo>
                      <a:pt x="0" y="1461"/>
                      <a:pt x="789" y="2294"/>
                      <a:pt x="1575" y="2294"/>
                    </a:cubicBezTo>
                    <a:cubicBezTo>
                      <a:pt x="1923" y="2294"/>
                      <a:pt x="2270" y="2131"/>
                      <a:pt x="2503" y="1740"/>
                    </a:cubicBezTo>
                    <a:cubicBezTo>
                      <a:pt x="3030" y="834"/>
                      <a:pt x="2241" y="0"/>
                      <a:pt x="14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6" name="Google Shape;5186;p31"/>
              <p:cNvSpPr/>
              <p:nvPr/>
            </p:nvSpPr>
            <p:spPr>
              <a:xfrm>
                <a:off x="3187250" y="4038500"/>
                <a:ext cx="56250" cy="53975"/>
              </a:xfrm>
              <a:custGeom>
                <a:avLst/>
                <a:gdLst/>
                <a:ahLst/>
                <a:cxnLst/>
                <a:rect l="l" t="t" r="r" b="b"/>
                <a:pathLst>
                  <a:path w="2250" h="2159" extrusionOk="0">
                    <a:moveTo>
                      <a:pt x="1094" y="1"/>
                    </a:moveTo>
                    <a:cubicBezTo>
                      <a:pt x="1015" y="1"/>
                      <a:pt x="933" y="8"/>
                      <a:pt x="852" y="25"/>
                    </a:cubicBezTo>
                    <a:cubicBezTo>
                      <a:pt x="578" y="116"/>
                      <a:pt x="335" y="268"/>
                      <a:pt x="213" y="541"/>
                    </a:cubicBezTo>
                    <a:cubicBezTo>
                      <a:pt x="62" y="754"/>
                      <a:pt x="1" y="1058"/>
                      <a:pt x="92" y="1362"/>
                    </a:cubicBezTo>
                    <a:cubicBezTo>
                      <a:pt x="153" y="1636"/>
                      <a:pt x="335" y="1909"/>
                      <a:pt x="578" y="2000"/>
                    </a:cubicBezTo>
                    <a:cubicBezTo>
                      <a:pt x="752" y="2087"/>
                      <a:pt x="942" y="2159"/>
                      <a:pt x="1159" y="2159"/>
                    </a:cubicBezTo>
                    <a:cubicBezTo>
                      <a:pt x="1245" y="2159"/>
                      <a:pt x="1335" y="2148"/>
                      <a:pt x="1429" y="2122"/>
                    </a:cubicBezTo>
                    <a:cubicBezTo>
                      <a:pt x="1642" y="2061"/>
                      <a:pt x="1916" y="1909"/>
                      <a:pt x="2068" y="1636"/>
                    </a:cubicBezTo>
                    <a:cubicBezTo>
                      <a:pt x="2220" y="1392"/>
                      <a:pt x="2250" y="1088"/>
                      <a:pt x="2189" y="785"/>
                    </a:cubicBezTo>
                    <a:cubicBezTo>
                      <a:pt x="2098" y="541"/>
                      <a:pt x="1916" y="268"/>
                      <a:pt x="1672" y="146"/>
                    </a:cubicBezTo>
                    <a:cubicBezTo>
                      <a:pt x="1517" y="57"/>
                      <a:pt x="1312" y="1"/>
                      <a:pt x="10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7" name="Google Shape;5187;p31"/>
              <p:cNvSpPr/>
              <p:nvPr/>
            </p:nvSpPr>
            <p:spPr>
              <a:xfrm>
                <a:off x="3255650" y="3921200"/>
                <a:ext cx="59300" cy="40025"/>
              </a:xfrm>
              <a:custGeom>
                <a:avLst/>
                <a:gdLst/>
                <a:ahLst/>
                <a:cxnLst/>
                <a:rect l="l" t="t" r="r" b="b"/>
                <a:pathLst>
                  <a:path w="2372" h="1601" extrusionOk="0">
                    <a:moveTo>
                      <a:pt x="2162" y="0"/>
                    </a:moveTo>
                    <a:cubicBezTo>
                      <a:pt x="2120" y="0"/>
                      <a:pt x="2073" y="5"/>
                      <a:pt x="2037" y="5"/>
                    </a:cubicBezTo>
                    <a:cubicBezTo>
                      <a:pt x="2037" y="5"/>
                      <a:pt x="1095" y="522"/>
                      <a:pt x="0" y="1495"/>
                    </a:cubicBezTo>
                    <a:cubicBezTo>
                      <a:pt x="0" y="1495"/>
                      <a:pt x="248" y="1601"/>
                      <a:pt x="601" y="1601"/>
                    </a:cubicBezTo>
                    <a:cubicBezTo>
                      <a:pt x="1114" y="1601"/>
                      <a:pt x="1849" y="1377"/>
                      <a:pt x="2371" y="279"/>
                    </a:cubicBezTo>
                    <a:cubicBezTo>
                      <a:pt x="2371" y="218"/>
                      <a:pt x="2341" y="127"/>
                      <a:pt x="2280" y="66"/>
                    </a:cubicBezTo>
                    <a:cubicBezTo>
                      <a:pt x="2280" y="11"/>
                      <a:pt x="2225" y="0"/>
                      <a:pt x="2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8" name="Google Shape;5188;p31"/>
              <p:cNvSpPr/>
              <p:nvPr/>
            </p:nvSpPr>
            <p:spPr>
              <a:xfrm>
                <a:off x="1090500" y="4536050"/>
                <a:ext cx="39100" cy="47100"/>
              </a:xfrm>
              <a:custGeom>
                <a:avLst/>
                <a:gdLst/>
                <a:ahLst/>
                <a:cxnLst/>
                <a:rect l="l" t="t" r="r" b="b"/>
                <a:pathLst>
                  <a:path w="1564" h="1884" extrusionOk="0">
                    <a:moveTo>
                      <a:pt x="76" y="0"/>
                    </a:moveTo>
                    <a:cubicBezTo>
                      <a:pt x="37" y="0"/>
                      <a:pt x="0" y="34"/>
                      <a:pt x="39" y="93"/>
                    </a:cubicBezTo>
                    <a:cubicBezTo>
                      <a:pt x="70" y="792"/>
                      <a:pt x="799" y="1491"/>
                      <a:pt x="1346" y="1855"/>
                    </a:cubicBezTo>
                    <a:cubicBezTo>
                      <a:pt x="1373" y="1875"/>
                      <a:pt x="1399" y="1884"/>
                      <a:pt x="1423" y="1884"/>
                    </a:cubicBezTo>
                    <a:cubicBezTo>
                      <a:pt x="1509" y="1884"/>
                      <a:pt x="1563" y="1775"/>
                      <a:pt x="1468" y="1703"/>
                    </a:cubicBezTo>
                    <a:cubicBezTo>
                      <a:pt x="1164" y="1491"/>
                      <a:pt x="890" y="1217"/>
                      <a:pt x="678" y="913"/>
                    </a:cubicBezTo>
                    <a:cubicBezTo>
                      <a:pt x="495" y="640"/>
                      <a:pt x="374" y="305"/>
                      <a:pt x="131" y="32"/>
                    </a:cubicBezTo>
                    <a:cubicBezTo>
                      <a:pt x="120" y="10"/>
                      <a:pt x="98" y="0"/>
                      <a:pt x="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9" name="Google Shape;5189;p31"/>
              <p:cNvSpPr/>
              <p:nvPr/>
            </p:nvSpPr>
            <p:spPr>
              <a:xfrm>
                <a:off x="1248775" y="4489875"/>
                <a:ext cx="15975" cy="52975"/>
              </a:xfrm>
              <a:custGeom>
                <a:avLst/>
                <a:gdLst/>
                <a:ahLst/>
                <a:cxnLst/>
                <a:rect l="l" t="t" r="r" b="b"/>
                <a:pathLst>
                  <a:path w="639" h="2119" extrusionOk="0">
                    <a:moveTo>
                      <a:pt x="127" y="0"/>
                    </a:moveTo>
                    <a:cubicBezTo>
                      <a:pt x="78" y="0"/>
                      <a:pt x="31" y="50"/>
                      <a:pt x="31" y="116"/>
                    </a:cubicBezTo>
                    <a:cubicBezTo>
                      <a:pt x="31" y="420"/>
                      <a:pt x="152" y="663"/>
                      <a:pt x="152" y="967"/>
                    </a:cubicBezTo>
                    <a:cubicBezTo>
                      <a:pt x="183" y="1332"/>
                      <a:pt x="122" y="1666"/>
                      <a:pt x="0" y="1970"/>
                    </a:cubicBezTo>
                    <a:cubicBezTo>
                      <a:pt x="0" y="2061"/>
                      <a:pt x="87" y="2119"/>
                      <a:pt x="163" y="2119"/>
                    </a:cubicBezTo>
                    <a:cubicBezTo>
                      <a:pt x="215" y="2119"/>
                      <a:pt x="262" y="2092"/>
                      <a:pt x="274" y="2031"/>
                    </a:cubicBezTo>
                    <a:cubicBezTo>
                      <a:pt x="487" y="1484"/>
                      <a:pt x="639" y="481"/>
                      <a:pt x="183" y="25"/>
                    </a:cubicBezTo>
                    <a:cubicBezTo>
                      <a:pt x="166" y="8"/>
                      <a:pt x="146"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0" name="Google Shape;5190;p31"/>
              <p:cNvSpPr/>
              <p:nvPr/>
            </p:nvSpPr>
            <p:spPr>
              <a:xfrm>
                <a:off x="1067850" y="4571675"/>
                <a:ext cx="52325" cy="65550"/>
              </a:xfrm>
              <a:custGeom>
                <a:avLst/>
                <a:gdLst/>
                <a:ahLst/>
                <a:cxnLst/>
                <a:rect l="l" t="t" r="r" b="b"/>
                <a:pathLst>
                  <a:path w="2093" h="2622" extrusionOk="0">
                    <a:moveTo>
                      <a:pt x="72" y="1"/>
                    </a:moveTo>
                    <a:cubicBezTo>
                      <a:pt x="29" y="1"/>
                      <a:pt x="1" y="31"/>
                      <a:pt x="34" y="96"/>
                    </a:cubicBezTo>
                    <a:cubicBezTo>
                      <a:pt x="185" y="1160"/>
                      <a:pt x="824" y="2315"/>
                      <a:pt x="1888" y="2619"/>
                    </a:cubicBezTo>
                    <a:cubicBezTo>
                      <a:pt x="1896" y="2621"/>
                      <a:pt x="1903" y="2621"/>
                      <a:pt x="1911" y="2621"/>
                    </a:cubicBezTo>
                    <a:cubicBezTo>
                      <a:pt x="2045" y="2621"/>
                      <a:pt x="2092" y="2374"/>
                      <a:pt x="1948" y="2345"/>
                    </a:cubicBezTo>
                    <a:cubicBezTo>
                      <a:pt x="824" y="2011"/>
                      <a:pt x="641" y="978"/>
                      <a:pt x="185" y="66"/>
                    </a:cubicBezTo>
                    <a:cubicBezTo>
                      <a:pt x="157" y="23"/>
                      <a:pt x="109" y="1"/>
                      <a:pt x="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1" name="Google Shape;5191;p31"/>
              <p:cNvSpPr/>
              <p:nvPr/>
            </p:nvSpPr>
            <p:spPr>
              <a:xfrm>
                <a:off x="1280200" y="4490825"/>
                <a:ext cx="26350" cy="78425"/>
              </a:xfrm>
              <a:custGeom>
                <a:avLst/>
                <a:gdLst/>
                <a:ahLst/>
                <a:cxnLst/>
                <a:rect l="l" t="t" r="r" b="b"/>
                <a:pathLst>
                  <a:path w="1054" h="3137" extrusionOk="0">
                    <a:moveTo>
                      <a:pt x="177" y="1"/>
                    </a:moveTo>
                    <a:cubicBezTo>
                      <a:pt x="92" y="1"/>
                      <a:pt x="1" y="95"/>
                      <a:pt x="50" y="169"/>
                    </a:cubicBezTo>
                    <a:cubicBezTo>
                      <a:pt x="202" y="686"/>
                      <a:pt x="415" y="1050"/>
                      <a:pt x="445" y="1598"/>
                    </a:cubicBezTo>
                    <a:cubicBezTo>
                      <a:pt x="476" y="2084"/>
                      <a:pt x="415" y="2570"/>
                      <a:pt x="354" y="3057"/>
                    </a:cubicBezTo>
                    <a:cubicBezTo>
                      <a:pt x="354" y="3105"/>
                      <a:pt x="406" y="3137"/>
                      <a:pt x="460" y="3137"/>
                    </a:cubicBezTo>
                    <a:cubicBezTo>
                      <a:pt x="506" y="3137"/>
                      <a:pt x="553" y="3113"/>
                      <a:pt x="567" y="3057"/>
                    </a:cubicBezTo>
                    <a:cubicBezTo>
                      <a:pt x="810" y="2205"/>
                      <a:pt x="1053" y="716"/>
                      <a:pt x="233" y="17"/>
                    </a:cubicBezTo>
                    <a:cubicBezTo>
                      <a:pt x="216" y="6"/>
                      <a:pt x="196" y="1"/>
                      <a:pt x="1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2" name="Google Shape;5192;p31"/>
              <p:cNvSpPr/>
              <p:nvPr/>
            </p:nvSpPr>
            <p:spPr>
              <a:xfrm>
                <a:off x="1149225" y="4764025"/>
                <a:ext cx="46100" cy="86325"/>
              </a:xfrm>
              <a:custGeom>
                <a:avLst/>
                <a:gdLst/>
                <a:ahLst/>
                <a:cxnLst/>
                <a:rect l="l" t="t" r="r" b="b"/>
                <a:pathLst>
                  <a:path w="1844" h="3453" extrusionOk="0">
                    <a:moveTo>
                      <a:pt x="159" y="0"/>
                    </a:moveTo>
                    <a:cubicBezTo>
                      <a:pt x="81" y="0"/>
                      <a:pt x="0" y="54"/>
                      <a:pt x="0" y="153"/>
                    </a:cubicBezTo>
                    <a:cubicBezTo>
                      <a:pt x="122" y="1247"/>
                      <a:pt x="608" y="2767"/>
                      <a:pt x="1551" y="3436"/>
                    </a:cubicBezTo>
                    <a:cubicBezTo>
                      <a:pt x="1573" y="3447"/>
                      <a:pt x="1598" y="3452"/>
                      <a:pt x="1623" y="3452"/>
                    </a:cubicBezTo>
                    <a:cubicBezTo>
                      <a:pt x="1732" y="3452"/>
                      <a:pt x="1843" y="3358"/>
                      <a:pt x="1794" y="3284"/>
                    </a:cubicBezTo>
                    <a:cubicBezTo>
                      <a:pt x="1490" y="2676"/>
                      <a:pt x="1064" y="2159"/>
                      <a:pt x="791" y="1551"/>
                    </a:cubicBezTo>
                    <a:cubicBezTo>
                      <a:pt x="608" y="1095"/>
                      <a:pt x="426" y="609"/>
                      <a:pt x="304" y="123"/>
                    </a:cubicBezTo>
                    <a:cubicBezTo>
                      <a:pt x="290" y="39"/>
                      <a:pt x="225"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3" name="Google Shape;5193;p31"/>
              <p:cNvSpPr/>
              <p:nvPr/>
            </p:nvSpPr>
            <p:spPr>
              <a:xfrm>
                <a:off x="1339975" y="4705650"/>
                <a:ext cx="30400" cy="83900"/>
              </a:xfrm>
              <a:custGeom>
                <a:avLst/>
                <a:gdLst/>
                <a:ahLst/>
                <a:cxnLst/>
                <a:rect l="l" t="t" r="r" b="b"/>
                <a:pathLst>
                  <a:path w="1216" h="3356" extrusionOk="0">
                    <a:moveTo>
                      <a:pt x="237" y="0"/>
                    </a:moveTo>
                    <a:cubicBezTo>
                      <a:pt x="128" y="0"/>
                      <a:pt x="1" y="141"/>
                      <a:pt x="91" y="300"/>
                    </a:cubicBezTo>
                    <a:cubicBezTo>
                      <a:pt x="334" y="786"/>
                      <a:pt x="577" y="1363"/>
                      <a:pt x="608" y="1910"/>
                    </a:cubicBezTo>
                    <a:cubicBezTo>
                      <a:pt x="638" y="2366"/>
                      <a:pt x="547" y="2822"/>
                      <a:pt x="638" y="3248"/>
                    </a:cubicBezTo>
                    <a:cubicBezTo>
                      <a:pt x="672" y="3316"/>
                      <a:pt x="735" y="3356"/>
                      <a:pt x="794" y="3356"/>
                    </a:cubicBezTo>
                    <a:cubicBezTo>
                      <a:pt x="841" y="3356"/>
                      <a:pt x="885" y="3332"/>
                      <a:pt x="912" y="3278"/>
                    </a:cubicBezTo>
                    <a:cubicBezTo>
                      <a:pt x="1216" y="2883"/>
                      <a:pt x="1094" y="2154"/>
                      <a:pt x="1033" y="1698"/>
                    </a:cubicBezTo>
                    <a:cubicBezTo>
                      <a:pt x="912" y="1090"/>
                      <a:pt x="699" y="543"/>
                      <a:pt x="334" y="56"/>
                    </a:cubicBezTo>
                    <a:cubicBezTo>
                      <a:pt x="311" y="17"/>
                      <a:pt x="275" y="0"/>
                      <a:pt x="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4" name="Google Shape;5194;p31"/>
              <p:cNvSpPr/>
              <p:nvPr/>
            </p:nvSpPr>
            <p:spPr>
              <a:xfrm>
                <a:off x="1093000" y="4531225"/>
                <a:ext cx="275850" cy="276250"/>
              </a:xfrm>
              <a:custGeom>
                <a:avLst/>
                <a:gdLst/>
                <a:ahLst/>
                <a:cxnLst/>
                <a:rect l="l" t="t" r="r" b="b"/>
                <a:pathLst>
                  <a:path w="11034" h="11050" extrusionOk="0">
                    <a:moveTo>
                      <a:pt x="5025" y="1"/>
                    </a:moveTo>
                    <a:cubicBezTo>
                      <a:pt x="4604" y="1"/>
                      <a:pt x="4182" y="63"/>
                      <a:pt x="3769" y="194"/>
                    </a:cubicBezTo>
                    <a:cubicBezTo>
                      <a:pt x="1246" y="1045"/>
                      <a:pt x="0" y="4085"/>
                      <a:pt x="942" y="7003"/>
                    </a:cubicBezTo>
                    <a:cubicBezTo>
                      <a:pt x="1772" y="9442"/>
                      <a:pt x="3830" y="11050"/>
                      <a:pt x="5945" y="11050"/>
                    </a:cubicBezTo>
                    <a:cubicBezTo>
                      <a:pt x="6386" y="11050"/>
                      <a:pt x="6829" y="10980"/>
                      <a:pt x="7265" y="10833"/>
                    </a:cubicBezTo>
                    <a:cubicBezTo>
                      <a:pt x="9757" y="10012"/>
                      <a:pt x="11034" y="6973"/>
                      <a:pt x="10061" y="4024"/>
                    </a:cubicBezTo>
                    <a:cubicBezTo>
                      <a:pt x="9250" y="1589"/>
                      <a:pt x="7147" y="1"/>
                      <a:pt x="50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5" name="Google Shape;5195;p31"/>
              <p:cNvSpPr/>
              <p:nvPr/>
            </p:nvSpPr>
            <p:spPr>
              <a:xfrm>
                <a:off x="1118075" y="4517875"/>
                <a:ext cx="145925" cy="71625"/>
              </a:xfrm>
              <a:custGeom>
                <a:avLst/>
                <a:gdLst/>
                <a:ahLst/>
                <a:cxnLst/>
                <a:rect l="l" t="t" r="r" b="b"/>
                <a:pathLst>
                  <a:path w="5837" h="2865" extrusionOk="0">
                    <a:moveTo>
                      <a:pt x="3956" y="0"/>
                    </a:moveTo>
                    <a:cubicBezTo>
                      <a:pt x="3540" y="0"/>
                      <a:pt x="3038" y="77"/>
                      <a:pt x="2432" y="272"/>
                    </a:cubicBezTo>
                    <a:cubicBezTo>
                      <a:pt x="547" y="880"/>
                      <a:pt x="0" y="1914"/>
                      <a:pt x="304" y="2856"/>
                    </a:cubicBezTo>
                    <a:cubicBezTo>
                      <a:pt x="304" y="2856"/>
                      <a:pt x="432" y="2865"/>
                      <a:pt x="653" y="2865"/>
                    </a:cubicBezTo>
                    <a:cubicBezTo>
                      <a:pt x="1592" y="2865"/>
                      <a:pt x="4212" y="2705"/>
                      <a:pt x="5836" y="1032"/>
                    </a:cubicBezTo>
                    <a:cubicBezTo>
                      <a:pt x="5836" y="1032"/>
                      <a:pt x="5480" y="0"/>
                      <a:pt x="3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6" name="Google Shape;5196;p31"/>
              <p:cNvSpPr/>
              <p:nvPr/>
            </p:nvSpPr>
            <p:spPr>
              <a:xfrm>
                <a:off x="1135975" y="4526325"/>
                <a:ext cx="36825" cy="34850"/>
              </a:xfrm>
              <a:custGeom>
                <a:avLst/>
                <a:gdLst/>
                <a:ahLst/>
                <a:cxnLst/>
                <a:rect l="l" t="t" r="r" b="b"/>
                <a:pathLst>
                  <a:path w="1473" h="1394" extrusionOk="0">
                    <a:moveTo>
                      <a:pt x="810" y="0"/>
                    </a:moveTo>
                    <a:cubicBezTo>
                      <a:pt x="685" y="0"/>
                      <a:pt x="547" y="43"/>
                      <a:pt x="439" y="86"/>
                    </a:cubicBezTo>
                    <a:cubicBezTo>
                      <a:pt x="428" y="98"/>
                      <a:pt x="417" y="113"/>
                      <a:pt x="402" y="130"/>
                    </a:cubicBezTo>
                    <a:lnTo>
                      <a:pt x="402" y="130"/>
                    </a:lnTo>
                    <a:cubicBezTo>
                      <a:pt x="176" y="250"/>
                      <a:pt x="0" y="502"/>
                      <a:pt x="44" y="785"/>
                    </a:cubicBezTo>
                    <a:cubicBezTo>
                      <a:pt x="44" y="1120"/>
                      <a:pt x="287" y="1393"/>
                      <a:pt x="682" y="1393"/>
                    </a:cubicBezTo>
                    <a:cubicBezTo>
                      <a:pt x="834" y="1393"/>
                      <a:pt x="986" y="1333"/>
                      <a:pt x="1108" y="1272"/>
                    </a:cubicBezTo>
                    <a:cubicBezTo>
                      <a:pt x="1199" y="1181"/>
                      <a:pt x="1290" y="1120"/>
                      <a:pt x="1351" y="998"/>
                    </a:cubicBezTo>
                    <a:cubicBezTo>
                      <a:pt x="1382" y="937"/>
                      <a:pt x="1382" y="846"/>
                      <a:pt x="1442" y="816"/>
                    </a:cubicBezTo>
                    <a:cubicBezTo>
                      <a:pt x="1473" y="664"/>
                      <a:pt x="1442" y="421"/>
                      <a:pt x="1351" y="330"/>
                    </a:cubicBezTo>
                    <a:cubicBezTo>
                      <a:pt x="1290" y="178"/>
                      <a:pt x="1108" y="56"/>
                      <a:pt x="956" y="26"/>
                    </a:cubicBezTo>
                    <a:cubicBezTo>
                      <a:pt x="911" y="8"/>
                      <a:pt x="862" y="0"/>
                      <a:pt x="8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7" name="Google Shape;5197;p31"/>
              <p:cNvSpPr/>
              <p:nvPr/>
            </p:nvSpPr>
            <p:spPr>
              <a:xfrm>
                <a:off x="1191025" y="4505900"/>
                <a:ext cx="38000" cy="34800"/>
              </a:xfrm>
              <a:custGeom>
                <a:avLst/>
                <a:gdLst/>
                <a:ahLst/>
                <a:cxnLst/>
                <a:rect l="l" t="t" r="r" b="b"/>
                <a:pathLst>
                  <a:path w="1520" h="1392" extrusionOk="0">
                    <a:moveTo>
                      <a:pt x="737" y="1"/>
                    </a:moveTo>
                    <a:cubicBezTo>
                      <a:pt x="684" y="1"/>
                      <a:pt x="630" y="8"/>
                      <a:pt x="578" y="22"/>
                    </a:cubicBezTo>
                    <a:cubicBezTo>
                      <a:pt x="213" y="143"/>
                      <a:pt x="0" y="478"/>
                      <a:pt x="122" y="873"/>
                    </a:cubicBezTo>
                    <a:lnTo>
                      <a:pt x="122" y="903"/>
                    </a:lnTo>
                    <a:cubicBezTo>
                      <a:pt x="197" y="1178"/>
                      <a:pt x="477" y="1391"/>
                      <a:pt x="760" y="1391"/>
                    </a:cubicBezTo>
                    <a:cubicBezTo>
                      <a:pt x="821" y="1391"/>
                      <a:pt x="883" y="1381"/>
                      <a:pt x="942" y="1359"/>
                    </a:cubicBezTo>
                    <a:cubicBezTo>
                      <a:pt x="1277" y="1238"/>
                      <a:pt x="1520" y="873"/>
                      <a:pt x="1398" y="539"/>
                    </a:cubicBezTo>
                    <a:lnTo>
                      <a:pt x="1398" y="478"/>
                    </a:lnTo>
                    <a:cubicBezTo>
                      <a:pt x="1296" y="196"/>
                      <a:pt x="1021" y="1"/>
                      <a:pt x="7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8" name="Google Shape;5198;p31"/>
              <p:cNvSpPr/>
              <p:nvPr/>
            </p:nvSpPr>
            <p:spPr>
              <a:xfrm>
                <a:off x="1135800" y="4486550"/>
                <a:ext cx="39800" cy="44975"/>
              </a:xfrm>
              <a:custGeom>
                <a:avLst/>
                <a:gdLst/>
                <a:ahLst/>
                <a:cxnLst/>
                <a:rect l="l" t="t" r="r" b="b"/>
                <a:pathLst>
                  <a:path w="1592" h="1799" extrusionOk="0">
                    <a:moveTo>
                      <a:pt x="122" y="1"/>
                    </a:moveTo>
                    <a:cubicBezTo>
                      <a:pt x="64" y="1"/>
                      <a:pt x="0" y="103"/>
                      <a:pt x="82" y="158"/>
                    </a:cubicBezTo>
                    <a:cubicBezTo>
                      <a:pt x="568" y="705"/>
                      <a:pt x="1054" y="1161"/>
                      <a:pt x="1449" y="1769"/>
                    </a:cubicBezTo>
                    <a:cubicBezTo>
                      <a:pt x="1449" y="1789"/>
                      <a:pt x="1466" y="1799"/>
                      <a:pt x="1488" y="1799"/>
                    </a:cubicBezTo>
                    <a:cubicBezTo>
                      <a:pt x="1530" y="1799"/>
                      <a:pt x="1591" y="1758"/>
                      <a:pt x="1571" y="1677"/>
                    </a:cubicBezTo>
                    <a:cubicBezTo>
                      <a:pt x="1267" y="1009"/>
                      <a:pt x="841" y="340"/>
                      <a:pt x="142" y="6"/>
                    </a:cubicBezTo>
                    <a:cubicBezTo>
                      <a:pt x="136" y="2"/>
                      <a:pt x="129"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9" name="Google Shape;5199;p31"/>
              <p:cNvSpPr/>
              <p:nvPr/>
            </p:nvSpPr>
            <p:spPr>
              <a:xfrm>
                <a:off x="1182650" y="4470925"/>
                <a:ext cx="9925" cy="62500"/>
              </a:xfrm>
              <a:custGeom>
                <a:avLst/>
                <a:gdLst/>
                <a:ahLst/>
                <a:cxnLst/>
                <a:rect l="l" t="t" r="r" b="b"/>
                <a:pathLst>
                  <a:path w="397" h="2500" extrusionOk="0">
                    <a:moveTo>
                      <a:pt x="239" y="0"/>
                    </a:moveTo>
                    <a:cubicBezTo>
                      <a:pt x="200" y="0"/>
                      <a:pt x="165" y="17"/>
                      <a:pt x="153" y="53"/>
                    </a:cubicBezTo>
                    <a:cubicBezTo>
                      <a:pt x="1" y="387"/>
                      <a:pt x="1" y="874"/>
                      <a:pt x="1" y="1239"/>
                    </a:cubicBezTo>
                    <a:cubicBezTo>
                      <a:pt x="1" y="1664"/>
                      <a:pt x="31" y="2090"/>
                      <a:pt x="183" y="2454"/>
                    </a:cubicBezTo>
                    <a:cubicBezTo>
                      <a:pt x="194" y="2486"/>
                      <a:pt x="223" y="2499"/>
                      <a:pt x="256" y="2499"/>
                    </a:cubicBezTo>
                    <a:cubicBezTo>
                      <a:pt x="319" y="2499"/>
                      <a:pt x="396" y="2453"/>
                      <a:pt x="396" y="2394"/>
                    </a:cubicBezTo>
                    <a:cubicBezTo>
                      <a:pt x="366" y="1998"/>
                      <a:pt x="305" y="1634"/>
                      <a:pt x="305" y="1239"/>
                    </a:cubicBezTo>
                    <a:cubicBezTo>
                      <a:pt x="305" y="874"/>
                      <a:pt x="396" y="479"/>
                      <a:pt x="366" y="114"/>
                    </a:cubicBezTo>
                    <a:cubicBezTo>
                      <a:pt x="366" y="40"/>
                      <a:pt x="299" y="0"/>
                      <a:pt x="2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0" name="Google Shape;5200;p31"/>
              <p:cNvSpPr/>
              <p:nvPr/>
            </p:nvSpPr>
            <p:spPr>
              <a:xfrm>
                <a:off x="1198625" y="4575525"/>
                <a:ext cx="77225" cy="221125"/>
              </a:xfrm>
              <a:custGeom>
                <a:avLst/>
                <a:gdLst/>
                <a:ahLst/>
                <a:cxnLst/>
                <a:rect l="l" t="t" r="r" b="b"/>
                <a:pathLst>
                  <a:path w="3089" h="8845" extrusionOk="0">
                    <a:moveTo>
                      <a:pt x="188" y="1"/>
                    </a:moveTo>
                    <a:cubicBezTo>
                      <a:pt x="91" y="1"/>
                      <a:pt x="0" y="108"/>
                      <a:pt x="0" y="216"/>
                    </a:cubicBezTo>
                    <a:cubicBezTo>
                      <a:pt x="274" y="1705"/>
                      <a:pt x="821" y="3103"/>
                      <a:pt x="1338" y="4501"/>
                    </a:cubicBezTo>
                    <a:cubicBezTo>
                      <a:pt x="1824" y="5960"/>
                      <a:pt x="2280" y="7359"/>
                      <a:pt x="2857" y="8757"/>
                    </a:cubicBezTo>
                    <a:cubicBezTo>
                      <a:pt x="2870" y="8818"/>
                      <a:pt x="2912" y="8845"/>
                      <a:pt x="2955" y="8845"/>
                    </a:cubicBezTo>
                    <a:cubicBezTo>
                      <a:pt x="3020" y="8845"/>
                      <a:pt x="3088" y="8787"/>
                      <a:pt x="3070" y="8696"/>
                    </a:cubicBezTo>
                    <a:cubicBezTo>
                      <a:pt x="2675" y="7176"/>
                      <a:pt x="2189" y="5687"/>
                      <a:pt x="1733" y="4197"/>
                    </a:cubicBezTo>
                    <a:cubicBezTo>
                      <a:pt x="1277" y="2830"/>
                      <a:pt x="912" y="1401"/>
                      <a:pt x="304" y="64"/>
                    </a:cubicBezTo>
                    <a:cubicBezTo>
                      <a:pt x="269" y="19"/>
                      <a:pt x="228" y="1"/>
                      <a:pt x="1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1" name="Google Shape;5201;p31"/>
              <p:cNvSpPr/>
              <p:nvPr/>
            </p:nvSpPr>
            <p:spPr>
              <a:xfrm>
                <a:off x="1153025" y="4664700"/>
                <a:ext cx="50175" cy="49000"/>
              </a:xfrm>
              <a:custGeom>
                <a:avLst/>
                <a:gdLst/>
                <a:ahLst/>
                <a:cxnLst/>
                <a:rect l="l" t="t" r="r" b="b"/>
                <a:pathLst>
                  <a:path w="2007" h="1960" extrusionOk="0">
                    <a:moveTo>
                      <a:pt x="984" y="1"/>
                    </a:moveTo>
                    <a:cubicBezTo>
                      <a:pt x="907" y="1"/>
                      <a:pt x="832" y="8"/>
                      <a:pt x="760" y="23"/>
                    </a:cubicBezTo>
                    <a:cubicBezTo>
                      <a:pt x="426" y="144"/>
                      <a:pt x="152" y="418"/>
                      <a:pt x="61" y="752"/>
                    </a:cubicBezTo>
                    <a:cubicBezTo>
                      <a:pt x="0" y="1086"/>
                      <a:pt x="122" y="1421"/>
                      <a:pt x="365" y="1694"/>
                    </a:cubicBezTo>
                    <a:cubicBezTo>
                      <a:pt x="551" y="1880"/>
                      <a:pt x="843" y="1959"/>
                      <a:pt x="1106" y="1959"/>
                    </a:cubicBezTo>
                    <a:cubicBezTo>
                      <a:pt x="1188" y="1959"/>
                      <a:pt x="1266" y="1952"/>
                      <a:pt x="1338" y="1938"/>
                    </a:cubicBezTo>
                    <a:cubicBezTo>
                      <a:pt x="1581" y="1877"/>
                      <a:pt x="1885" y="1573"/>
                      <a:pt x="1976" y="1238"/>
                    </a:cubicBezTo>
                    <a:cubicBezTo>
                      <a:pt x="2007" y="1056"/>
                      <a:pt x="2007" y="904"/>
                      <a:pt x="1976" y="722"/>
                    </a:cubicBezTo>
                    <a:cubicBezTo>
                      <a:pt x="1946" y="570"/>
                      <a:pt x="1824" y="418"/>
                      <a:pt x="1703" y="266"/>
                    </a:cubicBezTo>
                    <a:cubicBezTo>
                      <a:pt x="1494" y="80"/>
                      <a:pt x="1231" y="1"/>
                      <a:pt x="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2" name="Google Shape;5202;p31"/>
              <p:cNvSpPr/>
              <p:nvPr/>
            </p:nvSpPr>
            <p:spPr>
              <a:xfrm>
                <a:off x="1183425" y="4577100"/>
                <a:ext cx="50925" cy="42900"/>
              </a:xfrm>
              <a:custGeom>
                <a:avLst/>
                <a:gdLst/>
                <a:ahLst/>
                <a:cxnLst/>
                <a:rect l="l" t="t" r="r" b="b"/>
                <a:pathLst>
                  <a:path w="2037" h="1716" extrusionOk="0">
                    <a:moveTo>
                      <a:pt x="1155" y="1"/>
                    </a:moveTo>
                    <a:cubicBezTo>
                      <a:pt x="1003" y="1"/>
                      <a:pt x="912" y="61"/>
                      <a:pt x="760" y="153"/>
                    </a:cubicBezTo>
                    <a:lnTo>
                      <a:pt x="517" y="244"/>
                    </a:lnTo>
                    <a:cubicBezTo>
                      <a:pt x="426" y="305"/>
                      <a:pt x="304" y="365"/>
                      <a:pt x="213" y="457"/>
                    </a:cubicBezTo>
                    <a:cubicBezTo>
                      <a:pt x="122" y="548"/>
                      <a:pt x="61" y="761"/>
                      <a:pt x="0" y="913"/>
                    </a:cubicBezTo>
                    <a:cubicBezTo>
                      <a:pt x="0" y="1065"/>
                      <a:pt x="122" y="1368"/>
                      <a:pt x="274" y="1490"/>
                    </a:cubicBezTo>
                    <a:cubicBezTo>
                      <a:pt x="426" y="1581"/>
                      <a:pt x="517" y="1672"/>
                      <a:pt x="669" y="1703"/>
                    </a:cubicBezTo>
                    <a:cubicBezTo>
                      <a:pt x="731" y="1712"/>
                      <a:pt x="788" y="1715"/>
                      <a:pt x="843" y="1715"/>
                    </a:cubicBezTo>
                    <a:cubicBezTo>
                      <a:pt x="973" y="1715"/>
                      <a:pt x="1087" y="1694"/>
                      <a:pt x="1216" y="1672"/>
                    </a:cubicBezTo>
                    <a:cubicBezTo>
                      <a:pt x="1277" y="1672"/>
                      <a:pt x="1368" y="1642"/>
                      <a:pt x="1429" y="1642"/>
                    </a:cubicBezTo>
                    <a:cubicBezTo>
                      <a:pt x="1581" y="1581"/>
                      <a:pt x="1733" y="1520"/>
                      <a:pt x="1854" y="1399"/>
                    </a:cubicBezTo>
                    <a:cubicBezTo>
                      <a:pt x="1976" y="1277"/>
                      <a:pt x="2006" y="1125"/>
                      <a:pt x="2037" y="973"/>
                    </a:cubicBezTo>
                    <a:lnTo>
                      <a:pt x="2037" y="791"/>
                    </a:lnTo>
                    <a:cubicBezTo>
                      <a:pt x="2037" y="669"/>
                      <a:pt x="2006" y="609"/>
                      <a:pt x="1976" y="487"/>
                    </a:cubicBezTo>
                    <a:cubicBezTo>
                      <a:pt x="1885" y="305"/>
                      <a:pt x="1763" y="213"/>
                      <a:pt x="1611" y="92"/>
                    </a:cubicBezTo>
                    <a:cubicBezTo>
                      <a:pt x="1520" y="31"/>
                      <a:pt x="1307" y="1"/>
                      <a:pt x="1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3" name="Google Shape;5203;p31"/>
              <p:cNvSpPr/>
              <p:nvPr/>
            </p:nvSpPr>
            <p:spPr>
              <a:xfrm>
                <a:off x="1247375" y="4628475"/>
                <a:ext cx="72625" cy="51875"/>
              </a:xfrm>
              <a:custGeom>
                <a:avLst/>
                <a:gdLst/>
                <a:ahLst/>
                <a:cxnLst/>
                <a:rect l="l" t="t" r="r" b="b"/>
                <a:pathLst>
                  <a:path w="2905" h="2075" extrusionOk="0">
                    <a:moveTo>
                      <a:pt x="1424" y="1"/>
                    </a:moveTo>
                    <a:cubicBezTo>
                      <a:pt x="1174" y="1"/>
                      <a:pt x="916" y="103"/>
                      <a:pt x="695" y="347"/>
                    </a:cubicBezTo>
                    <a:cubicBezTo>
                      <a:pt x="0" y="1087"/>
                      <a:pt x="715" y="2074"/>
                      <a:pt x="1499" y="2074"/>
                    </a:cubicBezTo>
                    <a:cubicBezTo>
                      <a:pt x="1744" y="2074"/>
                      <a:pt x="1997" y="1977"/>
                      <a:pt x="2214" y="1745"/>
                    </a:cubicBezTo>
                    <a:cubicBezTo>
                      <a:pt x="2904" y="986"/>
                      <a:pt x="2202" y="1"/>
                      <a:pt x="14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4" name="Google Shape;5204;p31"/>
              <p:cNvSpPr/>
              <p:nvPr/>
            </p:nvSpPr>
            <p:spPr>
              <a:xfrm>
                <a:off x="1177350" y="4747350"/>
                <a:ext cx="49400" cy="42675"/>
              </a:xfrm>
              <a:custGeom>
                <a:avLst/>
                <a:gdLst/>
                <a:ahLst/>
                <a:cxnLst/>
                <a:rect l="l" t="t" r="r" b="b"/>
                <a:pathLst>
                  <a:path w="1976" h="1707" extrusionOk="0">
                    <a:moveTo>
                      <a:pt x="784" y="0"/>
                    </a:moveTo>
                    <a:cubicBezTo>
                      <a:pt x="686" y="0"/>
                      <a:pt x="593" y="16"/>
                      <a:pt x="517" y="60"/>
                    </a:cubicBezTo>
                    <a:cubicBezTo>
                      <a:pt x="274" y="151"/>
                      <a:pt x="122" y="303"/>
                      <a:pt x="61" y="516"/>
                    </a:cubicBezTo>
                    <a:cubicBezTo>
                      <a:pt x="0" y="577"/>
                      <a:pt x="0" y="698"/>
                      <a:pt x="0" y="790"/>
                    </a:cubicBezTo>
                    <a:cubicBezTo>
                      <a:pt x="0" y="911"/>
                      <a:pt x="61" y="1002"/>
                      <a:pt x="122" y="1124"/>
                    </a:cubicBezTo>
                    <a:cubicBezTo>
                      <a:pt x="213" y="1306"/>
                      <a:pt x="395" y="1397"/>
                      <a:pt x="547" y="1519"/>
                    </a:cubicBezTo>
                    <a:lnTo>
                      <a:pt x="760" y="1610"/>
                    </a:lnTo>
                    <a:cubicBezTo>
                      <a:pt x="883" y="1676"/>
                      <a:pt x="1013" y="1706"/>
                      <a:pt x="1140" y="1706"/>
                    </a:cubicBezTo>
                    <a:cubicBezTo>
                      <a:pt x="1483" y="1706"/>
                      <a:pt x="1804" y="1487"/>
                      <a:pt x="1915" y="1154"/>
                    </a:cubicBezTo>
                    <a:cubicBezTo>
                      <a:pt x="1976" y="942"/>
                      <a:pt x="1976" y="759"/>
                      <a:pt x="1885" y="546"/>
                    </a:cubicBezTo>
                    <a:cubicBezTo>
                      <a:pt x="1763" y="303"/>
                      <a:pt x="1581" y="182"/>
                      <a:pt x="1307" y="90"/>
                    </a:cubicBezTo>
                    <a:cubicBezTo>
                      <a:pt x="1151" y="52"/>
                      <a:pt x="958" y="0"/>
                      <a:pt x="7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5" name="Google Shape;5205;p31"/>
              <p:cNvSpPr/>
              <p:nvPr/>
            </p:nvSpPr>
            <p:spPr>
              <a:xfrm>
                <a:off x="1298925" y="4703175"/>
                <a:ext cx="41050" cy="51875"/>
              </a:xfrm>
              <a:custGeom>
                <a:avLst/>
                <a:gdLst/>
                <a:ahLst/>
                <a:cxnLst/>
                <a:rect l="l" t="t" r="r" b="b"/>
                <a:pathLst>
                  <a:path w="1642" h="2075" extrusionOk="0">
                    <a:moveTo>
                      <a:pt x="841" y="0"/>
                    </a:moveTo>
                    <a:cubicBezTo>
                      <a:pt x="547" y="0"/>
                      <a:pt x="350" y="175"/>
                      <a:pt x="152" y="429"/>
                    </a:cubicBezTo>
                    <a:cubicBezTo>
                      <a:pt x="0" y="611"/>
                      <a:pt x="0" y="1037"/>
                      <a:pt x="0" y="1250"/>
                    </a:cubicBezTo>
                    <a:lnTo>
                      <a:pt x="0" y="1371"/>
                    </a:lnTo>
                    <a:cubicBezTo>
                      <a:pt x="0" y="1523"/>
                      <a:pt x="61" y="1645"/>
                      <a:pt x="122" y="1766"/>
                    </a:cubicBezTo>
                    <a:cubicBezTo>
                      <a:pt x="205" y="1933"/>
                      <a:pt x="390" y="2074"/>
                      <a:pt x="607" y="2074"/>
                    </a:cubicBezTo>
                    <a:cubicBezTo>
                      <a:pt x="627" y="2074"/>
                      <a:pt x="648" y="2073"/>
                      <a:pt x="669" y="2070"/>
                    </a:cubicBezTo>
                    <a:cubicBezTo>
                      <a:pt x="851" y="2070"/>
                      <a:pt x="1034" y="1979"/>
                      <a:pt x="1186" y="1827"/>
                    </a:cubicBezTo>
                    <a:lnTo>
                      <a:pt x="1429" y="1493"/>
                    </a:lnTo>
                    <a:cubicBezTo>
                      <a:pt x="1581" y="1219"/>
                      <a:pt x="1642" y="794"/>
                      <a:pt x="1581" y="550"/>
                    </a:cubicBezTo>
                    <a:cubicBezTo>
                      <a:pt x="1490" y="247"/>
                      <a:pt x="1216" y="34"/>
                      <a:pt x="912" y="3"/>
                    </a:cubicBezTo>
                    <a:cubicBezTo>
                      <a:pt x="888" y="1"/>
                      <a:pt x="864" y="0"/>
                      <a:pt x="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6" name="Google Shape;5206;p31"/>
              <p:cNvSpPr/>
              <p:nvPr/>
            </p:nvSpPr>
            <p:spPr>
              <a:xfrm>
                <a:off x="1123375" y="4628700"/>
                <a:ext cx="31200" cy="38400"/>
              </a:xfrm>
              <a:custGeom>
                <a:avLst/>
                <a:gdLst/>
                <a:ahLst/>
                <a:cxnLst/>
                <a:rect l="l" t="t" r="r" b="b"/>
                <a:pathLst>
                  <a:path w="1248" h="1536" extrusionOk="0">
                    <a:moveTo>
                      <a:pt x="661" y="1"/>
                    </a:moveTo>
                    <a:cubicBezTo>
                      <a:pt x="644" y="1"/>
                      <a:pt x="627" y="2"/>
                      <a:pt x="609" y="4"/>
                    </a:cubicBezTo>
                    <a:cubicBezTo>
                      <a:pt x="487" y="4"/>
                      <a:pt x="427" y="64"/>
                      <a:pt x="305" y="95"/>
                    </a:cubicBezTo>
                    <a:cubicBezTo>
                      <a:pt x="153" y="156"/>
                      <a:pt x="92" y="338"/>
                      <a:pt x="31" y="460"/>
                    </a:cubicBezTo>
                    <a:cubicBezTo>
                      <a:pt x="1" y="672"/>
                      <a:pt x="31" y="855"/>
                      <a:pt x="92" y="1007"/>
                    </a:cubicBezTo>
                    <a:cubicBezTo>
                      <a:pt x="123" y="1159"/>
                      <a:pt x="153" y="1280"/>
                      <a:pt x="275" y="1371"/>
                    </a:cubicBezTo>
                    <a:cubicBezTo>
                      <a:pt x="335" y="1463"/>
                      <a:pt x="457" y="1493"/>
                      <a:pt x="579" y="1523"/>
                    </a:cubicBezTo>
                    <a:cubicBezTo>
                      <a:pt x="618" y="1531"/>
                      <a:pt x="656" y="1535"/>
                      <a:pt x="693" y="1535"/>
                    </a:cubicBezTo>
                    <a:cubicBezTo>
                      <a:pt x="936" y="1535"/>
                      <a:pt x="1107" y="1366"/>
                      <a:pt x="1186" y="1128"/>
                    </a:cubicBezTo>
                    <a:cubicBezTo>
                      <a:pt x="1186" y="1037"/>
                      <a:pt x="1217" y="976"/>
                      <a:pt x="1217" y="885"/>
                    </a:cubicBezTo>
                    <a:cubicBezTo>
                      <a:pt x="1247" y="733"/>
                      <a:pt x="1247" y="581"/>
                      <a:pt x="1217" y="429"/>
                    </a:cubicBezTo>
                    <a:cubicBezTo>
                      <a:pt x="1132" y="202"/>
                      <a:pt x="913" y="1"/>
                      <a:pt x="6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7" name="Google Shape;5207;p31"/>
              <p:cNvSpPr/>
              <p:nvPr/>
            </p:nvSpPr>
            <p:spPr>
              <a:xfrm>
                <a:off x="1270800" y="4569225"/>
                <a:ext cx="45625" cy="39425"/>
              </a:xfrm>
              <a:custGeom>
                <a:avLst/>
                <a:gdLst/>
                <a:ahLst/>
                <a:cxnLst/>
                <a:rect l="l" t="t" r="r" b="b"/>
                <a:pathLst>
                  <a:path w="1825" h="1577" extrusionOk="0">
                    <a:moveTo>
                      <a:pt x="426" y="1288"/>
                    </a:moveTo>
                    <a:cubicBezTo>
                      <a:pt x="444" y="1315"/>
                      <a:pt x="468" y="1340"/>
                      <a:pt x="493" y="1362"/>
                    </a:cubicBezTo>
                    <a:lnTo>
                      <a:pt x="493" y="1362"/>
                    </a:lnTo>
                    <a:cubicBezTo>
                      <a:pt x="466" y="1343"/>
                      <a:pt x="442" y="1320"/>
                      <a:pt x="426" y="1288"/>
                    </a:cubicBezTo>
                    <a:close/>
                    <a:moveTo>
                      <a:pt x="853" y="1"/>
                    </a:moveTo>
                    <a:cubicBezTo>
                      <a:pt x="713" y="1"/>
                      <a:pt x="550" y="40"/>
                      <a:pt x="457" y="133"/>
                    </a:cubicBezTo>
                    <a:cubicBezTo>
                      <a:pt x="305" y="225"/>
                      <a:pt x="214" y="346"/>
                      <a:pt x="153" y="498"/>
                    </a:cubicBezTo>
                    <a:cubicBezTo>
                      <a:pt x="1" y="832"/>
                      <a:pt x="153" y="1228"/>
                      <a:pt x="487" y="1380"/>
                    </a:cubicBezTo>
                    <a:cubicBezTo>
                      <a:pt x="512" y="1380"/>
                      <a:pt x="516" y="1399"/>
                      <a:pt x="549" y="1407"/>
                    </a:cubicBezTo>
                    <a:lnTo>
                      <a:pt x="549" y="1407"/>
                    </a:lnTo>
                    <a:cubicBezTo>
                      <a:pt x="594" y="1441"/>
                      <a:pt x="639" y="1471"/>
                      <a:pt x="669" y="1501"/>
                    </a:cubicBezTo>
                    <a:cubicBezTo>
                      <a:pt x="763" y="1553"/>
                      <a:pt x="874" y="1577"/>
                      <a:pt x="987" y="1577"/>
                    </a:cubicBezTo>
                    <a:cubicBezTo>
                      <a:pt x="1205" y="1577"/>
                      <a:pt x="1431" y="1489"/>
                      <a:pt x="1551" y="1349"/>
                    </a:cubicBezTo>
                    <a:cubicBezTo>
                      <a:pt x="1794" y="1076"/>
                      <a:pt x="1825" y="741"/>
                      <a:pt x="1642" y="468"/>
                    </a:cubicBezTo>
                    <a:cubicBezTo>
                      <a:pt x="1490" y="225"/>
                      <a:pt x="1247" y="73"/>
                      <a:pt x="973" y="12"/>
                    </a:cubicBezTo>
                    <a:cubicBezTo>
                      <a:pt x="938" y="5"/>
                      <a:pt x="897" y="1"/>
                      <a:pt x="8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1202711443"/>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5208"/>
        <p:cNvGrpSpPr/>
        <p:nvPr/>
      </p:nvGrpSpPr>
      <p:grpSpPr>
        <a:xfrm>
          <a:off x="0" y="0"/>
          <a:ext cx="0" cy="0"/>
          <a:chOff x="0" y="0"/>
          <a:chExt cx="0" cy="0"/>
        </a:xfrm>
      </p:grpSpPr>
      <p:grpSp>
        <p:nvGrpSpPr>
          <p:cNvPr id="5209" name="Google Shape;5209;p32"/>
          <p:cNvGrpSpPr/>
          <p:nvPr/>
        </p:nvGrpSpPr>
        <p:grpSpPr>
          <a:xfrm>
            <a:off x="-230463" y="3823543"/>
            <a:ext cx="12458077" cy="3315575"/>
            <a:chOff x="-172847" y="2867657"/>
            <a:chExt cx="9343558" cy="2486681"/>
          </a:xfrm>
        </p:grpSpPr>
        <p:grpSp>
          <p:nvGrpSpPr>
            <p:cNvPr id="5210" name="Google Shape;5210;p32"/>
            <p:cNvGrpSpPr/>
            <p:nvPr/>
          </p:nvGrpSpPr>
          <p:grpSpPr>
            <a:xfrm>
              <a:off x="-65450" y="4357527"/>
              <a:ext cx="9236161" cy="824931"/>
              <a:chOff x="-65450" y="4357527"/>
              <a:chExt cx="9236161" cy="824931"/>
            </a:xfrm>
          </p:grpSpPr>
          <p:sp>
            <p:nvSpPr>
              <p:cNvPr id="5211" name="Google Shape;5211;p32"/>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2" name="Google Shape;5212;p32"/>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213" name="Google Shape;5213;p32"/>
            <p:cNvGrpSpPr/>
            <p:nvPr/>
          </p:nvGrpSpPr>
          <p:grpSpPr>
            <a:xfrm>
              <a:off x="6175625" y="3705875"/>
              <a:ext cx="2926525" cy="1549975"/>
              <a:chOff x="6175625" y="3705875"/>
              <a:chExt cx="2926525" cy="1549975"/>
            </a:xfrm>
          </p:grpSpPr>
          <p:grpSp>
            <p:nvGrpSpPr>
              <p:cNvPr id="5214" name="Google Shape;5214;p32"/>
              <p:cNvGrpSpPr/>
              <p:nvPr/>
            </p:nvGrpSpPr>
            <p:grpSpPr>
              <a:xfrm flipH="1">
                <a:off x="7642150" y="3705875"/>
                <a:ext cx="1460000" cy="1549975"/>
                <a:chOff x="5402750" y="3100275"/>
                <a:chExt cx="1460000" cy="1549975"/>
              </a:xfrm>
            </p:grpSpPr>
            <p:sp>
              <p:nvSpPr>
                <p:cNvPr id="5215" name="Google Shape;5215;p32"/>
                <p:cNvSpPr/>
                <p:nvPr/>
              </p:nvSpPr>
              <p:spPr>
                <a:xfrm>
                  <a:off x="6526400" y="4117600"/>
                  <a:ext cx="336350" cy="406625"/>
                </a:xfrm>
                <a:custGeom>
                  <a:avLst/>
                  <a:gdLst/>
                  <a:ahLst/>
                  <a:cxnLst/>
                  <a:rect l="l" t="t" r="r" b="b"/>
                  <a:pathLst>
                    <a:path w="13454" h="16265" extrusionOk="0">
                      <a:moveTo>
                        <a:pt x="12419" y="1"/>
                      </a:moveTo>
                      <a:cubicBezTo>
                        <a:pt x="12418" y="1"/>
                        <a:pt x="0" y="1394"/>
                        <a:pt x="274" y="16264"/>
                      </a:cubicBezTo>
                      <a:lnTo>
                        <a:pt x="274" y="16264"/>
                      </a:lnTo>
                      <a:cubicBezTo>
                        <a:pt x="282" y="16258"/>
                        <a:pt x="13454" y="12183"/>
                        <a:pt x="12419" y="1"/>
                      </a:cubicBezTo>
                      <a:close/>
                      <a:moveTo>
                        <a:pt x="274" y="16264"/>
                      </a:moveTo>
                      <a:cubicBezTo>
                        <a:pt x="274" y="16264"/>
                        <a:pt x="274" y="16264"/>
                        <a:pt x="274" y="16264"/>
                      </a:cubicBezTo>
                      <a:cubicBezTo>
                        <a:pt x="274" y="16264"/>
                        <a:pt x="274" y="16264"/>
                        <a:pt x="274" y="1626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6" name="Google Shape;5216;p32"/>
                <p:cNvSpPr/>
                <p:nvPr/>
              </p:nvSpPr>
              <p:spPr>
                <a:xfrm>
                  <a:off x="6526700" y="4192275"/>
                  <a:ext cx="243500" cy="337325"/>
                </a:xfrm>
                <a:custGeom>
                  <a:avLst/>
                  <a:gdLst/>
                  <a:ahLst/>
                  <a:cxnLst/>
                  <a:rect l="l" t="t" r="r" b="b"/>
                  <a:pathLst>
                    <a:path w="9740" h="13493" extrusionOk="0">
                      <a:moveTo>
                        <a:pt x="9491" y="0"/>
                      </a:moveTo>
                      <a:cubicBezTo>
                        <a:pt x="9429" y="0"/>
                        <a:pt x="9370" y="25"/>
                        <a:pt x="9335" y="73"/>
                      </a:cubicBezTo>
                      <a:lnTo>
                        <a:pt x="84" y="13170"/>
                      </a:lnTo>
                      <a:cubicBezTo>
                        <a:pt x="0" y="13266"/>
                        <a:pt x="36" y="13396"/>
                        <a:pt x="119" y="13456"/>
                      </a:cubicBezTo>
                      <a:cubicBezTo>
                        <a:pt x="158" y="13480"/>
                        <a:pt x="202" y="13492"/>
                        <a:pt x="245" y="13492"/>
                      </a:cubicBezTo>
                      <a:cubicBezTo>
                        <a:pt x="309" y="13492"/>
                        <a:pt x="370" y="13465"/>
                        <a:pt x="405" y="13408"/>
                      </a:cubicBezTo>
                      <a:lnTo>
                        <a:pt x="9668" y="300"/>
                      </a:lnTo>
                      <a:cubicBezTo>
                        <a:pt x="9740" y="216"/>
                        <a:pt x="9716" y="73"/>
                        <a:pt x="9621" y="38"/>
                      </a:cubicBezTo>
                      <a:cubicBezTo>
                        <a:pt x="9581" y="13"/>
                        <a:pt x="9535" y="0"/>
                        <a:pt x="9491"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7" name="Google Shape;5217;p32"/>
                <p:cNvSpPr/>
                <p:nvPr/>
              </p:nvSpPr>
              <p:spPr>
                <a:xfrm>
                  <a:off x="6608550" y="4290800"/>
                  <a:ext cx="17300" cy="114400"/>
                </a:xfrm>
                <a:custGeom>
                  <a:avLst/>
                  <a:gdLst/>
                  <a:ahLst/>
                  <a:cxnLst/>
                  <a:rect l="l" t="t" r="r" b="b"/>
                  <a:pathLst>
                    <a:path w="692" h="4576" extrusionOk="0">
                      <a:moveTo>
                        <a:pt x="208" y="1"/>
                      </a:moveTo>
                      <a:cubicBezTo>
                        <a:pt x="202" y="1"/>
                        <a:pt x="197" y="1"/>
                        <a:pt x="191" y="2"/>
                      </a:cubicBezTo>
                      <a:cubicBezTo>
                        <a:pt x="84" y="2"/>
                        <a:pt x="1" y="109"/>
                        <a:pt x="1" y="216"/>
                      </a:cubicBezTo>
                      <a:lnTo>
                        <a:pt x="298" y="4395"/>
                      </a:lnTo>
                      <a:cubicBezTo>
                        <a:pt x="298" y="4496"/>
                        <a:pt x="392" y="4575"/>
                        <a:pt x="492" y="4575"/>
                      </a:cubicBezTo>
                      <a:cubicBezTo>
                        <a:pt x="499" y="4575"/>
                        <a:pt x="506" y="4575"/>
                        <a:pt x="513" y="4574"/>
                      </a:cubicBezTo>
                      <a:cubicBezTo>
                        <a:pt x="572" y="4574"/>
                        <a:pt x="632" y="4526"/>
                        <a:pt x="667" y="4491"/>
                      </a:cubicBezTo>
                      <a:cubicBezTo>
                        <a:pt x="679" y="4443"/>
                        <a:pt x="691" y="4395"/>
                        <a:pt x="691" y="4372"/>
                      </a:cubicBezTo>
                      <a:lnTo>
                        <a:pt x="393" y="181"/>
                      </a:lnTo>
                      <a:cubicBezTo>
                        <a:pt x="393" y="91"/>
                        <a:pt x="298" y="1"/>
                        <a:pt x="208"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8" name="Google Shape;5218;p32"/>
                <p:cNvSpPr/>
                <p:nvPr/>
              </p:nvSpPr>
              <p:spPr>
                <a:xfrm>
                  <a:off x="6702025" y="4256500"/>
                  <a:ext cx="78000" cy="25675"/>
                </a:xfrm>
                <a:custGeom>
                  <a:avLst/>
                  <a:gdLst/>
                  <a:ahLst/>
                  <a:cxnLst/>
                  <a:rect l="l" t="t" r="r" b="b"/>
                  <a:pathLst>
                    <a:path w="3120" h="1027" extrusionOk="0">
                      <a:moveTo>
                        <a:pt x="2899" y="0"/>
                      </a:moveTo>
                      <a:cubicBezTo>
                        <a:pt x="2886" y="0"/>
                        <a:pt x="2872" y="2"/>
                        <a:pt x="2858" y="5"/>
                      </a:cubicBezTo>
                      <a:lnTo>
                        <a:pt x="179" y="636"/>
                      </a:lnTo>
                      <a:cubicBezTo>
                        <a:pt x="83" y="660"/>
                        <a:pt x="0" y="767"/>
                        <a:pt x="36" y="874"/>
                      </a:cubicBezTo>
                      <a:cubicBezTo>
                        <a:pt x="55" y="962"/>
                        <a:pt x="131" y="1026"/>
                        <a:pt x="218" y="1026"/>
                      </a:cubicBezTo>
                      <a:cubicBezTo>
                        <a:pt x="236" y="1026"/>
                        <a:pt x="255" y="1023"/>
                        <a:pt x="274" y="1017"/>
                      </a:cubicBezTo>
                      <a:lnTo>
                        <a:pt x="2953" y="398"/>
                      </a:lnTo>
                      <a:cubicBezTo>
                        <a:pt x="3001" y="398"/>
                        <a:pt x="3036" y="362"/>
                        <a:pt x="3072" y="326"/>
                      </a:cubicBezTo>
                      <a:cubicBezTo>
                        <a:pt x="3096" y="279"/>
                        <a:pt x="3120" y="231"/>
                        <a:pt x="3096" y="159"/>
                      </a:cubicBezTo>
                      <a:cubicBezTo>
                        <a:pt x="3075" y="66"/>
                        <a:pt x="2991" y="0"/>
                        <a:pt x="2899"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9" name="Google Shape;5219;p32"/>
                <p:cNvSpPr/>
                <p:nvPr/>
              </p:nvSpPr>
              <p:spPr>
                <a:xfrm>
                  <a:off x="6535925" y="4406125"/>
                  <a:ext cx="321500" cy="138200"/>
                </a:xfrm>
                <a:custGeom>
                  <a:avLst/>
                  <a:gdLst/>
                  <a:ahLst/>
                  <a:cxnLst/>
                  <a:rect l="l" t="t" r="r" b="b"/>
                  <a:pathLst>
                    <a:path w="12860" h="5528" extrusionOk="0">
                      <a:moveTo>
                        <a:pt x="8353" y="1"/>
                      </a:moveTo>
                      <a:cubicBezTo>
                        <a:pt x="5898" y="1"/>
                        <a:pt x="2799" y="989"/>
                        <a:pt x="0" y="4819"/>
                      </a:cubicBezTo>
                      <a:cubicBezTo>
                        <a:pt x="0" y="4819"/>
                        <a:pt x="1950" y="5527"/>
                        <a:pt x="4457" y="5527"/>
                      </a:cubicBezTo>
                      <a:cubicBezTo>
                        <a:pt x="7199" y="5527"/>
                        <a:pt x="10608" y="4679"/>
                        <a:pt x="12859" y="1128"/>
                      </a:cubicBezTo>
                      <a:cubicBezTo>
                        <a:pt x="12859" y="1128"/>
                        <a:pt x="10974" y="1"/>
                        <a:pt x="83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0" name="Google Shape;5220;p32"/>
                <p:cNvSpPr/>
                <p:nvPr/>
              </p:nvSpPr>
              <p:spPr>
                <a:xfrm>
                  <a:off x="6530275" y="4441775"/>
                  <a:ext cx="262550" cy="89725"/>
                </a:xfrm>
                <a:custGeom>
                  <a:avLst/>
                  <a:gdLst/>
                  <a:ahLst/>
                  <a:cxnLst/>
                  <a:rect l="l" t="t" r="r" b="b"/>
                  <a:pathLst>
                    <a:path w="10502" h="3589" extrusionOk="0">
                      <a:moveTo>
                        <a:pt x="10304" y="1"/>
                      </a:moveTo>
                      <a:cubicBezTo>
                        <a:pt x="10282" y="1"/>
                        <a:pt x="10261" y="4"/>
                        <a:pt x="10240" y="11"/>
                      </a:cubicBezTo>
                      <a:lnTo>
                        <a:pt x="167" y="3190"/>
                      </a:lnTo>
                      <a:cubicBezTo>
                        <a:pt x="60" y="3226"/>
                        <a:pt x="0" y="3345"/>
                        <a:pt x="24" y="3452"/>
                      </a:cubicBezTo>
                      <a:cubicBezTo>
                        <a:pt x="54" y="3533"/>
                        <a:pt x="145" y="3588"/>
                        <a:pt x="238" y="3588"/>
                      </a:cubicBezTo>
                      <a:cubicBezTo>
                        <a:pt x="254" y="3588"/>
                        <a:pt x="270" y="3587"/>
                        <a:pt x="286" y="3583"/>
                      </a:cubicBezTo>
                      <a:lnTo>
                        <a:pt x="10359" y="392"/>
                      </a:lnTo>
                      <a:cubicBezTo>
                        <a:pt x="10406" y="380"/>
                        <a:pt x="10430" y="357"/>
                        <a:pt x="10466" y="321"/>
                      </a:cubicBezTo>
                      <a:cubicBezTo>
                        <a:pt x="10502" y="261"/>
                        <a:pt x="10502" y="202"/>
                        <a:pt x="10490" y="142"/>
                      </a:cubicBezTo>
                      <a:cubicBezTo>
                        <a:pt x="10471" y="56"/>
                        <a:pt x="10390" y="1"/>
                        <a:pt x="10304"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1" name="Google Shape;5221;p32"/>
                <p:cNvSpPr/>
                <p:nvPr/>
              </p:nvSpPr>
              <p:spPr>
                <a:xfrm>
                  <a:off x="6625825" y="4433500"/>
                  <a:ext cx="49425" cy="67725"/>
                </a:xfrm>
                <a:custGeom>
                  <a:avLst/>
                  <a:gdLst/>
                  <a:ahLst/>
                  <a:cxnLst/>
                  <a:rect l="l" t="t" r="r" b="b"/>
                  <a:pathLst>
                    <a:path w="1977" h="2709" extrusionOk="0">
                      <a:moveTo>
                        <a:pt x="1747" y="0"/>
                      </a:moveTo>
                      <a:cubicBezTo>
                        <a:pt x="1683" y="0"/>
                        <a:pt x="1621" y="32"/>
                        <a:pt x="1584" y="92"/>
                      </a:cubicBezTo>
                      <a:lnTo>
                        <a:pt x="60" y="2390"/>
                      </a:lnTo>
                      <a:cubicBezTo>
                        <a:pt x="0" y="2497"/>
                        <a:pt x="36" y="2616"/>
                        <a:pt x="119" y="2676"/>
                      </a:cubicBezTo>
                      <a:cubicBezTo>
                        <a:pt x="154" y="2698"/>
                        <a:pt x="192" y="2708"/>
                        <a:pt x="229" y="2708"/>
                      </a:cubicBezTo>
                      <a:cubicBezTo>
                        <a:pt x="294" y="2708"/>
                        <a:pt x="355" y="2677"/>
                        <a:pt x="393" y="2616"/>
                      </a:cubicBezTo>
                      <a:lnTo>
                        <a:pt x="1917" y="307"/>
                      </a:lnTo>
                      <a:cubicBezTo>
                        <a:pt x="1977" y="211"/>
                        <a:pt x="1953" y="92"/>
                        <a:pt x="1858" y="33"/>
                      </a:cubicBezTo>
                      <a:cubicBezTo>
                        <a:pt x="1823" y="11"/>
                        <a:pt x="1784" y="0"/>
                        <a:pt x="1747"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2" name="Google Shape;5222;p32"/>
                <p:cNvSpPr/>
                <p:nvPr/>
              </p:nvSpPr>
              <p:spPr>
                <a:xfrm>
                  <a:off x="6719875" y="4461225"/>
                  <a:ext cx="53000" cy="28700"/>
                </a:xfrm>
                <a:custGeom>
                  <a:avLst/>
                  <a:gdLst/>
                  <a:ahLst/>
                  <a:cxnLst/>
                  <a:rect l="l" t="t" r="r" b="b"/>
                  <a:pathLst>
                    <a:path w="2120" h="1148" extrusionOk="0">
                      <a:moveTo>
                        <a:pt x="236" y="1"/>
                      </a:moveTo>
                      <a:cubicBezTo>
                        <a:pt x="157" y="1"/>
                        <a:pt x="83" y="47"/>
                        <a:pt x="48" y="126"/>
                      </a:cubicBezTo>
                      <a:cubicBezTo>
                        <a:pt x="1" y="233"/>
                        <a:pt x="48" y="352"/>
                        <a:pt x="155" y="388"/>
                      </a:cubicBezTo>
                      <a:lnTo>
                        <a:pt x="1810" y="1138"/>
                      </a:lnTo>
                      <a:cubicBezTo>
                        <a:pt x="1831" y="1144"/>
                        <a:pt x="1853" y="1147"/>
                        <a:pt x="1876" y="1147"/>
                      </a:cubicBezTo>
                      <a:cubicBezTo>
                        <a:pt x="1944" y="1147"/>
                        <a:pt x="2016" y="1120"/>
                        <a:pt x="2060" y="1067"/>
                      </a:cubicBezTo>
                      <a:cubicBezTo>
                        <a:pt x="2072" y="1067"/>
                        <a:pt x="2072" y="1043"/>
                        <a:pt x="2072" y="1031"/>
                      </a:cubicBezTo>
                      <a:cubicBezTo>
                        <a:pt x="2120" y="924"/>
                        <a:pt x="2072" y="805"/>
                        <a:pt x="1965" y="769"/>
                      </a:cubicBezTo>
                      <a:lnTo>
                        <a:pt x="322" y="19"/>
                      </a:lnTo>
                      <a:cubicBezTo>
                        <a:pt x="294" y="7"/>
                        <a:pt x="265" y="1"/>
                        <a:pt x="236"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3" name="Google Shape;5223;p32"/>
                <p:cNvSpPr/>
                <p:nvPr/>
              </p:nvSpPr>
              <p:spPr>
                <a:xfrm>
                  <a:off x="6218925" y="4083675"/>
                  <a:ext cx="366125" cy="439950"/>
                </a:xfrm>
                <a:custGeom>
                  <a:avLst/>
                  <a:gdLst/>
                  <a:ahLst/>
                  <a:cxnLst/>
                  <a:rect l="l" t="t" r="r" b="b"/>
                  <a:pathLst>
                    <a:path w="14645" h="17598" extrusionOk="0">
                      <a:moveTo>
                        <a:pt x="2477" y="0"/>
                      </a:moveTo>
                      <a:lnTo>
                        <a:pt x="2477" y="0"/>
                      </a:lnTo>
                      <a:cubicBezTo>
                        <a:pt x="0" y="11978"/>
                        <a:pt x="12621" y="17598"/>
                        <a:pt x="12633" y="17598"/>
                      </a:cubicBezTo>
                      <a:cubicBezTo>
                        <a:pt x="14645" y="2846"/>
                        <a:pt x="2477" y="0"/>
                        <a:pt x="2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4" name="Google Shape;5224;p32"/>
                <p:cNvSpPr/>
                <p:nvPr/>
              </p:nvSpPr>
              <p:spPr>
                <a:xfrm>
                  <a:off x="6337375" y="4166050"/>
                  <a:ext cx="202450" cy="362700"/>
                </a:xfrm>
                <a:custGeom>
                  <a:avLst/>
                  <a:gdLst/>
                  <a:ahLst/>
                  <a:cxnLst/>
                  <a:rect l="l" t="t" r="r" b="b"/>
                  <a:pathLst>
                    <a:path w="8098" h="14508" extrusionOk="0">
                      <a:moveTo>
                        <a:pt x="231" y="0"/>
                      </a:moveTo>
                      <a:cubicBezTo>
                        <a:pt x="200" y="0"/>
                        <a:pt x="170" y="9"/>
                        <a:pt x="144" y="27"/>
                      </a:cubicBezTo>
                      <a:cubicBezTo>
                        <a:pt x="49" y="75"/>
                        <a:pt x="1" y="194"/>
                        <a:pt x="61" y="289"/>
                      </a:cubicBezTo>
                      <a:lnTo>
                        <a:pt x="7716" y="14398"/>
                      </a:lnTo>
                      <a:cubicBezTo>
                        <a:pt x="7749" y="14464"/>
                        <a:pt x="7823" y="14507"/>
                        <a:pt x="7893" y="14507"/>
                      </a:cubicBezTo>
                      <a:cubicBezTo>
                        <a:pt x="7923" y="14507"/>
                        <a:pt x="7953" y="14499"/>
                        <a:pt x="7978" y="14481"/>
                      </a:cubicBezTo>
                      <a:cubicBezTo>
                        <a:pt x="8014" y="14457"/>
                        <a:pt x="8038" y="14445"/>
                        <a:pt x="8062" y="14422"/>
                      </a:cubicBezTo>
                      <a:cubicBezTo>
                        <a:pt x="8085" y="14362"/>
                        <a:pt x="8097" y="14267"/>
                        <a:pt x="8062" y="14207"/>
                      </a:cubicBezTo>
                      <a:lnTo>
                        <a:pt x="406" y="98"/>
                      </a:lnTo>
                      <a:cubicBezTo>
                        <a:pt x="373" y="41"/>
                        <a:pt x="300" y="0"/>
                        <a:pt x="231"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5" name="Google Shape;5225;p32"/>
                <p:cNvSpPr/>
                <p:nvPr/>
              </p:nvSpPr>
              <p:spPr>
                <a:xfrm>
                  <a:off x="6456450" y="4281575"/>
                  <a:ext cx="30675" cy="113225"/>
                </a:xfrm>
                <a:custGeom>
                  <a:avLst/>
                  <a:gdLst/>
                  <a:ahLst/>
                  <a:cxnLst/>
                  <a:rect l="l" t="t" r="r" b="b"/>
                  <a:pathLst>
                    <a:path w="1227" h="4529" extrusionOk="0">
                      <a:moveTo>
                        <a:pt x="1022" y="1"/>
                      </a:moveTo>
                      <a:cubicBezTo>
                        <a:pt x="914" y="1"/>
                        <a:pt x="821" y="69"/>
                        <a:pt x="810" y="169"/>
                      </a:cubicBezTo>
                      <a:lnTo>
                        <a:pt x="24" y="4288"/>
                      </a:lnTo>
                      <a:cubicBezTo>
                        <a:pt x="0" y="4407"/>
                        <a:pt x="84" y="4514"/>
                        <a:pt x="179" y="4526"/>
                      </a:cubicBezTo>
                      <a:cubicBezTo>
                        <a:pt x="191" y="4528"/>
                        <a:pt x="203" y="4528"/>
                        <a:pt x="215" y="4528"/>
                      </a:cubicBezTo>
                      <a:cubicBezTo>
                        <a:pt x="292" y="4528"/>
                        <a:pt x="352" y="4495"/>
                        <a:pt x="393" y="4443"/>
                      </a:cubicBezTo>
                      <a:cubicBezTo>
                        <a:pt x="405" y="4407"/>
                        <a:pt x="405" y="4395"/>
                        <a:pt x="417" y="4360"/>
                      </a:cubicBezTo>
                      <a:lnTo>
                        <a:pt x="1215" y="240"/>
                      </a:lnTo>
                      <a:cubicBezTo>
                        <a:pt x="1227" y="121"/>
                        <a:pt x="1155" y="14"/>
                        <a:pt x="1048" y="2"/>
                      </a:cubicBezTo>
                      <a:cubicBezTo>
                        <a:pt x="1040" y="1"/>
                        <a:pt x="1031" y="1"/>
                        <a:pt x="1022"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6" name="Google Shape;5226;p32"/>
                <p:cNvSpPr/>
                <p:nvPr/>
              </p:nvSpPr>
              <p:spPr>
                <a:xfrm>
                  <a:off x="6319525" y="4229100"/>
                  <a:ext cx="76525" cy="33525"/>
                </a:xfrm>
                <a:custGeom>
                  <a:avLst/>
                  <a:gdLst/>
                  <a:ahLst/>
                  <a:cxnLst/>
                  <a:rect l="l" t="t" r="r" b="b"/>
                  <a:pathLst>
                    <a:path w="3061" h="1341" extrusionOk="0">
                      <a:moveTo>
                        <a:pt x="228" y="1"/>
                      </a:moveTo>
                      <a:cubicBezTo>
                        <a:pt x="151" y="1"/>
                        <a:pt x="75" y="55"/>
                        <a:pt x="48" y="136"/>
                      </a:cubicBezTo>
                      <a:cubicBezTo>
                        <a:pt x="1" y="243"/>
                        <a:pt x="60" y="363"/>
                        <a:pt x="167" y="386"/>
                      </a:cubicBezTo>
                      <a:lnTo>
                        <a:pt x="2763" y="1327"/>
                      </a:lnTo>
                      <a:cubicBezTo>
                        <a:pt x="2785" y="1337"/>
                        <a:pt x="2809" y="1341"/>
                        <a:pt x="2833" y="1341"/>
                      </a:cubicBezTo>
                      <a:cubicBezTo>
                        <a:pt x="2899" y="1341"/>
                        <a:pt x="2966" y="1308"/>
                        <a:pt x="3001" y="1255"/>
                      </a:cubicBezTo>
                      <a:cubicBezTo>
                        <a:pt x="3013" y="1244"/>
                        <a:pt x="3013" y="1220"/>
                        <a:pt x="3013" y="1208"/>
                      </a:cubicBezTo>
                      <a:cubicBezTo>
                        <a:pt x="3061" y="1101"/>
                        <a:pt x="3001" y="1005"/>
                        <a:pt x="2894" y="958"/>
                      </a:cubicBezTo>
                      <a:lnTo>
                        <a:pt x="298" y="17"/>
                      </a:lnTo>
                      <a:cubicBezTo>
                        <a:pt x="276" y="6"/>
                        <a:pt x="252" y="1"/>
                        <a:pt x="228"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7" name="Google Shape;5227;p32"/>
                <p:cNvSpPr/>
                <p:nvPr/>
              </p:nvSpPr>
              <p:spPr>
                <a:xfrm>
                  <a:off x="6223375" y="4379225"/>
                  <a:ext cx="308100" cy="152750"/>
                </a:xfrm>
                <a:custGeom>
                  <a:avLst/>
                  <a:gdLst/>
                  <a:ahLst/>
                  <a:cxnLst/>
                  <a:rect l="l" t="t" r="r" b="b"/>
                  <a:pathLst>
                    <a:path w="12324" h="6110" extrusionOk="0">
                      <a:moveTo>
                        <a:pt x="3510" y="0"/>
                      </a:moveTo>
                      <a:cubicBezTo>
                        <a:pt x="1463" y="0"/>
                        <a:pt x="1" y="656"/>
                        <a:pt x="1" y="656"/>
                      </a:cubicBezTo>
                      <a:cubicBezTo>
                        <a:pt x="2198" y="5263"/>
                        <a:pt x="6566" y="6109"/>
                        <a:pt x="9466" y="6109"/>
                      </a:cubicBezTo>
                      <a:cubicBezTo>
                        <a:pt x="11139" y="6109"/>
                        <a:pt x="12324" y="5828"/>
                        <a:pt x="12324" y="5823"/>
                      </a:cubicBezTo>
                      <a:cubicBezTo>
                        <a:pt x="9636" y="1052"/>
                        <a:pt x="6104" y="0"/>
                        <a:pt x="35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8" name="Google Shape;5228;p32"/>
                <p:cNvSpPr/>
                <p:nvPr/>
              </p:nvSpPr>
              <p:spPr>
                <a:xfrm>
                  <a:off x="6284700" y="4411525"/>
                  <a:ext cx="252150" cy="118575"/>
                </a:xfrm>
                <a:custGeom>
                  <a:avLst/>
                  <a:gdLst/>
                  <a:ahLst/>
                  <a:cxnLst/>
                  <a:rect l="l" t="t" r="r" b="b"/>
                  <a:pathLst>
                    <a:path w="10086" h="4743" extrusionOk="0">
                      <a:moveTo>
                        <a:pt x="223" y="0"/>
                      </a:moveTo>
                      <a:cubicBezTo>
                        <a:pt x="145" y="0"/>
                        <a:pt x="74" y="44"/>
                        <a:pt x="48" y="114"/>
                      </a:cubicBezTo>
                      <a:cubicBezTo>
                        <a:pt x="1" y="221"/>
                        <a:pt x="48" y="340"/>
                        <a:pt x="143" y="388"/>
                      </a:cubicBezTo>
                      <a:lnTo>
                        <a:pt x="9776" y="4734"/>
                      </a:lnTo>
                      <a:cubicBezTo>
                        <a:pt x="9799" y="4740"/>
                        <a:pt x="9823" y="4743"/>
                        <a:pt x="9846" y="4743"/>
                      </a:cubicBezTo>
                      <a:cubicBezTo>
                        <a:pt x="9916" y="4743"/>
                        <a:pt x="9981" y="4716"/>
                        <a:pt x="10026" y="4662"/>
                      </a:cubicBezTo>
                      <a:cubicBezTo>
                        <a:pt x="10026" y="4638"/>
                        <a:pt x="10049" y="4626"/>
                        <a:pt x="10049" y="4626"/>
                      </a:cubicBezTo>
                      <a:cubicBezTo>
                        <a:pt x="10085" y="4519"/>
                        <a:pt x="10049" y="4400"/>
                        <a:pt x="9942" y="4365"/>
                      </a:cubicBezTo>
                      <a:lnTo>
                        <a:pt x="310" y="19"/>
                      </a:lnTo>
                      <a:cubicBezTo>
                        <a:pt x="281" y="6"/>
                        <a:pt x="252" y="0"/>
                        <a:pt x="223"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9" name="Google Shape;5229;p32"/>
                <p:cNvSpPr/>
                <p:nvPr/>
              </p:nvSpPr>
              <p:spPr>
                <a:xfrm>
                  <a:off x="6403475" y="4416950"/>
                  <a:ext cx="41975" cy="71650"/>
                </a:xfrm>
                <a:custGeom>
                  <a:avLst/>
                  <a:gdLst/>
                  <a:ahLst/>
                  <a:cxnLst/>
                  <a:rect l="l" t="t" r="r" b="b"/>
                  <a:pathLst>
                    <a:path w="1679" h="2866" extrusionOk="0">
                      <a:moveTo>
                        <a:pt x="223" y="1"/>
                      </a:moveTo>
                      <a:cubicBezTo>
                        <a:pt x="193" y="1"/>
                        <a:pt x="162" y="6"/>
                        <a:pt x="131" y="16"/>
                      </a:cubicBezTo>
                      <a:cubicBezTo>
                        <a:pt x="24" y="64"/>
                        <a:pt x="0" y="183"/>
                        <a:pt x="36" y="290"/>
                      </a:cubicBezTo>
                      <a:lnTo>
                        <a:pt x="1274" y="2755"/>
                      </a:lnTo>
                      <a:cubicBezTo>
                        <a:pt x="1308" y="2831"/>
                        <a:pt x="1379" y="2865"/>
                        <a:pt x="1456" y="2865"/>
                      </a:cubicBezTo>
                      <a:cubicBezTo>
                        <a:pt x="1486" y="2865"/>
                        <a:pt x="1518" y="2860"/>
                        <a:pt x="1548" y="2850"/>
                      </a:cubicBezTo>
                      <a:cubicBezTo>
                        <a:pt x="1572" y="2826"/>
                        <a:pt x="1608" y="2814"/>
                        <a:pt x="1619" y="2790"/>
                      </a:cubicBezTo>
                      <a:cubicBezTo>
                        <a:pt x="1667" y="2731"/>
                        <a:pt x="1679" y="2659"/>
                        <a:pt x="1631" y="2576"/>
                      </a:cubicBezTo>
                      <a:lnTo>
                        <a:pt x="393" y="111"/>
                      </a:lnTo>
                      <a:cubicBezTo>
                        <a:pt x="367" y="35"/>
                        <a:pt x="299" y="1"/>
                        <a:pt x="223"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0" name="Google Shape;5230;p32"/>
                <p:cNvSpPr/>
                <p:nvPr/>
              </p:nvSpPr>
              <p:spPr>
                <a:xfrm>
                  <a:off x="6301075" y="4437650"/>
                  <a:ext cx="53900" cy="23900"/>
                </a:xfrm>
                <a:custGeom>
                  <a:avLst/>
                  <a:gdLst/>
                  <a:ahLst/>
                  <a:cxnLst/>
                  <a:rect l="l" t="t" r="r" b="b"/>
                  <a:pathLst>
                    <a:path w="2156" h="956" extrusionOk="0">
                      <a:moveTo>
                        <a:pt x="1946" y="0"/>
                      </a:moveTo>
                      <a:cubicBezTo>
                        <a:pt x="1928" y="0"/>
                        <a:pt x="1911" y="3"/>
                        <a:pt x="1894" y="10"/>
                      </a:cubicBezTo>
                      <a:lnTo>
                        <a:pt x="167" y="557"/>
                      </a:lnTo>
                      <a:cubicBezTo>
                        <a:pt x="60" y="593"/>
                        <a:pt x="0" y="712"/>
                        <a:pt x="24" y="819"/>
                      </a:cubicBezTo>
                      <a:cubicBezTo>
                        <a:pt x="55" y="900"/>
                        <a:pt x="145" y="955"/>
                        <a:pt x="238" y="955"/>
                      </a:cubicBezTo>
                      <a:cubicBezTo>
                        <a:pt x="254" y="955"/>
                        <a:pt x="270" y="954"/>
                        <a:pt x="286" y="950"/>
                      </a:cubicBezTo>
                      <a:lnTo>
                        <a:pt x="2013" y="403"/>
                      </a:lnTo>
                      <a:cubicBezTo>
                        <a:pt x="2048" y="379"/>
                        <a:pt x="2084" y="355"/>
                        <a:pt x="2108" y="319"/>
                      </a:cubicBezTo>
                      <a:cubicBezTo>
                        <a:pt x="2144" y="283"/>
                        <a:pt x="2155" y="224"/>
                        <a:pt x="2144" y="141"/>
                      </a:cubicBezTo>
                      <a:cubicBezTo>
                        <a:pt x="2114" y="62"/>
                        <a:pt x="2029" y="0"/>
                        <a:pt x="1946"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1" name="Google Shape;5231;p32"/>
                <p:cNvSpPr/>
                <p:nvPr/>
              </p:nvSpPr>
              <p:spPr>
                <a:xfrm>
                  <a:off x="5464350" y="3709750"/>
                  <a:ext cx="445925" cy="631425"/>
                </a:xfrm>
                <a:custGeom>
                  <a:avLst/>
                  <a:gdLst/>
                  <a:ahLst/>
                  <a:cxnLst/>
                  <a:rect l="l" t="t" r="r" b="b"/>
                  <a:pathLst>
                    <a:path w="17837" h="25257" extrusionOk="0">
                      <a:moveTo>
                        <a:pt x="3184" y="0"/>
                      </a:moveTo>
                      <a:cubicBezTo>
                        <a:pt x="2810" y="0"/>
                        <a:pt x="2470" y="97"/>
                        <a:pt x="2180" y="313"/>
                      </a:cubicBezTo>
                      <a:cubicBezTo>
                        <a:pt x="1" y="1932"/>
                        <a:pt x="2811" y="8742"/>
                        <a:pt x="4263" y="11076"/>
                      </a:cubicBezTo>
                      <a:cubicBezTo>
                        <a:pt x="8240" y="17458"/>
                        <a:pt x="17837" y="25256"/>
                        <a:pt x="17837" y="25256"/>
                      </a:cubicBezTo>
                      <a:cubicBezTo>
                        <a:pt x="17837" y="25256"/>
                        <a:pt x="14527" y="11362"/>
                        <a:pt x="11038" y="6218"/>
                      </a:cubicBezTo>
                      <a:cubicBezTo>
                        <a:pt x="9744" y="4302"/>
                        <a:pt x="5685" y="0"/>
                        <a:pt x="31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2" name="Google Shape;5232;p32"/>
                <p:cNvSpPr/>
                <p:nvPr/>
              </p:nvSpPr>
              <p:spPr>
                <a:xfrm>
                  <a:off x="5576275" y="3393250"/>
                  <a:ext cx="348275" cy="520775"/>
                </a:xfrm>
                <a:custGeom>
                  <a:avLst/>
                  <a:gdLst/>
                  <a:ahLst/>
                  <a:cxnLst/>
                  <a:rect l="l" t="t" r="r" b="b"/>
                  <a:pathLst>
                    <a:path w="13931" h="20831" extrusionOk="0">
                      <a:moveTo>
                        <a:pt x="2568" y="1"/>
                      </a:moveTo>
                      <a:cubicBezTo>
                        <a:pt x="2284" y="1"/>
                        <a:pt x="2025" y="73"/>
                        <a:pt x="1799" y="233"/>
                      </a:cubicBezTo>
                      <a:cubicBezTo>
                        <a:pt x="1" y="1495"/>
                        <a:pt x="2132" y="7091"/>
                        <a:pt x="3239" y="9020"/>
                      </a:cubicBezTo>
                      <a:cubicBezTo>
                        <a:pt x="6323" y="14282"/>
                        <a:pt x="13931" y="20831"/>
                        <a:pt x="13931" y="20831"/>
                      </a:cubicBezTo>
                      <a:cubicBezTo>
                        <a:pt x="13931" y="20831"/>
                        <a:pt x="11562" y="9496"/>
                        <a:pt x="8859" y="5233"/>
                      </a:cubicBezTo>
                      <a:cubicBezTo>
                        <a:pt x="7836" y="3647"/>
                        <a:pt x="4589" y="1"/>
                        <a:pt x="25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3" name="Google Shape;5233;p32"/>
                <p:cNvSpPr/>
                <p:nvPr/>
              </p:nvSpPr>
              <p:spPr>
                <a:xfrm>
                  <a:off x="5944475" y="3566125"/>
                  <a:ext cx="242025" cy="383025"/>
                </a:xfrm>
                <a:custGeom>
                  <a:avLst/>
                  <a:gdLst/>
                  <a:ahLst/>
                  <a:cxnLst/>
                  <a:rect l="l" t="t" r="r" b="b"/>
                  <a:pathLst>
                    <a:path w="9681" h="15321" extrusionOk="0">
                      <a:moveTo>
                        <a:pt x="7793" y="1"/>
                      </a:moveTo>
                      <a:cubicBezTo>
                        <a:pt x="6281" y="1"/>
                        <a:pt x="4008" y="2963"/>
                        <a:pt x="3311" y="4260"/>
                      </a:cubicBezTo>
                      <a:cubicBezTo>
                        <a:pt x="1191" y="8153"/>
                        <a:pt x="1" y="15321"/>
                        <a:pt x="1" y="15321"/>
                      </a:cubicBezTo>
                      <a:cubicBezTo>
                        <a:pt x="1" y="15321"/>
                        <a:pt x="6121" y="9582"/>
                        <a:pt x="7740" y="6308"/>
                      </a:cubicBezTo>
                      <a:cubicBezTo>
                        <a:pt x="8430" y="4915"/>
                        <a:pt x="9681" y="735"/>
                        <a:pt x="8192" y="81"/>
                      </a:cubicBezTo>
                      <a:cubicBezTo>
                        <a:pt x="8067" y="26"/>
                        <a:pt x="7934" y="1"/>
                        <a:pt x="77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4" name="Google Shape;5234;p32"/>
                <p:cNvSpPr/>
                <p:nvPr/>
              </p:nvSpPr>
              <p:spPr>
                <a:xfrm>
                  <a:off x="5402750" y="4103300"/>
                  <a:ext cx="500675" cy="295600"/>
                </a:xfrm>
                <a:custGeom>
                  <a:avLst/>
                  <a:gdLst/>
                  <a:ahLst/>
                  <a:cxnLst/>
                  <a:rect l="l" t="t" r="r" b="b"/>
                  <a:pathLst>
                    <a:path w="20027" h="11824" extrusionOk="0">
                      <a:moveTo>
                        <a:pt x="2845" y="1"/>
                      </a:moveTo>
                      <a:cubicBezTo>
                        <a:pt x="1903" y="1"/>
                        <a:pt x="1155" y="229"/>
                        <a:pt x="870" y="834"/>
                      </a:cubicBezTo>
                      <a:cubicBezTo>
                        <a:pt x="0" y="2680"/>
                        <a:pt x="4275" y="6192"/>
                        <a:pt x="6049" y="7228"/>
                      </a:cubicBezTo>
                      <a:cubicBezTo>
                        <a:pt x="10930" y="10050"/>
                        <a:pt x="20027" y="11824"/>
                        <a:pt x="20027" y="11824"/>
                      </a:cubicBezTo>
                      <a:cubicBezTo>
                        <a:pt x="20027" y="11824"/>
                        <a:pt x="12919" y="3799"/>
                        <a:pt x="8811" y="1632"/>
                      </a:cubicBezTo>
                      <a:cubicBezTo>
                        <a:pt x="7619" y="996"/>
                        <a:pt x="4811" y="1"/>
                        <a:pt x="28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5" name="Google Shape;5235;p32"/>
                <p:cNvSpPr/>
                <p:nvPr/>
              </p:nvSpPr>
              <p:spPr>
                <a:xfrm>
                  <a:off x="5582525" y="3593250"/>
                  <a:ext cx="370025" cy="338350"/>
                </a:xfrm>
                <a:custGeom>
                  <a:avLst/>
                  <a:gdLst/>
                  <a:ahLst/>
                  <a:cxnLst/>
                  <a:rect l="l" t="t" r="r" b="b"/>
                  <a:pathLst>
                    <a:path w="14801" h="13534" extrusionOk="0">
                      <a:moveTo>
                        <a:pt x="2107" y="1"/>
                      </a:moveTo>
                      <a:cubicBezTo>
                        <a:pt x="1683" y="1"/>
                        <a:pt x="1334" y="119"/>
                        <a:pt x="1108" y="401"/>
                      </a:cubicBezTo>
                      <a:cubicBezTo>
                        <a:pt x="1" y="1758"/>
                        <a:pt x="2834" y="5568"/>
                        <a:pt x="4096" y="6806"/>
                      </a:cubicBezTo>
                      <a:cubicBezTo>
                        <a:pt x="7573" y="10164"/>
                        <a:pt x="14800" y="13533"/>
                        <a:pt x="14800" y="13533"/>
                      </a:cubicBezTo>
                      <a:cubicBezTo>
                        <a:pt x="14800" y="13533"/>
                        <a:pt x="10538" y="5377"/>
                        <a:pt x="7561" y="2710"/>
                      </a:cubicBezTo>
                      <a:cubicBezTo>
                        <a:pt x="6547" y="1801"/>
                        <a:pt x="3760" y="1"/>
                        <a:pt x="2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6" name="Google Shape;5236;p32"/>
                <p:cNvSpPr/>
                <p:nvPr/>
              </p:nvSpPr>
              <p:spPr>
                <a:xfrm>
                  <a:off x="5930200" y="3922050"/>
                  <a:ext cx="244700" cy="384300"/>
                </a:xfrm>
                <a:custGeom>
                  <a:avLst/>
                  <a:gdLst/>
                  <a:ahLst/>
                  <a:cxnLst/>
                  <a:rect l="l" t="t" r="r" b="b"/>
                  <a:pathLst>
                    <a:path w="9788" h="15372" extrusionOk="0">
                      <a:moveTo>
                        <a:pt x="7899" y="1"/>
                      </a:moveTo>
                      <a:cubicBezTo>
                        <a:pt x="6396" y="1"/>
                        <a:pt x="4076" y="2967"/>
                        <a:pt x="3358" y="4263"/>
                      </a:cubicBezTo>
                      <a:cubicBezTo>
                        <a:pt x="1215" y="8168"/>
                        <a:pt x="0" y="15371"/>
                        <a:pt x="0" y="15371"/>
                      </a:cubicBezTo>
                      <a:cubicBezTo>
                        <a:pt x="0" y="15371"/>
                        <a:pt x="6191" y="9632"/>
                        <a:pt x="7823" y="6346"/>
                      </a:cubicBezTo>
                      <a:cubicBezTo>
                        <a:pt x="8525" y="4953"/>
                        <a:pt x="9787" y="738"/>
                        <a:pt x="8299" y="83"/>
                      </a:cubicBezTo>
                      <a:cubicBezTo>
                        <a:pt x="8174" y="27"/>
                        <a:pt x="8040" y="1"/>
                        <a:pt x="78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7" name="Google Shape;5237;p32"/>
                <p:cNvSpPr/>
                <p:nvPr/>
              </p:nvSpPr>
              <p:spPr>
                <a:xfrm>
                  <a:off x="5884650" y="4097100"/>
                  <a:ext cx="386675" cy="400625"/>
                </a:xfrm>
                <a:custGeom>
                  <a:avLst/>
                  <a:gdLst/>
                  <a:ahLst/>
                  <a:cxnLst/>
                  <a:rect l="l" t="t" r="r" b="b"/>
                  <a:pathLst>
                    <a:path w="15467" h="16025" extrusionOk="0">
                      <a:moveTo>
                        <a:pt x="13078" y="1"/>
                      </a:moveTo>
                      <a:cubicBezTo>
                        <a:pt x="11223" y="1"/>
                        <a:pt x="8066" y="2602"/>
                        <a:pt x="6954" y="3857"/>
                      </a:cubicBezTo>
                      <a:cubicBezTo>
                        <a:pt x="3382" y="7869"/>
                        <a:pt x="1" y="16025"/>
                        <a:pt x="1" y="16025"/>
                      </a:cubicBezTo>
                      <a:cubicBezTo>
                        <a:pt x="1" y="16025"/>
                        <a:pt x="8823" y="10929"/>
                        <a:pt x="11645" y="7500"/>
                      </a:cubicBezTo>
                      <a:cubicBezTo>
                        <a:pt x="12847" y="6024"/>
                        <a:pt x="15467" y="1416"/>
                        <a:pt x="13883" y="237"/>
                      </a:cubicBezTo>
                      <a:cubicBezTo>
                        <a:pt x="13662" y="73"/>
                        <a:pt x="13388" y="1"/>
                        <a:pt x="130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8" name="Google Shape;5238;p32"/>
                <p:cNvSpPr/>
                <p:nvPr/>
              </p:nvSpPr>
              <p:spPr>
                <a:xfrm>
                  <a:off x="5744450" y="3100275"/>
                  <a:ext cx="275650" cy="834300"/>
                </a:xfrm>
                <a:custGeom>
                  <a:avLst/>
                  <a:gdLst/>
                  <a:ahLst/>
                  <a:cxnLst/>
                  <a:rect l="l" t="t" r="r" b="b"/>
                  <a:pathLst>
                    <a:path w="11026" h="33372" extrusionOk="0">
                      <a:moveTo>
                        <a:pt x="3619" y="1"/>
                      </a:moveTo>
                      <a:cubicBezTo>
                        <a:pt x="3489" y="1"/>
                        <a:pt x="3358" y="15"/>
                        <a:pt x="3227" y="46"/>
                      </a:cubicBezTo>
                      <a:cubicBezTo>
                        <a:pt x="203" y="748"/>
                        <a:pt x="1" y="9166"/>
                        <a:pt x="441" y="12261"/>
                      </a:cubicBezTo>
                      <a:cubicBezTo>
                        <a:pt x="1656" y="20798"/>
                        <a:pt x="8109" y="33371"/>
                        <a:pt x="8109" y="33371"/>
                      </a:cubicBezTo>
                      <a:cubicBezTo>
                        <a:pt x="8109" y="33371"/>
                        <a:pt x="11026" y="17298"/>
                        <a:pt x="9764" y="10321"/>
                      </a:cubicBezTo>
                      <a:cubicBezTo>
                        <a:pt x="9251" y="7448"/>
                        <a:pt x="6554" y="1"/>
                        <a:pt x="36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9" name="Google Shape;5239;p32"/>
                <p:cNvSpPr/>
                <p:nvPr/>
              </p:nvSpPr>
              <p:spPr>
                <a:xfrm>
                  <a:off x="5885550" y="4392775"/>
                  <a:ext cx="291125" cy="107650"/>
                </a:xfrm>
                <a:custGeom>
                  <a:avLst/>
                  <a:gdLst/>
                  <a:ahLst/>
                  <a:cxnLst/>
                  <a:rect l="l" t="t" r="r" b="b"/>
                  <a:pathLst>
                    <a:path w="11645" h="4306" extrusionOk="0">
                      <a:moveTo>
                        <a:pt x="9457" y="1"/>
                      </a:moveTo>
                      <a:cubicBezTo>
                        <a:pt x="8490" y="1"/>
                        <a:pt x="7386" y="214"/>
                        <a:pt x="6823" y="400"/>
                      </a:cubicBezTo>
                      <a:cubicBezTo>
                        <a:pt x="3953" y="1328"/>
                        <a:pt x="0" y="4305"/>
                        <a:pt x="0" y="4305"/>
                      </a:cubicBezTo>
                      <a:cubicBezTo>
                        <a:pt x="0" y="4305"/>
                        <a:pt x="58" y="4305"/>
                        <a:pt x="163" y="4305"/>
                      </a:cubicBezTo>
                      <a:cubicBezTo>
                        <a:pt x="1112" y="4305"/>
                        <a:pt x="5961" y="4267"/>
                        <a:pt x="8061" y="3495"/>
                      </a:cubicBezTo>
                      <a:cubicBezTo>
                        <a:pt x="9061" y="3126"/>
                        <a:pt x="11645" y="1662"/>
                        <a:pt x="11216" y="626"/>
                      </a:cubicBezTo>
                      <a:cubicBezTo>
                        <a:pt x="11018" y="158"/>
                        <a:pt x="10288" y="1"/>
                        <a:pt x="94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0" name="Google Shape;5240;p32"/>
                <p:cNvSpPr/>
                <p:nvPr/>
              </p:nvSpPr>
              <p:spPr>
                <a:xfrm>
                  <a:off x="5859350" y="3241825"/>
                  <a:ext cx="93500" cy="1408425"/>
                </a:xfrm>
                <a:custGeom>
                  <a:avLst/>
                  <a:gdLst/>
                  <a:ahLst/>
                  <a:cxnLst/>
                  <a:rect l="l" t="t" r="r" b="b"/>
                  <a:pathLst>
                    <a:path w="3740" h="56337" extrusionOk="0">
                      <a:moveTo>
                        <a:pt x="673" y="1"/>
                      </a:moveTo>
                      <a:cubicBezTo>
                        <a:pt x="639" y="1"/>
                        <a:pt x="605" y="5"/>
                        <a:pt x="572" y="15"/>
                      </a:cubicBezTo>
                      <a:cubicBezTo>
                        <a:pt x="358" y="75"/>
                        <a:pt x="227" y="289"/>
                        <a:pt x="286" y="503"/>
                      </a:cubicBezTo>
                      <a:lnTo>
                        <a:pt x="286" y="515"/>
                      </a:lnTo>
                      <a:cubicBezTo>
                        <a:pt x="917" y="2718"/>
                        <a:pt x="1358" y="5028"/>
                        <a:pt x="1727" y="7314"/>
                      </a:cubicBezTo>
                      <a:cubicBezTo>
                        <a:pt x="2096" y="9612"/>
                        <a:pt x="2358" y="11933"/>
                        <a:pt x="2572" y="14255"/>
                      </a:cubicBezTo>
                      <a:cubicBezTo>
                        <a:pt x="2977" y="18899"/>
                        <a:pt x="3084" y="23566"/>
                        <a:pt x="2989" y="28233"/>
                      </a:cubicBezTo>
                      <a:lnTo>
                        <a:pt x="2870" y="31722"/>
                      </a:lnTo>
                      <a:cubicBezTo>
                        <a:pt x="2846" y="32888"/>
                        <a:pt x="2727" y="34043"/>
                        <a:pt x="2668" y="35222"/>
                      </a:cubicBezTo>
                      <a:cubicBezTo>
                        <a:pt x="2548" y="37556"/>
                        <a:pt x="2275" y="39877"/>
                        <a:pt x="2060" y="42199"/>
                      </a:cubicBezTo>
                      <a:cubicBezTo>
                        <a:pt x="1953" y="43366"/>
                        <a:pt x="1786" y="44521"/>
                        <a:pt x="1644" y="45688"/>
                      </a:cubicBezTo>
                      <a:lnTo>
                        <a:pt x="1179" y="49152"/>
                      </a:lnTo>
                      <a:cubicBezTo>
                        <a:pt x="822" y="51462"/>
                        <a:pt x="405" y="53748"/>
                        <a:pt x="12" y="56058"/>
                      </a:cubicBezTo>
                      <a:lnTo>
                        <a:pt x="12" y="56070"/>
                      </a:lnTo>
                      <a:cubicBezTo>
                        <a:pt x="1" y="56189"/>
                        <a:pt x="72" y="56296"/>
                        <a:pt x="191" y="56332"/>
                      </a:cubicBezTo>
                      <a:cubicBezTo>
                        <a:pt x="206" y="56335"/>
                        <a:pt x="222" y="56336"/>
                        <a:pt x="237" y="56336"/>
                      </a:cubicBezTo>
                      <a:cubicBezTo>
                        <a:pt x="339" y="56336"/>
                        <a:pt x="432" y="56269"/>
                        <a:pt x="453" y="56165"/>
                      </a:cubicBezTo>
                      <a:cubicBezTo>
                        <a:pt x="846" y="53855"/>
                        <a:pt x="1286" y="51545"/>
                        <a:pt x="1656" y="49248"/>
                      </a:cubicBezTo>
                      <a:lnTo>
                        <a:pt x="2144" y="45759"/>
                      </a:lnTo>
                      <a:cubicBezTo>
                        <a:pt x="2310" y="44604"/>
                        <a:pt x="2489" y="43437"/>
                        <a:pt x="2584" y="42282"/>
                      </a:cubicBezTo>
                      <a:cubicBezTo>
                        <a:pt x="2822" y="39961"/>
                        <a:pt x="3108" y="37615"/>
                        <a:pt x="3251" y="35282"/>
                      </a:cubicBezTo>
                      <a:cubicBezTo>
                        <a:pt x="3322" y="34103"/>
                        <a:pt x="3441" y="32948"/>
                        <a:pt x="3477" y="31769"/>
                      </a:cubicBezTo>
                      <a:lnTo>
                        <a:pt x="3620" y="28257"/>
                      </a:lnTo>
                      <a:cubicBezTo>
                        <a:pt x="3739" y="23566"/>
                        <a:pt x="3668" y="18887"/>
                        <a:pt x="3287" y="14208"/>
                      </a:cubicBezTo>
                      <a:cubicBezTo>
                        <a:pt x="3096" y="11874"/>
                        <a:pt x="2858" y="9540"/>
                        <a:pt x="2489" y="7219"/>
                      </a:cubicBezTo>
                      <a:cubicBezTo>
                        <a:pt x="2132" y="4897"/>
                        <a:pt x="1715" y="2587"/>
                        <a:pt x="1060" y="289"/>
                      </a:cubicBezTo>
                      <a:cubicBezTo>
                        <a:pt x="1010" y="120"/>
                        <a:pt x="844" y="1"/>
                        <a:pt x="6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1" name="Google Shape;5241;p32"/>
                <p:cNvSpPr/>
                <p:nvPr/>
              </p:nvSpPr>
              <p:spPr>
                <a:xfrm>
                  <a:off x="5675100" y="3663825"/>
                  <a:ext cx="275050" cy="267325"/>
                </a:xfrm>
                <a:custGeom>
                  <a:avLst/>
                  <a:gdLst/>
                  <a:ahLst/>
                  <a:cxnLst/>
                  <a:rect l="l" t="t" r="r" b="b"/>
                  <a:pathLst>
                    <a:path w="11002" h="10693" extrusionOk="0">
                      <a:moveTo>
                        <a:pt x="234" y="0"/>
                      </a:moveTo>
                      <a:cubicBezTo>
                        <a:pt x="182" y="0"/>
                        <a:pt x="132" y="18"/>
                        <a:pt x="96" y="54"/>
                      </a:cubicBezTo>
                      <a:cubicBezTo>
                        <a:pt x="1" y="114"/>
                        <a:pt x="24" y="256"/>
                        <a:pt x="96" y="340"/>
                      </a:cubicBezTo>
                      <a:lnTo>
                        <a:pt x="10645" y="10639"/>
                      </a:lnTo>
                      <a:cubicBezTo>
                        <a:pt x="10680" y="10674"/>
                        <a:pt x="10734" y="10692"/>
                        <a:pt x="10788" y="10692"/>
                      </a:cubicBezTo>
                      <a:cubicBezTo>
                        <a:pt x="10841" y="10692"/>
                        <a:pt x="10895" y="10674"/>
                        <a:pt x="10931" y="10639"/>
                      </a:cubicBezTo>
                      <a:cubicBezTo>
                        <a:pt x="11002" y="10555"/>
                        <a:pt x="11002" y="10424"/>
                        <a:pt x="10931" y="10353"/>
                      </a:cubicBezTo>
                      <a:lnTo>
                        <a:pt x="382" y="54"/>
                      </a:lnTo>
                      <a:cubicBezTo>
                        <a:pt x="340" y="18"/>
                        <a:pt x="286"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2" name="Google Shape;5242;p32"/>
                <p:cNvSpPr/>
                <p:nvPr/>
              </p:nvSpPr>
              <p:spPr>
                <a:xfrm>
                  <a:off x="5575975" y="3810875"/>
                  <a:ext cx="339650" cy="535575"/>
                </a:xfrm>
                <a:custGeom>
                  <a:avLst/>
                  <a:gdLst/>
                  <a:ahLst/>
                  <a:cxnLst/>
                  <a:rect l="l" t="t" r="r" b="b"/>
                  <a:pathLst>
                    <a:path w="13586" h="21423" extrusionOk="0">
                      <a:moveTo>
                        <a:pt x="223" y="0"/>
                      </a:moveTo>
                      <a:cubicBezTo>
                        <a:pt x="188" y="0"/>
                        <a:pt x="152" y="10"/>
                        <a:pt x="120" y="30"/>
                      </a:cubicBezTo>
                      <a:cubicBezTo>
                        <a:pt x="25" y="89"/>
                        <a:pt x="1" y="209"/>
                        <a:pt x="60" y="316"/>
                      </a:cubicBezTo>
                      <a:lnTo>
                        <a:pt x="13193" y="21330"/>
                      </a:lnTo>
                      <a:cubicBezTo>
                        <a:pt x="13231" y="21390"/>
                        <a:pt x="13292" y="21422"/>
                        <a:pt x="13359" y="21422"/>
                      </a:cubicBezTo>
                      <a:cubicBezTo>
                        <a:pt x="13398" y="21422"/>
                        <a:pt x="13439" y="21412"/>
                        <a:pt x="13479" y="21390"/>
                      </a:cubicBezTo>
                      <a:cubicBezTo>
                        <a:pt x="13479" y="21378"/>
                        <a:pt x="13491" y="21366"/>
                        <a:pt x="13514" y="21342"/>
                      </a:cubicBezTo>
                      <a:cubicBezTo>
                        <a:pt x="13574" y="21283"/>
                        <a:pt x="13586" y="21187"/>
                        <a:pt x="13538" y="21104"/>
                      </a:cubicBezTo>
                      <a:lnTo>
                        <a:pt x="394" y="89"/>
                      </a:lnTo>
                      <a:cubicBezTo>
                        <a:pt x="355" y="35"/>
                        <a:pt x="290"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3" name="Google Shape;5243;p32"/>
                <p:cNvSpPr/>
                <p:nvPr/>
              </p:nvSpPr>
              <p:spPr>
                <a:xfrm>
                  <a:off x="5908750" y="3955850"/>
                  <a:ext cx="212850" cy="376300"/>
                </a:xfrm>
                <a:custGeom>
                  <a:avLst/>
                  <a:gdLst/>
                  <a:ahLst/>
                  <a:cxnLst/>
                  <a:rect l="l" t="t" r="r" b="b"/>
                  <a:pathLst>
                    <a:path w="8514" h="15052" extrusionOk="0">
                      <a:moveTo>
                        <a:pt x="8286" y="0"/>
                      </a:moveTo>
                      <a:cubicBezTo>
                        <a:pt x="8216" y="0"/>
                        <a:pt x="8145" y="37"/>
                        <a:pt x="8121" y="101"/>
                      </a:cubicBezTo>
                      <a:lnTo>
                        <a:pt x="61" y="14757"/>
                      </a:lnTo>
                      <a:cubicBezTo>
                        <a:pt x="1" y="14852"/>
                        <a:pt x="49" y="14983"/>
                        <a:pt x="144" y="15031"/>
                      </a:cubicBezTo>
                      <a:cubicBezTo>
                        <a:pt x="175" y="15044"/>
                        <a:pt x="208" y="15051"/>
                        <a:pt x="240" y="15051"/>
                      </a:cubicBezTo>
                      <a:cubicBezTo>
                        <a:pt x="294" y="15051"/>
                        <a:pt x="345" y="15033"/>
                        <a:pt x="382" y="14995"/>
                      </a:cubicBezTo>
                      <a:cubicBezTo>
                        <a:pt x="394" y="14983"/>
                        <a:pt x="394" y="14972"/>
                        <a:pt x="406" y="14948"/>
                      </a:cubicBezTo>
                      <a:lnTo>
                        <a:pt x="8454" y="291"/>
                      </a:lnTo>
                      <a:cubicBezTo>
                        <a:pt x="8514" y="208"/>
                        <a:pt x="8466" y="65"/>
                        <a:pt x="8383" y="29"/>
                      </a:cubicBezTo>
                      <a:cubicBezTo>
                        <a:pt x="8355" y="9"/>
                        <a:pt x="8321" y="0"/>
                        <a:pt x="82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4" name="Google Shape;5244;p32"/>
                <p:cNvSpPr/>
                <p:nvPr/>
              </p:nvSpPr>
              <p:spPr>
                <a:xfrm>
                  <a:off x="5896550" y="4160900"/>
                  <a:ext cx="304525" cy="321075"/>
                </a:xfrm>
                <a:custGeom>
                  <a:avLst/>
                  <a:gdLst/>
                  <a:ahLst/>
                  <a:cxnLst/>
                  <a:rect l="l" t="t" r="r" b="b"/>
                  <a:pathLst>
                    <a:path w="12181" h="12843" extrusionOk="0">
                      <a:moveTo>
                        <a:pt x="11959" y="1"/>
                      </a:moveTo>
                      <a:cubicBezTo>
                        <a:pt x="11907" y="1"/>
                        <a:pt x="11853" y="19"/>
                        <a:pt x="11812" y="54"/>
                      </a:cubicBezTo>
                      <a:lnTo>
                        <a:pt x="144" y="12163"/>
                      </a:lnTo>
                      <a:cubicBezTo>
                        <a:pt x="25" y="12306"/>
                        <a:pt x="1" y="12461"/>
                        <a:pt x="72" y="12616"/>
                      </a:cubicBezTo>
                      <a:cubicBezTo>
                        <a:pt x="140" y="12750"/>
                        <a:pt x="281" y="12843"/>
                        <a:pt x="437" y="12843"/>
                      </a:cubicBezTo>
                      <a:cubicBezTo>
                        <a:pt x="446" y="12843"/>
                        <a:pt x="456" y="12842"/>
                        <a:pt x="465" y="12842"/>
                      </a:cubicBezTo>
                      <a:cubicBezTo>
                        <a:pt x="2442" y="12675"/>
                        <a:pt x="7168" y="12187"/>
                        <a:pt x="8514" y="11199"/>
                      </a:cubicBezTo>
                      <a:lnTo>
                        <a:pt x="8550" y="11175"/>
                      </a:lnTo>
                      <a:cubicBezTo>
                        <a:pt x="8609" y="11092"/>
                        <a:pt x="8621" y="10984"/>
                        <a:pt x="8561" y="10913"/>
                      </a:cubicBezTo>
                      <a:cubicBezTo>
                        <a:pt x="8526" y="10863"/>
                        <a:pt x="8465" y="10835"/>
                        <a:pt x="8402" y="10835"/>
                      </a:cubicBezTo>
                      <a:cubicBezTo>
                        <a:pt x="8359" y="10835"/>
                        <a:pt x="8314" y="10848"/>
                        <a:pt x="8276" y="10877"/>
                      </a:cubicBezTo>
                      <a:cubicBezTo>
                        <a:pt x="6978" y="11830"/>
                        <a:pt x="1953" y="12306"/>
                        <a:pt x="429" y="12437"/>
                      </a:cubicBezTo>
                      <a:lnTo>
                        <a:pt x="12098" y="340"/>
                      </a:lnTo>
                      <a:cubicBezTo>
                        <a:pt x="12181" y="257"/>
                        <a:pt x="12181" y="126"/>
                        <a:pt x="12098" y="54"/>
                      </a:cubicBezTo>
                      <a:cubicBezTo>
                        <a:pt x="12062" y="19"/>
                        <a:pt x="12011" y="1"/>
                        <a:pt x="119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5" name="Google Shape;5245;p32"/>
                <p:cNvSpPr/>
                <p:nvPr/>
              </p:nvSpPr>
              <p:spPr>
                <a:xfrm>
                  <a:off x="6295725" y="3903575"/>
                  <a:ext cx="163425" cy="745275"/>
                </a:xfrm>
                <a:custGeom>
                  <a:avLst/>
                  <a:gdLst/>
                  <a:ahLst/>
                  <a:cxnLst/>
                  <a:rect l="l" t="t" r="r" b="b"/>
                  <a:pathLst>
                    <a:path w="6537" h="29811" extrusionOk="0">
                      <a:moveTo>
                        <a:pt x="443" y="0"/>
                      </a:moveTo>
                      <a:cubicBezTo>
                        <a:pt x="238" y="0"/>
                        <a:pt x="72" y="163"/>
                        <a:pt x="72" y="358"/>
                      </a:cubicBezTo>
                      <a:cubicBezTo>
                        <a:pt x="0" y="2847"/>
                        <a:pt x="60" y="5311"/>
                        <a:pt x="214" y="7788"/>
                      </a:cubicBezTo>
                      <a:cubicBezTo>
                        <a:pt x="381" y="10252"/>
                        <a:pt x="631" y="12717"/>
                        <a:pt x="988" y="15169"/>
                      </a:cubicBezTo>
                      <a:cubicBezTo>
                        <a:pt x="1369" y="17622"/>
                        <a:pt x="1881" y="20063"/>
                        <a:pt x="2536" y="22456"/>
                      </a:cubicBezTo>
                      <a:cubicBezTo>
                        <a:pt x="3239" y="24861"/>
                        <a:pt x="4096" y="27207"/>
                        <a:pt x="5239" y="29457"/>
                      </a:cubicBezTo>
                      <a:lnTo>
                        <a:pt x="5239" y="29469"/>
                      </a:lnTo>
                      <a:cubicBezTo>
                        <a:pt x="5356" y="29687"/>
                        <a:pt x="5586" y="29810"/>
                        <a:pt x="5819" y="29810"/>
                      </a:cubicBezTo>
                      <a:cubicBezTo>
                        <a:pt x="5917" y="29810"/>
                        <a:pt x="6016" y="29788"/>
                        <a:pt x="6108" y="29743"/>
                      </a:cubicBezTo>
                      <a:cubicBezTo>
                        <a:pt x="6418" y="29576"/>
                        <a:pt x="6537" y="29183"/>
                        <a:pt x="6370" y="28874"/>
                      </a:cubicBezTo>
                      <a:lnTo>
                        <a:pt x="6358" y="28862"/>
                      </a:lnTo>
                      <a:cubicBezTo>
                        <a:pt x="5239" y="26730"/>
                        <a:pt x="4346" y="24468"/>
                        <a:pt x="3620" y="22147"/>
                      </a:cubicBezTo>
                      <a:cubicBezTo>
                        <a:pt x="2941" y="19813"/>
                        <a:pt x="2405" y="17432"/>
                        <a:pt x="1965" y="15015"/>
                      </a:cubicBezTo>
                      <a:cubicBezTo>
                        <a:pt x="1572" y="12610"/>
                        <a:pt x="1274" y="10169"/>
                        <a:pt x="1072" y="7728"/>
                      </a:cubicBezTo>
                      <a:cubicBezTo>
                        <a:pt x="893" y="5287"/>
                        <a:pt x="774" y="2835"/>
                        <a:pt x="810" y="394"/>
                      </a:cubicBezTo>
                      <a:cubicBezTo>
                        <a:pt x="810" y="168"/>
                        <a:pt x="643" y="1"/>
                        <a:pt x="464" y="1"/>
                      </a:cubicBezTo>
                      <a:cubicBezTo>
                        <a:pt x="457" y="1"/>
                        <a:pt x="450" y="0"/>
                        <a:pt x="4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6" name="Google Shape;5246;p32"/>
                <p:cNvSpPr/>
                <p:nvPr/>
              </p:nvSpPr>
              <p:spPr>
                <a:xfrm>
                  <a:off x="6245125" y="3834000"/>
                  <a:ext cx="344400" cy="267125"/>
                </a:xfrm>
                <a:custGeom>
                  <a:avLst/>
                  <a:gdLst/>
                  <a:ahLst/>
                  <a:cxnLst/>
                  <a:rect l="l" t="t" r="r" b="b"/>
                  <a:pathLst>
                    <a:path w="13776" h="10685" extrusionOk="0">
                      <a:moveTo>
                        <a:pt x="5278" y="1"/>
                      </a:moveTo>
                      <a:cubicBezTo>
                        <a:pt x="4015" y="1"/>
                        <a:pt x="2762" y="72"/>
                        <a:pt x="1762" y="153"/>
                      </a:cubicBezTo>
                      <a:cubicBezTo>
                        <a:pt x="691" y="236"/>
                        <a:pt x="0" y="1343"/>
                        <a:pt x="405" y="2331"/>
                      </a:cubicBezTo>
                      <a:cubicBezTo>
                        <a:pt x="1393" y="4808"/>
                        <a:pt x="3203" y="8832"/>
                        <a:pt x="4905" y="9880"/>
                      </a:cubicBezTo>
                      <a:cubicBezTo>
                        <a:pt x="5784" y="10424"/>
                        <a:pt x="6759" y="10684"/>
                        <a:pt x="7720" y="10684"/>
                      </a:cubicBezTo>
                      <a:cubicBezTo>
                        <a:pt x="9494" y="10684"/>
                        <a:pt x="11224" y="9799"/>
                        <a:pt x="12228" y="8177"/>
                      </a:cubicBezTo>
                      <a:cubicBezTo>
                        <a:pt x="13776" y="5689"/>
                        <a:pt x="13014" y="2391"/>
                        <a:pt x="10513" y="843"/>
                      </a:cubicBezTo>
                      <a:cubicBezTo>
                        <a:pt x="9455" y="192"/>
                        <a:pt x="7352" y="1"/>
                        <a:pt x="52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7" name="Google Shape;5247;p32"/>
                <p:cNvSpPr/>
                <p:nvPr/>
              </p:nvSpPr>
              <p:spPr>
                <a:xfrm>
                  <a:off x="6020075" y="3669550"/>
                  <a:ext cx="344125" cy="267175"/>
                </a:xfrm>
                <a:custGeom>
                  <a:avLst/>
                  <a:gdLst/>
                  <a:ahLst/>
                  <a:cxnLst/>
                  <a:rect l="l" t="t" r="r" b="b"/>
                  <a:pathLst>
                    <a:path w="13765" h="10687" extrusionOk="0">
                      <a:moveTo>
                        <a:pt x="6067" y="1"/>
                      </a:moveTo>
                      <a:cubicBezTo>
                        <a:pt x="4289" y="1"/>
                        <a:pt x="2554" y="891"/>
                        <a:pt x="1549" y="2516"/>
                      </a:cubicBezTo>
                      <a:cubicBezTo>
                        <a:pt x="1" y="5004"/>
                        <a:pt x="763" y="8290"/>
                        <a:pt x="3263" y="9838"/>
                      </a:cubicBezTo>
                      <a:cubicBezTo>
                        <a:pt x="4315" y="10498"/>
                        <a:pt x="6419" y="10687"/>
                        <a:pt x="8498" y="10687"/>
                      </a:cubicBezTo>
                      <a:cubicBezTo>
                        <a:pt x="9759" y="10687"/>
                        <a:pt x="11012" y="10617"/>
                        <a:pt x="12014" y="10541"/>
                      </a:cubicBezTo>
                      <a:cubicBezTo>
                        <a:pt x="13086" y="10445"/>
                        <a:pt x="13765" y="9350"/>
                        <a:pt x="13372" y="8350"/>
                      </a:cubicBezTo>
                      <a:cubicBezTo>
                        <a:pt x="12383" y="5885"/>
                        <a:pt x="10574" y="1861"/>
                        <a:pt x="8871" y="801"/>
                      </a:cubicBezTo>
                      <a:cubicBezTo>
                        <a:pt x="7995" y="259"/>
                        <a:pt x="7025" y="1"/>
                        <a:pt x="60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8" name="Google Shape;5248;p32"/>
                <p:cNvSpPr/>
                <p:nvPr/>
              </p:nvSpPr>
              <p:spPr>
                <a:xfrm>
                  <a:off x="6070400" y="3833050"/>
                  <a:ext cx="290825" cy="318300"/>
                </a:xfrm>
                <a:custGeom>
                  <a:avLst/>
                  <a:gdLst/>
                  <a:ahLst/>
                  <a:cxnLst/>
                  <a:rect l="l" t="t" r="r" b="b"/>
                  <a:pathLst>
                    <a:path w="11633" h="12732" extrusionOk="0">
                      <a:moveTo>
                        <a:pt x="9693" y="1"/>
                      </a:moveTo>
                      <a:cubicBezTo>
                        <a:pt x="9495" y="1"/>
                        <a:pt x="9294" y="38"/>
                        <a:pt x="9096" y="119"/>
                      </a:cubicBezTo>
                      <a:cubicBezTo>
                        <a:pt x="6620" y="1096"/>
                        <a:pt x="2608" y="2917"/>
                        <a:pt x="1548" y="4608"/>
                      </a:cubicBezTo>
                      <a:cubicBezTo>
                        <a:pt x="0" y="7108"/>
                        <a:pt x="762" y="10382"/>
                        <a:pt x="3262" y="11930"/>
                      </a:cubicBezTo>
                      <a:cubicBezTo>
                        <a:pt x="4130" y="12472"/>
                        <a:pt x="5098" y="12731"/>
                        <a:pt x="6056" y="12731"/>
                      </a:cubicBezTo>
                      <a:cubicBezTo>
                        <a:pt x="7834" y="12731"/>
                        <a:pt x="9579" y="11840"/>
                        <a:pt x="10585" y="10216"/>
                      </a:cubicBezTo>
                      <a:cubicBezTo>
                        <a:pt x="11632" y="8525"/>
                        <a:pt x="11490" y="4120"/>
                        <a:pt x="11275" y="1465"/>
                      </a:cubicBezTo>
                      <a:cubicBezTo>
                        <a:pt x="11209" y="607"/>
                        <a:pt x="10486" y="1"/>
                        <a:pt x="96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9" name="Google Shape;5249;p32"/>
                <p:cNvSpPr/>
                <p:nvPr/>
              </p:nvSpPr>
              <p:spPr>
                <a:xfrm>
                  <a:off x="6248100" y="3619450"/>
                  <a:ext cx="291125" cy="318350"/>
                </a:xfrm>
                <a:custGeom>
                  <a:avLst/>
                  <a:gdLst/>
                  <a:ahLst/>
                  <a:cxnLst/>
                  <a:rect l="l" t="t" r="r" b="b"/>
                  <a:pathLst>
                    <a:path w="11645" h="12734" extrusionOk="0">
                      <a:moveTo>
                        <a:pt x="5572" y="1"/>
                      </a:moveTo>
                      <a:cubicBezTo>
                        <a:pt x="3798" y="1"/>
                        <a:pt x="2063" y="886"/>
                        <a:pt x="1060" y="2508"/>
                      </a:cubicBezTo>
                      <a:cubicBezTo>
                        <a:pt x="0" y="4210"/>
                        <a:pt x="155" y="8616"/>
                        <a:pt x="357" y="11259"/>
                      </a:cubicBezTo>
                      <a:cubicBezTo>
                        <a:pt x="434" y="12119"/>
                        <a:pt x="1154" y="12733"/>
                        <a:pt x="1953" y="12733"/>
                      </a:cubicBezTo>
                      <a:cubicBezTo>
                        <a:pt x="2149" y="12733"/>
                        <a:pt x="2351" y="12696"/>
                        <a:pt x="2548" y="12616"/>
                      </a:cubicBezTo>
                      <a:cubicBezTo>
                        <a:pt x="5025" y="11640"/>
                        <a:pt x="9037" y="9818"/>
                        <a:pt x="10097" y="8127"/>
                      </a:cubicBezTo>
                      <a:cubicBezTo>
                        <a:pt x="11644" y="5627"/>
                        <a:pt x="10882" y="2353"/>
                        <a:pt x="8382" y="805"/>
                      </a:cubicBezTo>
                      <a:cubicBezTo>
                        <a:pt x="7507" y="261"/>
                        <a:pt x="6534" y="1"/>
                        <a:pt x="55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0" name="Google Shape;5250;p32"/>
                <p:cNvSpPr/>
                <p:nvPr/>
              </p:nvSpPr>
              <p:spPr>
                <a:xfrm>
                  <a:off x="6230825" y="3817500"/>
                  <a:ext cx="148250" cy="134800"/>
                </a:xfrm>
                <a:custGeom>
                  <a:avLst/>
                  <a:gdLst/>
                  <a:ahLst/>
                  <a:cxnLst/>
                  <a:rect l="l" t="t" r="r" b="b"/>
                  <a:pathLst>
                    <a:path w="5930" h="5392" extrusionOk="0">
                      <a:moveTo>
                        <a:pt x="2971" y="0"/>
                      </a:moveTo>
                      <a:cubicBezTo>
                        <a:pt x="1757" y="0"/>
                        <a:pt x="651" y="832"/>
                        <a:pt x="346" y="2063"/>
                      </a:cubicBezTo>
                      <a:cubicBezTo>
                        <a:pt x="1" y="3515"/>
                        <a:pt x="882" y="4968"/>
                        <a:pt x="2334" y="5313"/>
                      </a:cubicBezTo>
                      <a:cubicBezTo>
                        <a:pt x="2549" y="5366"/>
                        <a:pt x="2764" y="5392"/>
                        <a:pt x="2976" y="5392"/>
                      </a:cubicBezTo>
                      <a:cubicBezTo>
                        <a:pt x="4187" y="5392"/>
                        <a:pt x="5291" y="4563"/>
                        <a:pt x="5585" y="3337"/>
                      </a:cubicBezTo>
                      <a:cubicBezTo>
                        <a:pt x="5930" y="1884"/>
                        <a:pt x="5049" y="432"/>
                        <a:pt x="3596" y="74"/>
                      </a:cubicBezTo>
                      <a:cubicBezTo>
                        <a:pt x="3387" y="24"/>
                        <a:pt x="3177" y="0"/>
                        <a:pt x="29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251" name="Google Shape;5251;p32"/>
              <p:cNvSpPr/>
              <p:nvPr/>
            </p:nvSpPr>
            <p:spPr>
              <a:xfrm>
                <a:off x="6175625" y="4516613"/>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2" name="Google Shape;5252;p32"/>
              <p:cNvSpPr/>
              <p:nvPr/>
            </p:nvSpPr>
            <p:spPr>
              <a:xfrm>
                <a:off x="7110100" y="46663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253" name="Google Shape;5253;p32"/>
            <p:cNvGrpSpPr/>
            <p:nvPr/>
          </p:nvGrpSpPr>
          <p:grpSpPr>
            <a:xfrm rot="502336">
              <a:off x="499228" y="3623514"/>
              <a:ext cx="299554" cy="1668248"/>
              <a:chOff x="6611150" y="1880250"/>
              <a:chExt cx="573900" cy="3195500"/>
            </a:xfrm>
          </p:grpSpPr>
          <p:sp>
            <p:nvSpPr>
              <p:cNvPr id="5254" name="Google Shape;5254;p32"/>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5" name="Google Shape;5255;p32"/>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6" name="Google Shape;5256;p32"/>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7" name="Google Shape;5257;p32"/>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8" name="Google Shape;5258;p32"/>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9" name="Google Shape;5259;p32"/>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0" name="Google Shape;5260;p32"/>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1" name="Google Shape;5261;p32"/>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2" name="Google Shape;5262;p32"/>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3" name="Google Shape;5263;p32"/>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4" name="Google Shape;5264;p32"/>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5" name="Google Shape;5265;p32"/>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6" name="Google Shape;5266;p32"/>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7" name="Google Shape;5267;p32"/>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8" name="Google Shape;5268;p32"/>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9" name="Google Shape;5269;p32"/>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0" name="Google Shape;5270;p32"/>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1" name="Google Shape;5271;p32"/>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2" name="Google Shape;5272;p32"/>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3" name="Google Shape;5273;p32"/>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4" name="Google Shape;5274;p32"/>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5" name="Google Shape;5275;p32"/>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6" name="Google Shape;5276;p32"/>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7" name="Google Shape;5277;p32"/>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8" name="Google Shape;5278;p32"/>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9" name="Google Shape;5279;p32"/>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0" name="Google Shape;5280;p32"/>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1" name="Google Shape;5281;p32"/>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2" name="Google Shape;5282;p32"/>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3" name="Google Shape;5283;p32"/>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4" name="Google Shape;5284;p32"/>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5" name="Google Shape;5285;p32"/>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6" name="Google Shape;5286;p32"/>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7" name="Google Shape;5287;p32"/>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8" name="Google Shape;5288;p32"/>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9" name="Google Shape;5289;p32"/>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0" name="Google Shape;5290;p32"/>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1" name="Google Shape;5291;p32"/>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2" name="Google Shape;5292;p32"/>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3" name="Google Shape;5293;p32"/>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4" name="Google Shape;5294;p32"/>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5" name="Google Shape;5295;p32"/>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6" name="Google Shape;5296;p32"/>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7" name="Google Shape;5297;p32"/>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8" name="Google Shape;5298;p32"/>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9" name="Google Shape;5299;p32"/>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0" name="Google Shape;5300;p32"/>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1" name="Google Shape;5301;p32"/>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2" name="Google Shape;5302;p32"/>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3" name="Google Shape;5303;p32"/>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4" name="Google Shape;5304;p32"/>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5" name="Google Shape;5305;p32"/>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6" name="Google Shape;5306;p32"/>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307" name="Google Shape;5307;p32"/>
            <p:cNvGrpSpPr/>
            <p:nvPr/>
          </p:nvGrpSpPr>
          <p:grpSpPr>
            <a:xfrm>
              <a:off x="-172847" y="2867657"/>
              <a:ext cx="1177570" cy="2486681"/>
              <a:chOff x="1257067" y="2153325"/>
              <a:chExt cx="1781228" cy="3761429"/>
            </a:xfrm>
          </p:grpSpPr>
          <p:sp>
            <p:nvSpPr>
              <p:cNvPr id="5308" name="Google Shape;5308;p32"/>
              <p:cNvSpPr/>
              <p:nvPr/>
            </p:nvSpPr>
            <p:spPr>
              <a:xfrm>
                <a:off x="1257067" y="3571476"/>
                <a:ext cx="813875" cy="2089425"/>
              </a:xfrm>
              <a:custGeom>
                <a:avLst/>
                <a:gdLst/>
                <a:ahLst/>
                <a:cxnLst/>
                <a:rect l="l" t="t" r="r" b="b"/>
                <a:pathLst>
                  <a:path w="32555" h="83577" extrusionOk="0">
                    <a:moveTo>
                      <a:pt x="14439" y="0"/>
                    </a:moveTo>
                    <a:lnTo>
                      <a:pt x="14439" y="0"/>
                    </a:lnTo>
                    <a:cubicBezTo>
                      <a:pt x="1642" y="21307"/>
                      <a:pt x="1" y="77570"/>
                      <a:pt x="3618" y="81156"/>
                    </a:cubicBezTo>
                    <a:cubicBezTo>
                      <a:pt x="5344" y="82882"/>
                      <a:pt x="9808" y="83577"/>
                      <a:pt x="16431" y="83577"/>
                    </a:cubicBezTo>
                    <a:cubicBezTo>
                      <a:pt x="20887" y="83577"/>
                      <a:pt x="26320" y="83262"/>
                      <a:pt x="32555" y="82737"/>
                    </a:cubicBezTo>
                    <a:cubicBezTo>
                      <a:pt x="28573" y="59667"/>
                      <a:pt x="27661" y="41399"/>
                      <a:pt x="30275" y="18146"/>
                    </a:cubicBezTo>
                    <a:lnTo>
                      <a:pt x="30275" y="18146"/>
                    </a:lnTo>
                    <a:cubicBezTo>
                      <a:pt x="20974" y="34833"/>
                      <a:pt x="18846" y="50214"/>
                      <a:pt x="16597" y="69211"/>
                    </a:cubicBezTo>
                    <a:cubicBezTo>
                      <a:pt x="14621" y="44955"/>
                      <a:pt x="10943" y="24134"/>
                      <a:pt x="144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9" name="Google Shape;5309;p32"/>
              <p:cNvSpPr/>
              <p:nvPr/>
            </p:nvSpPr>
            <p:spPr>
              <a:xfrm>
                <a:off x="1398705" y="3799127"/>
                <a:ext cx="623125" cy="1959775"/>
              </a:xfrm>
              <a:custGeom>
                <a:avLst/>
                <a:gdLst/>
                <a:ahLst/>
                <a:cxnLst/>
                <a:rect l="l" t="t" r="r" b="b"/>
                <a:pathLst>
                  <a:path w="24925" h="78391" extrusionOk="0">
                    <a:moveTo>
                      <a:pt x="14408" y="77631"/>
                    </a:moveTo>
                    <a:lnTo>
                      <a:pt x="14408" y="77631"/>
                    </a:lnTo>
                    <a:cubicBezTo>
                      <a:pt x="14412" y="77631"/>
                      <a:pt x="14416" y="77631"/>
                      <a:pt x="14420" y="77632"/>
                    </a:cubicBezTo>
                    <a:lnTo>
                      <a:pt x="14420" y="77632"/>
                    </a:lnTo>
                    <a:cubicBezTo>
                      <a:pt x="14416" y="77631"/>
                      <a:pt x="14412" y="77631"/>
                      <a:pt x="14408" y="77631"/>
                    </a:cubicBezTo>
                    <a:close/>
                    <a:moveTo>
                      <a:pt x="0" y="0"/>
                    </a:moveTo>
                    <a:cubicBezTo>
                      <a:pt x="1520" y="5897"/>
                      <a:pt x="3070" y="11733"/>
                      <a:pt x="4559" y="17660"/>
                    </a:cubicBezTo>
                    <a:cubicBezTo>
                      <a:pt x="7204" y="28147"/>
                      <a:pt x="9787" y="38633"/>
                      <a:pt x="12006" y="49211"/>
                    </a:cubicBezTo>
                    <a:cubicBezTo>
                      <a:pt x="12430" y="51177"/>
                      <a:pt x="18058" y="77633"/>
                      <a:pt x="14464" y="77633"/>
                    </a:cubicBezTo>
                    <a:cubicBezTo>
                      <a:pt x="14449" y="77633"/>
                      <a:pt x="14434" y="77632"/>
                      <a:pt x="14420" y="77632"/>
                    </a:cubicBezTo>
                    <a:lnTo>
                      <a:pt x="14420" y="77632"/>
                    </a:lnTo>
                    <a:cubicBezTo>
                      <a:pt x="17638" y="77844"/>
                      <a:pt x="20886" y="78117"/>
                      <a:pt x="24134" y="78391"/>
                    </a:cubicBezTo>
                    <a:cubicBezTo>
                      <a:pt x="24925" y="63071"/>
                      <a:pt x="19818" y="48086"/>
                      <a:pt x="14286" y="33800"/>
                    </a:cubicBezTo>
                    <a:cubicBezTo>
                      <a:pt x="9879" y="22402"/>
                      <a:pt x="5076" y="11125"/>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0" name="Google Shape;5310;p32"/>
              <p:cNvSpPr/>
              <p:nvPr/>
            </p:nvSpPr>
            <p:spPr>
              <a:xfrm>
                <a:off x="2070945" y="3836079"/>
                <a:ext cx="967350" cy="2078675"/>
              </a:xfrm>
              <a:custGeom>
                <a:avLst/>
                <a:gdLst/>
                <a:ahLst/>
                <a:cxnLst/>
                <a:rect l="l" t="t" r="r" b="b"/>
                <a:pathLst>
                  <a:path w="38694" h="83147" extrusionOk="0">
                    <a:moveTo>
                      <a:pt x="9909" y="1"/>
                    </a:moveTo>
                    <a:cubicBezTo>
                      <a:pt x="0" y="22797"/>
                      <a:pt x="5775" y="78817"/>
                      <a:pt x="9788" y="81886"/>
                    </a:cubicBezTo>
                    <a:cubicBezTo>
                      <a:pt x="10945" y="82754"/>
                      <a:pt x="12989" y="83146"/>
                      <a:pt x="15818" y="83146"/>
                    </a:cubicBezTo>
                    <a:cubicBezTo>
                      <a:pt x="21013" y="83146"/>
                      <a:pt x="28853" y="81824"/>
                      <a:pt x="38694" y="79698"/>
                    </a:cubicBezTo>
                    <a:cubicBezTo>
                      <a:pt x="31764" y="57357"/>
                      <a:pt x="28451" y="39333"/>
                      <a:pt x="27995" y="15928"/>
                    </a:cubicBezTo>
                    <a:cubicBezTo>
                      <a:pt x="20973" y="33709"/>
                      <a:pt x="21733" y="53102"/>
                      <a:pt x="21976" y="72190"/>
                    </a:cubicBezTo>
                    <a:cubicBezTo>
                      <a:pt x="16809" y="48391"/>
                      <a:pt x="9605" y="24378"/>
                      <a:pt x="99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1" name="Google Shape;5311;p32"/>
              <p:cNvSpPr/>
              <p:nvPr/>
            </p:nvSpPr>
            <p:spPr>
              <a:xfrm>
                <a:off x="2428904" y="4175600"/>
                <a:ext cx="475725" cy="1710525"/>
              </a:xfrm>
              <a:custGeom>
                <a:avLst/>
                <a:gdLst/>
                <a:ahLst/>
                <a:cxnLst/>
                <a:rect l="l" t="t" r="r" b="b"/>
                <a:pathLst>
                  <a:path w="19029" h="68421" extrusionOk="0">
                    <a:moveTo>
                      <a:pt x="19028" y="0"/>
                    </a:moveTo>
                    <a:lnTo>
                      <a:pt x="19028" y="0"/>
                    </a:lnTo>
                    <a:cubicBezTo>
                      <a:pt x="16171" y="4438"/>
                      <a:pt x="13648" y="9058"/>
                      <a:pt x="11429" y="13922"/>
                    </a:cubicBezTo>
                    <a:cubicBezTo>
                      <a:pt x="7600" y="22280"/>
                      <a:pt x="4834" y="31156"/>
                      <a:pt x="3101" y="40183"/>
                    </a:cubicBezTo>
                    <a:cubicBezTo>
                      <a:pt x="1551" y="48542"/>
                      <a:pt x="1" y="58299"/>
                      <a:pt x="1885" y="66658"/>
                    </a:cubicBezTo>
                    <a:cubicBezTo>
                      <a:pt x="3253" y="66658"/>
                      <a:pt x="10548" y="66749"/>
                      <a:pt x="11095" y="68421"/>
                    </a:cubicBezTo>
                    <a:cubicBezTo>
                      <a:pt x="9970" y="64925"/>
                      <a:pt x="10214" y="61187"/>
                      <a:pt x="10487" y="57539"/>
                    </a:cubicBezTo>
                    <a:cubicBezTo>
                      <a:pt x="11581" y="42493"/>
                      <a:pt x="13375" y="27508"/>
                      <a:pt x="15867" y="12615"/>
                    </a:cubicBezTo>
                    <a:cubicBezTo>
                      <a:pt x="16597" y="8298"/>
                      <a:pt x="17357" y="4013"/>
                      <a:pt x="190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2" name="Google Shape;5312;p32"/>
              <p:cNvSpPr/>
              <p:nvPr/>
            </p:nvSpPr>
            <p:spPr>
              <a:xfrm>
                <a:off x="1579325" y="2837525"/>
                <a:ext cx="849575" cy="2975475"/>
              </a:xfrm>
              <a:custGeom>
                <a:avLst/>
                <a:gdLst/>
                <a:ahLst/>
                <a:cxnLst/>
                <a:rect l="l" t="t" r="r" b="b"/>
                <a:pathLst>
                  <a:path w="33983" h="119019" extrusionOk="0">
                    <a:moveTo>
                      <a:pt x="19612" y="0"/>
                    </a:moveTo>
                    <a:cubicBezTo>
                      <a:pt x="19239" y="0"/>
                      <a:pt x="18831" y="244"/>
                      <a:pt x="18785" y="707"/>
                    </a:cubicBezTo>
                    <a:cubicBezTo>
                      <a:pt x="17964" y="7455"/>
                      <a:pt x="17356" y="14233"/>
                      <a:pt x="16900" y="21012"/>
                    </a:cubicBezTo>
                    <a:cubicBezTo>
                      <a:pt x="16596" y="20343"/>
                      <a:pt x="16262" y="19705"/>
                      <a:pt x="15958" y="19036"/>
                    </a:cubicBezTo>
                    <a:cubicBezTo>
                      <a:pt x="14986" y="16878"/>
                      <a:pt x="13800" y="14780"/>
                      <a:pt x="12463" y="12805"/>
                    </a:cubicBezTo>
                    <a:cubicBezTo>
                      <a:pt x="10031" y="9127"/>
                      <a:pt x="6870" y="5935"/>
                      <a:pt x="2858" y="4081"/>
                    </a:cubicBezTo>
                    <a:cubicBezTo>
                      <a:pt x="2598" y="3960"/>
                      <a:pt x="2331" y="3900"/>
                      <a:pt x="2074" y="3900"/>
                    </a:cubicBezTo>
                    <a:cubicBezTo>
                      <a:pt x="1429" y="3900"/>
                      <a:pt x="847" y="4276"/>
                      <a:pt x="608" y="4993"/>
                    </a:cubicBezTo>
                    <a:cubicBezTo>
                      <a:pt x="0" y="6726"/>
                      <a:pt x="1520" y="8154"/>
                      <a:pt x="2493" y="9461"/>
                    </a:cubicBezTo>
                    <a:cubicBezTo>
                      <a:pt x="3921" y="11376"/>
                      <a:pt x="5350" y="13261"/>
                      <a:pt x="6809" y="15176"/>
                    </a:cubicBezTo>
                    <a:cubicBezTo>
                      <a:pt x="9575" y="18823"/>
                      <a:pt x="12280" y="22775"/>
                      <a:pt x="15472" y="26027"/>
                    </a:cubicBezTo>
                    <a:cubicBezTo>
                      <a:pt x="15767" y="26349"/>
                      <a:pt x="16110" y="26458"/>
                      <a:pt x="16458" y="26458"/>
                    </a:cubicBezTo>
                    <a:cubicBezTo>
                      <a:pt x="16504" y="26458"/>
                      <a:pt x="16550" y="26456"/>
                      <a:pt x="16596" y="26452"/>
                    </a:cubicBezTo>
                    <a:lnTo>
                      <a:pt x="16596" y="26452"/>
                    </a:lnTo>
                    <a:cubicBezTo>
                      <a:pt x="16414" y="29978"/>
                      <a:pt x="16262" y="33535"/>
                      <a:pt x="16141" y="37091"/>
                    </a:cubicBezTo>
                    <a:lnTo>
                      <a:pt x="16141" y="37364"/>
                    </a:lnTo>
                    <a:cubicBezTo>
                      <a:pt x="16049" y="41285"/>
                      <a:pt x="15989" y="45146"/>
                      <a:pt x="15989" y="49067"/>
                    </a:cubicBezTo>
                    <a:cubicBezTo>
                      <a:pt x="15077" y="45936"/>
                      <a:pt x="13618" y="42866"/>
                      <a:pt x="12250" y="40252"/>
                    </a:cubicBezTo>
                    <a:cubicBezTo>
                      <a:pt x="10305" y="36574"/>
                      <a:pt x="7843" y="32471"/>
                      <a:pt x="3526" y="31346"/>
                    </a:cubicBezTo>
                    <a:cubicBezTo>
                      <a:pt x="3402" y="31315"/>
                      <a:pt x="3282" y="31300"/>
                      <a:pt x="3167" y="31300"/>
                    </a:cubicBezTo>
                    <a:cubicBezTo>
                      <a:pt x="2162" y="31300"/>
                      <a:pt x="1570" y="32421"/>
                      <a:pt x="2007" y="33322"/>
                    </a:cubicBezTo>
                    <a:cubicBezTo>
                      <a:pt x="4043" y="37699"/>
                      <a:pt x="6232" y="41954"/>
                      <a:pt x="8663" y="46088"/>
                    </a:cubicBezTo>
                    <a:cubicBezTo>
                      <a:pt x="10426" y="49127"/>
                      <a:pt x="12128" y="53231"/>
                      <a:pt x="15320" y="54994"/>
                    </a:cubicBezTo>
                    <a:cubicBezTo>
                      <a:pt x="15485" y="55112"/>
                      <a:pt x="15686" y="55156"/>
                      <a:pt x="15896" y="55156"/>
                    </a:cubicBezTo>
                    <a:cubicBezTo>
                      <a:pt x="15957" y="55156"/>
                      <a:pt x="16018" y="55153"/>
                      <a:pt x="16080" y="55146"/>
                    </a:cubicBezTo>
                    <a:cubicBezTo>
                      <a:pt x="16110" y="58520"/>
                      <a:pt x="16201" y="61894"/>
                      <a:pt x="16353" y="65298"/>
                    </a:cubicBezTo>
                    <a:cubicBezTo>
                      <a:pt x="16232" y="65632"/>
                      <a:pt x="16232" y="65936"/>
                      <a:pt x="16384" y="66240"/>
                    </a:cubicBezTo>
                    <a:cubicBezTo>
                      <a:pt x="16718" y="75176"/>
                      <a:pt x="17356" y="84082"/>
                      <a:pt x="18299" y="92988"/>
                    </a:cubicBezTo>
                    <a:cubicBezTo>
                      <a:pt x="19180" y="101469"/>
                      <a:pt x="20062" y="110071"/>
                      <a:pt x="21794" y="118399"/>
                    </a:cubicBezTo>
                    <a:cubicBezTo>
                      <a:pt x="21890" y="118822"/>
                      <a:pt x="22267" y="119018"/>
                      <a:pt x="22645" y="119018"/>
                    </a:cubicBezTo>
                    <a:cubicBezTo>
                      <a:pt x="23110" y="119018"/>
                      <a:pt x="23577" y="118722"/>
                      <a:pt x="23527" y="118186"/>
                    </a:cubicBezTo>
                    <a:cubicBezTo>
                      <a:pt x="22554" y="110618"/>
                      <a:pt x="21247" y="103080"/>
                      <a:pt x="20396" y="95481"/>
                    </a:cubicBezTo>
                    <a:cubicBezTo>
                      <a:pt x="19575" y="87882"/>
                      <a:pt x="18907" y="80283"/>
                      <a:pt x="18481" y="72684"/>
                    </a:cubicBezTo>
                    <a:cubicBezTo>
                      <a:pt x="18359" y="70830"/>
                      <a:pt x="18268" y="68945"/>
                      <a:pt x="18147" y="67061"/>
                    </a:cubicBezTo>
                    <a:cubicBezTo>
                      <a:pt x="18390" y="67030"/>
                      <a:pt x="18603" y="66909"/>
                      <a:pt x="18815" y="66757"/>
                    </a:cubicBezTo>
                    <a:cubicBezTo>
                      <a:pt x="19970" y="65754"/>
                      <a:pt x="20487" y="64325"/>
                      <a:pt x="21338" y="63079"/>
                    </a:cubicBezTo>
                    <a:cubicBezTo>
                      <a:pt x="22554" y="61407"/>
                      <a:pt x="23922" y="59857"/>
                      <a:pt x="25229" y="58246"/>
                    </a:cubicBezTo>
                    <a:cubicBezTo>
                      <a:pt x="27630" y="55267"/>
                      <a:pt x="30244" y="52167"/>
                      <a:pt x="31825" y="48641"/>
                    </a:cubicBezTo>
                    <a:cubicBezTo>
                      <a:pt x="32169" y="47847"/>
                      <a:pt x="31729" y="46707"/>
                      <a:pt x="30887" y="46707"/>
                    </a:cubicBezTo>
                    <a:cubicBezTo>
                      <a:pt x="30762" y="46707"/>
                      <a:pt x="30629" y="46732"/>
                      <a:pt x="30487" y="46787"/>
                    </a:cubicBezTo>
                    <a:cubicBezTo>
                      <a:pt x="26445" y="48428"/>
                      <a:pt x="24195" y="51924"/>
                      <a:pt x="22007" y="55450"/>
                    </a:cubicBezTo>
                    <a:cubicBezTo>
                      <a:pt x="20639" y="57699"/>
                      <a:pt x="19271" y="59979"/>
                      <a:pt x="17964" y="62289"/>
                    </a:cubicBezTo>
                    <a:cubicBezTo>
                      <a:pt x="17721" y="54507"/>
                      <a:pt x="17660" y="46696"/>
                      <a:pt x="17812" y="38945"/>
                    </a:cubicBezTo>
                    <a:lnTo>
                      <a:pt x="17812" y="38945"/>
                    </a:lnTo>
                    <a:cubicBezTo>
                      <a:pt x="17868" y="38953"/>
                      <a:pt x="17922" y="38958"/>
                      <a:pt x="17976" y="38958"/>
                    </a:cubicBezTo>
                    <a:cubicBezTo>
                      <a:pt x="18308" y="38958"/>
                      <a:pt x="18615" y="38794"/>
                      <a:pt x="18876" y="38428"/>
                    </a:cubicBezTo>
                    <a:cubicBezTo>
                      <a:pt x="21733" y="34750"/>
                      <a:pt x="24591" y="31194"/>
                      <a:pt x="27904" y="27911"/>
                    </a:cubicBezTo>
                    <a:cubicBezTo>
                      <a:pt x="30366" y="25389"/>
                      <a:pt x="33983" y="22653"/>
                      <a:pt x="33709" y="18793"/>
                    </a:cubicBezTo>
                    <a:cubicBezTo>
                      <a:pt x="33686" y="18212"/>
                      <a:pt x="33112" y="17595"/>
                      <a:pt x="32531" y="17595"/>
                    </a:cubicBezTo>
                    <a:cubicBezTo>
                      <a:pt x="32351" y="17595"/>
                      <a:pt x="32172" y="17654"/>
                      <a:pt x="32007" y="17790"/>
                    </a:cubicBezTo>
                    <a:cubicBezTo>
                      <a:pt x="26627" y="21893"/>
                      <a:pt x="20821" y="27243"/>
                      <a:pt x="17934" y="33687"/>
                    </a:cubicBezTo>
                    <a:cubicBezTo>
                      <a:pt x="18025" y="31407"/>
                      <a:pt x="18086" y="29158"/>
                      <a:pt x="18207" y="26878"/>
                    </a:cubicBezTo>
                    <a:cubicBezTo>
                      <a:pt x="18633" y="18124"/>
                      <a:pt x="19302" y="9400"/>
                      <a:pt x="20244" y="707"/>
                    </a:cubicBezTo>
                    <a:cubicBezTo>
                      <a:pt x="20304" y="229"/>
                      <a:pt x="19974" y="0"/>
                      <a:pt x="196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3" name="Google Shape;5313;p32"/>
              <p:cNvSpPr/>
              <p:nvPr/>
            </p:nvSpPr>
            <p:spPr>
              <a:xfrm>
                <a:off x="1681625" y="3026450"/>
                <a:ext cx="301525" cy="412675"/>
              </a:xfrm>
              <a:custGeom>
                <a:avLst/>
                <a:gdLst/>
                <a:ahLst/>
                <a:cxnLst/>
                <a:rect l="l" t="t" r="r" b="b"/>
                <a:pathLst>
                  <a:path w="12061" h="16507" extrusionOk="0">
                    <a:moveTo>
                      <a:pt x="394" y="1"/>
                    </a:moveTo>
                    <a:cubicBezTo>
                      <a:pt x="178" y="1"/>
                      <a:pt x="0" y="265"/>
                      <a:pt x="164" y="476"/>
                    </a:cubicBezTo>
                    <a:cubicBezTo>
                      <a:pt x="4662" y="5339"/>
                      <a:pt x="8097" y="10658"/>
                      <a:pt x="11410" y="16342"/>
                    </a:cubicBezTo>
                    <a:cubicBezTo>
                      <a:pt x="11468" y="16458"/>
                      <a:pt x="11561" y="16507"/>
                      <a:pt x="11654" y="16507"/>
                    </a:cubicBezTo>
                    <a:cubicBezTo>
                      <a:pt x="11854" y="16507"/>
                      <a:pt x="12061" y="16287"/>
                      <a:pt x="11957" y="16038"/>
                    </a:cubicBezTo>
                    <a:cubicBezTo>
                      <a:pt x="9222" y="10172"/>
                      <a:pt x="5027" y="4761"/>
                      <a:pt x="589" y="81"/>
                    </a:cubicBezTo>
                    <a:cubicBezTo>
                      <a:pt x="526" y="24"/>
                      <a:pt x="458" y="1"/>
                      <a:pt x="3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4" name="Google Shape;5314;p32"/>
              <p:cNvSpPr/>
              <p:nvPr/>
            </p:nvSpPr>
            <p:spPr>
              <a:xfrm>
                <a:off x="2026000" y="3384450"/>
                <a:ext cx="312075" cy="352950"/>
              </a:xfrm>
              <a:custGeom>
                <a:avLst/>
                <a:gdLst/>
                <a:ahLst/>
                <a:cxnLst/>
                <a:rect l="l" t="t" r="r" b="b"/>
                <a:pathLst>
                  <a:path w="12483" h="14118" extrusionOk="0">
                    <a:moveTo>
                      <a:pt x="12077" y="1"/>
                    </a:moveTo>
                    <a:cubicBezTo>
                      <a:pt x="12015" y="1"/>
                      <a:pt x="11951" y="24"/>
                      <a:pt x="11891" y="77"/>
                    </a:cubicBezTo>
                    <a:cubicBezTo>
                      <a:pt x="7939" y="4606"/>
                      <a:pt x="3988" y="9135"/>
                      <a:pt x="158" y="13724"/>
                    </a:cubicBezTo>
                    <a:cubicBezTo>
                      <a:pt x="1" y="13904"/>
                      <a:pt x="126" y="14118"/>
                      <a:pt x="288" y="14118"/>
                    </a:cubicBezTo>
                    <a:cubicBezTo>
                      <a:pt x="345" y="14118"/>
                      <a:pt x="407" y="14092"/>
                      <a:pt x="462" y="14028"/>
                    </a:cubicBezTo>
                    <a:cubicBezTo>
                      <a:pt x="4413" y="9560"/>
                      <a:pt x="8365" y="5031"/>
                      <a:pt x="12316" y="502"/>
                    </a:cubicBezTo>
                    <a:cubicBezTo>
                      <a:pt x="12483" y="289"/>
                      <a:pt x="12296" y="1"/>
                      <a:pt x="120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5" name="Google Shape;5315;p32"/>
              <p:cNvSpPr/>
              <p:nvPr/>
            </p:nvSpPr>
            <p:spPr>
              <a:xfrm>
                <a:off x="1695125" y="3695075"/>
                <a:ext cx="258875" cy="435475"/>
              </a:xfrm>
              <a:custGeom>
                <a:avLst/>
                <a:gdLst/>
                <a:ahLst/>
                <a:cxnLst/>
                <a:rect l="l" t="t" r="r" b="b"/>
                <a:pathLst>
                  <a:path w="10355" h="17419" extrusionOk="0">
                    <a:moveTo>
                      <a:pt x="384" y="1"/>
                    </a:moveTo>
                    <a:cubicBezTo>
                      <a:pt x="181" y="1"/>
                      <a:pt x="1" y="254"/>
                      <a:pt x="171" y="448"/>
                    </a:cubicBezTo>
                    <a:cubicBezTo>
                      <a:pt x="4487" y="5524"/>
                      <a:pt x="6797" y="11482"/>
                      <a:pt x="9837" y="17318"/>
                    </a:cubicBezTo>
                    <a:cubicBezTo>
                      <a:pt x="9877" y="17388"/>
                      <a:pt x="9949" y="17418"/>
                      <a:pt x="10025" y="17418"/>
                    </a:cubicBezTo>
                    <a:cubicBezTo>
                      <a:pt x="10182" y="17418"/>
                      <a:pt x="10354" y="17289"/>
                      <a:pt x="10293" y="17105"/>
                    </a:cubicBezTo>
                    <a:cubicBezTo>
                      <a:pt x="8013" y="11026"/>
                      <a:pt x="4791" y="4947"/>
                      <a:pt x="536" y="53"/>
                    </a:cubicBezTo>
                    <a:cubicBezTo>
                      <a:pt x="487" y="17"/>
                      <a:pt x="435" y="1"/>
                      <a:pt x="3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6" name="Google Shape;5316;p32"/>
              <p:cNvSpPr/>
              <p:nvPr/>
            </p:nvSpPr>
            <p:spPr>
              <a:xfrm>
                <a:off x="2057625" y="4116200"/>
                <a:ext cx="223675" cy="312250"/>
              </a:xfrm>
              <a:custGeom>
                <a:avLst/>
                <a:gdLst/>
                <a:ahLst/>
                <a:cxnLst/>
                <a:rect l="l" t="t" r="r" b="b"/>
                <a:pathLst>
                  <a:path w="8947" h="12490" extrusionOk="0">
                    <a:moveTo>
                      <a:pt x="8554" y="1"/>
                    </a:moveTo>
                    <a:cubicBezTo>
                      <a:pt x="8506" y="1"/>
                      <a:pt x="8456" y="15"/>
                      <a:pt x="8407" y="47"/>
                    </a:cubicBezTo>
                    <a:cubicBezTo>
                      <a:pt x="6431" y="1567"/>
                      <a:pt x="5246" y="4333"/>
                      <a:pt x="3696" y="6278"/>
                    </a:cubicBezTo>
                    <a:cubicBezTo>
                      <a:pt x="2176" y="8133"/>
                      <a:pt x="747" y="9987"/>
                      <a:pt x="18" y="12297"/>
                    </a:cubicBezTo>
                    <a:cubicBezTo>
                      <a:pt x="0" y="12418"/>
                      <a:pt x="92" y="12490"/>
                      <a:pt x="185" y="12490"/>
                    </a:cubicBezTo>
                    <a:cubicBezTo>
                      <a:pt x="255" y="12490"/>
                      <a:pt x="326" y="12449"/>
                      <a:pt x="352" y="12358"/>
                    </a:cubicBezTo>
                    <a:cubicBezTo>
                      <a:pt x="1386" y="9896"/>
                      <a:pt x="3088" y="7920"/>
                      <a:pt x="4759" y="5853"/>
                    </a:cubicBezTo>
                    <a:cubicBezTo>
                      <a:pt x="6127" y="4151"/>
                      <a:pt x="7100" y="1841"/>
                      <a:pt x="8772" y="473"/>
                    </a:cubicBezTo>
                    <a:cubicBezTo>
                      <a:pt x="8946" y="298"/>
                      <a:pt x="8773" y="1"/>
                      <a:pt x="8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7" name="Google Shape;5317;p32"/>
              <p:cNvSpPr/>
              <p:nvPr/>
            </p:nvSpPr>
            <p:spPr>
              <a:xfrm>
                <a:off x="1659875" y="2153325"/>
                <a:ext cx="883775" cy="740775"/>
              </a:xfrm>
              <a:custGeom>
                <a:avLst/>
                <a:gdLst/>
                <a:ahLst/>
                <a:cxnLst/>
                <a:rect l="l" t="t" r="r" b="b"/>
                <a:pathLst>
                  <a:path w="35351" h="29631" extrusionOk="0">
                    <a:moveTo>
                      <a:pt x="19650" y="0"/>
                    </a:moveTo>
                    <a:cubicBezTo>
                      <a:pt x="17013" y="0"/>
                      <a:pt x="16847" y="8164"/>
                      <a:pt x="16049" y="10233"/>
                    </a:cubicBezTo>
                    <a:cubicBezTo>
                      <a:pt x="13922" y="7903"/>
                      <a:pt x="9158" y="4181"/>
                      <a:pt x="6696" y="4181"/>
                    </a:cubicBezTo>
                    <a:cubicBezTo>
                      <a:pt x="6202" y="4181"/>
                      <a:pt x="5801" y="4331"/>
                      <a:pt x="5532" y="4671"/>
                    </a:cubicBezTo>
                    <a:cubicBezTo>
                      <a:pt x="4712" y="5643"/>
                      <a:pt x="5715" y="6586"/>
                      <a:pt x="12280" y="13333"/>
                    </a:cubicBezTo>
                    <a:cubicBezTo>
                      <a:pt x="11907" y="13294"/>
                      <a:pt x="7305" y="11744"/>
                      <a:pt x="3933" y="11744"/>
                    </a:cubicBezTo>
                    <a:cubicBezTo>
                      <a:pt x="2087" y="11744"/>
                      <a:pt x="610" y="12208"/>
                      <a:pt x="396" y="13637"/>
                    </a:cubicBezTo>
                    <a:cubicBezTo>
                      <a:pt x="0" y="16251"/>
                      <a:pt x="9818" y="15978"/>
                      <a:pt x="12615" y="16282"/>
                    </a:cubicBezTo>
                    <a:cubicBezTo>
                      <a:pt x="9666" y="18683"/>
                      <a:pt x="3952" y="23060"/>
                      <a:pt x="6839" y="24580"/>
                    </a:cubicBezTo>
                    <a:cubicBezTo>
                      <a:pt x="7166" y="24750"/>
                      <a:pt x="7506" y="24824"/>
                      <a:pt x="7851" y="24824"/>
                    </a:cubicBezTo>
                    <a:cubicBezTo>
                      <a:pt x="9047" y="24824"/>
                      <a:pt x="10296" y="23933"/>
                      <a:pt x="11216" y="23060"/>
                    </a:cubicBezTo>
                    <a:cubicBezTo>
                      <a:pt x="12402" y="21905"/>
                      <a:pt x="13374" y="20507"/>
                      <a:pt x="14894" y="19899"/>
                    </a:cubicBezTo>
                    <a:cubicBezTo>
                      <a:pt x="14894" y="22057"/>
                      <a:pt x="14894" y="24185"/>
                      <a:pt x="14955" y="26343"/>
                    </a:cubicBezTo>
                    <a:cubicBezTo>
                      <a:pt x="14955" y="27103"/>
                      <a:pt x="14955" y="27923"/>
                      <a:pt x="15289" y="28562"/>
                    </a:cubicBezTo>
                    <a:cubicBezTo>
                      <a:pt x="15580" y="29142"/>
                      <a:pt x="16190" y="29631"/>
                      <a:pt x="16823" y="29631"/>
                    </a:cubicBezTo>
                    <a:cubicBezTo>
                      <a:pt x="16920" y="29631"/>
                      <a:pt x="17017" y="29619"/>
                      <a:pt x="17113" y="29595"/>
                    </a:cubicBezTo>
                    <a:cubicBezTo>
                      <a:pt x="17995" y="29352"/>
                      <a:pt x="18359" y="28318"/>
                      <a:pt x="18603" y="27467"/>
                    </a:cubicBezTo>
                    <a:cubicBezTo>
                      <a:pt x="18967" y="25887"/>
                      <a:pt x="20001" y="21449"/>
                      <a:pt x="20365" y="19869"/>
                    </a:cubicBezTo>
                    <a:cubicBezTo>
                      <a:pt x="22767" y="22179"/>
                      <a:pt x="23466" y="25644"/>
                      <a:pt x="26657" y="26586"/>
                    </a:cubicBezTo>
                    <a:cubicBezTo>
                      <a:pt x="26961" y="26677"/>
                      <a:pt x="27303" y="26753"/>
                      <a:pt x="27630" y="26753"/>
                    </a:cubicBezTo>
                    <a:cubicBezTo>
                      <a:pt x="27957" y="26753"/>
                      <a:pt x="28268" y="26677"/>
                      <a:pt x="28512" y="26464"/>
                    </a:cubicBezTo>
                    <a:cubicBezTo>
                      <a:pt x="28876" y="26130"/>
                      <a:pt x="28967" y="25552"/>
                      <a:pt x="28967" y="25036"/>
                    </a:cubicBezTo>
                    <a:cubicBezTo>
                      <a:pt x="28846" y="21723"/>
                      <a:pt x="25685" y="19869"/>
                      <a:pt x="23223" y="17680"/>
                    </a:cubicBezTo>
                    <a:lnTo>
                      <a:pt x="23223" y="17680"/>
                    </a:lnTo>
                    <a:cubicBezTo>
                      <a:pt x="25776" y="18075"/>
                      <a:pt x="28572" y="17923"/>
                      <a:pt x="31126" y="18075"/>
                    </a:cubicBezTo>
                    <a:cubicBezTo>
                      <a:pt x="31391" y="18092"/>
                      <a:pt x="31664" y="18105"/>
                      <a:pt x="31938" y="18105"/>
                    </a:cubicBezTo>
                    <a:cubicBezTo>
                      <a:pt x="32636" y="18105"/>
                      <a:pt x="33341" y="18025"/>
                      <a:pt x="33952" y="17741"/>
                    </a:cubicBezTo>
                    <a:cubicBezTo>
                      <a:pt x="34773" y="17346"/>
                      <a:pt x="35351" y="16221"/>
                      <a:pt x="34895" y="15370"/>
                    </a:cubicBezTo>
                    <a:cubicBezTo>
                      <a:pt x="34621" y="14884"/>
                      <a:pt x="34104" y="14610"/>
                      <a:pt x="33588" y="14397"/>
                    </a:cubicBezTo>
                    <a:cubicBezTo>
                      <a:pt x="32726" y="13978"/>
                      <a:pt x="31520" y="13867"/>
                      <a:pt x="30209" y="13867"/>
                    </a:cubicBezTo>
                    <a:cubicBezTo>
                      <a:pt x="28745" y="13867"/>
                      <a:pt x="27151" y="14005"/>
                      <a:pt x="25761" y="14005"/>
                    </a:cubicBezTo>
                    <a:cubicBezTo>
                      <a:pt x="24970" y="14005"/>
                      <a:pt x="24245" y="13960"/>
                      <a:pt x="23648" y="13820"/>
                    </a:cubicBezTo>
                    <a:cubicBezTo>
                      <a:pt x="24104" y="12878"/>
                      <a:pt x="30396" y="10081"/>
                      <a:pt x="31369" y="9686"/>
                    </a:cubicBezTo>
                    <a:cubicBezTo>
                      <a:pt x="34044" y="8561"/>
                      <a:pt x="33284" y="5978"/>
                      <a:pt x="32068" y="5218"/>
                    </a:cubicBezTo>
                    <a:cubicBezTo>
                      <a:pt x="31894" y="5118"/>
                      <a:pt x="31663" y="5074"/>
                      <a:pt x="31391" y="5074"/>
                    </a:cubicBezTo>
                    <a:cubicBezTo>
                      <a:pt x="29756" y="5074"/>
                      <a:pt x="26636" y="6664"/>
                      <a:pt x="25594" y="7315"/>
                    </a:cubicBezTo>
                    <a:cubicBezTo>
                      <a:pt x="24378" y="8075"/>
                      <a:pt x="21672" y="9686"/>
                      <a:pt x="20761" y="10811"/>
                    </a:cubicBezTo>
                    <a:cubicBezTo>
                      <a:pt x="20882" y="8683"/>
                      <a:pt x="21976" y="355"/>
                      <a:pt x="19879" y="20"/>
                    </a:cubicBezTo>
                    <a:cubicBezTo>
                      <a:pt x="19801" y="7"/>
                      <a:pt x="19724" y="0"/>
                      <a:pt x="1965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8" name="Google Shape;5318;p32"/>
              <p:cNvSpPr/>
              <p:nvPr/>
            </p:nvSpPr>
            <p:spPr>
              <a:xfrm>
                <a:off x="2026150" y="2440575"/>
                <a:ext cx="183150" cy="163050"/>
              </a:xfrm>
              <a:custGeom>
                <a:avLst/>
                <a:gdLst/>
                <a:ahLst/>
                <a:cxnLst/>
                <a:rect l="l" t="t" r="r" b="b"/>
                <a:pathLst>
                  <a:path w="7326" h="6522" extrusionOk="0">
                    <a:moveTo>
                      <a:pt x="3394" y="0"/>
                    </a:moveTo>
                    <a:cubicBezTo>
                      <a:pt x="3306" y="0"/>
                      <a:pt x="3217" y="6"/>
                      <a:pt x="3131" y="20"/>
                    </a:cubicBezTo>
                    <a:cubicBezTo>
                      <a:pt x="2128" y="81"/>
                      <a:pt x="1155" y="628"/>
                      <a:pt x="608" y="1479"/>
                    </a:cubicBezTo>
                    <a:cubicBezTo>
                      <a:pt x="0" y="2512"/>
                      <a:pt x="61" y="3819"/>
                      <a:pt x="638" y="4822"/>
                    </a:cubicBezTo>
                    <a:cubicBezTo>
                      <a:pt x="1132" y="5763"/>
                      <a:pt x="2171" y="6521"/>
                      <a:pt x="3250" y="6521"/>
                    </a:cubicBezTo>
                    <a:cubicBezTo>
                      <a:pt x="3566" y="6521"/>
                      <a:pt x="3885" y="6456"/>
                      <a:pt x="4195" y="6312"/>
                    </a:cubicBezTo>
                    <a:cubicBezTo>
                      <a:pt x="4955" y="6190"/>
                      <a:pt x="5714" y="5795"/>
                      <a:pt x="6231" y="5096"/>
                    </a:cubicBezTo>
                    <a:cubicBezTo>
                      <a:pt x="7325" y="3698"/>
                      <a:pt x="6778" y="1448"/>
                      <a:pt x="5228" y="567"/>
                    </a:cubicBezTo>
                    <a:cubicBezTo>
                      <a:pt x="5173" y="539"/>
                      <a:pt x="5030" y="468"/>
                      <a:pt x="4924" y="415"/>
                    </a:cubicBezTo>
                    <a:lnTo>
                      <a:pt x="4924" y="415"/>
                    </a:lnTo>
                    <a:cubicBezTo>
                      <a:pt x="4742" y="324"/>
                      <a:pt x="4499" y="202"/>
                      <a:pt x="4286" y="172"/>
                    </a:cubicBezTo>
                    <a:cubicBezTo>
                      <a:pt x="4025" y="77"/>
                      <a:pt x="3708" y="0"/>
                      <a:pt x="33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9" name="Google Shape;5319;p32"/>
              <p:cNvSpPr/>
              <p:nvPr/>
            </p:nvSpPr>
            <p:spPr>
              <a:xfrm>
                <a:off x="2204350" y="2626575"/>
                <a:ext cx="104375" cy="107400"/>
              </a:xfrm>
              <a:custGeom>
                <a:avLst/>
                <a:gdLst/>
                <a:ahLst/>
                <a:cxnLst/>
                <a:rect l="l" t="t" r="r" b="b"/>
                <a:pathLst>
                  <a:path w="4175" h="4296" extrusionOk="0">
                    <a:moveTo>
                      <a:pt x="283" y="0"/>
                    </a:moveTo>
                    <a:cubicBezTo>
                      <a:pt x="131" y="0"/>
                      <a:pt x="1" y="212"/>
                      <a:pt x="167" y="331"/>
                    </a:cubicBezTo>
                    <a:cubicBezTo>
                      <a:pt x="866" y="969"/>
                      <a:pt x="1535" y="1607"/>
                      <a:pt x="2173" y="2337"/>
                    </a:cubicBezTo>
                    <a:cubicBezTo>
                      <a:pt x="2751" y="2945"/>
                      <a:pt x="3207" y="3765"/>
                      <a:pt x="3875" y="4282"/>
                    </a:cubicBezTo>
                    <a:cubicBezTo>
                      <a:pt x="3894" y="4292"/>
                      <a:pt x="3915" y="4296"/>
                      <a:pt x="3936" y="4296"/>
                    </a:cubicBezTo>
                    <a:cubicBezTo>
                      <a:pt x="4049" y="4296"/>
                      <a:pt x="4175" y="4172"/>
                      <a:pt x="4149" y="4069"/>
                    </a:cubicBezTo>
                    <a:cubicBezTo>
                      <a:pt x="3845" y="3309"/>
                      <a:pt x="3146" y="2671"/>
                      <a:pt x="2599" y="2094"/>
                    </a:cubicBezTo>
                    <a:cubicBezTo>
                      <a:pt x="1900" y="1394"/>
                      <a:pt x="1170" y="695"/>
                      <a:pt x="410" y="57"/>
                    </a:cubicBezTo>
                    <a:cubicBezTo>
                      <a:pt x="370" y="17"/>
                      <a:pt x="326" y="0"/>
                      <a:pt x="283"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0" name="Google Shape;5320;p32"/>
              <p:cNvSpPr/>
              <p:nvPr/>
            </p:nvSpPr>
            <p:spPr>
              <a:xfrm>
                <a:off x="2230625" y="2540125"/>
                <a:ext cx="168650" cy="32900"/>
              </a:xfrm>
              <a:custGeom>
                <a:avLst/>
                <a:gdLst/>
                <a:ahLst/>
                <a:cxnLst/>
                <a:rect l="l" t="t" r="r" b="b"/>
                <a:pathLst>
                  <a:path w="6746" h="1316" extrusionOk="0">
                    <a:moveTo>
                      <a:pt x="321" y="0"/>
                    </a:moveTo>
                    <a:cubicBezTo>
                      <a:pt x="67" y="0"/>
                      <a:pt x="1" y="394"/>
                      <a:pt x="271" y="475"/>
                    </a:cubicBezTo>
                    <a:cubicBezTo>
                      <a:pt x="1470" y="902"/>
                      <a:pt x="3022" y="1315"/>
                      <a:pt x="4473" y="1315"/>
                    </a:cubicBezTo>
                    <a:cubicBezTo>
                      <a:pt x="5193" y="1315"/>
                      <a:pt x="5888" y="1214"/>
                      <a:pt x="6502" y="962"/>
                    </a:cubicBezTo>
                    <a:cubicBezTo>
                      <a:pt x="6745" y="901"/>
                      <a:pt x="6715" y="536"/>
                      <a:pt x="6441" y="536"/>
                    </a:cubicBezTo>
                    <a:cubicBezTo>
                      <a:pt x="6305" y="527"/>
                      <a:pt x="6168" y="524"/>
                      <a:pt x="6031" y="524"/>
                    </a:cubicBezTo>
                    <a:cubicBezTo>
                      <a:pt x="5293" y="524"/>
                      <a:pt x="4541" y="631"/>
                      <a:pt x="3805" y="631"/>
                    </a:cubicBezTo>
                    <a:cubicBezTo>
                      <a:pt x="3731" y="631"/>
                      <a:pt x="3658" y="630"/>
                      <a:pt x="3584" y="627"/>
                    </a:cubicBezTo>
                    <a:cubicBezTo>
                      <a:pt x="2490" y="536"/>
                      <a:pt x="1457" y="354"/>
                      <a:pt x="423" y="20"/>
                    </a:cubicBezTo>
                    <a:cubicBezTo>
                      <a:pt x="386" y="6"/>
                      <a:pt x="352" y="0"/>
                      <a:pt x="321"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1" name="Google Shape;5321;p32"/>
              <p:cNvSpPr/>
              <p:nvPr/>
            </p:nvSpPr>
            <p:spPr>
              <a:xfrm>
                <a:off x="2229225" y="2361325"/>
                <a:ext cx="147150" cy="84925"/>
              </a:xfrm>
              <a:custGeom>
                <a:avLst/>
                <a:gdLst/>
                <a:ahLst/>
                <a:cxnLst/>
                <a:rect l="l" t="t" r="r" b="b"/>
                <a:pathLst>
                  <a:path w="5886" h="3397" extrusionOk="0">
                    <a:moveTo>
                      <a:pt x="5605" y="1"/>
                    </a:moveTo>
                    <a:cubicBezTo>
                      <a:pt x="5571" y="1"/>
                      <a:pt x="5533" y="9"/>
                      <a:pt x="5494" y="29"/>
                    </a:cubicBezTo>
                    <a:cubicBezTo>
                      <a:pt x="3671" y="819"/>
                      <a:pt x="1938" y="2004"/>
                      <a:pt x="236" y="3038"/>
                    </a:cubicBezTo>
                    <a:cubicBezTo>
                      <a:pt x="1" y="3116"/>
                      <a:pt x="102" y="3397"/>
                      <a:pt x="290" y="3397"/>
                    </a:cubicBezTo>
                    <a:cubicBezTo>
                      <a:pt x="321" y="3397"/>
                      <a:pt x="354" y="3389"/>
                      <a:pt x="388" y="3372"/>
                    </a:cubicBezTo>
                    <a:cubicBezTo>
                      <a:pt x="2120" y="2339"/>
                      <a:pt x="3975" y="1457"/>
                      <a:pt x="5707" y="363"/>
                    </a:cubicBezTo>
                    <a:cubicBezTo>
                      <a:pt x="5886" y="235"/>
                      <a:pt x="5786" y="1"/>
                      <a:pt x="5605" y="1"/>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2" name="Google Shape;5322;p32"/>
              <p:cNvSpPr/>
              <p:nvPr/>
            </p:nvSpPr>
            <p:spPr>
              <a:xfrm>
                <a:off x="1872550" y="2325200"/>
                <a:ext cx="149300" cy="122200"/>
              </a:xfrm>
              <a:custGeom>
                <a:avLst/>
                <a:gdLst/>
                <a:ahLst/>
                <a:cxnLst/>
                <a:rect l="l" t="t" r="r" b="b"/>
                <a:pathLst>
                  <a:path w="5972" h="4888" extrusionOk="0">
                    <a:moveTo>
                      <a:pt x="338" y="0"/>
                    </a:moveTo>
                    <a:cubicBezTo>
                      <a:pt x="170" y="0"/>
                      <a:pt x="0" y="305"/>
                      <a:pt x="217" y="440"/>
                    </a:cubicBezTo>
                    <a:cubicBezTo>
                      <a:pt x="1311" y="1139"/>
                      <a:pt x="2375" y="1808"/>
                      <a:pt x="3348" y="2598"/>
                    </a:cubicBezTo>
                    <a:cubicBezTo>
                      <a:pt x="4199" y="3297"/>
                      <a:pt x="4807" y="4240"/>
                      <a:pt x="5627" y="4847"/>
                    </a:cubicBezTo>
                    <a:cubicBezTo>
                      <a:pt x="5655" y="4875"/>
                      <a:pt x="5689" y="4887"/>
                      <a:pt x="5724" y="4887"/>
                    </a:cubicBezTo>
                    <a:cubicBezTo>
                      <a:pt x="5843" y="4887"/>
                      <a:pt x="5971" y="4752"/>
                      <a:pt x="5901" y="4635"/>
                    </a:cubicBezTo>
                    <a:cubicBezTo>
                      <a:pt x="5536" y="3601"/>
                      <a:pt x="4412" y="2750"/>
                      <a:pt x="3560" y="2112"/>
                    </a:cubicBezTo>
                    <a:cubicBezTo>
                      <a:pt x="2557" y="1352"/>
                      <a:pt x="1463" y="683"/>
                      <a:pt x="399" y="15"/>
                    </a:cubicBezTo>
                    <a:cubicBezTo>
                      <a:pt x="379" y="5"/>
                      <a:pt x="359" y="0"/>
                      <a:pt x="338"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3" name="Google Shape;5323;p32"/>
              <p:cNvSpPr/>
              <p:nvPr/>
            </p:nvSpPr>
            <p:spPr>
              <a:xfrm>
                <a:off x="1776525" y="2494100"/>
                <a:ext cx="174400" cy="38675"/>
              </a:xfrm>
              <a:custGeom>
                <a:avLst/>
                <a:gdLst/>
                <a:ahLst/>
                <a:cxnLst/>
                <a:rect l="l" t="t" r="r" b="b"/>
                <a:pathLst>
                  <a:path w="6976" h="1547" extrusionOk="0">
                    <a:moveTo>
                      <a:pt x="270" y="0"/>
                    </a:moveTo>
                    <a:cubicBezTo>
                      <a:pt x="65" y="0"/>
                      <a:pt x="0" y="343"/>
                      <a:pt x="198" y="371"/>
                    </a:cubicBezTo>
                    <a:cubicBezTo>
                      <a:pt x="2049" y="896"/>
                      <a:pt x="4176" y="1547"/>
                      <a:pt x="6146" y="1547"/>
                    </a:cubicBezTo>
                    <a:cubicBezTo>
                      <a:pt x="6343" y="1547"/>
                      <a:pt x="6539" y="1540"/>
                      <a:pt x="6733" y="1526"/>
                    </a:cubicBezTo>
                    <a:cubicBezTo>
                      <a:pt x="6946" y="1526"/>
                      <a:pt x="6976" y="1253"/>
                      <a:pt x="6794" y="1161"/>
                    </a:cubicBezTo>
                    <a:cubicBezTo>
                      <a:pt x="4666" y="675"/>
                      <a:pt x="2447" y="554"/>
                      <a:pt x="319" y="6"/>
                    </a:cubicBezTo>
                    <a:cubicBezTo>
                      <a:pt x="302" y="2"/>
                      <a:pt x="285" y="0"/>
                      <a:pt x="270"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4" name="Google Shape;5324;p32"/>
              <p:cNvSpPr/>
              <p:nvPr/>
            </p:nvSpPr>
            <p:spPr>
              <a:xfrm>
                <a:off x="1879050" y="2601050"/>
                <a:ext cx="118000" cy="109525"/>
              </a:xfrm>
              <a:custGeom>
                <a:avLst/>
                <a:gdLst/>
                <a:ahLst/>
                <a:cxnLst/>
                <a:rect l="l" t="t" r="r" b="b"/>
                <a:pathLst>
                  <a:path w="4720" h="4381" extrusionOk="0">
                    <a:moveTo>
                      <a:pt x="4513" y="0"/>
                    </a:moveTo>
                    <a:cubicBezTo>
                      <a:pt x="4494" y="0"/>
                      <a:pt x="4474" y="5"/>
                      <a:pt x="4455" y="14"/>
                    </a:cubicBezTo>
                    <a:cubicBezTo>
                      <a:pt x="3635" y="227"/>
                      <a:pt x="2905" y="1078"/>
                      <a:pt x="2297" y="1656"/>
                    </a:cubicBezTo>
                    <a:cubicBezTo>
                      <a:pt x="1538" y="2355"/>
                      <a:pt x="808" y="3175"/>
                      <a:pt x="139" y="3996"/>
                    </a:cubicBezTo>
                    <a:cubicBezTo>
                      <a:pt x="0" y="4135"/>
                      <a:pt x="162" y="4381"/>
                      <a:pt x="328" y="4381"/>
                    </a:cubicBezTo>
                    <a:cubicBezTo>
                      <a:pt x="379" y="4381"/>
                      <a:pt x="431" y="4357"/>
                      <a:pt x="474" y="4300"/>
                    </a:cubicBezTo>
                    <a:cubicBezTo>
                      <a:pt x="1112" y="3540"/>
                      <a:pt x="1841" y="2780"/>
                      <a:pt x="2571" y="2111"/>
                    </a:cubicBezTo>
                    <a:cubicBezTo>
                      <a:pt x="3240" y="1504"/>
                      <a:pt x="4152" y="987"/>
                      <a:pt x="4668" y="257"/>
                    </a:cubicBezTo>
                    <a:cubicBezTo>
                      <a:pt x="4720" y="129"/>
                      <a:pt x="4619" y="0"/>
                      <a:pt x="4513"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5" name="Google Shape;5325;p32"/>
              <p:cNvSpPr/>
              <p:nvPr/>
            </p:nvSpPr>
            <p:spPr>
              <a:xfrm>
                <a:off x="2070950" y="2650725"/>
                <a:ext cx="35000" cy="191475"/>
              </a:xfrm>
              <a:custGeom>
                <a:avLst/>
                <a:gdLst/>
                <a:ahLst/>
                <a:cxnLst/>
                <a:rect l="l" t="t" r="r" b="b"/>
                <a:pathLst>
                  <a:path w="1400" h="7659" extrusionOk="0">
                    <a:moveTo>
                      <a:pt x="1064" y="0"/>
                    </a:moveTo>
                    <a:cubicBezTo>
                      <a:pt x="979" y="0"/>
                      <a:pt x="892" y="48"/>
                      <a:pt x="853" y="155"/>
                    </a:cubicBezTo>
                    <a:cubicBezTo>
                      <a:pt x="93" y="2343"/>
                      <a:pt x="214" y="5140"/>
                      <a:pt x="32" y="7450"/>
                    </a:cubicBezTo>
                    <a:cubicBezTo>
                      <a:pt x="1" y="7591"/>
                      <a:pt x="90" y="7659"/>
                      <a:pt x="188" y="7659"/>
                    </a:cubicBezTo>
                    <a:cubicBezTo>
                      <a:pt x="281" y="7659"/>
                      <a:pt x="382" y="7598"/>
                      <a:pt x="397" y="7480"/>
                    </a:cubicBezTo>
                    <a:cubicBezTo>
                      <a:pt x="670" y="5140"/>
                      <a:pt x="1400" y="2587"/>
                      <a:pt x="1278" y="216"/>
                    </a:cubicBezTo>
                    <a:cubicBezTo>
                      <a:pt x="1278" y="79"/>
                      <a:pt x="1173" y="0"/>
                      <a:pt x="1064"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5326" name="Google Shape;5326;p32"/>
          <p:cNvSpPr/>
          <p:nvPr/>
        </p:nvSpPr>
        <p:spPr>
          <a:xfrm>
            <a:off x="7829505" y="624834"/>
            <a:ext cx="1517568" cy="748596"/>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27" name="Google Shape;5327;p32"/>
          <p:cNvSpPr/>
          <p:nvPr/>
        </p:nvSpPr>
        <p:spPr>
          <a:xfrm>
            <a:off x="122901" y="1373448"/>
            <a:ext cx="1016303" cy="497224"/>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28" name="Google Shape;5328;p32"/>
          <p:cNvSpPr/>
          <p:nvPr/>
        </p:nvSpPr>
        <p:spPr>
          <a:xfrm>
            <a:off x="10882600" y="3384197"/>
            <a:ext cx="789609" cy="439348"/>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485199538"/>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5329"/>
        <p:cNvGrpSpPr/>
        <p:nvPr/>
      </p:nvGrpSpPr>
      <p:grpSpPr>
        <a:xfrm>
          <a:off x="0" y="0"/>
          <a:ext cx="0" cy="0"/>
          <a:chOff x="0" y="0"/>
          <a:chExt cx="0" cy="0"/>
        </a:xfrm>
      </p:grpSpPr>
      <p:grpSp>
        <p:nvGrpSpPr>
          <p:cNvPr id="5330" name="Google Shape;5330;p33"/>
          <p:cNvGrpSpPr/>
          <p:nvPr/>
        </p:nvGrpSpPr>
        <p:grpSpPr>
          <a:xfrm flipH="1">
            <a:off x="-418285" y="453764"/>
            <a:ext cx="13020845" cy="7081745"/>
            <a:chOff x="-161314" y="340322"/>
            <a:chExt cx="9765634" cy="5311309"/>
          </a:xfrm>
        </p:grpSpPr>
        <p:sp>
          <p:nvSpPr>
            <p:cNvPr id="5331" name="Google Shape;5331;p33"/>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2" name="Google Shape;5332;p33"/>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333" name="Google Shape;5333;p33"/>
            <p:cNvGrpSpPr/>
            <p:nvPr/>
          </p:nvGrpSpPr>
          <p:grpSpPr>
            <a:xfrm>
              <a:off x="-161314" y="3022338"/>
              <a:ext cx="2744840" cy="2629293"/>
              <a:chOff x="-161314" y="3022338"/>
              <a:chExt cx="2744840" cy="2629293"/>
            </a:xfrm>
          </p:grpSpPr>
          <p:grpSp>
            <p:nvGrpSpPr>
              <p:cNvPr id="5334" name="Google Shape;5334;p33"/>
              <p:cNvGrpSpPr/>
              <p:nvPr/>
            </p:nvGrpSpPr>
            <p:grpSpPr>
              <a:xfrm>
                <a:off x="778112" y="3981404"/>
                <a:ext cx="281509" cy="259694"/>
                <a:chOff x="2493475" y="2126450"/>
                <a:chExt cx="373900" cy="344925"/>
              </a:xfrm>
            </p:grpSpPr>
            <p:sp>
              <p:nvSpPr>
                <p:cNvPr id="5335" name="Google Shape;5335;p33"/>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6" name="Google Shape;5336;p33"/>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7" name="Google Shape;5337;p33"/>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8" name="Google Shape;5338;p33"/>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9" name="Google Shape;5339;p33"/>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0" name="Google Shape;5340;p33"/>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1" name="Google Shape;5341;p33"/>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2" name="Google Shape;5342;p33"/>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343" name="Google Shape;5343;p33"/>
              <p:cNvGrpSpPr/>
              <p:nvPr/>
            </p:nvGrpSpPr>
            <p:grpSpPr>
              <a:xfrm rot="1738930" flipH="1">
                <a:off x="569737" y="3104900"/>
                <a:ext cx="907394" cy="2192358"/>
                <a:chOff x="1456975" y="2715100"/>
                <a:chExt cx="1205225" cy="2911950"/>
              </a:xfrm>
            </p:grpSpPr>
            <p:sp>
              <p:nvSpPr>
                <p:cNvPr id="5344" name="Google Shape;5344;p33"/>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5" name="Google Shape;5345;p33"/>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6" name="Google Shape;5346;p33"/>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7" name="Google Shape;5347;p33"/>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8" name="Google Shape;5348;p33"/>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9" name="Google Shape;5349;p33"/>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0" name="Google Shape;5350;p33"/>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1" name="Google Shape;5351;p33"/>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2" name="Google Shape;5352;p33"/>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353" name="Google Shape;5353;p33"/>
              <p:cNvGrpSpPr/>
              <p:nvPr/>
            </p:nvGrpSpPr>
            <p:grpSpPr>
              <a:xfrm flipH="1">
                <a:off x="-104604" y="3022338"/>
                <a:ext cx="1054846" cy="1732404"/>
                <a:chOff x="8230874" y="3254663"/>
                <a:chExt cx="1054846" cy="1732404"/>
              </a:xfrm>
            </p:grpSpPr>
            <p:sp>
              <p:nvSpPr>
                <p:cNvPr id="5354" name="Google Shape;5354;p33"/>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355" name="Google Shape;5355;p33"/>
                <p:cNvGrpSpPr/>
                <p:nvPr/>
              </p:nvGrpSpPr>
              <p:grpSpPr>
                <a:xfrm flipH="1">
                  <a:off x="8307383" y="3254663"/>
                  <a:ext cx="978337" cy="1732404"/>
                  <a:chOff x="207725" y="2276150"/>
                  <a:chExt cx="1299425" cy="2300975"/>
                </a:xfrm>
              </p:grpSpPr>
              <p:sp>
                <p:nvSpPr>
                  <p:cNvPr id="5356" name="Google Shape;5356;p33"/>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7" name="Google Shape;5357;p33"/>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8" name="Google Shape;5358;p33"/>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9" name="Google Shape;5359;p33"/>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0" name="Google Shape;5360;p33"/>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1" name="Google Shape;5361;p33"/>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2" name="Google Shape;5362;p33"/>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3" name="Google Shape;5363;p33"/>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4" name="Google Shape;5364;p33"/>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5" name="Google Shape;5365;p33"/>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6" name="Google Shape;5366;p33"/>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7" name="Google Shape;5367;p33"/>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8" name="Google Shape;5368;p33"/>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5369" name="Google Shape;5369;p33"/>
              <p:cNvGrpSpPr/>
              <p:nvPr/>
            </p:nvGrpSpPr>
            <p:grpSpPr>
              <a:xfrm>
                <a:off x="-161314" y="4233890"/>
                <a:ext cx="918425" cy="885505"/>
                <a:chOff x="-142600" y="4343675"/>
                <a:chExt cx="1219850" cy="1176125"/>
              </a:xfrm>
            </p:grpSpPr>
            <p:sp>
              <p:nvSpPr>
                <p:cNvPr id="5370" name="Google Shape;5370;p33"/>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1" name="Google Shape;5371;p33"/>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2" name="Google Shape;5372;p33"/>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3" name="Google Shape;5373;p33"/>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4" name="Google Shape;5374;p33"/>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5" name="Google Shape;5375;p33"/>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376" name="Google Shape;5376;p33"/>
              <p:cNvGrpSpPr/>
              <p:nvPr/>
            </p:nvGrpSpPr>
            <p:grpSpPr>
              <a:xfrm rot="1817260">
                <a:off x="1345852" y="3871347"/>
                <a:ext cx="875335" cy="1673783"/>
                <a:chOff x="2069450" y="3516525"/>
                <a:chExt cx="1162675" cy="2223225"/>
              </a:xfrm>
            </p:grpSpPr>
            <p:sp>
              <p:nvSpPr>
                <p:cNvPr id="5377" name="Google Shape;5377;p33"/>
                <p:cNvSpPr/>
                <p:nvPr/>
              </p:nvSpPr>
              <p:spPr>
                <a:xfrm>
                  <a:off x="2614300" y="4307350"/>
                  <a:ext cx="123125" cy="1432400"/>
                </a:xfrm>
                <a:custGeom>
                  <a:avLst/>
                  <a:gdLst/>
                  <a:ahLst/>
                  <a:cxnLst/>
                  <a:rect l="l" t="t" r="r" b="b"/>
                  <a:pathLst>
                    <a:path w="4925" h="57296" extrusionOk="0">
                      <a:moveTo>
                        <a:pt x="2250" y="0"/>
                      </a:moveTo>
                      <a:cubicBezTo>
                        <a:pt x="3040" y="4742"/>
                        <a:pt x="3587" y="9544"/>
                        <a:pt x="3861" y="14317"/>
                      </a:cubicBezTo>
                      <a:cubicBezTo>
                        <a:pt x="4134" y="19119"/>
                        <a:pt x="4134" y="23922"/>
                        <a:pt x="3891" y="28724"/>
                      </a:cubicBezTo>
                      <a:cubicBezTo>
                        <a:pt x="3648" y="33496"/>
                        <a:pt x="3101" y="38299"/>
                        <a:pt x="2432" y="43040"/>
                      </a:cubicBezTo>
                      <a:lnTo>
                        <a:pt x="1915" y="46627"/>
                      </a:lnTo>
                      <a:cubicBezTo>
                        <a:pt x="1733" y="47843"/>
                        <a:pt x="1520" y="48998"/>
                        <a:pt x="1338" y="50183"/>
                      </a:cubicBezTo>
                      <a:lnTo>
                        <a:pt x="699" y="53709"/>
                      </a:lnTo>
                      <a:lnTo>
                        <a:pt x="0" y="57266"/>
                      </a:lnTo>
                      <a:lnTo>
                        <a:pt x="122" y="57296"/>
                      </a:lnTo>
                      <a:cubicBezTo>
                        <a:pt x="517" y="56141"/>
                        <a:pt x="851" y="54986"/>
                        <a:pt x="1186" y="53831"/>
                      </a:cubicBezTo>
                      <a:lnTo>
                        <a:pt x="2098" y="50335"/>
                      </a:lnTo>
                      <a:cubicBezTo>
                        <a:pt x="2371" y="49150"/>
                        <a:pt x="2614" y="47995"/>
                        <a:pt x="2858" y="46809"/>
                      </a:cubicBezTo>
                      <a:lnTo>
                        <a:pt x="3496" y="43223"/>
                      </a:lnTo>
                      <a:cubicBezTo>
                        <a:pt x="4256" y="38451"/>
                        <a:pt x="4621" y="33618"/>
                        <a:pt x="4772" y="28785"/>
                      </a:cubicBezTo>
                      <a:cubicBezTo>
                        <a:pt x="4924" y="23952"/>
                        <a:pt x="4803" y="19149"/>
                        <a:pt x="4438" y="14317"/>
                      </a:cubicBezTo>
                      <a:cubicBezTo>
                        <a:pt x="4043" y="9484"/>
                        <a:pt x="3374" y="4712"/>
                        <a:pt x="2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8" name="Google Shape;5378;p33"/>
                <p:cNvSpPr/>
                <p:nvPr/>
              </p:nvSpPr>
              <p:spPr>
                <a:xfrm>
                  <a:off x="2729050" y="4204750"/>
                  <a:ext cx="503075" cy="679375"/>
                </a:xfrm>
                <a:custGeom>
                  <a:avLst/>
                  <a:gdLst/>
                  <a:ahLst/>
                  <a:cxnLst/>
                  <a:rect l="l" t="t" r="r" b="b"/>
                  <a:pathLst>
                    <a:path w="20123" h="27175" extrusionOk="0">
                      <a:moveTo>
                        <a:pt x="20092" y="1"/>
                      </a:moveTo>
                      <a:cubicBezTo>
                        <a:pt x="9028" y="4378"/>
                        <a:pt x="942" y="15351"/>
                        <a:pt x="0" y="27175"/>
                      </a:cubicBezTo>
                      <a:cubicBezTo>
                        <a:pt x="5927" y="25108"/>
                        <a:pt x="11034" y="21491"/>
                        <a:pt x="14620" y="16749"/>
                      </a:cubicBezTo>
                      <a:cubicBezTo>
                        <a:pt x="18177" y="11916"/>
                        <a:pt x="20122" y="5958"/>
                        <a:pt x="20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9" name="Google Shape;5379;p33"/>
                <p:cNvSpPr/>
                <p:nvPr/>
              </p:nvSpPr>
              <p:spPr>
                <a:xfrm>
                  <a:off x="2722200" y="4206275"/>
                  <a:ext cx="506125" cy="674050"/>
                </a:xfrm>
                <a:custGeom>
                  <a:avLst/>
                  <a:gdLst/>
                  <a:ahLst/>
                  <a:cxnLst/>
                  <a:rect l="l" t="t" r="r" b="b"/>
                  <a:pathLst>
                    <a:path w="20245" h="26962" extrusionOk="0">
                      <a:moveTo>
                        <a:pt x="20214" y="1"/>
                      </a:moveTo>
                      <a:cubicBezTo>
                        <a:pt x="17843" y="5168"/>
                        <a:pt x="14955" y="10031"/>
                        <a:pt x="11551" y="14560"/>
                      </a:cubicBezTo>
                      <a:lnTo>
                        <a:pt x="10244" y="16232"/>
                      </a:lnTo>
                      <a:lnTo>
                        <a:pt x="8876" y="17873"/>
                      </a:lnTo>
                      <a:lnTo>
                        <a:pt x="7478" y="19454"/>
                      </a:lnTo>
                      <a:lnTo>
                        <a:pt x="6019" y="21034"/>
                      </a:lnTo>
                      <a:cubicBezTo>
                        <a:pt x="4134" y="23071"/>
                        <a:pt x="2098" y="25047"/>
                        <a:pt x="1" y="26962"/>
                      </a:cubicBezTo>
                      <a:cubicBezTo>
                        <a:pt x="2219" y="25229"/>
                        <a:pt x="4317" y="23314"/>
                        <a:pt x="6292" y="21247"/>
                      </a:cubicBezTo>
                      <a:lnTo>
                        <a:pt x="7751" y="19697"/>
                      </a:lnTo>
                      <a:lnTo>
                        <a:pt x="9150" y="18086"/>
                      </a:lnTo>
                      <a:lnTo>
                        <a:pt x="10487" y="16414"/>
                      </a:lnTo>
                      <a:lnTo>
                        <a:pt x="11764" y="14712"/>
                      </a:lnTo>
                      <a:cubicBezTo>
                        <a:pt x="15168" y="10153"/>
                        <a:pt x="17995" y="5198"/>
                        <a:pt x="202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0" name="Google Shape;5380;p33"/>
                <p:cNvSpPr/>
                <p:nvPr/>
              </p:nvSpPr>
              <p:spPr>
                <a:xfrm>
                  <a:off x="2877975" y="4523925"/>
                  <a:ext cx="12950" cy="212775"/>
                </a:xfrm>
                <a:custGeom>
                  <a:avLst/>
                  <a:gdLst/>
                  <a:ahLst/>
                  <a:cxnLst/>
                  <a:rect l="l" t="t" r="r" b="b"/>
                  <a:pathLst>
                    <a:path w="518" h="8511" extrusionOk="0">
                      <a:moveTo>
                        <a:pt x="487" y="0"/>
                      </a:moveTo>
                      <a:cubicBezTo>
                        <a:pt x="365" y="1398"/>
                        <a:pt x="244" y="2857"/>
                        <a:pt x="153" y="4255"/>
                      </a:cubicBezTo>
                      <a:cubicBezTo>
                        <a:pt x="61" y="4985"/>
                        <a:pt x="1" y="5654"/>
                        <a:pt x="1" y="6383"/>
                      </a:cubicBezTo>
                      <a:cubicBezTo>
                        <a:pt x="1" y="7052"/>
                        <a:pt x="1" y="7781"/>
                        <a:pt x="31" y="8511"/>
                      </a:cubicBezTo>
                      <a:cubicBezTo>
                        <a:pt x="183" y="7812"/>
                        <a:pt x="274" y="7113"/>
                        <a:pt x="335" y="6383"/>
                      </a:cubicBezTo>
                      <a:cubicBezTo>
                        <a:pt x="396" y="5654"/>
                        <a:pt x="396" y="4954"/>
                        <a:pt x="396" y="4255"/>
                      </a:cubicBezTo>
                      <a:cubicBezTo>
                        <a:pt x="457" y="2857"/>
                        <a:pt x="487" y="1398"/>
                        <a:pt x="5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1" name="Google Shape;5381;p33"/>
                <p:cNvSpPr/>
                <p:nvPr/>
              </p:nvSpPr>
              <p:spPr>
                <a:xfrm>
                  <a:off x="2991200" y="4406125"/>
                  <a:ext cx="26625" cy="202925"/>
                </a:xfrm>
                <a:custGeom>
                  <a:avLst/>
                  <a:gdLst/>
                  <a:ahLst/>
                  <a:cxnLst/>
                  <a:rect l="l" t="t" r="r" b="b"/>
                  <a:pathLst>
                    <a:path w="1065" h="8117" extrusionOk="0">
                      <a:moveTo>
                        <a:pt x="1004" y="1"/>
                      </a:moveTo>
                      <a:cubicBezTo>
                        <a:pt x="821" y="1368"/>
                        <a:pt x="609" y="2706"/>
                        <a:pt x="396" y="4074"/>
                      </a:cubicBezTo>
                      <a:cubicBezTo>
                        <a:pt x="305" y="4712"/>
                        <a:pt x="183" y="5381"/>
                        <a:pt x="92" y="6080"/>
                      </a:cubicBezTo>
                      <a:cubicBezTo>
                        <a:pt x="31" y="6749"/>
                        <a:pt x="1" y="7448"/>
                        <a:pt x="1" y="8116"/>
                      </a:cubicBezTo>
                      <a:cubicBezTo>
                        <a:pt x="183" y="7448"/>
                        <a:pt x="305" y="6749"/>
                        <a:pt x="457" y="6110"/>
                      </a:cubicBezTo>
                      <a:cubicBezTo>
                        <a:pt x="548" y="5441"/>
                        <a:pt x="609" y="4742"/>
                        <a:pt x="669" y="4074"/>
                      </a:cubicBezTo>
                      <a:cubicBezTo>
                        <a:pt x="791" y="2736"/>
                        <a:pt x="943" y="1368"/>
                        <a:pt x="10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2" name="Google Shape;5382;p33"/>
                <p:cNvSpPr/>
                <p:nvPr/>
              </p:nvSpPr>
              <p:spPr>
                <a:xfrm>
                  <a:off x="3087700" y="4289875"/>
                  <a:ext cx="31950" cy="180100"/>
                </a:xfrm>
                <a:custGeom>
                  <a:avLst/>
                  <a:gdLst/>
                  <a:ahLst/>
                  <a:cxnLst/>
                  <a:rect l="l" t="t" r="r" b="b"/>
                  <a:pathLst>
                    <a:path w="1278" h="7204" extrusionOk="0">
                      <a:moveTo>
                        <a:pt x="1247" y="0"/>
                      </a:moveTo>
                      <a:cubicBezTo>
                        <a:pt x="974" y="1186"/>
                        <a:pt x="730" y="2401"/>
                        <a:pt x="487" y="3587"/>
                      </a:cubicBezTo>
                      <a:cubicBezTo>
                        <a:pt x="396" y="4195"/>
                        <a:pt x="214" y="4772"/>
                        <a:pt x="153" y="5380"/>
                      </a:cubicBezTo>
                      <a:cubicBezTo>
                        <a:pt x="92" y="5988"/>
                        <a:pt x="1" y="6596"/>
                        <a:pt x="1" y="7204"/>
                      </a:cubicBezTo>
                      <a:cubicBezTo>
                        <a:pt x="244" y="6626"/>
                        <a:pt x="396" y="6018"/>
                        <a:pt x="457" y="5411"/>
                      </a:cubicBezTo>
                      <a:cubicBezTo>
                        <a:pt x="609" y="4833"/>
                        <a:pt x="700" y="4225"/>
                        <a:pt x="761" y="3617"/>
                      </a:cubicBezTo>
                      <a:cubicBezTo>
                        <a:pt x="943" y="2401"/>
                        <a:pt x="1156" y="1216"/>
                        <a:pt x="12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3" name="Google Shape;5383;p33"/>
                <p:cNvSpPr/>
                <p:nvPr/>
              </p:nvSpPr>
              <p:spPr>
                <a:xfrm>
                  <a:off x="3021600" y="4495800"/>
                  <a:ext cx="119325" cy="63100"/>
                </a:xfrm>
                <a:custGeom>
                  <a:avLst/>
                  <a:gdLst/>
                  <a:ahLst/>
                  <a:cxnLst/>
                  <a:rect l="l" t="t" r="r" b="b"/>
                  <a:pathLst>
                    <a:path w="4773" h="2524" extrusionOk="0">
                      <a:moveTo>
                        <a:pt x="4742" y="0"/>
                      </a:moveTo>
                      <a:cubicBezTo>
                        <a:pt x="4013" y="547"/>
                        <a:pt x="3222" y="1003"/>
                        <a:pt x="2402" y="1399"/>
                      </a:cubicBezTo>
                      <a:cubicBezTo>
                        <a:pt x="2037" y="1581"/>
                        <a:pt x="1611" y="1733"/>
                        <a:pt x="1216" y="1915"/>
                      </a:cubicBezTo>
                      <a:cubicBezTo>
                        <a:pt x="791" y="2098"/>
                        <a:pt x="396" y="2280"/>
                        <a:pt x="0" y="2523"/>
                      </a:cubicBezTo>
                      <a:cubicBezTo>
                        <a:pt x="456" y="2523"/>
                        <a:pt x="882" y="2402"/>
                        <a:pt x="1307" y="2219"/>
                      </a:cubicBezTo>
                      <a:cubicBezTo>
                        <a:pt x="1733" y="2067"/>
                        <a:pt x="2159" y="1854"/>
                        <a:pt x="2523" y="1611"/>
                      </a:cubicBezTo>
                      <a:cubicBezTo>
                        <a:pt x="3344" y="1186"/>
                        <a:pt x="4104" y="669"/>
                        <a:pt x="4773" y="61"/>
                      </a:cubicBezTo>
                      <a:lnTo>
                        <a:pt x="47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4" name="Google Shape;5384;p33"/>
                <p:cNvSpPr/>
                <p:nvPr/>
              </p:nvSpPr>
              <p:spPr>
                <a:xfrm>
                  <a:off x="3124950" y="4343050"/>
                  <a:ext cx="75250" cy="63875"/>
                </a:xfrm>
                <a:custGeom>
                  <a:avLst/>
                  <a:gdLst/>
                  <a:ahLst/>
                  <a:cxnLst/>
                  <a:rect l="l" t="t" r="r" b="b"/>
                  <a:pathLst>
                    <a:path w="3010" h="2555" extrusionOk="0">
                      <a:moveTo>
                        <a:pt x="2949" y="1"/>
                      </a:moveTo>
                      <a:cubicBezTo>
                        <a:pt x="2432" y="396"/>
                        <a:pt x="1915" y="761"/>
                        <a:pt x="1398" y="1186"/>
                      </a:cubicBezTo>
                      <a:cubicBezTo>
                        <a:pt x="1125" y="1369"/>
                        <a:pt x="882" y="1551"/>
                        <a:pt x="639" y="1794"/>
                      </a:cubicBezTo>
                      <a:cubicBezTo>
                        <a:pt x="426" y="2037"/>
                        <a:pt x="183" y="2281"/>
                        <a:pt x="0" y="2554"/>
                      </a:cubicBezTo>
                      <a:cubicBezTo>
                        <a:pt x="335" y="2433"/>
                        <a:pt x="608" y="2250"/>
                        <a:pt x="882" y="2068"/>
                      </a:cubicBezTo>
                      <a:cubicBezTo>
                        <a:pt x="1125" y="1885"/>
                        <a:pt x="1368" y="1642"/>
                        <a:pt x="1581" y="1429"/>
                      </a:cubicBezTo>
                      <a:cubicBezTo>
                        <a:pt x="2037" y="943"/>
                        <a:pt x="2554" y="487"/>
                        <a:pt x="3009" y="31"/>
                      </a:cubicBezTo>
                      <a:lnTo>
                        <a:pt x="294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5" name="Google Shape;5385;p33"/>
                <p:cNvSpPr/>
                <p:nvPr/>
              </p:nvSpPr>
              <p:spPr>
                <a:xfrm>
                  <a:off x="2912175" y="4653100"/>
                  <a:ext cx="129200" cy="45325"/>
                </a:xfrm>
                <a:custGeom>
                  <a:avLst/>
                  <a:gdLst/>
                  <a:ahLst/>
                  <a:cxnLst/>
                  <a:rect l="l" t="t" r="r" b="b"/>
                  <a:pathLst>
                    <a:path w="5168" h="1813" extrusionOk="0">
                      <a:moveTo>
                        <a:pt x="5168" y="0"/>
                      </a:moveTo>
                      <a:cubicBezTo>
                        <a:pt x="4377" y="487"/>
                        <a:pt x="3526" y="821"/>
                        <a:pt x="2645" y="1094"/>
                      </a:cubicBezTo>
                      <a:cubicBezTo>
                        <a:pt x="2189" y="1216"/>
                        <a:pt x="1794" y="1277"/>
                        <a:pt x="1338" y="1398"/>
                      </a:cubicBezTo>
                      <a:cubicBezTo>
                        <a:pt x="912" y="1520"/>
                        <a:pt x="456" y="1642"/>
                        <a:pt x="0" y="1733"/>
                      </a:cubicBezTo>
                      <a:cubicBezTo>
                        <a:pt x="227" y="1789"/>
                        <a:pt x="446" y="1813"/>
                        <a:pt x="656" y="1813"/>
                      </a:cubicBezTo>
                      <a:cubicBezTo>
                        <a:pt x="898" y="1813"/>
                        <a:pt x="1126" y="1782"/>
                        <a:pt x="1338" y="1733"/>
                      </a:cubicBezTo>
                      <a:cubicBezTo>
                        <a:pt x="1824" y="1672"/>
                        <a:pt x="2250" y="1520"/>
                        <a:pt x="2706" y="1368"/>
                      </a:cubicBezTo>
                      <a:cubicBezTo>
                        <a:pt x="3557" y="1034"/>
                        <a:pt x="4408" y="608"/>
                        <a:pt x="5168" y="31"/>
                      </a:cubicBezTo>
                      <a:lnTo>
                        <a:pt x="51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6" name="Google Shape;5386;p33"/>
                <p:cNvSpPr/>
                <p:nvPr/>
              </p:nvSpPr>
              <p:spPr>
                <a:xfrm>
                  <a:off x="2069450" y="4653675"/>
                  <a:ext cx="659625" cy="478450"/>
                </a:xfrm>
                <a:custGeom>
                  <a:avLst/>
                  <a:gdLst/>
                  <a:ahLst/>
                  <a:cxnLst/>
                  <a:rect l="l" t="t" r="r" b="b"/>
                  <a:pathLst>
                    <a:path w="26385" h="19138" extrusionOk="0">
                      <a:moveTo>
                        <a:pt x="3657" y="0"/>
                      </a:moveTo>
                      <a:cubicBezTo>
                        <a:pt x="2434" y="0"/>
                        <a:pt x="1210" y="83"/>
                        <a:pt x="1" y="251"/>
                      </a:cubicBezTo>
                      <a:cubicBezTo>
                        <a:pt x="1004" y="5448"/>
                        <a:pt x="4226" y="10312"/>
                        <a:pt x="8967" y="13838"/>
                      </a:cubicBezTo>
                      <a:cubicBezTo>
                        <a:pt x="13352" y="17098"/>
                        <a:pt x="19089" y="19137"/>
                        <a:pt x="24735" y="19137"/>
                      </a:cubicBezTo>
                      <a:cubicBezTo>
                        <a:pt x="25194" y="19137"/>
                        <a:pt x="25653" y="19124"/>
                        <a:pt x="26111" y="19096"/>
                      </a:cubicBezTo>
                      <a:cubicBezTo>
                        <a:pt x="26384" y="13655"/>
                        <a:pt x="23527" y="8184"/>
                        <a:pt x="18542" y="4567"/>
                      </a:cubicBezTo>
                      <a:cubicBezTo>
                        <a:pt x="14475" y="1616"/>
                        <a:pt x="9074" y="0"/>
                        <a:pt x="36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7" name="Google Shape;5387;p33"/>
                <p:cNvSpPr/>
                <p:nvPr/>
              </p:nvSpPr>
              <p:spPr>
                <a:xfrm>
                  <a:off x="2077800" y="4656125"/>
                  <a:ext cx="640625" cy="469650"/>
                </a:xfrm>
                <a:custGeom>
                  <a:avLst/>
                  <a:gdLst/>
                  <a:ahLst/>
                  <a:cxnLst/>
                  <a:rect l="l" t="t" r="r" b="b"/>
                  <a:pathLst>
                    <a:path w="25625" h="18786" extrusionOk="0">
                      <a:moveTo>
                        <a:pt x="1" y="1"/>
                      </a:moveTo>
                      <a:cubicBezTo>
                        <a:pt x="2372" y="1277"/>
                        <a:pt x="4682" y="2584"/>
                        <a:pt x="6870" y="3952"/>
                      </a:cubicBezTo>
                      <a:cubicBezTo>
                        <a:pt x="9150" y="5320"/>
                        <a:pt x="11399" y="6749"/>
                        <a:pt x="13557" y="8299"/>
                      </a:cubicBezTo>
                      <a:cubicBezTo>
                        <a:pt x="17904" y="11430"/>
                        <a:pt x="21916" y="14925"/>
                        <a:pt x="25564" y="18785"/>
                      </a:cubicBezTo>
                      <a:lnTo>
                        <a:pt x="25625" y="18755"/>
                      </a:lnTo>
                      <a:cubicBezTo>
                        <a:pt x="22038" y="14803"/>
                        <a:pt x="18056" y="11247"/>
                        <a:pt x="13770" y="8086"/>
                      </a:cubicBezTo>
                      <a:cubicBezTo>
                        <a:pt x="11643" y="6475"/>
                        <a:pt x="9424" y="5016"/>
                        <a:pt x="7114" y="3648"/>
                      </a:cubicBezTo>
                      <a:cubicBezTo>
                        <a:pt x="4834" y="2311"/>
                        <a:pt x="2433" y="1065"/>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8" name="Google Shape;5388;p33"/>
                <p:cNvSpPr/>
                <p:nvPr/>
              </p:nvSpPr>
              <p:spPr>
                <a:xfrm>
                  <a:off x="2294375" y="4780000"/>
                  <a:ext cx="173275" cy="140600"/>
                </a:xfrm>
                <a:custGeom>
                  <a:avLst/>
                  <a:gdLst/>
                  <a:ahLst/>
                  <a:cxnLst/>
                  <a:rect l="l" t="t" r="r" b="b"/>
                  <a:pathLst>
                    <a:path w="6931" h="5624" extrusionOk="0">
                      <a:moveTo>
                        <a:pt x="6019" y="0"/>
                      </a:moveTo>
                      <a:cubicBezTo>
                        <a:pt x="6436" y="1461"/>
                        <a:pt x="6649" y="2951"/>
                        <a:pt x="6686" y="4441"/>
                      </a:cubicBezTo>
                      <a:lnTo>
                        <a:pt x="6686" y="4441"/>
                      </a:lnTo>
                      <a:cubicBezTo>
                        <a:pt x="5621" y="4815"/>
                        <a:pt x="4528" y="5020"/>
                        <a:pt x="3435" y="5168"/>
                      </a:cubicBezTo>
                      <a:cubicBezTo>
                        <a:pt x="2858" y="5259"/>
                        <a:pt x="2280" y="5320"/>
                        <a:pt x="1733" y="5380"/>
                      </a:cubicBezTo>
                      <a:cubicBezTo>
                        <a:pt x="1156" y="5411"/>
                        <a:pt x="578" y="5441"/>
                        <a:pt x="1" y="5441"/>
                      </a:cubicBezTo>
                      <a:cubicBezTo>
                        <a:pt x="578" y="5563"/>
                        <a:pt x="1156" y="5593"/>
                        <a:pt x="1764" y="5623"/>
                      </a:cubicBezTo>
                      <a:cubicBezTo>
                        <a:pt x="2372" y="5623"/>
                        <a:pt x="2949" y="5593"/>
                        <a:pt x="3496" y="5532"/>
                      </a:cubicBezTo>
                      <a:cubicBezTo>
                        <a:pt x="4651" y="5380"/>
                        <a:pt x="5746" y="5016"/>
                        <a:pt x="6840" y="4651"/>
                      </a:cubicBezTo>
                      <a:lnTo>
                        <a:pt x="6931" y="4620"/>
                      </a:lnTo>
                      <a:lnTo>
                        <a:pt x="6931" y="4529"/>
                      </a:lnTo>
                      <a:cubicBezTo>
                        <a:pt x="6840" y="2979"/>
                        <a:pt x="6536" y="1459"/>
                        <a:pt x="60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9" name="Google Shape;5389;p33"/>
                <p:cNvSpPr/>
                <p:nvPr/>
              </p:nvSpPr>
              <p:spPr>
                <a:xfrm>
                  <a:off x="2415975" y="4988200"/>
                  <a:ext cx="159600" cy="32700"/>
                </a:xfrm>
                <a:custGeom>
                  <a:avLst/>
                  <a:gdLst/>
                  <a:ahLst/>
                  <a:cxnLst/>
                  <a:rect l="l" t="t" r="r" b="b"/>
                  <a:pathLst>
                    <a:path w="6384" h="1308" extrusionOk="0">
                      <a:moveTo>
                        <a:pt x="6383" y="1"/>
                      </a:moveTo>
                      <a:cubicBezTo>
                        <a:pt x="5380" y="335"/>
                        <a:pt x="4316" y="609"/>
                        <a:pt x="3252" y="761"/>
                      </a:cubicBezTo>
                      <a:cubicBezTo>
                        <a:pt x="2705" y="821"/>
                        <a:pt x="2189" y="882"/>
                        <a:pt x="1641" y="943"/>
                      </a:cubicBezTo>
                      <a:cubicBezTo>
                        <a:pt x="1064" y="1034"/>
                        <a:pt x="547" y="1095"/>
                        <a:pt x="0" y="1186"/>
                      </a:cubicBezTo>
                      <a:cubicBezTo>
                        <a:pt x="547" y="1308"/>
                        <a:pt x="1064" y="1308"/>
                        <a:pt x="1641" y="1308"/>
                      </a:cubicBezTo>
                      <a:cubicBezTo>
                        <a:pt x="2219" y="1247"/>
                        <a:pt x="2736" y="1156"/>
                        <a:pt x="3283" y="1034"/>
                      </a:cubicBezTo>
                      <a:cubicBezTo>
                        <a:pt x="4347" y="791"/>
                        <a:pt x="5411" y="457"/>
                        <a:pt x="6383" y="31"/>
                      </a:cubicBezTo>
                      <a:lnTo>
                        <a:pt x="6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0" name="Google Shape;5390;p33"/>
                <p:cNvSpPr/>
                <p:nvPr/>
              </p:nvSpPr>
              <p:spPr>
                <a:xfrm>
                  <a:off x="2569475" y="4872700"/>
                  <a:ext cx="49400" cy="152000"/>
                </a:xfrm>
                <a:custGeom>
                  <a:avLst/>
                  <a:gdLst/>
                  <a:ahLst/>
                  <a:cxnLst/>
                  <a:rect l="l" t="t" r="r" b="b"/>
                  <a:pathLst>
                    <a:path w="1976" h="6080" extrusionOk="0">
                      <a:moveTo>
                        <a:pt x="0" y="1"/>
                      </a:moveTo>
                      <a:cubicBezTo>
                        <a:pt x="365" y="1004"/>
                        <a:pt x="699" y="2007"/>
                        <a:pt x="1003" y="3040"/>
                      </a:cubicBezTo>
                      <a:cubicBezTo>
                        <a:pt x="1155" y="3526"/>
                        <a:pt x="1277" y="4043"/>
                        <a:pt x="1429" y="4560"/>
                      </a:cubicBezTo>
                      <a:cubicBezTo>
                        <a:pt x="1581" y="5046"/>
                        <a:pt x="1763" y="5563"/>
                        <a:pt x="1976" y="6080"/>
                      </a:cubicBezTo>
                      <a:cubicBezTo>
                        <a:pt x="1976" y="5533"/>
                        <a:pt x="1854" y="5016"/>
                        <a:pt x="1763" y="4469"/>
                      </a:cubicBezTo>
                      <a:cubicBezTo>
                        <a:pt x="1672" y="3982"/>
                        <a:pt x="1459" y="3435"/>
                        <a:pt x="1277" y="2949"/>
                      </a:cubicBezTo>
                      <a:cubicBezTo>
                        <a:pt x="942" y="1915"/>
                        <a:pt x="517" y="943"/>
                        <a:pt x="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1" name="Google Shape;5391;p33"/>
                <p:cNvSpPr/>
                <p:nvPr/>
              </p:nvSpPr>
              <p:spPr>
                <a:xfrm>
                  <a:off x="2180400" y="3516525"/>
                  <a:ext cx="824500" cy="901500"/>
                </a:xfrm>
                <a:custGeom>
                  <a:avLst/>
                  <a:gdLst/>
                  <a:ahLst/>
                  <a:cxnLst/>
                  <a:rect l="l" t="t" r="r" b="b"/>
                  <a:pathLst>
                    <a:path w="32980" h="36060" extrusionOk="0">
                      <a:moveTo>
                        <a:pt x="15378" y="1"/>
                      </a:moveTo>
                      <a:cubicBezTo>
                        <a:pt x="12754" y="1"/>
                        <a:pt x="10347" y="2129"/>
                        <a:pt x="9453" y="4642"/>
                      </a:cubicBezTo>
                      <a:cubicBezTo>
                        <a:pt x="8511" y="7408"/>
                        <a:pt x="9058" y="10448"/>
                        <a:pt x="10031" y="13183"/>
                      </a:cubicBezTo>
                      <a:cubicBezTo>
                        <a:pt x="8901" y="10555"/>
                        <a:pt x="6956" y="7506"/>
                        <a:pt x="4269" y="7506"/>
                      </a:cubicBezTo>
                      <a:cubicBezTo>
                        <a:pt x="4066" y="7506"/>
                        <a:pt x="3859" y="7524"/>
                        <a:pt x="3648" y="7560"/>
                      </a:cubicBezTo>
                      <a:cubicBezTo>
                        <a:pt x="1794" y="7925"/>
                        <a:pt x="456" y="9779"/>
                        <a:pt x="244" y="11663"/>
                      </a:cubicBezTo>
                      <a:cubicBezTo>
                        <a:pt x="0" y="13578"/>
                        <a:pt x="608" y="15432"/>
                        <a:pt x="1307" y="17226"/>
                      </a:cubicBezTo>
                      <a:cubicBezTo>
                        <a:pt x="3557" y="22971"/>
                        <a:pt x="6900" y="28229"/>
                        <a:pt x="11095" y="32728"/>
                      </a:cubicBezTo>
                      <a:cubicBezTo>
                        <a:pt x="13216" y="34978"/>
                        <a:pt x="16021" y="36060"/>
                        <a:pt x="18799" y="36060"/>
                      </a:cubicBezTo>
                      <a:cubicBezTo>
                        <a:pt x="22511" y="36060"/>
                        <a:pt x="26174" y="34129"/>
                        <a:pt x="28086" y="30478"/>
                      </a:cubicBezTo>
                      <a:cubicBezTo>
                        <a:pt x="28724" y="29262"/>
                        <a:pt x="29211" y="28016"/>
                        <a:pt x="29667" y="26709"/>
                      </a:cubicBezTo>
                      <a:cubicBezTo>
                        <a:pt x="31399" y="21664"/>
                        <a:pt x="32098" y="16344"/>
                        <a:pt x="32645" y="11025"/>
                      </a:cubicBezTo>
                      <a:cubicBezTo>
                        <a:pt x="32828" y="9444"/>
                        <a:pt x="32980" y="7773"/>
                        <a:pt x="32554" y="6192"/>
                      </a:cubicBezTo>
                      <a:cubicBezTo>
                        <a:pt x="32189" y="4642"/>
                        <a:pt x="31126" y="3153"/>
                        <a:pt x="29575" y="2666"/>
                      </a:cubicBezTo>
                      <a:cubicBezTo>
                        <a:pt x="29221" y="2554"/>
                        <a:pt x="28859" y="2502"/>
                        <a:pt x="28498" y="2502"/>
                      </a:cubicBezTo>
                      <a:cubicBezTo>
                        <a:pt x="26907" y="2502"/>
                        <a:pt x="25325" y="3512"/>
                        <a:pt x="24408" y="4824"/>
                      </a:cubicBezTo>
                      <a:cubicBezTo>
                        <a:pt x="23223" y="6466"/>
                        <a:pt x="22797" y="8472"/>
                        <a:pt x="22432" y="10448"/>
                      </a:cubicBezTo>
                      <a:cubicBezTo>
                        <a:pt x="22159" y="8289"/>
                        <a:pt x="21885" y="6040"/>
                        <a:pt x="20943" y="4064"/>
                      </a:cubicBezTo>
                      <a:cubicBezTo>
                        <a:pt x="20031" y="2089"/>
                        <a:pt x="18238" y="356"/>
                        <a:pt x="16080" y="52"/>
                      </a:cubicBezTo>
                      <a:cubicBezTo>
                        <a:pt x="15845" y="18"/>
                        <a:pt x="15610" y="1"/>
                        <a:pt x="15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2" name="Google Shape;5392;p33"/>
                <p:cNvSpPr/>
                <p:nvPr/>
              </p:nvSpPr>
              <p:spPr>
                <a:xfrm>
                  <a:off x="2411875" y="3875550"/>
                  <a:ext cx="463100" cy="516075"/>
                </a:xfrm>
                <a:custGeom>
                  <a:avLst/>
                  <a:gdLst/>
                  <a:ahLst/>
                  <a:cxnLst/>
                  <a:rect l="l" t="t" r="r" b="b"/>
                  <a:pathLst>
                    <a:path w="18524" h="20643" extrusionOk="0">
                      <a:moveTo>
                        <a:pt x="2137" y="0"/>
                      </a:moveTo>
                      <a:cubicBezTo>
                        <a:pt x="2072" y="0"/>
                        <a:pt x="1978" y="72"/>
                        <a:pt x="1927" y="251"/>
                      </a:cubicBezTo>
                      <a:cubicBezTo>
                        <a:pt x="1805" y="646"/>
                        <a:pt x="1836" y="1041"/>
                        <a:pt x="1805" y="1467"/>
                      </a:cubicBezTo>
                      <a:cubicBezTo>
                        <a:pt x="1805" y="1862"/>
                        <a:pt x="1805" y="2257"/>
                        <a:pt x="1836" y="2682"/>
                      </a:cubicBezTo>
                      <a:cubicBezTo>
                        <a:pt x="1866" y="3047"/>
                        <a:pt x="1927" y="3473"/>
                        <a:pt x="1957" y="3837"/>
                      </a:cubicBezTo>
                      <a:cubicBezTo>
                        <a:pt x="1988" y="4263"/>
                        <a:pt x="2079" y="4658"/>
                        <a:pt x="2140" y="5053"/>
                      </a:cubicBezTo>
                      <a:lnTo>
                        <a:pt x="2322" y="6239"/>
                      </a:lnTo>
                      <a:cubicBezTo>
                        <a:pt x="2383" y="6634"/>
                        <a:pt x="2444" y="7029"/>
                        <a:pt x="2535" y="7424"/>
                      </a:cubicBezTo>
                      <a:cubicBezTo>
                        <a:pt x="2687" y="8214"/>
                        <a:pt x="2869" y="9005"/>
                        <a:pt x="3052" y="9825"/>
                      </a:cubicBezTo>
                      <a:cubicBezTo>
                        <a:pt x="3508" y="11376"/>
                        <a:pt x="3964" y="12895"/>
                        <a:pt x="4571" y="14445"/>
                      </a:cubicBezTo>
                      <a:cubicBezTo>
                        <a:pt x="4845" y="15084"/>
                        <a:pt x="5088" y="15692"/>
                        <a:pt x="5362" y="16391"/>
                      </a:cubicBezTo>
                      <a:cubicBezTo>
                        <a:pt x="5331" y="16360"/>
                        <a:pt x="5271" y="16330"/>
                        <a:pt x="5210" y="16269"/>
                      </a:cubicBezTo>
                      <a:cubicBezTo>
                        <a:pt x="5058" y="16148"/>
                        <a:pt x="4875" y="16087"/>
                        <a:pt x="4723" y="15965"/>
                      </a:cubicBezTo>
                      <a:lnTo>
                        <a:pt x="4237" y="15692"/>
                      </a:lnTo>
                      <a:cubicBezTo>
                        <a:pt x="3599" y="15357"/>
                        <a:pt x="2869" y="15053"/>
                        <a:pt x="2170" y="14749"/>
                      </a:cubicBezTo>
                      <a:cubicBezTo>
                        <a:pt x="2018" y="14689"/>
                        <a:pt x="1836" y="14597"/>
                        <a:pt x="1684" y="14537"/>
                      </a:cubicBezTo>
                      <a:lnTo>
                        <a:pt x="1228" y="14293"/>
                      </a:lnTo>
                      <a:cubicBezTo>
                        <a:pt x="924" y="14142"/>
                        <a:pt x="620" y="13959"/>
                        <a:pt x="346" y="13716"/>
                      </a:cubicBezTo>
                      <a:cubicBezTo>
                        <a:pt x="323" y="13702"/>
                        <a:pt x="299" y="13696"/>
                        <a:pt x="274" y="13696"/>
                      </a:cubicBezTo>
                      <a:cubicBezTo>
                        <a:pt x="137" y="13696"/>
                        <a:pt x="0" y="13886"/>
                        <a:pt x="103" y="13990"/>
                      </a:cubicBezTo>
                      <a:cubicBezTo>
                        <a:pt x="316" y="14263"/>
                        <a:pt x="498" y="14567"/>
                        <a:pt x="742" y="14841"/>
                      </a:cubicBezTo>
                      <a:cubicBezTo>
                        <a:pt x="954" y="15145"/>
                        <a:pt x="1198" y="15388"/>
                        <a:pt x="1410" y="15661"/>
                      </a:cubicBezTo>
                      <a:cubicBezTo>
                        <a:pt x="1866" y="16239"/>
                        <a:pt x="2322" y="16816"/>
                        <a:pt x="2839" y="17333"/>
                      </a:cubicBezTo>
                      <a:cubicBezTo>
                        <a:pt x="3052" y="17637"/>
                        <a:pt x="3295" y="17880"/>
                        <a:pt x="3508" y="18123"/>
                      </a:cubicBezTo>
                      <a:cubicBezTo>
                        <a:pt x="4984" y="19835"/>
                        <a:pt x="7168" y="20643"/>
                        <a:pt x="9370" y="20643"/>
                      </a:cubicBezTo>
                      <a:cubicBezTo>
                        <a:pt x="10297" y="20643"/>
                        <a:pt x="11227" y="20500"/>
                        <a:pt x="12110" y="20221"/>
                      </a:cubicBezTo>
                      <a:cubicBezTo>
                        <a:pt x="16395" y="18883"/>
                        <a:pt x="18432" y="14172"/>
                        <a:pt x="18432" y="9917"/>
                      </a:cubicBezTo>
                      <a:cubicBezTo>
                        <a:pt x="18523" y="9521"/>
                        <a:pt x="18493" y="9096"/>
                        <a:pt x="18493" y="8731"/>
                      </a:cubicBezTo>
                      <a:lnTo>
                        <a:pt x="18493" y="7454"/>
                      </a:lnTo>
                      <a:lnTo>
                        <a:pt x="18493" y="6208"/>
                      </a:lnTo>
                      <a:cubicBezTo>
                        <a:pt x="18493" y="5783"/>
                        <a:pt x="18432" y="5388"/>
                        <a:pt x="18432" y="4992"/>
                      </a:cubicBezTo>
                      <a:cubicBezTo>
                        <a:pt x="18402" y="4202"/>
                        <a:pt x="18402" y="3351"/>
                        <a:pt x="18128" y="2591"/>
                      </a:cubicBezTo>
                      <a:cubicBezTo>
                        <a:pt x="18077" y="2438"/>
                        <a:pt x="17989" y="2371"/>
                        <a:pt x="17910" y="2371"/>
                      </a:cubicBezTo>
                      <a:cubicBezTo>
                        <a:pt x="17801" y="2371"/>
                        <a:pt x="17710" y="2501"/>
                        <a:pt x="17763" y="2713"/>
                      </a:cubicBezTo>
                      <a:cubicBezTo>
                        <a:pt x="17915" y="3473"/>
                        <a:pt x="17763" y="4233"/>
                        <a:pt x="17642" y="4992"/>
                      </a:cubicBezTo>
                      <a:cubicBezTo>
                        <a:pt x="17581" y="5388"/>
                        <a:pt x="17520" y="5752"/>
                        <a:pt x="17459" y="6178"/>
                      </a:cubicBezTo>
                      <a:lnTo>
                        <a:pt x="17216" y="7303"/>
                      </a:lnTo>
                      <a:lnTo>
                        <a:pt x="16973" y="8458"/>
                      </a:lnTo>
                      <a:cubicBezTo>
                        <a:pt x="16882" y="8822"/>
                        <a:pt x="16821" y="9217"/>
                        <a:pt x="16760" y="9552"/>
                      </a:cubicBezTo>
                      <a:cubicBezTo>
                        <a:pt x="16760" y="9400"/>
                        <a:pt x="16730" y="9248"/>
                        <a:pt x="16730" y="9126"/>
                      </a:cubicBezTo>
                      <a:cubicBezTo>
                        <a:pt x="16699" y="8670"/>
                        <a:pt x="16669" y="8245"/>
                        <a:pt x="16608" y="7850"/>
                      </a:cubicBezTo>
                      <a:cubicBezTo>
                        <a:pt x="16608" y="7744"/>
                        <a:pt x="16495" y="7679"/>
                        <a:pt x="16395" y="7679"/>
                      </a:cubicBezTo>
                      <a:cubicBezTo>
                        <a:pt x="16322" y="7679"/>
                        <a:pt x="16256" y="7712"/>
                        <a:pt x="16243" y="7789"/>
                      </a:cubicBezTo>
                      <a:cubicBezTo>
                        <a:pt x="16061" y="8640"/>
                        <a:pt x="15909" y="9552"/>
                        <a:pt x="15636" y="10342"/>
                      </a:cubicBezTo>
                      <a:cubicBezTo>
                        <a:pt x="15362" y="11193"/>
                        <a:pt x="15058" y="11983"/>
                        <a:pt x="14693" y="12743"/>
                      </a:cubicBezTo>
                      <a:cubicBezTo>
                        <a:pt x="14602" y="12926"/>
                        <a:pt x="14480" y="13078"/>
                        <a:pt x="14420" y="13260"/>
                      </a:cubicBezTo>
                      <a:lnTo>
                        <a:pt x="14420" y="13047"/>
                      </a:lnTo>
                      <a:cubicBezTo>
                        <a:pt x="14389" y="12591"/>
                        <a:pt x="14328" y="12135"/>
                        <a:pt x="14268" y="11679"/>
                      </a:cubicBezTo>
                      <a:cubicBezTo>
                        <a:pt x="14085" y="10768"/>
                        <a:pt x="13812" y="9856"/>
                        <a:pt x="13538" y="8974"/>
                      </a:cubicBezTo>
                      <a:cubicBezTo>
                        <a:pt x="13386" y="8549"/>
                        <a:pt x="13265" y="8154"/>
                        <a:pt x="13113" y="7728"/>
                      </a:cubicBezTo>
                      <a:cubicBezTo>
                        <a:pt x="12961" y="7303"/>
                        <a:pt x="12869" y="6877"/>
                        <a:pt x="12657" y="6512"/>
                      </a:cubicBezTo>
                      <a:cubicBezTo>
                        <a:pt x="12634" y="6444"/>
                        <a:pt x="12574" y="6414"/>
                        <a:pt x="12508" y="6414"/>
                      </a:cubicBezTo>
                      <a:cubicBezTo>
                        <a:pt x="12398" y="6414"/>
                        <a:pt x="12273" y="6500"/>
                        <a:pt x="12292" y="6634"/>
                      </a:cubicBezTo>
                      <a:cubicBezTo>
                        <a:pt x="12444" y="7424"/>
                        <a:pt x="12322" y="8245"/>
                        <a:pt x="12292" y="9126"/>
                      </a:cubicBezTo>
                      <a:cubicBezTo>
                        <a:pt x="12262" y="9977"/>
                        <a:pt x="12140" y="10798"/>
                        <a:pt x="12018" y="11649"/>
                      </a:cubicBezTo>
                      <a:cubicBezTo>
                        <a:pt x="12018" y="11801"/>
                        <a:pt x="11988" y="11953"/>
                        <a:pt x="11958" y="12105"/>
                      </a:cubicBezTo>
                      <a:cubicBezTo>
                        <a:pt x="11745" y="11436"/>
                        <a:pt x="11532" y="10798"/>
                        <a:pt x="11289" y="10190"/>
                      </a:cubicBezTo>
                      <a:cubicBezTo>
                        <a:pt x="11167" y="9765"/>
                        <a:pt x="10985" y="9309"/>
                        <a:pt x="10833" y="8944"/>
                      </a:cubicBezTo>
                      <a:cubicBezTo>
                        <a:pt x="10772" y="8701"/>
                        <a:pt x="10742" y="8549"/>
                        <a:pt x="10620" y="8336"/>
                      </a:cubicBezTo>
                      <a:cubicBezTo>
                        <a:pt x="10529" y="8093"/>
                        <a:pt x="10438" y="7941"/>
                        <a:pt x="10377" y="7789"/>
                      </a:cubicBezTo>
                      <a:cubicBezTo>
                        <a:pt x="10362" y="7716"/>
                        <a:pt x="10278" y="7671"/>
                        <a:pt x="10193" y="7671"/>
                      </a:cubicBezTo>
                      <a:cubicBezTo>
                        <a:pt x="10102" y="7671"/>
                        <a:pt x="10012" y="7723"/>
                        <a:pt x="10012" y="7850"/>
                      </a:cubicBezTo>
                      <a:cubicBezTo>
                        <a:pt x="10012" y="8062"/>
                        <a:pt x="10043" y="8306"/>
                        <a:pt x="10073" y="8488"/>
                      </a:cubicBezTo>
                      <a:lnTo>
                        <a:pt x="10073" y="9096"/>
                      </a:lnTo>
                      <a:cubicBezTo>
                        <a:pt x="10073" y="9521"/>
                        <a:pt x="10073" y="9917"/>
                        <a:pt x="10043" y="10342"/>
                      </a:cubicBezTo>
                      <a:lnTo>
                        <a:pt x="9921" y="12166"/>
                      </a:lnTo>
                      <a:cubicBezTo>
                        <a:pt x="9769" y="11740"/>
                        <a:pt x="9617" y="11376"/>
                        <a:pt x="9435" y="10950"/>
                      </a:cubicBezTo>
                      <a:cubicBezTo>
                        <a:pt x="8948" y="9947"/>
                        <a:pt x="8371" y="8974"/>
                        <a:pt x="7854" y="8002"/>
                      </a:cubicBezTo>
                      <a:cubicBezTo>
                        <a:pt x="7581" y="7485"/>
                        <a:pt x="7307" y="7090"/>
                        <a:pt x="7094" y="6573"/>
                      </a:cubicBezTo>
                      <a:cubicBezTo>
                        <a:pt x="6851" y="6147"/>
                        <a:pt x="6638" y="5692"/>
                        <a:pt x="6365" y="5205"/>
                      </a:cubicBezTo>
                      <a:cubicBezTo>
                        <a:pt x="6324" y="5133"/>
                        <a:pt x="6261" y="5103"/>
                        <a:pt x="6200" y="5103"/>
                      </a:cubicBezTo>
                      <a:cubicBezTo>
                        <a:pt x="6082" y="5103"/>
                        <a:pt x="5970" y="5217"/>
                        <a:pt x="6030" y="5357"/>
                      </a:cubicBezTo>
                      <a:cubicBezTo>
                        <a:pt x="6182" y="5874"/>
                        <a:pt x="6243" y="6360"/>
                        <a:pt x="6365" y="6847"/>
                      </a:cubicBezTo>
                      <a:cubicBezTo>
                        <a:pt x="6486" y="7333"/>
                        <a:pt x="6547" y="7880"/>
                        <a:pt x="6669" y="8366"/>
                      </a:cubicBezTo>
                      <a:cubicBezTo>
                        <a:pt x="6851" y="9400"/>
                        <a:pt x="7034" y="10372"/>
                        <a:pt x="7246" y="11406"/>
                      </a:cubicBezTo>
                      <a:cubicBezTo>
                        <a:pt x="7429" y="12409"/>
                        <a:pt x="7489" y="13382"/>
                        <a:pt x="7641" y="14385"/>
                      </a:cubicBezTo>
                      <a:cubicBezTo>
                        <a:pt x="7581" y="14142"/>
                        <a:pt x="7459" y="13959"/>
                        <a:pt x="7398" y="13716"/>
                      </a:cubicBezTo>
                      <a:cubicBezTo>
                        <a:pt x="7034" y="13017"/>
                        <a:pt x="6699" y="12287"/>
                        <a:pt x="6365" y="11528"/>
                      </a:cubicBezTo>
                      <a:cubicBezTo>
                        <a:pt x="6030" y="10798"/>
                        <a:pt x="5635" y="10038"/>
                        <a:pt x="5271" y="9278"/>
                      </a:cubicBezTo>
                      <a:cubicBezTo>
                        <a:pt x="4906" y="8549"/>
                        <a:pt x="4571" y="7850"/>
                        <a:pt x="4268" y="7090"/>
                      </a:cubicBezTo>
                      <a:cubicBezTo>
                        <a:pt x="4116" y="6695"/>
                        <a:pt x="3964" y="6360"/>
                        <a:pt x="3812" y="5935"/>
                      </a:cubicBezTo>
                      <a:cubicBezTo>
                        <a:pt x="3660" y="5570"/>
                        <a:pt x="3508" y="5144"/>
                        <a:pt x="3356" y="4749"/>
                      </a:cubicBezTo>
                      <a:cubicBezTo>
                        <a:pt x="3204" y="4385"/>
                        <a:pt x="3052" y="3989"/>
                        <a:pt x="2930" y="3625"/>
                      </a:cubicBezTo>
                      <a:lnTo>
                        <a:pt x="2596" y="2470"/>
                      </a:lnTo>
                      <a:cubicBezTo>
                        <a:pt x="2474" y="2105"/>
                        <a:pt x="2413" y="1771"/>
                        <a:pt x="2383" y="1375"/>
                      </a:cubicBezTo>
                      <a:cubicBezTo>
                        <a:pt x="2322" y="1011"/>
                        <a:pt x="2261" y="615"/>
                        <a:pt x="2292" y="312"/>
                      </a:cubicBezTo>
                      <a:cubicBezTo>
                        <a:pt x="2292" y="160"/>
                        <a:pt x="2261" y="38"/>
                        <a:pt x="2170" y="8"/>
                      </a:cubicBezTo>
                      <a:cubicBezTo>
                        <a:pt x="2161" y="3"/>
                        <a:pt x="2149" y="0"/>
                        <a:pt x="2137"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393" name="Google Shape;5393;p33"/>
              <p:cNvGrpSpPr/>
              <p:nvPr/>
            </p:nvGrpSpPr>
            <p:grpSpPr>
              <a:xfrm flipH="1">
                <a:off x="607125" y="4233900"/>
                <a:ext cx="1167525" cy="1167525"/>
                <a:chOff x="2244925" y="3993300"/>
                <a:chExt cx="1167525" cy="1167525"/>
              </a:xfrm>
            </p:grpSpPr>
            <p:sp>
              <p:nvSpPr>
                <p:cNvPr id="5394" name="Google Shape;5394;p33"/>
                <p:cNvSpPr/>
                <p:nvPr/>
              </p:nvSpPr>
              <p:spPr>
                <a:xfrm>
                  <a:off x="2244925" y="4079200"/>
                  <a:ext cx="1054125" cy="740550"/>
                </a:xfrm>
                <a:custGeom>
                  <a:avLst/>
                  <a:gdLst/>
                  <a:ahLst/>
                  <a:cxnLst/>
                  <a:rect l="l" t="t" r="r" b="b"/>
                  <a:pathLst>
                    <a:path w="42165" h="29622" extrusionOk="0">
                      <a:moveTo>
                        <a:pt x="23117" y="12876"/>
                      </a:moveTo>
                      <a:lnTo>
                        <a:pt x="23117" y="12876"/>
                      </a:lnTo>
                      <a:cubicBezTo>
                        <a:pt x="23384" y="13310"/>
                        <a:pt x="23718" y="13643"/>
                        <a:pt x="24018" y="13977"/>
                      </a:cubicBezTo>
                      <a:cubicBezTo>
                        <a:pt x="24385" y="14311"/>
                        <a:pt x="24785" y="14644"/>
                        <a:pt x="25019" y="14844"/>
                      </a:cubicBezTo>
                      <a:cubicBezTo>
                        <a:pt x="24619" y="15078"/>
                        <a:pt x="24152" y="15345"/>
                        <a:pt x="23718" y="15545"/>
                      </a:cubicBezTo>
                      <a:cubicBezTo>
                        <a:pt x="23484" y="14744"/>
                        <a:pt x="23284" y="14010"/>
                        <a:pt x="23151" y="13243"/>
                      </a:cubicBezTo>
                      <a:cubicBezTo>
                        <a:pt x="23151" y="13143"/>
                        <a:pt x="23117" y="13010"/>
                        <a:pt x="23117" y="12876"/>
                      </a:cubicBezTo>
                      <a:close/>
                      <a:moveTo>
                        <a:pt x="34993" y="0"/>
                      </a:moveTo>
                      <a:cubicBezTo>
                        <a:pt x="33992" y="0"/>
                        <a:pt x="32891" y="167"/>
                        <a:pt x="31824" y="501"/>
                      </a:cubicBezTo>
                      <a:cubicBezTo>
                        <a:pt x="30556" y="868"/>
                        <a:pt x="29355" y="1468"/>
                        <a:pt x="28221" y="2202"/>
                      </a:cubicBezTo>
                      <a:cubicBezTo>
                        <a:pt x="27521" y="2669"/>
                        <a:pt x="26853" y="3203"/>
                        <a:pt x="26220" y="3736"/>
                      </a:cubicBezTo>
                      <a:cubicBezTo>
                        <a:pt x="26053" y="3670"/>
                        <a:pt x="25886" y="3636"/>
                        <a:pt x="25719" y="3536"/>
                      </a:cubicBezTo>
                      <a:cubicBezTo>
                        <a:pt x="25219" y="3369"/>
                        <a:pt x="24685" y="3203"/>
                        <a:pt x="24152" y="3136"/>
                      </a:cubicBezTo>
                      <a:cubicBezTo>
                        <a:pt x="23484" y="3002"/>
                        <a:pt x="22784" y="2902"/>
                        <a:pt x="22017" y="2902"/>
                      </a:cubicBezTo>
                      <a:cubicBezTo>
                        <a:pt x="21616" y="2902"/>
                        <a:pt x="21216" y="2902"/>
                        <a:pt x="20816" y="2969"/>
                      </a:cubicBezTo>
                      <a:cubicBezTo>
                        <a:pt x="18614" y="3169"/>
                        <a:pt x="16346" y="3970"/>
                        <a:pt x="14378" y="5204"/>
                      </a:cubicBezTo>
                      <a:cubicBezTo>
                        <a:pt x="12376" y="6505"/>
                        <a:pt x="10809" y="8173"/>
                        <a:pt x="9808" y="10074"/>
                      </a:cubicBezTo>
                      <a:cubicBezTo>
                        <a:pt x="9541" y="10575"/>
                        <a:pt x="9341" y="11075"/>
                        <a:pt x="9141" y="11642"/>
                      </a:cubicBezTo>
                      <a:cubicBezTo>
                        <a:pt x="7373" y="12009"/>
                        <a:pt x="5705" y="12676"/>
                        <a:pt x="4371" y="13643"/>
                      </a:cubicBezTo>
                      <a:cubicBezTo>
                        <a:pt x="3470" y="14244"/>
                        <a:pt x="2670" y="15011"/>
                        <a:pt x="2002" y="15878"/>
                      </a:cubicBezTo>
                      <a:cubicBezTo>
                        <a:pt x="1335" y="16746"/>
                        <a:pt x="835" y="17746"/>
                        <a:pt x="468" y="18847"/>
                      </a:cubicBezTo>
                      <a:cubicBezTo>
                        <a:pt x="168" y="19815"/>
                        <a:pt x="1" y="20849"/>
                        <a:pt x="101" y="21916"/>
                      </a:cubicBezTo>
                      <a:cubicBezTo>
                        <a:pt x="168" y="22950"/>
                        <a:pt x="435" y="24018"/>
                        <a:pt x="835" y="25052"/>
                      </a:cubicBezTo>
                      <a:cubicBezTo>
                        <a:pt x="1269" y="26019"/>
                        <a:pt x="1836" y="26886"/>
                        <a:pt x="2536" y="27620"/>
                      </a:cubicBezTo>
                      <a:cubicBezTo>
                        <a:pt x="2870" y="28020"/>
                        <a:pt x="3303" y="28354"/>
                        <a:pt x="3770" y="28621"/>
                      </a:cubicBezTo>
                      <a:cubicBezTo>
                        <a:pt x="4171" y="28921"/>
                        <a:pt x="4638" y="29121"/>
                        <a:pt x="5171" y="29388"/>
                      </a:cubicBezTo>
                      <a:cubicBezTo>
                        <a:pt x="5438" y="29455"/>
                        <a:pt x="5672" y="29555"/>
                        <a:pt x="5972" y="29622"/>
                      </a:cubicBezTo>
                      <a:lnTo>
                        <a:pt x="6105" y="29622"/>
                      </a:lnTo>
                      <a:cubicBezTo>
                        <a:pt x="6305" y="29622"/>
                        <a:pt x="6439" y="29521"/>
                        <a:pt x="6506" y="29355"/>
                      </a:cubicBezTo>
                      <a:cubicBezTo>
                        <a:pt x="6539" y="29188"/>
                        <a:pt x="6472" y="28988"/>
                        <a:pt x="6305" y="28888"/>
                      </a:cubicBezTo>
                      <a:lnTo>
                        <a:pt x="6305" y="28888"/>
                      </a:lnTo>
                      <a:cubicBezTo>
                        <a:pt x="6672" y="28954"/>
                        <a:pt x="7039" y="29054"/>
                        <a:pt x="7473" y="29155"/>
                      </a:cubicBezTo>
                      <a:cubicBezTo>
                        <a:pt x="8707" y="29388"/>
                        <a:pt x="9841" y="29521"/>
                        <a:pt x="10875" y="29521"/>
                      </a:cubicBezTo>
                      <a:lnTo>
                        <a:pt x="10975" y="29521"/>
                      </a:lnTo>
                      <a:cubicBezTo>
                        <a:pt x="12143" y="29521"/>
                        <a:pt x="13277" y="29288"/>
                        <a:pt x="14311" y="28954"/>
                      </a:cubicBezTo>
                      <a:cubicBezTo>
                        <a:pt x="14845" y="28754"/>
                        <a:pt x="15445" y="28521"/>
                        <a:pt x="15979" y="28221"/>
                      </a:cubicBezTo>
                      <a:cubicBezTo>
                        <a:pt x="16479" y="27920"/>
                        <a:pt x="16980" y="27553"/>
                        <a:pt x="17547" y="27086"/>
                      </a:cubicBezTo>
                      <a:cubicBezTo>
                        <a:pt x="18481" y="26353"/>
                        <a:pt x="19281" y="25385"/>
                        <a:pt x="19949" y="24384"/>
                      </a:cubicBezTo>
                      <a:cubicBezTo>
                        <a:pt x="20482" y="23551"/>
                        <a:pt x="20883" y="22583"/>
                        <a:pt x="21149" y="21616"/>
                      </a:cubicBezTo>
                      <a:cubicBezTo>
                        <a:pt x="21283" y="21216"/>
                        <a:pt x="21350" y="20715"/>
                        <a:pt x="21383" y="20115"/>
                      </a:cubicBezTo>
                      <a:cubicBezTo>
                        <a:pt x="21450" y="19714"/>
                        <a:pt x="21450" y="19247"/>
                        <a:pt x="21450" y="18780"/>
                      </a:cubicBezTo>
                      <a:cubicBezTo>
                        <a:pt x="21383" y="18347"/>
                        <a:pt x="21350" y="17846"/>
                        <a:pt x="21216" y="17379"/>
                      </a:cubicBezTo>
                      <a:cubicBezTo>
                        <a:pt x="21650" y="17346"/>
                        <a:pt x="22050" y="17279"/>
                        <a:pt x="22450" y="17213"/>
                      </a:cubicBezTo>
                      <a:cubicBezTo>
                        <a:pt x="22784" y="17113"/>
                        <a:pt x="23151" y="17046"/>
                        <a:pt x="23484" y="16912"/>
                      </a:cubicBezTo>
                      <a:cubicBezTo>
                        <a:pt x="23818" y="17546"/>
                        <a:pt x="24185" y="18180"/>
                        <a:pt x="24685" y="18847"/>
                      </a:cubicBezTo>
                      <a:cubicBezTo>
                        <a:pt x="24785" y="18914"/>
                        <a:pt x="24819" y="19014"/>
                        <a:pt x="24952" y="19047"/>
                      </a:cubicBezTo>
                      <a:lnTo>
                        <a:pt x="25052" y="19047"/>
                      </a:lnTo>
                      <a:cubicBezTo>
                        <a:pt x="25152" y="19047"/>
                        <a:pt x="25219" y="19047"/>
                        <a:pt x="25286" y="19014"/>
                      </a:cubicBezTo>
                      <a:cubicBezTo>
                        <a:pt x="25352" y="18947"/>
                        <a:pt x="25452" y="18847"/>
                        <a:pt x="25486" y="18714"/>
                      </a:cubicBezTo>
                      <a:cubicBezTo>
                        <a:pt x="25519" y="18647"/>
                        <a:pt x="25486" y="18514"/>
                        <a:pt x="25452" y="18414"/>
                      </a:cubicBezTo>
                      <a:cubicBezTo>
                        <a:pt x="25019" y="17846"/>
                        <a:pt x="24619" y="17213"/>
                        <a:pt x="24318" y="16646"/>
                      </a:cubicBezTo>
                      <a:cubicBezTo>
                        <a:pt x="24952" y="16345"/>
                        <a:pt x="25553" y="16012"/>
                        <a:pt x="26153" y="15578"/>
                      </a:cubicBezTo>
                      <a:cubicBezTo>
                        <a:pt x="26520" y="15845"/>
                        <a:pt x="26954" y="16045"/>
                        <a:pt x="27387" y="16245"/>
                      </a:cubicBezTo>
                      <a:cubicBezTo>
                        <a:pt x="28988" y="16979"/>
                        <a:pt x="30723" y="17379"/>
                        <a:pt x="32491" y="17413"/>
                      </a:cubicBezTo>
                      <a:lnTo>
                        <a:pt x="32824" y="17413"/>
                      </a:lnTo>
                      <a:cubicBezTo>
                        <a:pt x="33525" y="17413"/>
                        <a:pt x="34225" y="17346"/>
                        <a:pt x="34993" y="17213"/>
                      </a:cubicBezTo>
                      <a:cubicBezTo>
                        <a:pt x="35726" y="17079"/>
                        <a:pt x="36494" y="16846"/>
                        <a:pt x="37294" y="16479"/>
                      </a:cubicBezTo>
                      <a:cubicBezTo>
                        <a:pt x="37995" y="16145"/>
                        <a:pt x="38629" y="15712"/>
                        <a:pt x="39229" y="15211"/>
                      </a:cubicBezTo>
                      <a:cubicBezTo>
                        <a:pt x="39829" y="14711"/>
                        <a:pt x="40363" y="14144"/>
                        <a:pt x="40797" y="13410"/>
                      </a:cubicBezTo>
                      <a:cubicBezTo>
                        <a:pt x="41197" y="12743"/>
                        <a:pt x="41531" y="11976"/>
                        <a:pt x="41797" y="11075"/>
                      </a:cubicBezTo>
                      <a:cubicBezTo>
                        <a:pt x="42031" y="10208"/>
                        <a:pt x="42164" y="9240"/>
                        <a:pt x="42164" y="8206"/>
                      </a:cubicBezTo>
                      <a:cubicBezTo>
                        <a:pt x="42164" y="6472"/>
                        <a:pt x="41864" y="4904"/>
                        <a:pt x="41230" y="3636"/>
                      </a:cubicBezTo>
                      <a:cubicBezTo>
                        <a:pt x="40697" y="2535"/>
                        <a:pt x="39896" y="1635"/>
                        <a:pt x="38862" y="1001"/>
                      </a:cubicBezTo>
                      <a:cubicBezTo>
                        <a:pt x="37961" y="434"/>
                        <a:pt x="36827" y="100"/>
                        <a:pt x="35526" y="34"/>
                      </a:cubicBezTo>
                      <a:cubicBezTo>
                        <a:pt x="35293" y="0"/>
                        <a:pt x="35159" y="0"/>
                        <a:pt x="34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5" name="Google Shape;5395;p33"/>
                <p:cNvSpPr/>
                <p:nvPr/>
              </p:nvSpPr>
              <p:spPr>
                <a:xfrm>
                  <a:off x="2653550" y="4150925"/>
                  <a:ext cx="249375" cy="403625"/>
                </a:xfrm>
                <a:custGeom>
                  <a:avLst/>
                  <a:gdLst/>
                  <a:ahLst/>
                  <a:cxnLst/>
                  <a:rect l="l" t="t" r="r" b="b"/>
                  <a:pathLst>
                    <a:path w="9975" h="16145" extrusionOk="0">
                      <a:moveTo>
                        <a:pt x="5672" y="0"/>
                      </a:moveTo>
                      <a:cubicBezTo>
                        <a:pt x="5271" y="33"/>
                        <a:pt x="4838" y="33"/>
                        <a:pt x="4437" y="100"/>
                      </a:cubicBezTo>
                      <a:cubicBezTo>
                        <a:pt x="2936" y="267"/>
                        <a:pt x="1435" y="634"/>
                        <a:pt x="1" y="1268"/>
                      </a:cubicBezTo>
                      <a:cubicBezTo>
                        <a:pt x="201" y="1201"/>
                        <a:pt x="468" y="1168"/>
                        <a:pt x="668" y="1134"/>
                      </a:cubicBezTo>
                      <a:cubicBezTo>
                        <a:pt x="1102" y="1034"/>
                        <a:pt x="1469" y="1001"/>
                        <a:pt x="1869" y="967"/>
                      </a:cubicBezTo>
                      <a:cubicBezTo>
                        <a:pt x="2136" y="934"/>
                        <a:pt x="2436" y="934"/>
                        <a:pt x="2670" y="934"/>
                      </a:cubicBezTo>
                      <a:lnTo>
                        <a:pt x="3036" y="934"/>
                      </a:lnTo>
                      <a:cubicBezTo>
                        <a:pt x="3437" y="967"/>
                        <a:pt x="3804" y="1001"/>
                        <a:pt x="4171" y="1101"/>
                      </a:cubicBezTo>
                      <a:cubicBezTo>
                        <a:pt x="4538" y="1168"/>
                        <a:pt x="4871" y="1334"/>
                        <a:pt x="5205" y="1501"/>
                      </a:cubicBezTo>
                      <a:cubicBezTo>
                        <a:pt x="5538" y="1701"/>
                        <a:pt x="5872" y="1968"/>
                        <a:pt x="6139" y="2202"/>
                      </a:cubicBezTo>
                      <a:cubicBezTo>
                        <a:pt x="6472" y="2535"/>
                        <a:pt x="6706" y="2935"/>
                        <a:pt x="6939" y="3336"/>
                      </a:cubicBezTo>
                      <a:cubicBezTo>
                        <a:pt x="7173" y="3803"/>
                        <a:pt x="7340" y="4303"/>
                        <a:pt x="7473" y="4803"/>
                      </a:cubicBezTo>
                      <a:cubicBezTo>
                        <a:pt x="7606" y="5304"/>
                        <a:pt x="7673" y="5804"/>
                        <a:pt x="7706" y="6338"/>
                      </a:cubicBezTo>
                      <a:cubicBezTo>
                        <a:pt x="7807" y="7439"/>
                        <a:pt x="7773" y="8473"/>
                        <a:pt x="7673" y="9540"/>
                      </a:cubicBezTo>
                      <a:cubicBezTo>
                        <a:pt x="7640" y="10007"/>
                        <a:pt x="7606" y="10441"/>
                        <a:pt x="7540" y="10874"/>
                      </a:cubicBezTo>
                      <a:lnTo>
                        <a:pt x="7706" y="11041"/>
                      </a:lnTo>
                      <a:cubicBezTo>
                        <a:pt x="8107" y="11375"/>
                        <a:pt x="8474" y="11708"/>
                        <a:pt x="8707" y="11909"/>
                      </a:cubicBezTo>
                      <a:cubicBezTo>
                        <a:pt x="8274" y="12175"/>
                        <a:pt x="7840" y="12409"/>
                        <a:pt x="7440" y="12642"/>
                      </a:cubicBezTo>
                      <a:cubicBezTo>
                        <a:pt x="7440" y="12576"/>
                        <a:pt x="7373" y="12542"/>
                        <a:pt x="7373" y="12509"/>
                      </a:cubicBezTo>
                      <a:cubicBezTo>
                        <a:pt x="7340" y="12676"/>
                        <a:pt x="7340" y="12843"/>
                        <a:pt x="7306" y="13009"/>
                      </a:cubicBezTo>
                      <a:cubicBezTo>
                        <a:pt x="7273" y="13376"/>
                        <a:pt x="7173" y="13710"/>
                        <a:pt x="7139" y="14077"/>
                      </a:cubicBezTo>
                      <a:cubicBezTo>
                        <a:pt x="7440" y="14677"/>
                        <a:pt x="7807" y="15311"/>
                        <a:pt x="8307" y="15911"/>
                      </a:cubicBezTo>
                      <a:cubicBezTo>
                        <a:pt x="8374" y="16012"/>
                        <a:pt x="8440" y="16078"/>
                        <a:pt x="8540" y="16145"/>
                      </a:cubicBezTo>
                      <a:lnTo>
                        <a:pt x="8540" y="14844"/>
                      </a:lnTo>
                      <a:cubicBezTo>
                        <a:pt x="8307" y="14477"/>
                        <a:pt x="8107" y="14077"/>
                        <a:pt x="7873" y="13677"/>
                      </a:cubicBezTo>
                      <a:cubicBezTo>
                        <a:pt x="8140" y="13543"/>
                        <a:pt x="8374" y="13410"/>
                        <a:pt x="8674" y="13310"/>
                      </a:cubicBezTo>
                      <a:cubicBezTo>
                        <a:pt x="8807" y="12075"/>
                        <a:pt x="8974" y="10874"/>
                        <a:pt x="9208" y="9674"/>
                      </a:cubicBezTo>
                      <a:lnTo>
                        <a:pt x="9208" y="9674"/>
                      </a:lnTo>
                      <a:cubicBezTo>
                        <a:pt x="9041" y="10074"/>
                        <a:pt x="8874" y="10541"/>
                        <a:pt x="8674" y="10975"/>
                      </a:cubicBezTo>
                      <a:cubicBezTo>
                        <a:pt x="8650" y="10998"/>
                        <a:pt x="8627" y="11022"/>
                        <a:pt x="8591" y="11022"/>
                      </a:cubicBezTo>
                      <a:cubicBezTo>
                        <a:pt x="8577" y="11022"/>
                        <a:pt x="8560" y="11018"/>
                        <a:pt x="8540" y="11008"/>
                      </a:cubicBezTo>
                      <a:cubicBezTo>
                        <a:pt x="8507" y="10975"/>
                        <a:pt x="8474" y="10908"/>
                        <a:pt x="8507" y="10874"/>
                      </a:cubicBezTo>
                      <a:cubicBezTo>
                        <a:pt x="8674" y="10508"/>
                        <a:pt x="8841" y="10074"/>
                        <a:pt x="9007" y="9674"/>
                      </a:cubicBezTo>
                      <a:cubicBezTo>
                        <a:pt x="9141" y="9307"/>
                        <a:pt x="9274" y="8873"/>
                        <a:pt x="9374" y="8506"/>
                      </a:cubicBezTo>
                      <a:lnTo>
                        <a:pt x="9374" y="8539"/>
                      </a:lnTo>
                      <a:cubicBezTo>
                        <a:pt x="9541" y="7972"/>
                        <a:pt x="9675" y="7372"/>
                        <a:pt x="9775" y="6805"/>
                      </a:cubicBezTo>
                      <a:cubicBezTo>
                        <a:pt x="9841" y="6204"/>
                        <a:pt x="9875" y="5637"/>
                        <a:pt x="9941" y="5004"/>
                      </a:cubicBezTo>
                      <a:lnTo>
                        <a:pt x="9941" y="5004"/>
                      </a:lnTo>
                      <a:cubicBezTo>
                        <a:pt x="9941" y="5015"/>
                        <a:pt x="9941" y="5026"/>
                        <a:pt x="9941" y="5037"/>
                      </a:cubicBezTo>
                      <a:lnTo>
                        <a:pt x="9941" y="5004"/>
                      </a:lnTo>
                      <a:cubicBezTo>
                        <a:pt x="9941" y="5004"/>
                        <a:pt x="9941" y="5004"/>
                        <a:pt x="9941" y="5004"/>
                      </a:cubicBezTo>
                      <a:lnTo>
                        <a:pt x="9941" y="5004"/>
                      </a:lnTo>
                      <a:cubicBezTo>
                        <a:pt x="9941" y="4685"/>
                        <a:pt x="9939" y="4425"/>
                        <a:pt x="9875" y="4103"/>
                      </a:cubicBezTo>
                      <a:cubicBezTo>
                        <a:pt x="9841" y="3636"/>
                        <a:pt x="9808" y="3169"/>
                        <a:pt x="9808" y="2702"/>
                      </a:cubicBezTo>
                      <a:cubicBezTo>
                        <a:pt x="9808" y="2335"/>
                        <a:pt x="9775" y="1935"/>
                        <a:pt x="9841" y="1534"/>
                      </a:cubicBezTo>
                      <a:cubicBezTo>
                        <a:pt x="9841" y="1468"/>
                        <a:pt x="9875" y="1368"/>
                        <a:pt x="9875" y="1301"/>
                      </a:cubicBezTo>
                      <a:cubicBezTo>
                        <a:pt x="9875" y="1201"/>
                        <a:pt x="9875" y="1134"/>
                        <a:pt x="9941" y="1034"/>
                      </a:cubicBezTo>
                      <a:cubicBezTo>
                        <a:pt x="9941" y="967"/>
                        <a:pt x="9975" y="834"/>
                        <a:pt x="9975" y="734"/>
                      </a:cubicBezTo>
                      <a:lnTo>
                        <a:pt x="9975" y="734"/>
                      </a:lnTo>
                      <a:lnTo>
                        <a:pt x="9875" y="834"/>
                      </a:lnTo>
                      <a:cubicBezTo>
                        <a:pt x="9708" y="734"/>
                        <a:pt x="9541" y="701"/>
                        <a:pt x="9374" y="634"/>
                      </a:cubicBezTo>
                      <a:cubicBezTo>
                        <a:pt x="8874" y="467"/>
                        <a:pt x="8340" y="300"/>
                        <a:pt x="7807" y="200"/>
                      </a:cubicBezTo>
                      <a:cubicBezTo>
                        <a:pt x="7106" y="67"/>
                        <a:pt x="6372" y="0"/>
                        <a:pt x="5672"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6" name="Google Shape;5396;p33"/>
                <p:cNvSpPr/>
                <p:nvPr/>
              </p:nvSpPr>
              <p:spPr>
                <a:xfrm>
                  <a:off x="2914575" y="4129225"/>
                  <a:ext cx="381975" cy="384475"/>
                </a:xfrm>
                <a:custGeom>
                  <a:avLst/>
                  <a:gdLst/>
                  <a:ahLst/>
                  <a:cxnLst/>
                  <a:rect l="l" t="t" r="r" b="b"/>
                  <a:pathLst>
                    <a:path w="15279" h="15379" extrusionOk="0">
                      <a:moveTo>
                        <a:pt x="13277" y="1"/>
                      </a:moveTo>
                      <a:cubicBezTo>
                        <a:pt x="13277" y="25"/>
                        <a:pt x="13313" y="50"/>
                        <a:pt x="13332" y="61"/>
                      </a:cubicBezTo>
                      <a:lnTo>
                        <a:pt x="13332" y="61"/>
                      </a:lnTo>
                      <a:cubicBezTo>
                        <a:pt x="13314" y="41"/>
                        <a:pt x="13296" y="21"/>
                        <a:pt x="13277" y="1"/>
                      </a:cubicBezTo>
                      <a:close/>
                      <a:moveTo>
                        <a:pt x="13332" y="61"/>
                      </a:moveTo>
                      <a:cubicBezTo>
                        <a:pt x="13337" y="66"/>
                        <a:pt x="13342" y="72"/>
                        <a:pt x="13346" y="77"/>
                      </a:cubicBezTo>
                      <a:lnTo>
                        <a:pt x="13346" y="77"/>
                      </a:lnTo>
                      <a:cubicBezTo>
                        <a:pt x="13345" y="74"/>
                        <a:pt x="13344" y="71"/>
                        <a:pt x="13344" y="67"/>
                      </a:cubicBezTo>
                      <a:cubicBezTo>
                        <a:pt x="13344" y="67"/>
                        <a:pt x="13339" y="65"/>
                        <a:pt x="13332" y="61"/>
                      </a:cubicBezTo>
                      <a:close/>
                      <a:moveTo>
                        <a:pt x="13346" y="77"/>
                      </a:moveTo>
                      <a:cubicBezTo>
                        <a:pt x="13413" y="306"/>
                        <a:pt x="13511" y="504"/>
                        <a:pt x="13544" y="701"/>
                      </a:cubicBezTo>
                      <a:lnTo>
                        <a:pt x="13677" y="1335"/>
                      </a:lnTo>
                      <a:cubicBezTo>
                        <a:pt x="13677" y="1535"/>
                        <a:pt x="13711" y="1702"/>
                        <a:pt x="13677" y="1902"/>
                      </a:cubicBezTo>
                      <a:cubicBezTo>
                        <a:pt x="13677" y="2002"/>
                        <a:pt x="13677" y="2136"/>
                        <a:pt x="13610" y="2202"/>
                      </a:cubicBezTo>
                      <a:cubicBezTo>
                        <a:pt x="13610" y="2269"/>
                        <a:pt x="13577" y="2402"/>
                        <a:pt x="13577" y="2503"/>
                      </a:cubicBezTo>
                      <a:cubicBezTo>
                        <a:pt x="13510" y="2836"/>
                        <a:pt x="13344" y="3170"/>
                        <a:pt x="13110" y="3437"/>
                      </a:cubicBezTo>
                      <a:cubicBezTo>
                        <a:pt x="12910" y="3737"/>
                        <a:pt x="12676" y="4004"/>
                        <a:pt x="12376" y="4204"/>
                      </a:cubicBezTo>
                      <a:cubicBezTo>
                        <a:pt x="11776" y="4671"/>
                        <a:pt x="11075" y="4904"/>
                        <a:pt x="10375" y="5171"/>
                      </a:cubicBezTo>
                      <a:cubicBezTo>
                        <a:pt x="10008" y="5305"/>
                        <a:pt x="9674" y="5371"/>
                        <a:pt x="9274" y="5505"/>
                      </a:cubicBezTo>
                      <a:cubicBezTo>
                        <a:pt x="8940" y="5571"/>
                        <a:pt x="8574" y="5705"/>
                        <a:pt x="8240" y="5805"/>
                      </a:cubicBezTo>
                      <a:cubicBezTo>
                        <a:pt x="7506" y="6038"/>
                        <a:pt x="6772" y="6339"/>
                        <a:pt x="6072" y="6706"/>
                      </a:cubicBezTo>
                      <a:cubicBezTo>
                        <a:pt x="5605" y="6972"/>
                        <a:pt x="5171" y="7273"/>
                        <a:pt x="4704" y="7573"/>
                      </a:cubicBezTo>
                      <a:cubicBezTo>
                        <a:pt x="4237" y="7906"/>
                        <a:pt x="3837" y="8307"/>
                        <a:pt x="3437" y="8674"/>
                      </a:cubicBezTo>
                      <a:cubicBezTo>
                        <a:pt x="3003" y="9141"/>
                        <a:pt x="2536" y="9574"/>
                        <a:pt x="2169" y="10141"/>
                      </a:cubicBezTo>
                      <a:cubicBezTo>
                        <a:pt x="1769" y="10642"/>
                        <a:pt x="1402" y="11142"/>
                        <a:pt x="1068" y="11676"/>
                      </a:cubicBezTo>
                      <a:cubicBezTo>
                        <a:pt x="701" y="12243"/>
                        <a:pt x="401" y="12877"/>
                        <a:pt x="101" y="13544"/>
                      </a:cubicBezTo>
                      <a:lnTo>
                        <a:pt x="1" y="13911"/>
                      </a:lnTo>
                      <a:cubicBezTo>
                        <a:pt x="168" y="14011"/>
                        <a:pt x="334" y="14077"/>
                        <a:pt x="534" y="14178"/>
                      </a:cubicBezTo>
                      <a:cubicBezTo>
                        <a:pt x="2102" y="14878"/>
                        <a:pt x="3870" y="15312"/>
                        <a:pt x="5605" y="15378"/>
                      </a:cubicBezTo>
                      <a:lnTo>
                        <a:pt x="5938" y="15378"/>
                      </a:lnTo>
                      <a:cubicBezTo>
                        <a:pt x="6672" y="15378"/>
                        <a:pt x="7373" y="15312"/>
                        <a:pt x="8107" y="15178"/>
                      </a:cubicBezTo>
                      <a:cubicBezTo>
                        <a:pt x="8874" y="15045"/>
                        <a:pt x="9608" y="14811"/>
                        <a:pt x="10408" y="14411"/>
                      </a:cubicBezTo>
                      <a:cubicBezTo>
                        <a:pt x="11075" y="14077"/>
                        <a:pt x="11742" y="13677"/>
                        <a:pt x="12376" y="13177"/>
                      </a:cubicBezTo>
                      <a:cubicBezTo>
                        <a:pt x="12943" y="12676"/>
                        <a:pt x="13477" y="12076"/>
                        <a:pt x="13911" y="11376"/>
                      </a:cubicBezTo>
                      <a:cubicBezTo>
                        <a:pt x="14311" y="10708"/>
                        <a:pt x="14645" y="9908"/>
                        <a:pt x="14911" y="9041"/>
                      </a:cubicBezTo>
                      <a:cubicBezTo>
                        <a:pt x="15145" y="8173"/>
                        <a:pt x="15278" y="7206"/>
                        <a:pt x="15278" y="6172"/>
                      </a:cubicBezTo>
                      <a:cubicBezTo>
                        <a:pt x="15278" y="4404"/>
                        <a:pt x="15011" y="2869"/>
                        <a:pt x="14378" y="1569"/>
                      </a:cubicBezTo>
                      <a:cubicBezTo>
                        <a:pt x="14094" y="1032"/>
                        <a:pt x="13750" y="525"/>
                        <a:pt x="13346" y="77"/>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7" name="Google Shape;5397;p33"/>
                <p:cNvSpPr/>
                <p:nvPr/>
              </p:nvSpPr>
              <p:spPr>
                <a:xfrm>
                  <a:off x="2244925" y="4531175"/>
                  <a:ext cx="525400" cy="288575"/>
                </a:xfrm>
                <a:custGeom>
                  <a:avLst/>
                  <a:gdLst/>
                  <a:ahLst/>
                  <a:cxnLst/>
                  <a:rect l="l" t="t" r="r" b="b"/>
                  <a:pathLst>
                    <a:path w="21016" h="11543" extrusionOk="0">
                      <a:moveTo>
                        <a:pt x="968" y="1"/>
                      </a:moveTo>
                      <a:cubicBezTo>
                        <a:pt x="668" y="168"/>
                        <a:pt x="601" y="468"/>
                        <a:pt x="468" y="768"/>
                      </a:cubicBezTo>
                      <a:cubicBezTo>
                        <a:pt x="168" y="1736"/>
                        <a:pt x="1" y="2770"/>
                        <a:pt x="68" y="3837"/>
                      </a:cubicBezTo>
                      <a:cubicBezTo>
                        <a:pt x="168" y="4871"/>
                        <a:pt x="435" y="5939"/>
                        <a:pt x="835" y="6973"/>
                      </a:cubicBezTo>
                      <a:cubicBezTo>
                        <a:pt x="1269" y="7940"/>
                        <a:pt x="1836" y="8807"/>
                        <a:pt x="2536" y="9541"/>
                      </a:cubicBezTo>
                      <a:cubicBezTo>
                        <a:pt x="2870" y="9875"/>
                        <a:pt x="3303" y="10275"/>
                        <a:pt x="3770" y="10542"/>
                      </a:cubicBezTo>
                      <a:cubicBezTo>
                        <a:pt x="4171" y="10842"/>
                        <a:pt x="4638" y="11042"/>
                        <a:pt x="5171" y="11309"/>
                      </a:cubicBezTo>
                      <a:cubicBezTo>
                        <a:pt x="5438" y="11376"/>
                        <a:pt x="5672" y="11476"/>
                        <a:pt x="5972" y="11543"/>
                      </a:cubicBezTo>
                      <a:lnTo>
                        <a:pt x="6105" y="11543"/>
                      </a:lnTo>
                      <a:cubicBezTo>
                        <a:pt x="6305" y="11543"/>
                        <a:pt x="6472" y="11442"/>
                        <a:pt x="6506" y="11276"/>
                      </a:cubicBezTo>
                      <a:cubicBezTo>
                        <a:pt x="6539" y="11109"/>
                        <a:pt x="6472" y="10909"/>
                        <a:pt x="6305" y="10775"/>
                      </a:cubicBezTo>
                      <a:lnTo>
                        <a:pt x="6305" y="10775"/>
                      </a:lnTo>
                      <a:cubicBezTo>
                        <a:pt x="6606" y="10842"/>
                        <a:pt x="6973" y="10942"/>
                        <a:pt x="7473" y="11076"/>
                      </a:cubicBezTo>
                      <a:cubicBezTo>
                        <a:pt x="8774" y="11309"/>
                        <a:pt x="9875" y="11442"/>
                        <a:pt x="10875" y="11442"/>
                      </a:cubicBezTo>
                      <a:lnTo>
                        <a:pt x="10975" y="11442"/>
                      </a:lnTo>
                      <a:cubicBezTo>
                        <a:pt x="12143" y="11442"/>
                        <a:pt x="13277" y="11209"/>
                        <a:pt x="14311" y="10875"/>
                      </a:cubicBezTo>
                      <a:cubicBezTo>
                        <a:pt x="14845" y="10709"/>
                        <a:pt x="15379" y="10475"/>
                        <a:pt x="15979" y="10142"/>
                      </a:cubicBezTo>
                      <a:cubicBezTo>
                        <a:pt x="16479" y="9841"/>
                        <a:pt x="16980" y="9474"/>
                        <a:pt x="17547" y="9007"/>
                      </a:cubicBezTo>
                      <a:cubicBezTo>
                        <a:pt x="18481" y="8274"/>
                        <a:pt x="19281" y="7306"/>
                        <a:pt x="19949" y="6305"/>
                      </a:cubicBezTo>
                      <a:cubicBezTo>
                        <a:pt x="20382" y="5605"/>
                        <a:pt x="20782" y="4804"/>
                        <a:pt x="21016" y="3970"/>
                      </a:cubicBezTo>
                      <a:cubicBezTo>
                        <a:pt x="20682" y="3604"/>
                        <a:pt x="20349" y="3270"/>
                        <a:pt x="19982" y="2936"/>
                      </a:cubicBezTo>
                      <a:cubicBezTo>
                        <a:pt x="19648" y="2636"/>
                        <a:pt x="19315" y="2369"/>
                        <a:pt x="18981" y="2169"/>
                      </a:cubicBezTo>
                      <a:cubicBezTo>
                        <a:pt x="18648" y="1969"/>
                        <a:pt x="18314" y="1769"/>
                        <a:pt x="17947" y="1602"/>
                      </a:cubicBezTo>
                      <a:cubicBezTo>
                        <a:pt x="17547" y="1435"/>
                        <a:pt x="17180" y="1269"/>
                        <a:pt x="16813" y="1135"/>
                      </a:cubicBezTo>
                      <a:cubicBezTo>
                        <a:pt x="16446" y="1002"/>
                        <a:pt x="16046" y="935"/>
                        <a:pt x="15679" y="835"/>
                      </a:cubicBezTo>
                      <a:cubicBezTo>
                        <a:pt x="15212" y="768"/>
                        <a:pt x="14778" y="701"/>
                        <a:pt x="14311" y="668"/>
                      </a:cubicBezTo>
                      <a:cubicBezTo>
                        <a:pt x="14174" y="658"/>
                        <a:pt x="14035" y="654"/>
                        <a:pt x="13894" y="654"/>
                      </a:cubicBezTo>
                      <a:cubicBezTo>
                        <a:pt x="13554" y="654"/>
                        <a:pt x="13207" y="678"/>
                        <a:pt x="12877" y="701"/>
                      </a:cubicBezTo>
                      <a:lnTo>
                        <a:pt x="12944" y="701"/>
                      </a:lnTo>
                      <a:cubicBezTo>
                        <a:pt x="12443" y="768"/>
                        <a:pt x="11876" y="835"/>
                        <a:pt x="11376" y="935"/>
                      </a:cubicBezTo>
                      <a:cubicBezTo>
                        <a:pt x="11142" y="968"/>
                        <a:pt x="10842" y="1068"/>
                        <a:pt x="10609" y="1102"/>
                      </a:cubicBezTo>
                      <a:cubicBezTo>
                        <a:pt x="10342" y="1135"/>
                        <a:pt x="10142" y="1202"/>
                        <a:pt x="9875" y="1302"/>
                      </a:cubicBezTo>
                      <a:lnTo>
                        <a:pt x="9941" y="1302"/>
                      </a:lnTo>
                      <a:cubicBezTo>
                        <a:pt x="9208" y="1535"/>
                        <a:pt x="8540" y="1869"/>
                        <a:pt x="7873" y="2303"/>
                      </a:cubicBezTo>
                      <a:cubicBezTo>
                        <a:pt x="7473" y="2536"/>
                        <a:pt x="7039" y="2803"/>
                        <a:pt x="6639" y="3103"/>
                      </a:cubicBezTo>
                      <a:lnTo>
                        <a:pt x="5371" y="3837"/>
                      </a:lnTo>
                      <a:cubicBezTo>
                        <a:pt x="4971" y="4037"/>
                        <a:pt x="4538" y="4271"/>
                        <a:pt x="4104" y="4437"/>
                      </a:cubicBezTo>
                      <a:cubicBezTo>
                        <a:pt x="3770" y="4538"/>
                        <a:pt x="3370" y="4638"/>
                        <a:pt x="3036" y="4671"/>
                      </a:cubicBezTo>
                      <a:cubicBezTo>
                        <a:pt x="2940" y="4685"/>
                        <a:pt x="2837" y="4693"/>
                        <a:pt x="2734" y="4693"/>
                      </a:cubicBezTo>
                      <a:cubicBezTo>
                        <a:pt x="2588" y="4693"/>
                        <a:pt x="2439" y="4677"/>
                        <a:pt x="2303" y="4638"/>
                      </a:cubicBezTo>
                      <a:cubicBezTo>
                        <a:pt x="2102" y="4604"/>
                        <a:pt x="1869" y="4504"/>
                        <a:pt x="1702" y="4371"/>
                      </a:cubicBezTo>
                      <a:cubicBezTo>
                        <a:pt x="1535" y="4271"/>
                        <a:pt x="1435" y="4104"/>
                        <a:pt x="1302" y="3937"/>
                      </a:cubicBezTo>
                      <a:cubicBezTo>
                        <a:pt x="1168" y="3704"/>
                        <a:pt x="1102" y="3537"/>
                        <a:pt x="1002" y="3303"/>
                      </a:cubicBezTo>
                      <a:cubicBezTo>
                        <a:pt x="935" y="3036"/>
                        <a:pt x="868" y="2803"/>
                        <a:pt x="835" y="2536"/>
                      </a:cubicBezTo>
                      <a:cubicBezTo>
                        <a:pt x="802" y="2303"/>
                        <a:pt x="802" y="2002"/>
                        <a:pt x="802" y="1702"/>
                      </a:cubicBezTo>
                      <a:cubicBezTo>
                        <a:pt x="802" y="1135"/>
                        <a:pt x="835" y="535"/>
                        <a:pt x="968"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8" name="Google Shape;5398;p33"/>
                <p:cNvSpPr/>
                <p:nvPr/>
              </p:nvSpPr>
              <p:spPr>
                <a:xfrm>
                  <a:off x="2907075" y="4150925"/>
                  <a:ext cx="97600" cy="249475"/>
                </a:xfrm>
                <a:custGeom>
                  <a:avLst/>
                  <a:gdLst/>
                  <a:ahLst/>
                  <a:cxnLst/>
                  <a:rect l="l" t="t" r="r" b="b"/>
                  <a:pathLst>
                    <a:path w="3904" h="9979" extrusionOk="0">
                      <a:moveTo>
                        <a:pt x="2002" y="2969"/>
                      </a:moveTo>
                      <a:lnTo>
                        <a:pt x="2002" y="2969"/>
                      </a:lnTo>
                      <a:cubicBezTo>
                        <a:pt x="1997" y="2978"/>
                        <a:pt x="1992" y="2988"/>
                        <a:pt x="1987" y="2998"/>
                      </a:cubicBezTo>
                      <a:lnTo>
                        <a:pt x="1987" y="2998"/>
                      </a:lnTo>
                      <a:cubicBezTo>
                        <a:pt x="2002" y="2989"/>
                        <a:pt x="2002" y="2969"/>
                        <a:pt x="2002" y="2969"/>
                      </a:cubicBezTo>
                      <a:close/>
                      <a:moveTo>
                        <a:pt x="3803" y="0"/>
                      </a:moveTo>
                      <a:cubicBezTo>
                        <a:pt x="3837" y="0"/>
                        <a:pt x="3803" y="33"/>
                        <a:pt x="3737" y="33"/>
                      </a:cubicBezTo>
                      <a:cubicBezTo>
                        <a:pt x="3470" y="367"/>
                        <a:pt x="3169" y="701"/>
                        <a:pt x="2903" y="1034"/>
                      </a:cubicBezTo>
                      <a:cubicBezTo>
                        <a:pt x="2636" y="1368"/>
                        <a:pt x="2369" y="1735"/>
                        <a:pt x="2069" y="2135"/>
                      </a:cubicBezTo>
                      <a:cubicBezTo>
                        <a:pt x="1835" y="2468"/>
                        <a:pt x="1635" y="2835"/>
                        <a:pt x="1402" y="3202"/>
                      </a:cubicBezTo>
                      <a:cubicBezTo>
                        <a:pt x="1201" y="3603"/>
                        <a:pt x="1001" y="4003"/>
                        <a:pt x="834" y="4437"/>
                      </a:cubicBezTo>
                      <a:cubicBezTo>
                        <a:pt x="668" y="4803"/>
                        <a:pt x="501" y="5204"/>
                        <a:pt x="401" y="5637"/>
                      </a:cubicBezTo>
                      <a:cubicBezTo>
                        <a:pt x="301" y="6038"/>
                        <a:pt x="201" y="6505"/>
                        <a:pt x="134" y="6972"/>
                      </a:cubicBezTo>
                      <a:cubicBezTo>
                        <a:pt x="34" y="7372"/>
                        <a:pt x="34" y="7839"/>
                        <a:pt x="1" y="8273"/>
                      </a:cubicBezTo>
                      <a:cubicBezTo>
                        <a:pt x="1" y="8706"/>
                        <a:pt x="1" y="9207"/>
                        <a:pt x="67" y="9674"/>
                      </a:cubicBezTo>
                      <a:cubicBezTo>
                        <a:pt x="127" y="9853"/>
                        <a:pt x="294" y="9979"/>
                        <a:pt x="448" y="9979"/>
                      </a:cubicBezTo>
                      <a:cubicBezTo>
                        <a:pt x="466" y="9979"/>
                        <a:pt x="484" y="9977"/>
                        <a:pt x="501" y="9974"/>
                      </a:cubicBezTo>
                      <a:cubicBezTo>
                        <a:pt x="568" y="9974"/>
                        <a:pt x="668" y="9874"/>
                        <a:pt x="734" y="9807"/>
                      </a:cubicBezTo>
                      <a:cubicBezTo>
                        <a:pt x="768" y="9707"/>
                        <a:pt x="834" y="9640"/>
                        <a:pt x="768" y="9507"/>
                      </a:cubicBezTo>
                      <a:cubicBezTo>
                        <a:pt x="734" y="9207"/>
                        <a:pt x="734" y="8873"/>
                        <a:pt x="701" y="8606"/>
                      </a:cubicBezTo>
                      <a:lnTo>
                        <a:pt x="701" y="7305"/>
                      </a:lnTo>
                      <a:cubicBezTo>
                        <a:pt x="734" y="6872"/>
                        <a:pt x="768" y="6405"/>
                        <a:pt x="868" y="6004"/>
                      </a:cubicBezTo>
                      <a:cubicBezTo>
                        <a:pt x="1001" y="5504"/>
                        <a:pt x="1135" y="4970"/>
                        <a:pt x="1335" y="4470"/>
                      </a:cubicBezTo>
                      <a:cubicBezTo>
                        <a:pt x="1531" y="3979"/>
                        <a:pt x="1727" y="3489"/>
                        <a:pt x="1987" y="2998"/>
                      </a:cubicBezTo>
                      <a:lnTo>
                        <a:pt x="1987" y="2998"/>
                      </a:lnTo>
                      <a:cubicBezTo>
                        <a:pt x="1982" y="3000"/>
                        <a:pt x="1976" y="3002"/>
                        <a:pt x="1969" y="3002"/>
                      </a:cubicBezTo>
                      <a:cubicBezTo>
                        <a:pt x="2202" y="2502"/>
                        <a:pt x="2502" y="2001"/>
                        <a:pt x="2836" y="1501"/>
                      </a:cubicBezTo>
                      <a:cubicBezTo>
                        <a:pt x="3169" y="1001"/>
                        <a:pt x="3503" y="534"/>
                        <a:pt x="3870" y="133"/>
                      </a:cubicBezTo>
                      <a:cubicBezTo>
                        <a:pt x="3903" y="67"/>
                        <a:pt x="3870" y="0"/>
                        <a:pt x="383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9" name="Google Shape;5399;p33"/>
                <p:cNvSpPr/>
                <p:nvPr/>
              </p:nvSpPr>
              <p:spPr>
                <a:xfrm>
                  <a:off x="2958775" y="4183725"/>
                  <a:ext cx="165150" cy="244500"/>
                </a:xfrm>
                <a:custGeom>
                  <a:avLst/>
                  <a:gdLst/>
                  <a:ahLst/>
                  <a:cxnLst/>
                  <a:rect l="l" t="t" r="r" b="b"/>
                  <a:pathLst>
                    <a:path w="6606" h="9780" extrusionOk="0">
                      <a:moveTo>
                        <a:pt x="6327" y="0"/>
                      </a:moveTo>
                      <a:cubicBezTo>
                        <a:pt x="6311" y="0"/>
                        <a:pt x="6305" y="9"/>
                        <a:pt x="6305" y="22"/>
                      </a:cubicBezTo>
                      <a:cubicBezTo>
                        <a:pt x="5938" y="289"/>
                        <a:pt x="5571" y="556"/>
                        <a:pt x="5171" y="856"/>
                      </a:cubicBezTo>
                      <a:cubicBezTo>
                        <a:pt x="4804" y="1156"/>
                        <a:pt x="4437" y="1490"/>
                        <a:pt x="4104" y="1824"/>
                      </a:cubicBezTo>
                      <a:cubicBezTo>
                        <a:pt x="3403" y="2491"/>
                        <a:pt x="2769" y="3225"/>
                        <a:pt x="2236" y="4025"/>
                      </a:cubicBezTo>
                      <a:cubicBezTo>
                        <a:pt x="1669" y="4826"/>
                        <a:pt x="1168" y="5693"/>
                        <a:pt x="801" y="6560"/>
                      </a:cubicBezTo>
                      <a:cubicBezTo>
                        <a:pt x="601" y="7027"/>
                        <a:pt x="434" y="7494"/>
                        <a:pt x="301" y="7961"/>
                      </a:cubicBezTo>
                      <a:cubicBezTo>
                        <a:pt x="234" y="8161"/>
                        <a:pt x="167" y="8395"/>
                        <a:pt x="134" y="8628"/>
                      </a:cubicBezTo>
                      <a:cubicBezTo>
                        <a:pt x="101" y="8862"/>
                        <a:pt x="1" y="9129"/>
                        <a:pt x="1" y="9396"/>
                      </a:cubicBezTo>
                      <a:cubicBezTo>
                        <a:pt x="1" y="9529"/>
                        <a:pt x="101" y="9663"/>
                        <a:pt x="234" y="9729"/>
                      </a:cubicBezTo>
                      <a:cubicBezTo>
                        <a:pt x="268" y="9763"/>
                        <a:pt x="309" y="9779"/>
                        <a:pt x="351" y="9779"/>
                      </a:cubicBezTo>
                      <a:cubicBezTo>
                        <a:pt x="393" y="9779"/>
                        <a:pt x="434" y="9763"/>
                        <a:pt x="468" y="9729"/>
                      </a:cubicBezTo>
                      <a:cubicBezTo>
                        <a:pt x="568" y="9696"/>
                        <a:pt x="601" y="9663"/>
                        <a:pt x="634" y="9562"/>
                      </a:cubicBezTo>
                      <a:cubicBezTo>
                        <a:pt x="735" y="9229"/>
                        <a:pt x="801" y="8895"/>
                        <a:pt x="901" y="8528"/>
                      </a:cubicBezTo>
                      <a:cubicBezTo>
                        <a:pt x="968" y="8161"/>
                        <a:pt x="1101" y="7828"/>
                        <a:pt x="1168" y="7461"/>
                      </a:cubicBezTo>
                      <a:cubicBezTo>
                        <a:pt x="1435" y="6727"/>
                        <a:pt x="1735" y="6060"/>
                        <a:pt x="2035" y="5393"/>
                      </a:cubicBezTo>
                      <a:lnTo>
                        <a:pt x="2035" y="5393"/>
                      </a:lnTo>
                      <a:cubicBezTo>
                        <a:pt x="2035" y="5460"/>
                        <a:pt x="2002" y="5460"/>
                        <a:pt x="2002" y="5493"/>
                      </a:cubicBezTo>
                      <a:cubicBezTo>
                        <a:pt x="2603" y="4359"/>
                        <a:pt x="3336" y="3291"/>
                        <a:pt x="4237" y="2324"/>
                      </a:cubicBezTo>
                      <a:cubicBezTo>
                        <a:pt x="4938" y="1557"/>
                        <a:pt x="5738" y="856"/>
                        <a:pt x="6572" y="289"/>
                      </a:cubicBezTo>
                      <a:cubicBezTo>
                        <a:pt x="6605" y="222"/>
                        <a:pt x="6605" y="156"/>
                        <a:pt x="6572" y="122"/>
                      </a:cubicBezTo>
                      <a:cubicBezTo>
                        <a:pt x="6505" y="56"/>
                        <a:pt x="6505" y="56"/>
                        <a:pt x="6472" y="56"/>
                      </a:cubicBezTo>
                      <a:cubicBezTo>
                        <a:pt x="6394" y="17"/>
                        <a:pt x="6350" y="0"/>
                        <a:pt x="632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0" name="Google Shape;5400;p33"/>
                <p:cNvSpPr/>
                <p:nvPr/>
              </p:nvSpPr>
              <p:spPr>
                <a:xfrm>
                  <a:off x="2586850" y="4331875"/>
                  <a:ext cx="166800" cy="151600"/>
                </a:xfrm>
                <a:custGeom>
                  <a:avLst/>
                  <a:gdLst/>
                  <a:ahLst/>
                  <a:cxnLst/>
                  <a:rect l="l" t="t" r="r" b="b"/>
                  <a:pathLst>
                    <a:path w="6672" h="6064" extrusionOk="0">
                      <a:moveTo>
                        <a:pt x="267" y="1"/>
                      </a:moveTo>
                      <a:cubicBezTo>
                        <a:pt x="134" y="67"/>
                        <a:pt x="100" y="67"/>
                        <a:pt x="34" y="134"/>
                      </a:cubicBezTo>
                      <a:cubicBezTo>
                        <a:pt x="0" y="234"/>
                        <a:pt x="34" y="267"/>
                        <a:pt x="134" y="301"/>
                      </a:cubicBezTo>
                      <a:cubicBezTo>
                        <a:pt x="267" y="367"/>
                        <a:pt x="434" y="434"/>
                        <a:pt x="534" y="534"/>
                      </a:cubicBezTo>
                      <a:cubicBezTo>
                        <a:pt x="1034" y="768"/>
                        <a:pt x="1501" y="1068"/>
                        <a:pt x="1968" y="1368"/>
                      </a:cubicBezTo>
                      <a:cubicBezTo>
                        <a:pt x="2435" y="1702"/>
                        <a:pt x="2869" y="2035"/>
                        <a:pt x="3336" y="2436"/>
                      </a:cubicBezTo>
                      <a:cubicBezTo>
                        <a:pt x="3770" y="2803"/>
                        <a:pt x="4103" y="3203"/>
                        <a:pt x="4470" y="3603"/>
                      </a:cubicBezTo>
                      <a:cubicBezTo>
                        <a:pt x="4804" y="4037"/>
                        <a:pt x="5137" y="4437"/>
                        <a:pt x="5371" y="4871"/>
                      </a:cubicBezTo>
                      <a:cubicBezTo>
                        <a:pt x="5471" y="5037"/>
                        <a:pt x="5604" y="5204"/>
                        <a:pt x="5671" y="5371"/>
                      </a:cubicBezTo>
                      <a:cubicBezTo>
                        <a:pt x="5738" y="5538"/>
                        <a:pt x="5838" y="5705"/>
                        <a:pt x="5971" y="5871"/>
                      </a:cubicBezTo>
                      <a:cubicBezTo>
                        <a:pt x="6021" y="5995"/>
                        <a:pt x="6144" y="6064"/>
                        <a:pt x="6272" y="6064"/>
                      </a:cubicBezTo>
                      <a:cubicBezTo>
                        <a:pt x="6317" y="6064"/>
                        <a:pt x="6362" y="6055"/>
                        <a:pt x="6405" y="6038"/>
                      </a:cubicBezTo>
                      <a:cubicBezTo>
                        <a:pt x="6572" y="5938"/>
                        <a:pt x="6672" y="5738"/>
                        <a:pt x="6572" y="5571"/>
                      </a:cubicBezTo>
                      <a:cubicBezTo>
                        <a:pt x="6538" y="5438"/>
                        <a:pt x="6472" y="5271"/>
                        <a:pt x="6372" y="5138"/>
                      </a:cubicBezTo>
                      <a:cubicBezTo>
                        <a:pt x="6305" y="4971"/>
                        <a:pt x="6205" y="4804"/>
                        <a:pt x="6071" y="4671"/>
                      </a:cubicBezTo>
                      <a:lnTo>
                        <a:pt x="5471" y="3803"/>
                      </a:lnTo>
                      <a:cubicBezTo>
                        <a:pt x="5004" y="3236"/>
                        <a:pt x="4404" y="2736"/>
                        <a:pt x="3870" y="2235"/>
                      </a:cubicBezTo>
                      <a:cubicBezTo>
                        <a:pt x="3336" y="1768"/>
                        <a:pt x="2736" y="1335"/>
                        <a:pt x="2135" y="935"/>
                      </a:cubicBezTo>
                      <a:cubicBezTo>
                        <a:pt x="1835" y="768"/>
                        <a:pt x="1501" y="568"/>
                        <a:pt x="1201" y="434"/>
                      </a:cubicBezTo>
                      <a:cubicBezTo>
                        <a:pt x="934" y="267"/>
                        <a:pt x="601" y="1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1" name="Google Shape;5401;p33"/>
                <p:cNvSpPr/>
                <p:nvPr/>
              </p:nvSpPr>
              <p:spPr>
                <a:xfrm>
                  <a:off x="2694425" y="4319375"/>
                  <a:ext cx="77575" cy="104925"/>
                </a:xfrm>
                <a:custGeom>
                  <a:avLst/>
                  <a:gdLst/>
                  <a:ahLst/>
                  <a:cxnLst/>
                  <a:rect l="l" t="t" r="r" b="b"/>
                  <a:pathLst>
                    <a:path w="3103" h="4197" extrusionOk="0">
                      <a:moveTo>
                        <a:pt x="201" y="0"/>
                      </a:moveTo>
                      <a:cubicBezTo>
                        <a:pt x="134" y="67"/>
                        <a:pt x="67" y="67"/>
                        <a:pt x="34" y="100"/>
                      </a:cubicBezTo>
                      <a:cubicBezTo>
                        <a:pt x="0" y="134"/>
                        <a:pt x="34" y="234"/>
                        <a:pt x="67" y="267"/>
                      </a:cubicBezTo>
                      <a:lnTo>
                        <a:pt x="234" y="434"/>
                      </a:lnTo>
                      <a:cubicBezTo>
                        <a:pt x="534" y="701"/>
                        <a:pt x="801" y="968"/>
                        <a:pt x="1035" y="1268"/>
                      </a:cubicBezTo>
                      <a:cubicBezTo>
                        <a:pt x="1301" y="1568"/>
                        <a:pt x="1502" y="1902"/>
                        <a:pt x="1735" y="2168"/>
                      </a:cubicBezTo>
                      <a:cubicBezTo>
                        <a:pt x="1902" y="2469"/>
                        <a:pt x="2135" y="2769"/>
                        <a:pt x="2235" y="3102"/>
                      </a:cubicBezTo>
                      <a:cubicBezTo>
                        <a:pt x="2402" y="3403"/>
                        <a:pt x="2536" y="3736"/>
                        <a:pt x="2669" y="4070"/>
                      </a:cubicBezTo>
                      <a:cubicBezTo>
                        <a:pt x="2693" y="4142"/>
                        <a:pt x="2786" y="4197"/>
                        <a:pt x="2862" y="4197"/>
                      </a:cubicBezTo>
                      <a:cubicBezTo>
                        <a:pt x="2891" y="4197"/>
                        <a:pt x="2917" y="4188"/>
                        <a:pt x="2936" y="4170"/>
                      </a:cubicBezTo>
                      <a:lnTo>
                        <a:pt x="3069" y="4070"/>
                      </a:lnTo>
                      <a:cubicBezTo>
                        <a:pt x="3103" y="4003"/>
                        <a:pt x="3069" y="3936"/>
                        <a:pt x="3069" y="3903"/>
                      </a:cubicBezTo>
                      <a:cubicBezTo>
                        <a:pt x="2936" y="3536"/>
                        <a:pt x="2736" y="3202"/>
                        <a:pt x="2569" y="2869"/>
                      </a:cubicBezTo>
                      <a:cubicBezTo>
                        <a:pt x="2369" y="2469"/>
                        <a:pt x="2135" y="2135"/>
                        <a:pt x="1902" y="1801"/>
                      </a:cubicBezTo>
                      <a:cubicBezTo>
                        <a:pt x="1668" y="1468"/>
                        <a:pt x="1401" y="1201"/>
                        <a:pt x="1168" y="901"/>
                      </a:cubicBezTo>
                      <a:cubicBezTo>
                        <a:pt x="901" y="601"/>
                        <a:pt x="568" y="367"/>
                        <a:pt x="301" y="67"/>
                      </a:cubicBezTo>
                      <a:cubicBezTo>
                        <a:pt x="301" y="67"/>
                        <a:pt x="234" y="0"/>
                        <a:pt x="201"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2" name="Google Shape;5402;p33"/>
                <p:cNvSpPr/>
                <p:nvPr/>
              </p:nvSpPr>
              <p:spPr>
                <a:xfrm>
                  <a:off x="2756125" y="4220125"/>
                  <a:ext cx="60900" cy="211025"/>
                </a:xfrm>
                <a:custGeom>
                  <a:avLst/>
                  <a:gdLst/>
                  <a:ahLst/>
                  <a:cxnLst/>
                  <a:rect l="l" t="t" r="r" b="b"/>
                  <a:pathLst>
                    <a:path w="2436" h="8441" extrusionOk="0">
                      <a:moveTo>
                        <a:pt x="101" y="1"/>
                      </a:moveTo>
                      <a:cubicBezTo>
                        <a:pt x="34" y="34"/>
                        <a:pt x="1" y="167"/>
                        <a:pt x="34" y="234"/>
                      </a:cubicBezTo>
                      <a:cubicBezTo>
                        <a:pt x="368" y="901"/>
                        <a:pt x="668" y="1568"/>
                        <a:pt x="902" y="2269"/>
                      </a:cubicBezTo>
                      <a:cubicBezTo>
                        <a:pt x="1369" y="3703"/>
                        <a:pt x="1569" y="5171"/>
                        <a:pt x="1669" y="6672"/>
                      </a:cubicBezTo>
                      <a:lnTo>
                        <a:pt x="1669" y="6572"/>
                      </a:lnTo>
                      <a:cubicBezTo>
                        <a:pt x="1669" y="6839"/>
                        <a:pt x="1702" y="7072"/>
                        <a:pt x="1702" y="7339"/>
                      </a:cubicBezTo>
                      <a:cubicBezTo>
                        <a:pt x="1702" y="7606"/>
                        <a:pt x="1702" y="7873"/>
                        <a:pt x="1735" y="8173"/>
                      </a:cubicBezTo>
                      <a:cubicBezTo>
                        <a:pt x="1735" y="8340"/>
                        <a:pt x="1902" y="8440"/>
                        <a:pt x="2069" y="8440"/>
                      </a:cubicBezTo>
                      <a:cubicBezTo>
                        <a:pt x="2269" y="8440"/>
                        <a:pt x="2436" y="8340"/>
                        <a:pt x="2436" y="8106"/>
                      </a:cubicBezTo>
                      <a:cubicBezTo>
                        <a:pt x="2436" y="7773"/>
                        <a:pt x="2436" y="7406"/>
                        <a:pt x="2403" y="7072"/>
                      </a:cubicBezTo>
                      <a:cubicBezTo>
                        <a:pt x="2369" y="6739"/>
                        <a:pt x="2336" y="6372"/>
                        <a:pt x="2269" y="6038"/>
                      </a:cubicBezTo>
                      <a:cubicBezTo>
                        <a:pt x="2202" y="5371"/>
                        <a:pt x="2069" y="4704"/>
                        <a:pt x="1902" y="4037"/>
                      </a:cubicBezTo>
                      <a:cubicBezTo>
                        <a:pt x="1735" y="3370"/>
                        <a:pt x="1535" y="2736"/>
                        <a:pt x="1268" y="2102"/>
                      </a:cubicBezTo>
                      <a:cubicBezTo>
                        <a:pt x="1035" y="1435"/>
                        <a:pt x="701" y="801"/>
                        <a:pt x="368" y="201"/>
                      </a:cubicBezTo>
                      <a:cubicBezTo>
                        <a:pt x="334" y="134"/>
                        <a:pt x="268" y="101"/>
                        <a:pt x="201" y="101"/>
                      </a:cubicBezTo>
                      <a:cubicBezTo>
                        <a:pt x="168" y="1"/>
                        <a:pt x="168" y="1"/>
                        <a:pt x="1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3" name="Google Shape;5403;p33"/>
                <p:cNvSpPr/>
                <p:nvPr/>
              </p:nvSpPr>
              <p:spPr>
                <a:xfrm>
                  <a:off x="2407550" y="4510350"/>
                  <a:ext cx="290225" cy="59375"/>
                </a:xfrm>
                <a:custGeom>
                  <a:avLst/>
                  <a:gdLst/>
                  <a:ahLst/>
                  <a:cxnLst/>
                  <a:rect l="l" t="t" r="r" b="b"/>
                  <a:pathLst>
                    <a:path w="11609" h="2375" extrusionOk="0">
                      <a:moveTo>
                        <a:pt x="3670" y="0"/>
                      </a:moveTo>
                      <a:cubicBezTo>
                        <a:pt x="3470" y="67"/>
                        <a:pt x="3270" y="67"/>
                        <a:pt x="3003" y="67"/>
                      </a:cubicBezTo>
                      <a:cubicBezTo>
                        <a:pt x="2502" y="67"/>
                        <a:pt x="2002" y="100"/>
                        <a:pt x="1535" y="167"/>
                      </a:cubicBezTo>
                      <a:cubicBezTo>
                        <a:pt x="1035" y="267"/>
                        <a:pt x="601" y="334"/>
                        <a:pt x="101" y="434"/>
                      </a:cubicBezTo>
                      <a:cubicBezTo>
                        <a:pt x="34" y="434"/>
                        <a:pt x="1" y="467"/>
                        <a:pt x="1" y="500"/>
                      </a:cubicBezTo>
                      <a:cubicBezTo>
                        <a:pt x="1" y="567"/>
                        <a:pt x="34" y="600"/>
                        <a:pt x="101" y="600"/>
                      </a:cubicBezTo>
                      <a:cubicBezTo>
                        <a:pt x="668" y="467"/>
                        <a:pt x="1268" y="434"/>
                        <a:pt x="1835" y="334"/>
                      </a:cubicBezTo>
                      <a:cubicBezTo>
                        <a:pt x="2436" y="300"/>
                        <a:pt x="3003" y="300"/>
                        <a:pt x="3603" y="300"/>
                      </a:cubicBezTo>
                      <a:cubicBezTo>
                        <a:pt x="5038" y="334"/>
                        <a:pt x="6505" y="600"/>
                        <a:pt x="7940" y="1001"/>
                      </a:cubicBezTo>
                      <a:lnTo>
                        <a:pt x="7873" y="1001"/>
                      </a:lnTo>
                      <a:cubicBezTo>
                        <a:pt x="8440" y="1168"/>
                        <a:pt x="8974" y="1368"/>
                        <a:pt x="9507" y="1601"/>
                      </a:cubicBezTo>
                      <a:cubicBezTo>
                        <a:pt x="9808" y="1701"/>
                        <a:pt x="10041" y="1801"/>
                        <a:pt x="10308" y="1935"/>
                      </a:cubicBezTo>
                      <a:cubicBezTo>
                        <a:pt x="10608" y="2035"/>
                        <a:pt x="10875" y="2202"/>
                        <a:pt x="11142" y="2335"/>
                      </a:cubicBezTo>
                      <a:cubicBezTo>
                        <a:pt x="11188" y="2363"/>
                        <a:pt x="11234" y="2375"/>
                        <a:pt x="11278" y="2375"/>
                      </a:cubicBezTo>
                      <a:cubicBezTo>
                        <a:pt x="11393" y="2375"/>
                        <a:pt x="11494" y="2289"/>
                        <a:pt x="11542" y="2168"/>
                      </a:cubicBezTo>
                      <a:cubicBezTo>
                        <a:pt x="11609" y="2102"/>
                        <a:pt x="11609" y="2001"/>
                        <a:pt x="11542" y="1935"/>
                      </a:cubicBezTo>
                      <a:cubicBezTo>
                        <a:pt x="11509" y="1835"/>
                        <a:pt x="11475" y="1801"/>
                        <a:pt x="11375" y="1768"/>
                      </a:cubicBezTo>
                      <a:cubicBezTo>
                        <a:pt x="10975" y="1534"/>
                        <a:pt x="10508" y="1401"/>
                        <a:pt x="10108" y="1201"/>
                      </a:cubicBezTo>
                      <a:cubicBezTo>
                        <a:pt x="9641" y="1067"/>
                        <a:pt x="9174" y="867"/>
                        <a:pt x="8673" y="701"/>
                      </a:cubicBezTo>
                      <a:cubicBezTo>
                        <a:pt x="7773" y="434"/>
                        <a:pt x="6805" y="267"/>
                        <a:pt x="5838" y="133"/>
                      </a:cubicBezTo>
                      <a:cubicBezTo>
                        <a:pt x="5138" y="67"/>
                        <a:pt x="4370" y="0"/>
                        <a:pt x="367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4" name="Google Shape;5404;p33"/>
                <p:cNvSpPr/>
                <p:nvPr/>
              </p:nvSpPr>
              <p:spPr>
                <a:xfrm>
                  <a:off x="2518475" y="4446950"/>
                  <a:ext cx="173475" cy="94725"/>
                </a:xfrm>
                <a:custGeom>
                  <a:avLst/>
                  <a:gdLst/>
                  <a:ahLst/>
                  <a:cxnLst/>
                  <a:rect l="l" t="t" r="r" b="b"/>
                  <a:pathLst>
                    <a:path w="6939" h="3789" extrusionOk="0">
                      <a:moveTo>
                        <a:pt x="100" y="1"/>
                      </a:moveTo>
                      <a:cubicBezTo>
                        <a:pt x="67" y="1"/>
                        <a:pt x="33" y="34"/>
                        <a:pt x="33" y="101"/>
                      </a:cubicBezTo>
                      <a:cubicBezTo>
                        <a:pt x="0" y="168"/>
                        <a:pt x="33" y="301"/>
                        <a:pt x="100" y="334"/>
                      </a:cubicBezTo>
                      <a:cubicBezTo>
                        <a:pt x="867" y="601"/>
                        <a:pt x="1601" y="868"/>
                        <a:pt x="2335" y="1202"/>
                      </a:cubicBezTo>
                      <a:cubicBezTo>
                        <a:pt x="3036" y="1535"/>
                        <a:pt x="3736" y="1936"/>
                        <a:pt x="4403" y="2369"/>
                      </a:cubicBezTo>
                      <a:cubicBezTo>
                        <a:pt x="4737" y="2603"/>
                        <a:pt x="5037" y="2803"/>
                        <a:pt x="5371" y="3003"/>
                      </a:cubicBezTo>
                      <a:cubicBezTo>
                        <a:pt x="5704" y="3270"/>
                        <a:pt x="6004" y="3470"/>
                        <a:pt x="6338" y="3704"/>
                      </a:cubicBezTo>
                      <a:cubicBezTo>
                        <a:pt x="6411" y="3762"/>
                        <a:pt x="6491" y="3788"/>
                        <a:pt x="6568" y="3788"/>
                      </a:cubicBezTo>
                      <a:cubicBezTo>
                        <a:pt x="6667" y="3788"/>
                        <a:pt x="6763" y="3745"/>
                        <a:pt x="6838" y="3670"/>
                      </a:cubicBezTo>
                      <a:cubicBezTo>
                        <a:pt x="6938" y="3503"/>
                        <a:pt x="6905" y="3303"/>
                        <a:pt x="6772" y="3170"/>
                      </a:cubicBezTo>
                      <a:cubicBezTo>
                        <a:pt x="6338" y="2803"/>
                        <a:pt x="5771" y="2469"/>
                        <a:pt x="5271" y="2136"/>
                      </a:cubicBezTo>
                      <a:cubicBezTo>
                        <a:pt x="4770" y="1836"/>
                        <a:pt x="4236" y="1535"/>
                        <a:pt x="3703" y="1302"/>
                      </a:cubicBezTo>
                      <a:cubicBezTo>
                        <a:pt x="3169" y="1035"/>
                        <a:pt x="2602" y="801"/>
                        <a:pt x="2035" y="601"/>
                      </a:cubicBezTo>
                      <a:cubicBezTo>
                        <a:pt x="1434" y="368"/>
                        <a:pt x="867" y="168"/>
                        <a:pt x="234"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5" name="Google Shape;5405;p33"/>
                <p:cNvSpPr/>
                <p:nvPr/>
              </p:nvSpPr>
              <p:spPr>
                <a:xfrm>
                  <a:off x="2604350" y="4345225"/>
                  <a:ext cx="515400" cy="428650"/>
                </a:xfrm>
                <a:custGeom>
                  <a:avLst/>
                  <a:gdLst/>
                  <a:ahLst/>
                  <a:cxnLst/>
                  <a:rect l="l" t="t" r="r" b="b"/>
                  <a:pathLst>
                    <a:path w="20616" h="17146" extrusionOk="0">
                      <a:moveTo>
                        <a:pt x="12510" y="0"/>
                      </a:moveTo>
                      <a:cubicBezTo>
                        <a:pt x="11309" y="0"/>
                        <a:pt x="10108" y="167"/>
                        <a:pt x="8974" y="434"/>
                      </a:cubicBezTo>
                      <a:cubicBezTo>
                        <a:pt x="8340" y="601"/>
                        <a:pt x="7806" y="834"/>
                        <a:pt x="7306" y="1034"/>
                      </a:cubicBezTo>
                      <a:cubicBezTo>
                        <a:pt x="6839" y="1234"/>
                        <a:pt x="6405" y="1501"/>
                        <a:pt x="5905" y="1768"/>
                      </a:cubicBezTo>
                      <a:cubicBezTo>
                        <a:pt x="5105" y="2269"/>
                        <a:pt x="4304" y="2902"/>
                        <a:pt x="3503" y="3736"/>
                      </a:cubicBezTo>
                      <a:cubicBezTo>
                        <a:pt x="2669" y="4570"/>
                        <a:pt x="2002" y="5504"/>
                        <a:pt x="1469" y="6405"/>
                      </a:cubicBezTo>
                      <a:cubicBezTo>
                        <a:pt x="902" y="7439"/>
                        <a:pt x="501" y="8440"/>
                        <a:pt x="334" y="9440"/>
                      </a:cubicBezTo>
                      <a:cubicBezTo>
                        <a:pt x="268" y="10007"/>
                        <a:pt x="268" y="10541"/>
                        <a:pt x="301" y="11075"/>
                      </a:cubicBezTo>
                      <a:cubicBezTo>
                        <a:pt x="101" y="11208"/>
                        <a:pt x="1" y="11408"/>
                        <a:pt x="68" y="11609"/>
                      </a:cubicBezTo>
                      <a:cubicBezTo>
                        <a:pt x="168" y="12109"/>
                        <a:pt x="301" y="12543"/>
                        <a:pt x="501" y="12943"/>
                      </a:cubicBezTo>
                      <a:cubicBezTo>
                        <a:pt x="735" y="13377"/>
                        <a:pt x="968" y="13743"/>
                        <a:pt x="1268" y="14110"/>
                      </a:cubicBezTo>
                      <a:cubicBezTo>
                        <a:pt x="1569" y="14444"/>
                        <a:pt x="1902" y="14778"/>
                        <a:pt x="2269" y="15078"/>
                      </a:cubicBezTo>
                      <a:cubicBezTo>
                        <a:pt x="2669" y="15411"/>
                        <a:pt x="3136" y="15645"/>
                        <a:pt x="3470" y="15878"/>
                      </a:cubicBezTo>
                      <a:cubicBezTo>
                        <a:pt x="4237" y="16279"/>
                        <a:pt x="5105" y="16612"/>
                        <a:pt x="6172" y="16879"/>
                      </a:cubicBezTo>
                      <a:cubicBezTo>
                        <a:pt x="6973" y="17079"/>
                        <a:pt x="7840" y="17146"/>
                        <a:pt x="8774" y="17146"/>
                      </a:cubicBezTo>
                      <a:lnTo>
                        <a:pt x="9007" y="17146"/>
                      </a:lnTo>
                      <a:cubicBezTo>
                        <a:pt x="9908" y="17146"/>
                        <a:pt x="10742" y="16979"/>
                        <a:pt x="11576" y="16712"/>
                      </a:cubicBezTo>
                      <a:cubicBezTo>
                        <a:pt x="12276" y="16445"/>
                        <a:pt x="12977" y="16112"/>
                        <a:pt x="13811" y="15611"/>
                      </a:cubicBezTo>
                      <a:cubicBezTo>
                        <a:pt x="15479" y="14611"/>
                        <a:pt x="16946" y="13310"/>
                        <a:pt x="18181" y="11809"/>
                      </a:cubicBezTo>
                      <a:cubicBezTo>
                        <a:pt x="18814" y="11075"/>
                        <a:pt x="19315" y="10274"/>
                        <a:pt x="19748" y="9440"/>
                      </a:cubicBezTo>
                      <a:cubicBezTo>
                        <a:pt x="20149" y="8606"/>
                        <a:pt x="20415" y="7773"/>
                        <a:pt x="20516" y="6972"/>
                      </a:cubicBezTo>
                      <a:cubicBezTo>
                        <a:pt x="20582" y="6605"/>
                        <a:pt x="20616" y="6138"/>
                        <a:pt x="20582" y="5704"/>
                      </a:cubicBezTo>
                      <a:cubicBezTo>
                        <a:pt x="20516" y="5304"/>
                        <a:pt x="20449" y="4904"/>
                        <a:pt x="20315" y="4437"/>
                      </a:cubicBezTo>
                      <a:cubicBezTo>
                        <a:pt x="20082" y="3636"/>
                        <a:pt x="19515" y="2902"/>
                        <a:pt x="18814" y="2202"/>
                      </a:cubicBezTo>
                      <a:cubicBezTo>
                        <a:pt x="18080" y="1468"/>
                        <a:pt x="17113" y="901"/>
                        <a:pt x="16012" y="534"/>
                      </a:cubicBezTo>
                      <a:cubicBezTo>
                        <a:pt x="14945" y="200"/>
                        <a:pt x="13777" y="0"/>
                        <a:pt x="12510"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6" name="Google Shape;5406;p33"/>
                <p:cNvSpPr/>
                <p:nvPr/>
              </p:nvSpPr>
              <p:spPr>
                <a:xfrm>
                  <a:off x="2604350" y="4345225"/>
                  <a:ext cx="512900" cy="429500"/>
                </a:xfrm>
                <a:custGeom>
                  <a:avLst/>
                  <a:gdLst/>
                  <a:ahLst/>
                  <a:cxnLst/>
                  <a:rect l="l" t="t" r="r" b="b"/>
                  <a:pathLst>
                    <a:path w="20516" h="17180" extrusionOk="0">
                      <a:moveTo>
                        <a:pt x="12643" y="0"/>
                      </a:moveTo>
                      <a:cubicBezTo>
                        <a:pt x="12677" y="67"/>
                        <a:pt x="12743" y="100"/>
                        <a:pt x="12777" y="167"/>
                      </a:cubicBezTo>
                      <a:cubicBezTo>
                        <a:pt x="12943" y="367"/>
                        <a:pt x="13110" y="601"/>
                        <a:pt x="13244" y="868"/>
                      </a:cubicBezTo>
                      <a:cubicBezTo>
                        <a:pt x="13344" y="1101"/>
                        <a:pt x="13444" y="1401"/>
                        <a:pt x="13511" y="1701"/>
                      </a:cubicBezTo>
                      <a:cubicBezTo>
                        <a:pt x="13611" y="1968"/>
                        <a:pt x="13644" y="2302"/>
                        <a:pt x="13677" y="2602"/>
                      </a:cubicBezTo>
                      <a:cubicBezTo>
                        <a:pt x="13744" y="3236"/>
                        <a:pt x="13744" y="3870"/>
                        <a:pt x="13611" y="4537"/>
                      </a:cubicBezTo>
                      <a:cubicBezTo>
                        <a:pt x="13511" y="5171"/>
                        <a:pt x="13344" y="5771"/>
                        <a:pt x="13144" y="6338"/>
                      </a:cubicBezTo>
                      <a:cubicBezTo>
                        <a:pt x="13010" y="6605"/>
                        <a:pt x="12910" y="6872"/>
                        <a:pt x="12777" y="7072"/>
                      </a:cubicBezTo>
                      <a:cubicBezTo>
                        <a:pt x="12610" y="7372"/>
                        <a:pt x="12410" y="7706"/>
                        <a:pt x="12176" y="8006"/>
                      </a:cubicBezTo>
                      <a:cubicBezTo>
                        <a:pt x="11743" y="8606"/>
                        <a:pt x="11176" y="9174"/>
                        <a:pt x="10575" y="9674"/>
                      </a:cubicBezTo>
                      <a:cubicBezTo>
                        <a:pt x="9941" y="10174"/>
                        <a:pt x="9274" y="10608"/>
                        <a:pt x="8574" y="10941"/>
                      </a:cubicBezTo>
                      <a:cubicBezTo>
                        <a:pt x="7806" y="11342"/>
                        <a:pt x="7073" y="11609"/>
                        <a:pt x="6305" y="11842"/>
                      </a:cubicBezTo>
                      <a:cubicBezTo>
                        <a:pt x="5305" y="12109"/>
                        <a:pt x="4304" y="12242"/>
                        <a:pt x="3337" y="12242"/>
                      </a:cubicBezTo>
                      <a:cubicBezTo>
                        <a:pt x="2770" y="12242"/>
                        <a:pt x="2169" y="12209"/>
                        <a:pt x="1602" y="12076"/>
                      </a:cubicBezTo>
                      <a:cubicBezTo>
                        <a:pt x="1068" y="12009"/>
                        <a:pt x="501" y="11842"/>
                        <a:pt x="1" y="11609"/>
                      </a:cubicBezTo>
                      <a:lnTo>
                        <a:pt x="1" y="11609"/>
                      </a:lnTo>
                      <a:cubicBezTo>
                        <a:pt x="101" y="12109"/>
                        <a:pt x="268" y="12576"/>
                        <a:pt x="435" y="12943"/>
                      </a:cubicBezTo>
                      <a:cubicBezTo>
                        <a:pt x="635" y="13377"/>
                        <a:pt x="902" y="13743"/>
                        <a:pt x="1168" y="14110"/>
                      </a:cubicBezTo>
                      <a:cubicBezTo>
                        <a:pt x="1469" y="14444"/>
                        <a:pt x="1802" y="14778"/>
                        <a:pt x="2169" y="15078"/>
                      </a:cubicBezTo>
                      <a:cubicBezTo>
                        <a:pt x="2603" y="15411"/>
                        <a:pt x="3103" y="15712"/>
                        <a:pt x="3403" y="15878"/>
                      </a:cubicBezTo>
                      <a:cubicBezTo>
                        <a:pt x="4137" y="16279"/>
                        <a:pt x="5004" y="16612"/>
                        <a:pt x="6105" y="16879"/>
                      </a:cubicBezTo>
                      <a:cubicBezTo>
                        <a:pt x="6939" y="17079"/>
                        <a:pt x="7773" y="17179"/>
                        <a:pt x="8674" y="17179"/>
                      </a:cubicBezTo>
                      <a:lnTo>
                        <a:pt x="8941" y="17179"/>
                      </a:lnTo>
                      <a:cubicBezTo>
                        <a:pt x="9808" y="17179"/>
                        <a:pt x="10642" y="17012"/>
                        <a:pt x="11476" y="16712"/>
                      </a:cubicBezTo>
                      <a:cubicBezTo>
                        <a:pt x="12176" y="16445"/>
                        <a:pt x="12910" y="16112"/>
                        <a:pt x="13744" y="15611"/>
                      </a:cubicBezTo>
                      <a:cubicBezTo>
                        <a:pt x="15412" y="14611"/>
                        <a:pt x="16846" y="13377"/>
                        <a:pt x="18114" y="11809"/>
                      </a:cubicBezTo>
                      <a:cubicBezTo>
                        <a:pt x="18748" y="11075"/>
                        <a:pt x="19248" y="10274"/>
                        <a:pt x="19648" y="9440"/>
                      </a:cubicBezTo>
                      <a:cubicBezTo>
                        <a:pt x="20082" y="8606"/>
                        <a:pt x="20315" y="7773"/>
                        <a:pt x="20449" y="6939"/>
                      </a:cubicBezTo>
                      <a:cubicBezTo>
                        <a:pt x="20482" y="6538"/>
                        <a:pt x="20516" y="6105"/>
                        <a:pt x="20482" y="5638"/>
                      </a:cubicBezTo>
                      <a:cubicBezTo>
                        <a:pt x="20449" y="5271"/>
                        <a:pt x="20349" y="4870"/>
                        <a:pt x="20249" y="4403"/>
                      </a:cubicBezTo>
                      <a:cubicBezTo>
                        <a:pt x="19982" y="3603"/>
                        <a:pt x="19481" y="2869"/>
                        <a:pt x="18748" y="2135"/>
                      </a:cubicBezTo>
                      <a:cubicBezTo>
                        <a:pt x="17980" y="1435"/>
                        <a:pt x="16980" y="868"/>
                        <a:pt x="15946" y="467"/>
                      </a:cubicBezTo>
                      <a:cubicBezTo>
                        <a:pt x="14978" y="200"/>
                        <a:pt x="13844" y="0"/>
                        <a:pt x="12643"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7" name="Google Shape;5407;p33"/>
                <p:cNvSpPr/>
                <p:nvPr/>
              </p:nvSpPr>
              <p:spPr>
                <a:xfrm>
                  <a:off x="2274125" y="4309350"/>
                  <a:ext cx="1135000" cy="851475"/>
                </a:xfrm>
                <a:custGeom>
                  <a:avLst/>
                  <a:gdLst/>
                  <a:ahLst/>
                  <a:cxnLst/>
                  <a:rect l="l" t="t" r="r" b="b"/>
                  <a:pathLst>
                    <a:path w="45400" h="34059" extrusionOk="0">
                      <a:moveTo>
                        <a:pt x="37327" y="1"/>
                      </a:moveTo>
                      <a:cubicBezTo>
                        <a:pt x="36360" y="1"/>
                        <a:pt x="35359" y="168"/>
                        <a:pt x="34392" y="535"/>
                      </a:cubicBezTo>
                      <a:cubicBezTo>
                        <a:pt x="33991" y="701"/>
                        <a:pt x="33558" y="868"/>
                        <a:pt x="33057" y="1168"/>
                      </a:cubicBezTo>
                      <a:cubicBezTo>
                        <a:pt x="32657" y="1435"/>
                        <a:pt x="32290" y="1669"/>
                        <a:pt x="31957" y="2002"/>
                      </a:cubicBezTo>
                      <a:cubicBezTo>
                        <a:pt x="31189" y="2669"/>
                        <a:pt x="30656" y="3503"/>
                        <a:pt x="30389" y="4371"/>
                      </a:cubicBezTo>
                      <a:cubicBezTo>
                        <a:pt x="30355" y="4504"/>
                        <a:pt x="30322" y="4671"/>
                        <a:pt x="30289" y="4804"/>
                      </a:cubicBezTo>
                      <a:cubicBezTo>
                        <a:pt x="30222" y="4938"/>
                        <a:pt x="30189" y="5105"/>
                        <a:pt x="30155" y="5205"/>
                      </a:cubicBezTo>
                      <a:lnTo>
                        <a:pt x="29888" y="5972"/>
                      </a:lnTo>
                      <a:cubicBezTo>
                        <a:pt x="29688" y="6506"/>
                        <a:pt x="29455" y="7039"/>
                        <a:pt x="29221" y="7540"/>
                      </a:cubicBezTo>
                      <a:lnTo>
                        <a:pt x="29155" y="7706"/>
                      </a:lnTo>
                      <a:cubicBezTo>
                        <a:pt x="28954" y="8173"/>
                        <a:pt x="28688" y="8674"/>
                        <a:pt x="28621" y="9208"/>
                      </a:cubicBezTo>
                      <a:cubicBezTo>
                        <a:pt x="28554" y="9374"/>
                        <a:pt x="28554" y="9608"/>
                        <a:pt x="28554" y="9775"/>
                      </a:cubicBezTo>
                      <a:cubicBezTo>
                        <a:pt x="28321" y="9808"/>
                        <a:pt x="28121" y="9841"/>
                        <a:pt x="27887" y="9875"/>
                      </a:cubicBezTo>
                      <a:cubicBezTo>
                        <a:pt x="27687" y="9941"/>
                        <a:pt x="27520" y="10008"/>
                        <a:pt x="27353" y="10108"/>
                      </a:cubicBezTo>
                      <a:cubicBezTo>
                        <a:pt x="27187" y="10175"/>
                        <a:pt x="27020" y="10275"/>
                        <a:pt x="26853" y="10375"/>
                      </a:cubicBezTo>
                      <a:cubicBezTo>
                        <a:pt x="26353" y="10675"/>
                        <a:pt x="25986" y="11109"/>
                        <a:pt x="25552" y="11509"/>
                      </a:cubicBezTo>
                      <a:lnTo>
                        <a:pt x="25519" y="11543"/>
                      </a:lnTo>
                      <a:cubicBezTo>
                        <a:pt x="25285" y="11809"/>
                        <a:pt x="25118" y="12010"/>
                        <a:pt x="24885" y="12176"/>
                      </a:cubicBezTo>
                      <a:cubicBezTo>
                        <a:pt x="24651" y="12376"/>
                        <a:pt x="24385" y="12610"/>
                        <a:pt x="24151" y="12777"/>
                      </a:cubicBezTo>
                      <a:cubicBezTo>
                        <a:pt x="23951" y="12877"/>
                        <a:pt x="23684" y="13010"/>
                        <a:pt x="23451" y="13110"/>
                      </a:cubicBezTo>
                      <a:cubicBezTo>
                        <a:pt x="23317" y="13144"/>
                        <a:pt x="23150" y="13177"/>
                        <a:pt x="23017" y="13177"/>
                      </a:cubicBezTo>
                      <a:lnTo>
                        <a:pt x="21716" y="13177"/>
                      </a:lnTo>
                      <a:cubicBezTo>
                        <a:pt x="21616" y="13177"/>
                        <a:pt x="21549" y="13177"/>
                        <a:pt x="21482" y="13210"/>
                      </a:cubicBezTo>
                      <a:cubicBezTo>
                        <a:pt x="20982" y="13310"/>
                        <a:pt x="20515" y="13477"/>
                        <a:pt x="20048" y="13777"/>
                      </a:cubicBezTo>
                      <a:cubicBezTo>
                        <a:pt x="19881" y="13878"/>
                        <a:pt x="19681" y="13978"/>
                        <a:pt x="19514" y="14144"/>
                      </a:cubicBezTo>
                      <a:cubicBezTo>
                        <a:pt x="19448" y="14111"/>
                        <a:pt x="19314" y="14044"/>
                        <a:pt x="19214" y="14044"/>
                      </a:cubicBezTo>
                      <a:cubicBezTo>
                        <a:pt x="19047" y="14011"/>
                        <a:pt x="18847" y="14011"/>
                        <a:pt x="18714" y="14011"/>
                      </a:cubicBezTo>
                      <a:lnTo>
                        <a:pt x="18647" y="14011"/>
                      </a:lnTo>
                      <a:cubicBezTo>
                        <a:pt x="18347" y="14011"/>
                        <a:pt x="18147" y="13978"/>
                        <a:pt x="17947" y="13944"/>
                      </a:cubicBezTo>
                      <a:cubicBezTo>
                        <a:pt x="17713" y="13878"/>
                        <a:pt x="17513" y="13811"/>
                        <a:pt x="17346" y="13711"/>
                      </a:cubicBezTo>
                      <a:cubicBezTo>
                        <a:pt x="17179" y="13677"/>
                        <a:pt x="17046" y="13611"/>
                        <a:pt x="16946" y="13544"/>
                      </a:cubicBezTo>
                      <a:cubicBezTo>
                        <a:pt x="16846" y="13477"/>
                        <a:pt x="16779" y="13444"/>
                        <a:pt x="16646" y="13344"/>
                      </a:cubicBezTo>
                      <a:cubicBezTo>
                        <a:pt x="16546" y="13277"/>
                        <a:pt x="16479" y="13210"/>
                        <a:pt x="16379" y="13144"/>
                      </a:cubicBezTo>
                      <a:cubicBezTo>
                        <a:pt x="16312" y="13044"/>
                        <a:pt x="16212" y="12977"/>
                        <a:pt x="16112" y="12877"/>
                      </a:cubicBezTo>
                      <a:cubicBezTo>
                        <a:pt x="15545" y="12443"/>
                        <a:pt x="15045" y="12110"/>
                        <a:pt x="14511" y="11843"/>
                      </a:cubicBezTo>
                      <a:cubicBezTo>
                        <a:pt x="13944" y="11609"/>
                        <a:pt x="13277" y="11442"/>
                        <a:pt x="12509" y="11442"/>
                      </a:cubicBezTo>
                      <a:cubicBezTo>
                        <a:pt x="12042" y="11442"/>
                        <a:pt x="11609" y="11476"/>
                        <a:pt x="11142" y="11543"/>
                      </a:cubicBezTo>
                      <a:cubicBezTo>
                        <a:pt x="10608" y="11676"/>
                        <a:pt x="9974" y="11843"/>
                        <a:pt x="9274" y="12110"/>
                      </a:cubicBezTo>
                      <a:cubicBezTo>
                        <a:pt x="8540" y="12343"/>
                        <a:pt x="8006" y="12543"/>
                        <a:pt x="7506" y="12810"/>
                      </a:cubicBezTo>
                      <a:cubicBezTo>
                        <a:pt x="6472" y="13344"/>
                        <a:pt x="5471" y="14011"/>
                        <a:pt x="4604" y="14845"/>
                      </a:cubicBezTo>
                      <a:cubicBezTo>
                        <a:pt x="2836" y="16479"/>
                        <a:pt x="1502" y="18548"/>
                        <a:pt x="768" y="20816"/>
                      </a:cubicBezTo>
                      <a:cubicBezTo>
                        <a:pt x="367" y="21983"/>
                        <a:pt x="134" y="23151"/>
                        <a:pt x="34" y="24318"/>
                      </a:cubicBezTo>
                      <a:cubicBezTo>
                        <a:pt x="0" y="24952"/>
                        <a:pt x="0" y="25519"/>
                        <a:pt x="101" y="26053"/>
                      </a:cubicBezTo>
                      <a:cubicBezTo>
                        <a:pt x="134" y="26553"/>
                        <a:pt x="267" y="27120"/>
                        <a:pt x="434" y="27687"/>
                      </a:cubicBezTo>
                      <a:cubicBezTo>
                        <a:pt x="701" y="28655"/>
                        <a:pt x="1268" y="29555"/>
                        <a:pt x="1935" y="30356"/>
                      </a:cubicBezTo>
                      <a:cubicBezTo>
                        <a:pt x="2602" y="31123"/>
                        <a:pt x="3436" y="31724"/>
                        <a:pt x="4337" y="32191"/>
                      </a:cubicBezTo>
                      <a:cubicBezTo>
                        <a:pt x="5271" y="32591"/>
                        <a:pt x="6305" y="32824"/>
                        <a:pt x="7439" y="32858"/>
                      </a:cubicBezTo>
                      <a:lnTo>
                        <a:pt x="7506" y="32858"/>
                      </a:lnTo>
                      <a:cubicBezTo>
                        <a:pt x="8473" y="32858"/>
                        <a:pt x="9441" y="32691"/>
                        <a:pt x="10341" y="32357"/>
                      </a:cubicBezTo>
                      <a:cubicBezTo>
                        <a:pt x="11042" y="32091"/>
                        <a:pt x="11809" y="31724"/>
                        <a:pt x="12643" y="31190"/>
                      </a:cubicBezTo>
                      <a:cubicBezTo>
                        <a:pt x="13377" y="30723"/>
                        <a:pt x="14111" y="30156"/>
                        <a:pt x="14878" y="29489"/>
                      </a:cubicBezTo>
                      <a:cubicBezTo>
                        <a:pt x="15678" y="28822"/>
                        <a:pt x="16379" y="28054"/>
                        <a:pt x="17046" y="27254"/>
                      </a:cubicBezTo>
                      <a:cubicBezTo>
                        <a:pt x="17179" y="27521"/>
                        <a:pt x="17346" y="27821"/>
                        <a:pt x="17513" y="28088"/>
                      </a:cubicBezTo>
                      <a:cubicBezTo>
                        <a:pt x="17980" y="28822"/>
                        <a:pt x="18514" y="29489"/>
                        <a:pt x="19114" y="30056"/>
                      </a:cubicBezTo>
                      <a:cubicBezTo>
                        <a:pt x="19781" y="30690"/>
                        <a:pt x="20515" y="31223"/>
                        <a:pt x="21316" y="31690"/>
                      </a:cubicBezTo>
                      <a:cubicBezTo>
                        <a:pt x="22116" y="32157"/>
                        <a:pt x="23017" y="32558"/>
                        <a:pt x="23984" y="32924"/>
                      </a:cubicBezTo>
                      <a:cubicBezTo>
                        <a:pt x="24885" y="33258"/>
                        <a:pt x="25852" y="33558"/>
                        <a:pt x="26853" y="33758"/>
                      </a:cubicBezTo>
                      <a:cubicBezTo>
                        <a:pt x="27820" y="33992"/>
                        <a:pt x="28788" y="34059"/>
                        <a:pt x="29688" y="34059"/>
                      </a:cubicBezTo>
                      <a:cubicBezTo>
                        <a:pt x="30722" y="34059"/>
                        <a:pt x="31690" y="33925"/>
                        <a:pt x="32557" y="33692"/>
                      </a:cubicBezTo>
                      <a:cubicBezTo>
                        <a:pt x="33057" y="33558"/>
                        <a:pt x="33524" y="33391"/>
                        <a:pt x="33991" y="33191"/>
                      </a:cubicBezTo>
                      <a:cubicBezTo>
                        <a:pt x="34392" y="33025"/>
                        <a:pt x="34825" y="32758"/>
                        <a:pt x="35326" y="32424"/>
                      </a:cubicBezTo>
                      <a:cubicBezTo>
                        <a:pt x="36060" y="31924"/>
                        <a:pt x="36793" y="31323"/>
                        <a:pt x="37461" y="30523"/>
                      </a:cubicBezTo>
                      <a:cubicBezTo>
                        <a:pt x="37994" y="29889"/>
                        <a:pt x="38461" y="29088"/>
                        <a:pt x="38862" y="28254"/>
                      </a:cubicBezTo>
                      <a:cubicBezTo>
                        <a:pt x="39195" y="27521"/>
                        <a:pt x="39495" y="26687"/>
                        <a:pt x="39662" y="25719"/>
                      </a:cubicBezTo>
                      <a:cubicBezTo>
                        <a:pt x="39829" y="24885"/>
                        <a:pt x="39896" y="24051"/>
                        <a:pt x="39896" y="23151"/>
                      </a:cubicBezTo>
                      <a:cubicBezTo>
                        <a:pt x="39896" y="21716"/>
                        <a:pt x="39695" y="20249"/>
                        <a:pt x="39295" y="18848"/>
                      </a:cubicBezTo>
                      <a:cubicBezTo>
                        <a:pt x="40162" y="18414"/>
                        <a:pt x="41030" y="17814"/>
                        <a:pt x="41864" y="16913"/>
                      </a:cubicBezTo>
                      <a:cubicBezTo>
                        <a:pt x="42698" y="16046"/>
                        <a:pt x="43365" y="14978"/>
                        <a:pt x="43965" y="13711"/>
                      </a:cubicBezTo>
                      <a:cubicBezTo>
                        <a:pt x="44499" y="12510"/>
                        <a:pt x="44866" y="11209"/>
                        <a:pt x="45033" y="9875"/>
                      </a:cubicBezTo>
                      <a:cubicBezTo>
                        <a:pt x="45400" y="7039"/>
                        <a:pt x="44799" y="4371"/>
                        <a:pt x="43298" y="2636"/>
                      </a:cubicBezTo>
                      <a:cubicBezTo>
                        <a:pt x="42464" y="1635"/>
                        <a:pt x="41297" y="835"/>
                        <a:pt x="39996" y="401"/>
                      </a:cubicBezTo>
                      <a:cubicBezTo>
                        <a:pt x="39562" y="301"/>
                        <a:pt x="39162" y="168"/>
                        <a:pt x="38695" y="68"/>
                      </a:cubicBezTo>
                      <a:cubicBezTo>
                        <a:pt x="38395" y="1"/>
                        <a:pt x="37961" y="1"/>
                        <a:pt x="37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8" name="Google Shape;5408;p33"/>
                <p:cNvSpPr/>
                <p:nvPr/>
              </p:nvSpPr>
              <p:spPr>
                <a:xfrm>
                  <a:off x="2660225" y="4549525"/>
                  <a:ext cx="29225" cy="29225"/>
                </a:xfrm>
                <a:custGeom>
                  <a:avLst/>
                  <a:gdLst/>
                  <a:ahLst/>
                  <a:cxnLst/>
                  <a:rect l="l" t="t" r="r" b="b"/>
                  <a:pathLst>
                    <a:path w="1169" h="1169" extrusionOk="0">
                      <a:moveTo>
                        <a:pt x="568" y="1"/>
                      </a:moveTo>
                      <a:cubicBezTo>
                        <a:pt x="234" y="34"/>
                        <a:pt x="1" y="268"/>
                        <a:pt x="1" y="568"/>
                      </a:cubicBezTo>
                      <a:cubicBezTo>
                        <a:pt x="1" y="868"/>
                        <a:pt x="234" y="1168"/>
                        <a:pt x="568" y="1168"/>
                      </a:cubicBezTo>
                      <a:cubicBezTo>
                        <a:pt x="868" y="1168"/>
                        <a:pt x="1168" y="901"/>
                        <a:pt x="1168" y="568"/>
                      </a:cubicBezTo>
                      <a:cubicBezTo>
                        <a:pt x="1168" y="268"/>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9" name="Google Shape;5409;p33"/>
                <p:cNvSpPr/>
                <p:nvPr/>
              </p:nvSpPr>
              <p:spPr>
                <a:xfrm>
                  <a:off x="2736950" y="4517850"/>
                  <a:ext cx="20875" cy="20875"/>
                </a:xfrm>
                <a:custGeom>
                  <a:avLst/>
                  <a:gdLst/>
                  <a:ahLst/>
                  <a:cxnLst/>
                  <a:rect l="l" t="t" r="r" b="b"/>
                  <a:pathLst>
                    <a:path w="835" h="835" extrusionOk="0">
                      <a:moveTo>
                        <a:pt x="434" y="0"/>
                      </a:moveTo>
                      <a:cubicBezTo>
                        <a:pt x="201" y="0"/>
                        <a:pt x="1" y="167"/>
                        <a:pt x="1" y="434"/>
                      </a:cubicBezTo>
                      <a:cubicBezTo>
                        <a:pt x="1" y="634"/>
                        <a:pt x="201" y="834"/>
                        <a:pt x="434" y="834"/>
                      </a:cubicBezTo>
                      <a:cubicBezTo>
                        <a:pt x="634" y="834"/>
                        <a:pt x="835" y="634"/>
                        <a:pt x="835" y="434"/>
                      </a:cubicBezTo>
                      <a:cubicBezTo>
                        <a:pt x="835" y="200"/>
                        <a:pt x="634" y="0"/>
                        <a:pt x="434"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0" name="Google Shape;5410;p33"/>
                <p:cNvSpPr/>
                <p:nvPr/>
              </p:nvSpPr>
              <p:spPr>
                <a:xfrm>
                  <a:off x="2873725" y="4400250"/>
                  <a:ext cx="29200" cy="29225"/>
                </a:xfrm>
                <a:custGeom>
                  <a:avLst/>
                  <a:gdLst/>
                  <a:ahLst/>
                  <a:cxnLst/>
                  <a:rect l="l" t="t" r="r" b="b"/>
                  <a:pathLst>
                    <a:path w="1168" h="1169" extrusionOk="0">
                      <a:moveTo>
                        <a:pt x="567" y="1"/>
                      </a:moveTo>
                      <a:cubicBezTo>
                        <a:pt x="234" y="1"/>
                        <a:pt x="0" y="234"/>
                        <a:pt x="0" y="568"/>
                      </a:cubicBezTo>
                      <a:cubicBezTo>
                        <a:pt x="0" y="868"/>
                        <a:pt x="234" y="1168"/>
                        <a:pt x="567" y="1168"/>
                      </a:cubicBezTo>
                      <a:cubicBezTo>
                        <a:pt x="868" y="1168"/>
                        <a:pt x="1168" y="901"/>
                        <a:pt x="1168" y="568"/>
                      </a:cubicBezTo>
                      <a:cubicBezTo>
                        <a:pt x="1168" y="301"/>
                        <a:pt x="901" y="1"/>
                        <a:pt x="5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1" name="Google Shape;5411;p33"/>
                <p:cNvSpPr/>
                <p:nvPr/>
              </p:nvSpPr>
              <p:spPr>
                <a:xfrm>
                  <a:off x="2815350" y="4470300"/>
                  <a:ext cx="14200" cy="14200"/>
                </a:xfrm>
                <a:custGeom>
                  <a:avLst/>
                  <a:gdLst/>
                  <a:ahLst/>
                  <a:cxnLst/>
                  <a:rect l="l" t="t" r="r" b="b"/>
                  <a:pathLst>
                    <a:path w="568" h="568" extrusionOk="0">
                      <a:moveTo>
                        <a:pt x="267" y="1"/>
                      </a:moveTo>
                      <a:cubicBezTo>
                        <a:pt x="134" y="1"/>
                        <a:pt x="0" y="101"/>
                        <a:pt x="0" y="268"/>
                      </a:cubicBezTo>
                      <a:cubicBezTo>
                        <a:pt x="0" y="434"/>
                        <a:pt x="134" y="568"/>
                        <a:pt x="267" y="568"/>
                      </a:cubicBezTo>
                      <a:cubicBezTo>
                        <a:pt x="467" y="568"/>
                        <a:pt x="567" y="434"/>
                        <a:pt x="567" y="268"/>
                      </a:cubicBezTo>
                      <a:cubicBezTo>
                        <a:pt x="567" y="101"/>
                        <a:pt x="4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2" name="Google Shape;5412;p33"/>
                <p:cNvSpPr/>
                <p:nvPr/>
              </p:nvSpPr>
              <p:spPr>
                <a:xfrm>
                  <a:off x="2840350" y="4518675"/>
                  <a:ext cx="14225" cy="15025"/>
                </a:xfrm>
                <a:custGeom>
                  <a:avLst/>
                  <a:gdLst/>
                  <a:ahLst/>
                  <a:cxnLst/>
                  <a:rect l="l" t="t" r="r" b="b"/>
                  <a:pathLst>
                    <a:path w="569" h="601" extrusionOk="0">
                      <a:moveTo>
                        <a:pt x="301" y="1"/>
                      </a:moveTo>
                      <a:cubicBezTo>
                        <a:pt x="168" y="1"/>
                        <a:pt x="1" y="134"/>
                        <a:pt x="1" y="301"/>
                      </a:cubicBezTo>
                      <a:cubicBezTo>
                        <a:pt x="1" y="468"/>
                        <a:pt x="134" y="601"/>
                        <a:pt x="301" y="601"/>
                      </a:cubicBezTo>
                      <a:cubicBezTo>
                        <a:pt x="468" y="601"/>
                        <a:pt x="568" y="468"/>
                        <a:pt x="568" y="301"/>
                      </a:cubicBezTo>
                      <a:cubicBezTo>
                        <a:pt x="568" y="134"/>
                        <a:pt x="435" y="1"/>
                        <a:pt x="3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3" name="Google Shape;5413;p33"/>
                <p:cNvSpPr/>
                <p:nvPr/>
              </p:nvSpPr>
              <p:spPr>
                <a:xfrm>
                  <a:off x="2782825" y="4562875"/>
                  <a:ext cx="29200" cy="29200"/>
                </a:xfrm>
                <a:custGeom>
                  <a:avLst/>
                  <a:gdLst/>
                  <a:ahLst/>
                  <a:cxnLst/>
                  <a:rect l="l" t="t" r="r" b="b"/>
                  <a:pathLst>
                    <a:path w="1168" h="1168" extrusionOk="0">
                      <a:moveTo>
                        <a:pt x="601" y="1"/>
                      </a:moveTo>
                      <a:cubicBezTo>
                        <a:pt x="301" y="1"/>
                        <a:pt x="0" y="301"/>
                        <a:pt x="0" y="568"/>
                      </a:cubicBezTo>
                      <a:cubicBezTo>
                        <a:pt x="0" y="868"/>
                        <a:pt x="267" y="1168"/>
                        <a:pt x="601" y="1168"/>
                      </a:cubicBezTo>
                      <a:cubicBezTo>
                        <a:pt x="868" y="1168"/>
                        <a:pt x="1168" y="901"/>
                        <a:pt x="1168" y="568"/>
                      </a:cubicBezTo>
                      <a:cubicBezTo>
                        <a:pt x="1168" y="301"/>
                        <a:pt x="934" y="1"/>
                        <a:pt x="6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4" name="Google Shape;5414;p33"/>
                <p:cNvSpPr/>
                <p:nvPr/>
              </p:nvSpPr>
              <p:spPr>
                <a:xfrm>
                  <a:off x="2718600" y="4606250"/>
                  <a:ext cx="25050" cy="25025"/>
                </a:xfrm>
                <a:custGeom>
                  <a:avLst/>
                  <a:gdLst/>
                  <a:ahLst/>
                  <a:cxnLst/>
                  <a:rect l="l" t="t" r="r" b="b"/>
                  <a:pathLst>
                    <a:path w="1002" h="1001" extrusionOk="0">
                      <a:moveTo>
                        <a:pt x="501" y="0"/>
                      </a:moveTo>
                      <a:cubicBezTo>
                        <a:pt x="234" y="0"/>
                        <a:pt x="1" y="234"/>
                        <a:pt x="1" y="500"/>
                      </a:cubicBezTo>
                      <a:cubicBezTo>
                        <a:pt x="1" y="801"/>
                        <a:pt x="234" y="1001"/>
                        <a:pt x="501" y="1001"/>
                      </a:cubicBezTo>
                      <a:cubicBezTo>
                        <a:pt x="768" y="1001"/>
                        <a:pt x="1002" y="767"/>
                        <a:pt x="1002" y="500"/>
                      </a:cubicBezTo>
                      <a:cubicBezTo>
                        <a:pt x="1002" y="234"/>
                        <a:pt x="735" y="0"/>
                        <a:pt x="5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5" name="Google Shape;5415;p33"/>
                <p:cNvSpPr/>
                <p:nvPr/>
              </p:nvSpPr>
              <p:spPr>
                <a:xfrm>
                  <a:off x="2791150" y="4505325"/>
                  <a:ext cx="16725" cy="16700"/>
                </a:xfrm>
                <a:custGeom>
                  <a:avLst/>
                  <a:gdLst/>
                  <a:ahLst/>
                  <a:cxnLst/>
                  <a:rect l="l" t="t" r="r" b="b"/>
                  <a:pathLst>
                    <a:path w="669" h="668" extrusionOk="0">
                      <a:moveTo>
                        <a:pt x="334" y="1"/>
                      </a:moveTo>
                      <a:cubicBezTo>
                        <a:pt x="168" y="1"/>
                        <a:pt x="1" y="134"/>
                        <a:pt x="1" y="334"/>
                      </a:cubicBezTo>
                      <a:cubicBezTo>
                        <a:pt x="1" y="501"/>
                        <a:pt x="168" y="668"/>
                        <a:pt x="334" y="668"/>
                      </a:cubicBezTo>
                      <a:cubicBezTo>
                        <a:pt x="501" y="668"/>
                        <a:pt x="668" y="501"/>
                        <a:pt x="668" y="334"/>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6" name="Google Shape;5416;p33"/>
                <p:cNvSpPr/>
                <p:nvPr/>
              </p:nvSpPr>
              <p:spPr>
                <a:xfrm>
                  <a:off x="2740300" y="4470300"/>
                  <a:ext cx="5850" cy="5875"/>
                </a:xfrm>
                <a:custGeom>
                  <a:avLst/>
                  <a:gdLst/>
                  <a:ahLst/>
                  <a:cxnLst/>
                  <a:rect l="l" t="t" r="r" b="b"/>
                  <a:pathLst>
                    <a:path w="234" h="235" extrusionOk="0">
                      <a:moveTo>
                        <a:pt x="134" y="1"/>
                      </a:moveTo>
                      <a:cubicBezTo>
                        <a:pt x="33" y="1"/>
                        <a:pt x="0" y="34"/>
                        <a:pt x="0" y="101"/>
                      </a:cubicBezTo>
                      <a:cubicBezTo>
                        <a:pt x="0" y="201"/>
                        <a:pt x="33" y="234"/>
                        <a:pt x="134" y="234"/>
                      </a:cubicBezTo>
                      <a:cubicBezTo>
                        <a:pt x="200" y="234"/>
                        <a:pt x="234" y="201"/>
                        <a:pt x="234" y="101"/>
                      </a:cubicBezTo>
                      <a:cubicBezTo>
                        <a:pt x="234" y="34"/>
                        <a:pt x="200" y="1"/>
                        <a:pt x="1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7" name="Google Shape;5417;p33"/>
                <p:cNvSpPr/>
                <p:nvPr/>
              </p:nvSpPr>
              <p:spPr>
                <a:xfrm>
                  <a:off x="2781150" y="4383575"/>
                  <a:ext cx="29225" cy="29225"/>
                </a:xfrm>
                <a:custGeom>
                  <a:avLst/>
                  <a:gdLst/>
                  <a:ahLst/>
                  <a:cxnLst/>
                  <a:rect l="l" t="t" r="r" b="b"/>
                  <a:pathLst>
                    <a:path w="1169" h="1169" extrusionOk="0">
                      <a:moveTo>
                        <a:pt x="568" y="1"/>
                      </a:moveTo>
                      <a:cubicBezTo>
                        <a:pt x="234" y="1"/>
                        <a:pt x="1" y="301"/>
                        <a:pt x="1" y="568"/>
                      </a:cubicBezTo>
                      <a:cubicBezTo>
                        <a:pt x="1" y="868"/>
                        <a:pt x="234" y="1168"/>
                        <a:pt x="568" y="1168"/>
                      </a:cubicBezTo>
                      <a:cubicBezTo>
                        <a:pt x="868" y="1168"/>
                        <a:pt x="1168" y="901"/>
                        <a:pt x="1168" y="568"/>
                      </a:cubicBezTo>
                      <a:cubicBezTo>
                        <a:pt x="1168" y="301"/>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8" name="Google Shape;5418;p33"/>
                <p:cNvSpPr/>
                <p:nvPr/>
              </p:nvSpPr>
              <p:spPr>
                <a:xfrm>
                  <a:off x="2899575" y="4446125"/>
                  <a:ext cx="29200" cy="29200"/>
                </a:xfrm>
                <a:custGeom>
                  <a:avLst/>
                  <a:gdLst/>
                  <a:ahLst/>
                  <a:cxnLst/>
                  <a:rect l="l" t="t" r="r" b="b"/>
                  <a:pathLst>
                    <a:path w="1168" h="1168" extrusionOk="0">
                      <a:moveTo>
                        <a:pt x="601" y="0"/>
                      </a:moveTo>
                      <a:cubicBezTo>
                        <a:pt x="267" y="0"/>
                        <a:pt x="0" y="234"/>
                        <a:pt x="0" y="568"/>
                      </a:cubicBezTo>
                      <a:cubicBezTo>
                        <a:pt x="0" y="868"/>
                        <a:pt x="267" y="1168"/>
                        <a:pt x="601" y="1168"/>
                      </a:cubicBezTo>
                      <a:cubicBezTo>
                        <a:pt x="868" y="1168"/>
                        <a:pt x="1168" y="901"/>
                        <a:pt x="1168" y="568"/>
                      </a:cubicBezTo>
                      <a:cubicBezTo>
                        <a:pt x="1168" y="301"/>
                        <a:pt x="934" y="0"/>
                        <a:pt x="6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9" name="Google Shape;5419;p33"/>
                <p:cNvSpPr/>
                <p:nvPr/>
              </p:nvSpPr>
              <p:spPr>
                <a:xfrm>
                  <a:off x="2875375" y="4508675"/>
                  <a:ext cx="19225" cy="18375"/>
                </a:xfrm>
                <a:custGeom>
                  <a:avLst/>
                  <a:gdLst/>
                  <a:ahLst/>
                  <a:cxnLst/>
                  <a:rect l="l" t="t" r="r" b="b"/>
                  <a:pathLst>
                    <a:path w="769" h="735" extrusionOk="0">
                      <a:moveTo>
                        <a:pt x="401" y="0"/>
                      </a:moveTo>
                      <a:cubicBezTo>
                        <a:pt x="168" y="0"/>
                        <a:pt x="1" y="167"/>
                        <a:pt x="1" y="367"/>
                      </a:cubicBezTo>
                      <a:cubicBezTo>
                        <a:pt x="1" y="567"/>
                        <a:pt x="168" y="734"/>
                        <a:pt x="401" y="734"/>
                      </a:cubicBezTo>
                      <a:cubicBezTo>
                        <a:pt x="601" y="734"/>
                        <a:pt x="768" y="567"/>
                        <a:pt x="768" y="367"/>
                      </a:cubicBezTo>
                      <a:cubicBezTo>
                        <a:pt x="768" y="167"/>
                        <a:pt x="601" y="0"/>
                        <a:pt x="4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0" name="Google Shape;5420;p33"/>
                <p:cNvSpPr/>
                <p:nvPr/>
              </p:nvSpPr>
              <p:spPr>
                <a:xfrm>
                  <a:off x="2833700" y="4422775"/>
                  <a:ext cx="15025" cy="15025"/>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1" name="Google Shape;5421;p33"/>
                <p:cNvSpPr/>
                <p:nvPr/>
              </p:nvSpPr>
              <p:spPr>
                <a:xfrm>
                  <a:off x="2921250" y="4405250"/>
                  <a:ext cx="16700" cy="16725"/>
                </a:xfrm>
                <a:custGeom>
                  <a:avLst/>
                  <a:gdLst/>
                  <a:ahLst/>
                  <a:cxnLst/>
                  <a:rect l="l" t="t" r="r" b="b"/>
                  <a:pathLst>
                    <a:path w="668" h="669" extrusionOk="0">
                      <a:moveTo>
                        <a:pt x="334" y="1"/>
                      </a:moveTo>
                      <a:cubicBezTo>
                        <a:pt x="167" y="1"/>
                        <a:pt x="1" y="168"/>
                        <a:pt x="1" y="335"/>
                      </a:cubicBezTo>
                      <a:cubicBezTo>
                        <a:pt x="1" y="501"/>
                        <a:pt x="167" y="668"/>
                        <a:pt x="334" y="668"/>
                      </a:cubicBezTo>
                      <a:cubicBezTo>
                        <a:pt x="501" y="668"/>
                        <a:pt x="668" y="501"/>
                        <a:pt x="668" y="335"/>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2" name="Google Shape;5422;p33"/>
                <p:cNvSpPr/>
                <p:nvPr/>
              </p:nvSpPr>
              <p:spPr>
                <a:xfrm>
                  <a:off x="2679425" y="4510350"/>
                  <a:ext cx="29200" cy="29200"/>
                </a:xfrm>
                <a:custGeom>
                  <a:avLst/>
                  <a:gdLst/>
                  <a:ahLst/>
                  <a:cxnLst/>
                  <a:rect l="l" t="t" r="r" b="b"/>
                  <a:pathLst>
                    <a:path w="1168" h="1168" extrusionOk="0">
                      <a:moveTo>
                        <a:pt x="600" y="0"/>
                      </a:moveTo>
                      <a:cubicBezTo>
                        <a:pt x="300" y="0"/>
                        <a:pt x="0" y="267"/>
                        <a:pt x="0" y="600"/>
                      </a:cubicBezTo>
                      <a:cubicBezTo>
                        <a:pt x="0" y="901"/>
                        <a:pt x="267" y="1168"/>
                        <a:pt x="600" y="1168"/>
                      </a:cubicBezTo>
                      <a:cubicBezTo>
                        <a:pt x="901" y="1168"/>
                        <a:pt x="1168" y="934"/>
                        <a:pt x="1168" y="600"/>
                      </a:cubicBezTo>
                      <a:cubicBezTo>
                        <a:pt x="1168" y="300"/>
                        <a:pt x="934" y="0"/>
                        <a:pt x="6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3" name="Google Shape;5423;p33"/>
                <p:cNvSpPr/>
                <p:nvPr/>
              </p:nvSpPr>
              <p:spPr>
                <a:xfrm>
                  <a:off x="3025500" y="4308525"/>
                  <a:ext cx="386950" cy="408650"/>
                </a:xfrm>
                <a:custGeom>
                  <a:avLst/>
                  <a:gdLst/>
                  <a:ahLst/>
                  <a:cxnLst/>
                  <a:rect l="l" t="t" r="r" b="b"/>
                  <a:pathLst>
                    <a:path w="15478" h="16346" extrusionOk="0">
                      <a:moveTo>
                        <a:pt x="7305" y="1"/>
                      </a:moveTo>
                      <a:cubicBezTo>
                        <a:pt x="6338" y="1"/>
                        <a:pt x="5337" y="167"/>
                        <a:pt x="4403" y="534"/>
                      </a:cubicBezTo>
                      <a:cubicBezTo>
                        <a:pt x="3970" y="701"/>
                        <a:pt x="3569" y="901"/>
                        <a:pt x="3102" y="1168"/>
                      </a:cubicBezTo>
                      <a:cubicBezTo>
                        <a:pt x="2669" y="1368"/>
                        <a:pt x="2302" y="1668"/>
                        <a:pt x="1968" y="2002"/>
                      </a:cubicBezTo>
                      <a:cubicBezTo>
                        <a:pt x="1234" y="2669"/>
                        <a:pt x="667" y="3503"/>
                        <a:pt x="434" y="4370"/>
                      </a:cubicBezTo>
                      <a:cubicBezTo>
                        <a:pt x="401" y="4504"/>
                        <a:pt x="334" y="4570"/>
                        <a:pt x="334" y="4704"/>
                      </a:cubicBezTo>
                      <a:lnTo>
                        <a:pt x="300" y="4837"/>
                      </a:lnTo>
                      <a:cubicBezTo>
                        <a:pt x="267" y="4971"/>
                        <a:pt x="234" y="5138"/>
                        <a:pt x="167" y="5238"/>
                      </a:cubicBezTo>
                      <a:cubicBezTo>
                        <a:pt x="134" y="5404"/>
                        <a:pt x="100" y="5538"/>
                        <a:pt x="0" y="5705"/>
                      </a:cubicBezTo>
                      <a:cubicBezTo>
                        <a:pt x="100" y="5638"/>
                        <a:pt x="134" y="5538"/>
                        <a:pt x="234" y="5404"/>
                      </a:cubicBezTo>
                      <a:cubicBezTo>
                        <a:pt x="467" y="5071"/>
                        <a:pt x="667" y="4704"/>
                        <a:pt x="934" y="4370"/>
                      </a:cubicBezTo>
                      <a:cubicBezTo>
                        <a:pt x="1068" y="4204"/>
                        <a:pt x="1168" y="4037"/>
                        <a:pt x="1335" y="3870"/>
                      </a:cubicBezTo>
                      <a:lnTo>
                        <a:pt x="1768" y="3470"/>
                      </a:lnTo>
                      <a:cubicBezTo>
                        <a:pt x="2102" y="3169"/>
                        <a:pt x="2469" y="2969"/>
                        <a:pt x="2836" y="2736"/>
                      </a:cubicBezTo>
                      <a:cubicBezTo>
                        <a:pt x="3269" y="2536"/>
                        <a:pt x="3670" y="2369"/>
                        <a:pt x="4103" y="2235"/>
                      </a:cubicBezTo>
                      <a:cubicBezTo>
                        <a:pt x="4503" y="2135"/>
                        <a:pt x="4970" y="2035"/>
                        <a:pt x="5404" y="2002"/>
                      </a:cubicBezTo>
                      <a:cubicBezTo>
                        <a:pt x="5638" y="1969"/>
                        <a:pt x="5838" y="1969"/>
                        <a:pt x="6105" y="1969"/>
                      </a:cubicBezTo>
                      <a:cubicBezTo>
                        <a:pt x="6305" y="1969"/>
                        <a:pt x="6472" y="1969"/>
                        <a:pt x="6672" y="2002"/>
                      </a:cubicBezTo>
                      <a:cubicBezTo>
                        <a:pt x="7072" y="2035"/>
                        <a:pt x="7406" y="2069"/>
                        <a:pt x="7739" y="2169"/>
                      </a:cubicBezTo>
                      <a:cubicBezTo>
                        <a:pt x="8106" y="2235"/>
                        <a:pt x="8473" y="2369"/>
                        <a:pt x="8807" y="2502"/>
                      </a:cubicBezTo>
                      <a:cubicBezTo>
                        <a:pt x="9140" y="2636"/>
                        <a:pt x="9474" y="2803"/>
                        <a:pt x="9807" y="3003"/>
                      </a:cubicBezTo>
                      <a:cubicBezTo>
                        <a:pt x="10441" y="3370"/>
                        <a:pt x="11008" y="3837"/>
                        <a:pt x="11508" y="4370"/>
                      </a:cubicBezTo>
                      <a:cubicBezTo>
                        <a:pt x="12509" y="5471"/>
                        <a:pt x="13243" y="6839"/>
                        <a:pt x="13610" y="8307"/>
                      </a:cubicBezTo>
                      <a:cubicBezTo>
                        <a:pt x="13810" y="9040"/>
                        <a:pt x="13944" y="9808"/>
                        <a:pt x="13977" y="10541"/>
                      </a:cubicBezTo>
                      <a:cubicBezTo>
                        <a:pt x="14010" y="11309"/>
                        <a:pt x="13977" y="12076"/>
                        <a:pt x="13843" y="12843"/>
                      </a:cubicBezTo>
                      <a:cubicBezTo>
                        <a:pt x="13810" y="13210"/>
                        <a:pt x="13743" y="13577"/>
                        <a:pt x="13610" y="13911"/>
                      </a:cubicBezTo>
                      <a:cubicBezTo>
                        <a:pt x="13477" y="14411"/>
                        <a:pt x="13276" y="14878"/>
                        <a:pt x="13076" y="15345"/>
                      </a:cubicBezTo>
                      <a:cubicBezTo>
                        <a:pt x="12909" y="15678"/>
                        <a:pt x="12709" y="16012"/>
                        <a:pt x="12509" y="16346"/>
                      </a:cubicBezTo>
                      <a:cubicBezTo>
                        <a:pt x="13110" y="15578"/>
                        <a:pt x="13610" y="14744"/>
                        <a:pt x="14010" y="13777"/>
                      </a:cubicBezTo>
                      <a:cubicBezTo>
                        <a:pt x="14577" y="12576"/>
                        <a:pt x="14944" y="11275"/>
                        <a:pt x="15111" y="9974"/>
                      </a:cubicBezTo>
                      <a:cubicBezTo>
                        <a:pt x="15478" y="7106"/>
                        <a:pt x="14844" y="4470"/>
                        <a:pt x="13343" y="2702"/>
                      </a:cubicBezTo>
                      <a:cubicBezTo>
                        <a:pt x="12509" y="1702"/>
                        <a:pt x="11342" y="901"/>
                        <a:pt x="10007" y="501"/>
                      </a:cubicBezTo>
                      <a:cubicBezTo>
                        <a:pt x="9607" y="367"/>
                        <a:pt x="9140" y="234"/>
                        <a:pt x="8740" y="167"/>
                      </a:cubicBezTo>
                      <a:cubicBezTo>
                        <a:pt x="8306" y="67"/>
                        <a:pt x="7806" y="34"/>
                        <a:pt x="7305" y="34"/>
                      </a:cubicBezTo>
                      <a:lnTo>
                        <a:pt x="7305"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4" name="Google Shape;5424;p33"/>
                <p:cNvSpPr/>
                <p:nvPr/>
              </p:nvSpPr>
              <p:spPr>
                <a:xfrm>
                  <a:off x="2843700" y="4550375"/>
                  <a:ext cx="433675" cy="607950"/>
                </a:xfrm>
                <a:custGeom>
                  <a:avLst/>
                  <a:gdLst/>
                  <a:ahLst/>
                  <a:cxnLst/>
                  <a:rect l="l" t="t" r="r" b="b"/>
                  <a:pathLst>
                    <a:path w="17347" h="24318" extrusionOk="0">
                      <a:moveTo>
                        <a:pt x="5604" y="0"/>
                      </a:moveTo>
                      <a:cubicBezTo>
                        <a:pt x="5504" y="67"/>
                        <a:pt x="5338" y="134"/>
                        <a:pt x="5171" y="167"/>
                      </a:cubicBezTo>
                      <a:cubicBezTo>
                        <a:pt x="4937" y="200"/>
                        <a:pt x="4770" y="300"/>
                        <a:pt x="4604" y="367"/>
                      </a:cubicBezTo>
                      <a:cubicBezTo>
                        <a:pt x="4437" y="467"/>
                        <a:pt x="4270" y="534"/>
                        <a:pt x="4103" y="667"/>
                      </a:cubicBezTo>
                      <a:cubicBezTo>
                        <a:pt x="3603" y="968"/>
                        <a:pt x="3203" y="1401"/>
                        <a:pt x="2869" y="1801"/>
                      </a:cubicBezTo>
                      <a:lnTo>
                        <a:pt x="2836" y="1835"/>
                      </a:lnTo>
                      <a:lnTo>
                        <a:pt x="2202" y="2469"/>
                      </a:lnTo>
                      <a:cubicBezTo>
                        <a:pt x="2002" y="2669"/>
                        <a:pt x="1735" y="2836"/>
                        <a:pt x="1435" y="3036"/>
                      </a:cubicBezTo>
                      <a:cubicBezTo>
                        <a:pt x="1235" y="3169"/>
                        <a:pt x="1001" y="3303"/>
                        <a:pt x="734" y="3369"/>
                      </a:cubicBezTo>
                      <a:cubicBezTo>
                        <a:pt x="567" y="3403"/>
                        <a:pt x="434" y="3469"/>
                        <a:pt x="334" y="3469"/>
                      </a:cubicBezTo>
                      <a:lnTo>
                        <a:pt x="0" y="3469"/>
                      </a:lnTo>
                      <a:cubicBezTo>
                        <a:pt x="67" y="3503"/>
                        <a:pt x="100" y="3536"/>
                        <a:pt x="201" y="3569"/>
                      </a:cubicBezTo>
                      <a:cubicBezTo>
                        <a:pt x="334" y="3636"/>
                        <a:pt x="401" y="3669"/>
                        <a:pt x="534" y="3669"/>
                      </a:cubicBezTo>
                      <a:lnTo>
                        <a:pt x="934" y="3669"/>
                      </a:lnTo>
                      <a:cubicBezTo>
                        <a:pt x="1268" y="3636"/>
                        <a:pt x="1602" y="3503"/>
                        <a:pt x="1902" y="3369"/>
                      </a:cubicBezTo>
                      <a:cubicBezTo>
                        <a:pt x="2536" y="3069"/>
                        <a:pt x="3103" y="2735"/>
                        <a:pt x="3736" y="2469"/>
                      </a:cubicBezTo>
                      <a:cubicBezTo>
                        <a:pt x="4037" y="2335"/>
                        <a:pt x="4370" y="2168"/>
                        <a:pt x="4670" y="2068"/>
                      </a:cubicBezTo>
                      <a:cubicBezTo>
                        <a:pt x="4837" y="2035"/>
                        <a:pt x="4937" y="2002"/>
                        <a:pt x="5104" y="1968"/>
                      </a:cubicBezTo>
                      <a:cubicBezTo>
                        <a:pt x="5237" y="1968"/>
                        <a:pt x="5371" y="1902"/>
                        <a:pt x="5504" y="1902"/>
                      </a:cubicBezTo>
                      <a:lnTo>
                        <a:pt x="5538" y="1902"/>
                      </a:lnTo>
                      <a:cubicBezTo>
                        <a:pt x="5671" y="1902"/>
                        <a:pt x="5838" y="1902"/>
                        <a:pt x="5938" y="1968"/>
                      </a:cubicBezTo>
                      <a:cubicBezTo>
                        <a:pt x="6171" y="2002"/>
                        <a:pt x="6338" y="2068"/>
                        <a:pt x="6538" y="2135"/>
                      </a:cubicBezTo>
                      <a:cubicBezTo>
                        <a:pt x="6872" y="2235"/>
                        <a:pt x="7239" y="2402"/>
                        <a:pt x="7572" y="2569"/>
                      </a:cubicBezTo>
                      <a:cubicBezTo>
                        <a:pt x="8240" y="2969"/>
                        <a:pt x="8873" y="3469"/>
                        <a:pt x="9407" y="4003"/>
                      </a:cubicBezTo>
                      <a:cubicBezTo>
                        <a:pt x="10041" y="4637"/>
                        <a:pt x="10575" y="5337"/>
                        <a:pt x="11042" y="6071"/>
                      </a:cubicBezTo>
                      <a:cubicBezTo>
                        <a:pt x="11542" y="6838"/>
                        <a:pt x="11942" y="7639"/>
                        <a:pt x="12343" y="8406"/>
                      </a:cubicBezTo>
                      <a:cubicBezTo>
                        <a:pt x="12509" y="8806"/>
                        <a:pt x="12676" y="9173"/>
                        <a:pt x="12843" y="9574"/>
                      </a:cubicBezTo>
                      <a:cubicBezTo>
                        <a:pt x="12910" y="9807"/>
                        <a:pt x="13010" y="9974"/>
                        <a:pt x="13043" y="10174"/>
                      </a:cubicBezTo>
                      <a:cubicBezTo>
                        <a:pt x="13076" y="10241"/>
                        <a:pt x="13110" y="10341"/>
                        <a:pt x="13110" y="10408"/>
                      </a:cubicBezTo>
                      <a:cubicBezTo>
                        <a:pt x="13110" y="10474"/>
                        <a:pt x="13176" y="10508"/>
                        <a:pt x="13176" y="10541"/>
                      </a:cubicBezTo>
                      <a:cubicBezTo>
                        <a:pt x="13210" y="10708"/>
                        <a:pt x="13243" y="10908"/>
                        <a:pt x="13277" y="11075"/>
                      </a:cubicBezTo>
                      <a:cubicBezTo>
                        <a:pt x="13343" y="11342"/>
                        <a:pt x="13377" y="11575"/>
                        <a:pt x="13377" y="11842"/>
                      </a:cubicBezTo>
                      <a:cubicBezTo>
                        <a:pt x="13410" y="12142"/>
                        <a:pt x="13410" y="12409"/>
                        <a:pt x="13443" y="12676"/>
                      </a:cubicBezTo>
                      <a:cubicBezTo>
                        <a:pt x="13443" y="12909"/>
                        <a:pt x="13510" y="13210"/>
                        <a:pt x="13510" y="13476"/>
                      </a:cubicBezTo>
                      <a:lnTo>
                        <a:pt x="13510" y="13810"/>
                      </a:lnTo>
                      <a:cubicBezTo>
                        <a:pt x="13510" y="13877"/>
                        <a:pt x="13510" y="13977"/>
                        <a:pt x="13443" y="14044"/>
                      </a:cubicBezTo>
                      <a:cubicBezTo>
                        <a:pt x="13443" y="14144"/>
                        <a:pt x="13410" y="14210"/>
                        <a:pt x="13377" y="14244"/>
                      </a:cubicBezTo>
                      <a:cubicBezTo>
                        <a:pt x="13343" y="14310"/>
                        <a:pt x="13343" y="14344"/>
                        <a:pt x="13277" y="14377"/>
                      </a:cubicBezTo>
                      <a:cubicBezTo>
                        <a:pt x="13243" y="14410"/>
                        <a:pt x="13210" y="14410"/>
                        <a:pt x="13110" y="14410"/>
                      </a:cubicBezTo>
                      <a:cubicBezTo>
                        <a:pt x="13076" y="14410"/>
                        <a:pt x="13043" y="14377"/>
                        <a:pt x="13010" y="14344"/>
                      </a:cubicBezTo>
                      <a:cubicBezTo>
                        <a:pt x="12910" y="14310"/>
                        <a:pt x="12876" y="14210"/>
                        <a:pt x="12843" y="14144"/>
                      </a:cubicBezTo>
                      <a:cubicBezTo>
                        <a:pt x="12743" y="14044"/>
                        <a:pt x="12709" y="13910"/>
                        <a:pt x="12676" y="13810"/>
                      </a:cubicBezTo>
                      <a:cubicBezTo>
                        <a:pt x="12609" y="13710"/>
                        <a:pt x="12576" y="13677"/>
                        <a:pt x="12576" y="13577"/>
                      </a:cubicBezTo>
                      <a:cubicBezTo>
                        <a:pt x="12543" y="13543"/>
                        <a:pt x="12543" y="13476"/>
                        <a:pt x="12509" y="13410"/>
                      </a:cubicBezTo>
                      <a:cubicBezTo>
                        <a:pt x="12443" y="13310"/>
                        <a:pt x="12409" y="13143"/>
                        <a:pt x="12376" y="13009"/>
                      </a:cubicBezTo>
                      <a:cubicBezTo>
                        <a:pt x="12276" y="12676"/>
                        <a:pt x="12209" y="12376"/>
                        <a:pt x="12076" y="12075"/>
                      </a:cubicBezTo>
                      <a:lnTo>
                        <a:pt x="12076" y="12042"/>
                      </a:lnTo>
                      <a:cubicBezTo>
                        <a:pt x="12042" y="11909"/>
                        <a:pt x="11942" y="11842"/>
                        <a:pt x="11909" y="11742"/>
                      </a:cubicBezTo>
                      <a:cubicBezTo>
                        <a:pt x="11876" y="11675"/>
                        <a:pt x="11775" y="11642"/>
                        <a:pt x="11742" y="11575"/>
                      </a:cubicBezTo>
                      <a:cubicBezTo>
                        <a:pt x="11709" y="11542"/>
                        <a:pt x="11609" y="11508"/>
                        <a:pt x="11575" y="11508"/>
                      </a:cubicBezTo>
                      <a:cubicBezTo>
                        <a:pt x="11509" y="11475"/>
                        <a:pt x="11442" y="11475"/>
                        <a:pt x="11375" y="11475"/>
                      </a:cubicBezTo>
                      <a:lnTo>
                        <a:pt x="11108" y="11475"/>
                      </a:lnTo>
                      <a:cubicBezTo>
                        <a:pt x="11042" y="11475"/>
                        <a:pt x="11008" y="11508"/>
                        <a:pt x="10908" y="11508"/>
                      </a:cubicBezTo>
                      <a:cubicBezTo>
                        <a:pt x="10841" y="11542"/>
                        <a:pt x="10775" y="11575"/>
                        <a:pt x="10708" y="11642"/>
                      </a:cubicBezTo>
                      <a:cubicBezTo>
                        <a:pt x="10575" y="11709"/>
                        <a:pt x="10508" y="11842"/>
                        <a:pt x="10408" y="11909"/>
                      </a:cubicBezTo>
                      <a:cubicBezTo>
                        <a:pt x="10241" y="12176"/>
                        <a:pt x="10108" y="12409"/>
                        <a:pt x="10041" y="12676"/>
                      </a:cubicBezTo>
                      <a:lnTo>
                        <a:pt x="10041" y="12643"/>
                      </a:lnTo>
                      <a:lnTo>
                        <a:pt x="9907" y="13009"/>
                      </a:lnTo>
                      <a:cubicBezTo>
                        <a:pt x="9707" y="13677"/>
                        <a:pt x="9574" y="14344"/>
                        <a:pt x="9440" y="15011"/>
                      </a:cubicBezTo>
                      <a:cubicBezTo>
                        <a:pt x="9340" y="15645"/>
                        <a:pt x="9240" y="16245"/>
                        <a:pt x="9174" y="16879"/>
                      </a:cubicBezTo>
                      <a:cubicBezTo>
                        <a:pt x="9107" y="17146"/>
                        <a:pt x="9074" y="17346"/>
                        <a:pt x="9040" y="17579"/>
                      </a:cubicBezTo>
                      <a:cubicBezTo>
                        <a:pt x="9007" y="17713"/>
                        <a:pt x="9007" y="17813"/>
                        <a:pt x="8940" y="17913"/>
                      </a:cubicBezTo>
                      <a:cubicBezTo>
                        <a:pt x="8873" y="18146"/>
                        <a:pt x="8773" y="18347"/>
                        <a:pt x="8707" y="18513"/>
                      </a:cubicBezTo>
                      <a:cubicBezTo>
                        <a:pt x="8373" y="19314"/>
                        <a:pt x="7906" y="20048"/>
                        <a:pt x="7339" y="20682"/>
                      </a:cubicBezTo>
                      <a:cubicBezTo>
                        <a:pt x="6739" y="21315"/>
                        <a:pt x="6071" y="21816"/>
                        <a:pt x="5338" y="22216"/>
                      </a:cubicBezTo>
                      <a:cubicBezTo>
                        <a:pt x="4937" y="22416"/>
                        <a:pt x="4537" y="22583"/>
                        <a:pt x="4103" y="22750"/>
                      </a:cubicBezTo>
                      <a:cubicBezTo>
                        <a:pt x="3736" y="22883"/>
                        <a:pt x="3369" y="23017"/>
                        <a:pt x="2936" y="23150"/>
                      </a:cubicBezTo>
                      <a:cubicBezTo>
                        <a:pt x="2669" y="23217"/>
                        <a:pt x="2302" y="23317"/>
                        <a:pt x="2035" y="23384"/>
                      </a:cubicBezTo>
                      <a:cubicBezTo>
                        <a:pt x="2769" y="23650"/>
                        <a:pt x="3536" y="23851"/>
                        <a:pt x="4270" y="24017"/>
                      </a:cubicBezTo>
                      <a:cubicBezTo>
                        <a:pt x="5237" y="24217"/>
                        <a:pt x="6205" y="24318"/>
                        <a:pt x="7105" y="24318"/>
                      </a:cubicBezTo>
                      <a:cubicBezTo>
                        <a:pt x="8173" y="24318"/>
                        <a:pt x="9107" y="24184"/>
                        <a:pt x="10008" y="23917"/>
                      </a:cubicBezTo>
                      <a:cubicBezTo>
                        <a:pt x="10508" y="23817"/>
                        <a:pt x="10942" y="23650"/>
                        <a:pt x="11409" y="23417"/>
                      </a:cubicBezTo>
                      <a:cubicBezTo>
                        <a:pt x="11842" y="23250"/>
                        <a:pt x="12242" y="23017"/>
                        <a:pt x="12743" y="22683"/>
                      </a:cubicBezTo>
                      <a:cubicBezTo>
                        <a:pt x="13510" y="22183"/>
                        <a:pt x="14211" y="21549"/>
                        <a:pt x="14878" y="20748"/>
                      </a:cubicBezTo>
                      <a:cubicBezTo>
                        <a:pt x="15411" y="20148"/>
                        <a:pt x="15878" y="19347"/>
                        <a:pt x="16279" y="18513"/>
                      </a:cubicBezTo>
                      <a:cubicBezTo>
                        <a:pt x="16612" y="17746"/>
                        <a:pt x="16912" y="16912"/>
                        <a:pt x="17079" y="15978"/>
                      </a:cubicBezTo>
                      <a:cubicBezTo>
                        <a:pt x="17246" y="15144"/>
                        <a:pt x="17346" y="14244"/>
                        <a:pt x="17346" y="13376"/>
                      </a:cubicBezTo>
                      <a:cubicBezTo>
                        <a:pt x="17346" y="12075"/>
                        <a:pt x="17179" y="10808"/>
                        <a:pt x="16846" y="9540"/>
                      </a:cubicBezTo>
                      <a:lnTo>
                        <a:pt x="16846" y="9507"/>
                      </a:lnTo>
                      <a:cubicBezTo>
                        <a:pt x="16712" y="9073"/>
                        <a:pt x="16512" y="8640"/>
                        <a:pt x="16279" y="8239"/>
                      </a:cubicBezTo>
                      <a:lnTo>
                        <a:pt x="16279" y="8306"/>
                      </a:lnTo>
                      <a:cubicBezTo>
                        <a:pt x="15945" y="7639"/>
                        <a:pt x="15545" y="7005"/>
                        <a:pt x="15111" y="6371"/>
                      </a:cubicBezTo>
                      <a:cubicBezTo>
                        <a:pt x="14711" y="5804"/>
                        <a:pt x="14244" y="5237"/>
                        <a:pt x="13744" y="4704"/>
                      </a:cubicBezTo>
                      <a:cubicBezTo>
                        <a:pt x="12709" y="3536"/>
                        <a:pt x="11542" y="2402"/>
                        <a:pt x="10241" y="1535"/>
                      </a:cubicBezTo>
                      <a:cubicBezTo>
                        <a:pt x="9874" y="1301"/>
                        <a:pt x="9440" y="1034"/>
                        <a:pt x="9040" y="834"/>
                      </a:cubicBezTo>
                      <a:cubicBezTo>
                        <a:pt x="8607" y="634"/>
                        <a:pt x="8240" y="467"/>
                        <a:pt x="7773" y="300"/>
                      </a:cubicBezTo>
                      <a:lnTo>
                        <a:pt x="7806" y="300"/>
                      </a:lnTo>
                      <a:cubicBezTo>
                        <a:pt x="7739" y="234"/>
                        <a:pt x="7706" y="234"/>
                        <a:pt x="7606" y="200"/>
                      </a:cubicBezTo>
                      <a:cubicBezTo>
                        <a:pt x="7472" y="167"/>
                        <a:pt x="7372" y="134"/>
                        <a:pt x="7206" y="134"/>
                      </a:cubicBezTo>
                      <a:lnTo>
                        <a:pt x="7105" y="134"/>
                      </a:lnTo>
                      <a:cubicBezTo>
                        <a:pt x="6972" y="67"/>
                        <a:pt x="6839" y="67"/>
                        <a:pt x="6705" y="67"/>
                      </a:cubicBezTo>
                      <a:cubicBezTo>
                        <a:pt x="6405" y="34"/>
                        <a:pt x="6105" y="34"/>
                        <a:pt x="5805"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5" name="Google Shape;5425;p33"/>
                <p:cNvSpPr/>
                <p:nvPr/>
              </p:nvSpPr>
              <p:spPr>
                <a:xfrm>
                  <a:off x="2343350" y="4648775"/>
                  <a:ext cx="421975" cy="479525"/>
                </a:xfrm>
                <a:custGeom>
                  <a:avLst/>
                  <a:gdLst/>
                  <a:ahLst/>
                  <a:cxnLst/>
                  <a:rect l="l" t="t" r="r" b="b"/>
                  <a:pathLst>
                    <a:path w="16879" h="19181" extrusionOk="0">
                      <a:moveTo>
                        <a:pt x="0" y="17346"/>
                      </a:moveTo>
                      <a:cubicBezTo>
                        <a:pt x="0" y="17413"/>
                        <a:pt x="33" y="17413"/>
                        <a:pt x="33" y="17413"/>
                      </a:cubicBezTo>
                      <a:cubicBezTo>
                        <a:pt x="63" y="17426"/>
                        <a:pt x="93" y="17439"/>
                        <a:pt x="122" y="17452"/>
                      </a:cubicBezTo>
                      <a:lnTo>
                        <a:pt x="122" y="17452"/>
                      </a:lnTo>
                      <a:cubicBezTo>
                        <a:pt x="81" y="17417"/>
                        <a:pt x="41" y="17382"/>
                        <a:pt x="0" y="17346"/>
                      </a:cubicBezTo>
                      <a:close/>
                      <a:moveTo>
                        <a:pt x="14544" y="0"/>
                      </a:moveTo>
                      <a:cubicBezTo>
                        <a:pt x="14410" y="67"/>
                        <a:pt x="14377" y="100"/>
                        <a:pt x="14277" y="134"/>
                      </a:cubicBezTo>
                      <a:cubicBezTo>
                        <a:pt x="14110" y="301"/>
                        <a:pt x="13943" y="534"/>
                        <a:pt x="13777" y="734"/>
                      </a:cubicBezTo>
                      <a:cubicBezTo>
                        <a:pt x="13610" y="934"/>
                        <a:pt x="13510" y="1134"/>
                        <a:pt x="13376" y="1368"/>
                      </a:cubicBezTo>
                      <a:cubicBezTo>
                        <a:pt x="12943" y="2102"/>
                        <a:pt x="12676" y="2902"/>
                        <a:pt x="12442" y="3736"/>
                      </a:cubicBezTo>
                      <a:lnTo>
                        <a:pt x="12442" y="3670"/>
                      </a:lnTo>
                      <a:cubicBezTo>
                        <a:pt x="12242" y="4437"/>
                        <a:pt x="12109" y="5171"/>
                        <a:pt x="12009" y="5938"/>
                      </a:cubicBezTo>
                      <a:cubicBezTo>
                        <a:pt x="11875" y="6672"/>
                        <a:pt x="11742" y="7472"/>
                        <a:pt x="11608" y="8240"/>
                      </a:cubicBezTo>
                      <a:cubicBezTo>
                        <a:pt x="11442" y="9140"/>
                        <a:pt x="11241" y="10074"/>
                        <a:pt x="10941" y="10941"/>
                      </a:cubicBezTo>
                      <a:cubicBezTo>
                        <a:pt x="10674" y="11842"/>
                        <a:pt x="10341" y="12743"/>
                        <a:pt x="9874" y="13510"/>
                      </a:cubicBezTo>
                      <a:cubicBezTo>
                        <a:pt x="9407" y="14311"/>
                        <a:pt x="8873" y="15111"/>
                        <a:pt x="8239" y="15778"/>
                      </a:cubicBezTo>
                      <a:cubicBezTo>
                        <a:pt x="7906" y="16112"/>
                        <a:pt x="7572" y="16412"/>
                        <a:pt x="7205" y="16679"/>
                      </a:cubicBezTo>
                      <a:cubicBezTo>
                        <a:pt x="7005" y="16812"/>
                        <a:pt x="6838" y="16979"/>
                        <a:pt x="6605" y="17079"/>
                      </a:cubicBezTo>
                      <a:cubicBezTo>
                        <a:pt x="6438" y="17146"/>
                        <a:pt x="6271" y="17279"/>
                        <a:pt x="6104" y="17346"/>
                      </a:cubicBezTo>
                      <a:cubicBezTo>
                        <a:pt x="5371" y="17746"/>
                        <a:pt x="4537" y="17946"/>
                        <a:pt x="3703" y="17980"/>
                      </a:cubicBezTo>
                      <a:cubicBezTo>
                        <a:pt x="3479" y="18007"/>
                        <a:pt x="3256" y="18019"/>
                        <a:pt x="3032" y="18019"/>
                      </a:cubicBezTo>
                      <a:cubicBezTo>
                        <a:pt x="2422" y="18019"/>
                        <a:pt x="1811" y="17926"/>
                        <a:pt x="1201" y="17780"/>
                      </a:cubicBezTo>
                      <a:cubicBezTo>
                        <a:pt x="802" y="17688"/>
                        <a:pt x="460" y="17596"/>
                        <a:pt x="122" y="17452"/>
                      </a:cubicBezTo>
                      <a:lnTo>
                        <a:pt x="122" y="17452"/>
                      </a:lnTo>
                      <a:cubicBezTo>
                        <a:pt x="621" y="17878"/>
                        <a:pt x="1152" y="18267"/>
                        <a:pt x="1768" y="18514"/>
                      </a:cubicBezTo>
                      <a:cubicBezTo>
                        <a:pt x="2702" y="18947"/>
                        <a:pt x="3736" y="19181"/>
                        <a:pt x="4870" y="19181"/>
                      </a:cubicBezTo>
                      <a:lnTo>
                        <a:pt x="4937" y="19181"/>
                      </a:lnTo>
                      <a:cubicBezTo>
                        <a:pt x="5904" y="19181"/>
                        <a:pt x="6872" y="19014"/>
                        <a:pt x="7772" y="18680"/>
                      </a:cubicBezTo>
                      <a:cubicBezTo>
                        <a:pt x="8506" y="18447"/>
                        <a:pt x="9240" y="18080"/>
                        <a:pt x="10074" y="17513"/>
                      </a:cubicBezTo>
                      <a:cubicBezTo>
                        <a:pt x="10841" y="17079"/>
                        <a:pt x="11575" y="16479"/>
                        <a:pt x="12342" y="15812"/>
                      </a:cubicBezTo>
                      <a:cubicBezTo>
                        <a:pt x="13076" y="15144"/>
                        <a:pt x="13843" y="14411"/>
                        <a:pt x="14510" y="13610"/>
                      </a:cubicBezTo>
                      <a:cubicBezTo>
                        <a:pt x="14544" y="13643"/>
                        <a:pt x="14544" y="13743"/>
                        <a:pt x="14577" y="13777"/>
                      </a:cubicBezTo>
                      <a:cubicBezTo>
                        <a:pt x="14544" y="13610"/>
                        <a:pt x="14444" y="13443"/>
                        <a:pt x="14410" y="13276"/>
                      </a:cubicBezTo>
                      <a:cubicBezTo>
                        <a:pt x="14244" y="12643"/>
                        <a:pt x="14110" y="12009"/>
                        <a:pt x="14077" y="11408"/>
                      </a:cubicBezTo>
                      <a:cubicBezTo>
                        <a:pt x="14043" y="10741"/>
                        <a:pt x="14043" y="10074"/>
                        <a:pt x="14077" y="9407"/>
                      </a:cubicBezTo>
                      <a:cubicBezTo>
                        <a:pt x="14110" y="8740"/>
                        <a:pt x="14210" y="8106"/>
                        <a:pt x="14344" y="7439"/>
                      </a:cubicBezTo>
                      <a:cubicBezTo>
                        <a:pt x="14510" y="6572"/>
                        <a:pt x="14711" y="5671"/>
                        <a:pt x="14911" y="4804"/>
                      </a:cubicBezTo>
                      <a:cubicBezTo>
                        <a:pt x="15078" y="4103"/>
                        <a:pt x="15278" y="3436"/>
                        <a:pt x="15545" y="2769"/>
                      </a:cubicBezTo>
                      <a:cubicBezTo>
                        <a:pt x="15678" y="2435"/>
                        <a:pt x="15811" y="2068"/>
                        <a:pt x="16012" y="1735"/>
                      </a:cubicBezTo>
                      <a:cubicBezTo>
                        <a:pt x="16178" y="1401"/>
                        <a:pt x="16378" y="1101"/>
                        <a:pt x="16579" y="801"/>
                      </a:cubicBezTo>
                      <a:cubicBezTo>
                        <a:pt x="16645" y="667"/>
                        <a:pt x="16779" y="567"/>
                        <a:pt x="16879" y="467"/>
                      </a:cubicBezTo>
                      <a:cubicBezTo>
                        <a:pt x="16779" y="434"/>
                        <a:pt x="16712" y="401"/>
                        <a:pt x="16579" y="401"/>
                      </a:cubicBezTo>
                      <a:cubicBezTo>
                        <a:pt x="16412" y="334"/>
                        <a:pt x="16245" y="334"/>
                        <a:pt x="16078" y="334"/>
                      </a:cubicBezTo>
                      <a:lnTo>
                        <a:pt x="15945" y="334"/>
                      </a:lnTo>
                      <a:cubicBezTo>
                        <a:pt x="15678" y="334"/>
                        <a:pt x="15444" y="301"/>
                        <a:pt x="15244" y="267"/>
                      </a:cubicBezTo>
                      <a:cubicBezTo>
                        <a:pt x="15044" y="234"/>
                        <a:pt x="14844" y="134"/>
                        <a:pt x="14677" y="67"/>
                      </a:cubicBezTo>
                      <a:cubicBezTo>
                        <a:pt x="14611" y="67"/>
                        <a:pt x="14577" y="0"/>
                        <a:pt x="14544"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6" name="Google Shape;5426;p33"/>
                <p:cNvSpPr/>
                <p:nvPr/>
              </p:nvSpPr>
              <p:spPr>
                <a:xfrm>
                  <a:off x="2416725" y="4616250"/>
                  <a:ext cx="219350" cy="187250"/>
                </a:xfrm>
                <a:custGeom>
                  <a:avLst/>
                  <a:gdLst/>
                  <a:ahLst/>
                  <a:cxnLst/>
                  <a:rect l="l" t="t" r="r" b="b"/>
                  <a:pathLst>
                    <a:path w="8774" h="7490" extrusionOk="0">
                      <a:moveTo>
                        <a:pt x="8640" y="0"/>
                      </a:moveTo>
                      <a:cubicBezTo>
                        <a:pt x="8173" y="67"/>
                        <a:pt x="7773" y="167"/>
                        <a:pt x="7306" y="234"/>
                      </a:cubicBezTo>
                      <a:cubicBezTo>
                        <a:pt x="6839" y="367"/>
                        <a:pt x="6405" y="534"/>
                        <a:pt x="5971" y="701"/>
                      </a:cubicBezTo>
                      <a:cubicBezTo>
                        <a:pt x="5504" y="901"/>
                        <a:pt x="5104" y="1101"/>
                        <a:pt x="4671" y="1335"/>
                      </a:cubicBezTo>
                      <a:cubicBezTo>
                        <a:pt x="4470" y="1435"/>
                        <a:pt x="4270" y="1568"/>
                        <a:pt x="4103" y="1702"/>
                      </a:cubicBezTo>
                      <a:cubicBezTo>
                        <a:pt x="3903" y="1835"/>
                        <a:pt x="3670" y="2002"/>
                        <a:pt x="3470" y="2169"/>
                      </a:cubicBezTo>
                      <a:cubicBezTo>
                        <a:pt x="2669" y="2736"/>
                        <a:pt x="2002" y="3436"/>
                        <a:pt x="1435" y="4237"/>
                      </a:cubicBezTo>
                      <a:cubicBezTo>
                        <a:pt x="834" y="5004"/>
                        <a:pt x="334" y="5871"/>
                        <a:pt x="101" y="6772"/>
                      </a:cubicBezTo>
                      <a:cubicBezTo>
                        <a:pt x="67" y="6872"/>
                        <a:pt x="67" y="6939"/>
                        <a:pt x="1" y="7039"/>
                      </a:cubicBezTo>
                      <a:lnTo>
                        <a:pt x="1" y="7239"/>
                      </a:lnTo>
                      <a:cubicBezTo>
                        <a:pt x="67" y="7339"/>
                        <a:pt x="134" y="7406"/>
                        <a:pt x="234" y="7439"/>
                      </a:cubicBezTo>
                      <a:cubicBezTo>
                        <a:pt x="267" y="7472"/>
                        <a:pt x="317" y="7489"/>
                        <a:pt x="367" y="7489"/>
                      </a:cubicBezTo>
                      <a:cubicBezTo>
                        <a:pt x="417" y="7489"/>
                        <a:pt x="468" y="7472"/>
                        <a:pt x="501" y="7439"/>
                      </a:cubicBezTo>
                      <a:cubicBezTo>
                        <a:pt x="601" y="7406"/>
                        <a:pt x="734" y="7339"/>
                        <a:pt x="734" y="7239"/>
                      </a:cubicBezTo>
                      <a:cubicBezTo>
                        <a:pt x="768" y="7039"/>
                        <a:pt x="834" y="6872"/>
                        <a:pt x="935" y="6672"/>
                      </a:cubicBezTo>
                      <a:cubicBezTo>
                        <a:pt x="1001" y="6438"/>
                        <a:pt x="1101" y="6272"/>
                        <a:pt x="1168" y="6105"/>
                      </a:cubicBezTo>
                      <a:cubicBezTo>
                        <a:pt x="1335" y="5738"/>
                        <a:pt x="1568" y="5371"/>
                        <a:pt x="1768" y="5004"/>
                      </a:cubicBezTo>
                      <a:cubicBezTo>
                        <a:pt x="2269" y="4203"/>
                        <a:pt x="2836" y="3536"/>
                        <a:pt x="3503" y="2869"/>
                      </a:cubicBezTo>
                      <a:cubicBezTo>
                        <a:pt x="4270" y="2202"/>
                        <a:pt x="5071" y="1568"/>
                        <a:pt x="5971" y="1101"/>
                      </a:cubicBezTo>
                      <a:cubicBezTo>
                        <a:pt x="6305" y="934"/>
                        <a:pt x="6672" y="768"/>
                        <a:pt x="7006" y="668"/>
                      </a:cubicBezTo>
                      <a:cubicBezTo>
                        <a:pt x="7406" y="534"/>
                        <a:pt x="7773" y="367"/>
                        <a:pt x="8173" y="267"/>
                      </a:cubicBezTo>
                      <a:lnTo>
                        <a:pt x="8140" y="267"/>
                      </a:lnTo>
                      <a:cubicBezTo>
                        <a:pt x="8306" y="234"/>
                        <a:pt x="8473" y="201"/>
                        <a:pt x="8640" y="201"/>
                      </a:cubicBezTo>
                      <a:cubicBezTo>
                        <a:pt x="8740" y="201"/>
                        <a:pt x="8773" y="100"/>
                        <a:pt x="8773" y="34"/>
                      </a:cubicBezTo>
                      <a:lnTo>
                        <a:pt x="8773" y="34"/>
                      </a:lnTo>
                      <a:cubicBezTo>
                        <a:pt x="8773" y="40"/>
                        <a:pt x="8772" y="43"/>
                        <a:pt x="8769" y="43"/>
                      </a:cubicBezTo>
                      <a:cubicBezTo>
                        <a:pt x="8757" y="43"/>
                        <a:pt x="8720" y="0"/>
                        <a:pt x="864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7" name="Google Shape;5427;p33"/>
                <p:cNvSpPr/>
                <p:nvPr/>
              </p:nvSpPr>
              <p:spPr>
                <a:xfrm>
                  <a:off x="2529300" y="4642925"/>
                  <a:ext cx="133450" cy="232800"/>
                </a:xfrm>
                <a:custGeom>
                  <a:avLst/>
                  <a:gdLst/>
                  <a:ahLst/>
                  <a:cxnLst/>
                  <a:rect l="l" t="t" r="r" b="b"/>
                  <a:pathLst>
                    <a:path w="5338" h="9312" extrusionOk="0">
                      <a:moveTo>
                        <a:pt x="5171" y="1"/>
                      </a:moveTo>
                      <a:cubicBezTo>
                        <a:pt x="5104" y="34"/>
                        <a:pt x="5071" y="101"/>
                        <a:pt x="5004" y="101"/>
                      </a:cubicBezTo>
                      <a:cubicBezTo>
                        <a:pt x="4671" y="368"/>
                        <a:pt x="4404" y="635"/>
                        <a:pt x="4104" y="935"/>
                      </a:cubicBezTo>
                      <a:cubicBezTo>
                        <a:pt x="3803" y="1202"/>
                        <a:pt x="3503" y="1502"/>
                        <a:pt x="3270" y="1835"/>
                      </a:cubicBezTo>
                      <a:cubicBezTo>
                        <a:pt x="3003" y="2169"/>
                        <a:pt x="2769" y="2469"/>
                        <a:pt x="2503" y="2803"/>
                      </a:cubicBezTo>
                      <a:cubicBezTo>
                        <a:pt x="2269" y="3170"/>
                        <a:pt x="2002" y="3503"/>
                        <a:pt x="1802" y="3937"/>
                      </a:cubicBezTo>
                      <a:cubicBezTo>
                        <a:pt x="1602" y="4271"/>
                        <a:pt x="1435" y="4637"/>
                        <a:pt x="1235" y="5004"/>
                      </a:cubicBezTo>
                      <a:cubicBezTo>
                        <a:pt x="1068" y="5371"/>
                        <a:pt x="901" y="5805"/>
                        <a:pt x="735" y="6205"/>
                      </a:cubicBezTo>
                      <a:cubicBezTo>
                        <a:pt x="568" y="6639"/>
                        <a:pt x="434" y="7039"/>
                        <a:pt x="334" y="7473"/>
                      </a:cubicBezTo>
                      <a:cubicBezTo>
                        <a:pt x="234" y="7873"/>
                        <a:pt x="134" y="8340"/>
                        <a:pt x="67" y="8774"/>
                      </a:cubicBezTo>
                      <a:cubicBezTo>
                        <a:pt x="1" y="9007"/>
                        <a:pt x="168" y="9274"/>
                        <a:pt x="468" y="9307"/>
                      </a:cubicBezTo>
                      <a:cubicBezTo>
                        <a:pt x="490" y="9310"/>
                        <a:pt x="513" y="9312"/>
                        <a:pt x="535" y="9312"/>
                      </a:cubicBezTo>
                      <a:cubicBezTo>
                        <a:pt x="773" y="9312"/>
                        <a:pt x="971" y="9149"/>
                        <a:pt x="1001" y="8874"/>
                      </a:cubicBezTo>
                      <a:lnTo>
                        <a:pt x="1268" y="7506"/>
                      </a:lnTo>
                      <a:cubicBezTo>
                        <a:pt x="1335" y="7039"/>
                        <a:pt x="1468" y="6606"/>
                        <a:pt x="1602" y="6139"/>
                      </a:cubicBezTo>
                      <a:lnTo>
                        <a:pt x="1602" y="6172"/>
                      </a:lnTo>
                      <a:cubicBezTo>
                        <a:pt x="1935" y="5038"/>
                        <a:pt x="2436" y="3937"/>
                        <a:pt x="3070" y="2936"/>
                      </a:cubicBezTo>
                      <a:lnTo>
                        <a:pt x="3070" y="2970"/>
                      </a:lnTo>
                      <a:cubicBezTo>
                        <a:pt x="3336" y="2503"/>
                        <a:pt x="3637" y="2036"/>
                        <a:pt x="4004" y="1635"/>
                      </a:cubicBezTo>
                      <a:cubicBezTo>
                        <a:pt x="4170" y="1435"/>
                        <a:pt x="4404" y="1202"/>
                        <a:pt x="4571" y="1002"/>
                      </a:cubicBezTo>
                      <a:cubicBezTo>
                        <a:pt x="4771" y="801"/>
                        <a:pt x="4938" y="601"/>
                        <a:pt x="5138" y="368"/>
                      </a:cubicBezTo>
                      <a:cubicBezTo>
                        <a:pt x="5171" y="334"/>
                        <a:pt x="5238" y="301"/>
                        <a:pt x="5271" y="301"/>
                      </a:cubicBezTo>
                      <a:cubicBezTo>
                        <a:pt x="5305" y="268"/>
                        <a:pt x="5338" y="168"/>
                        <a:pt x="5305" y="101"/>
                      </a:cubicBezTo>
                      <a:cubicBezTo>
                        <a:pt x="5271" y="34"/>
                        <a:pt x="5238" y="1"/>
                        <a:pt x="517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8" name="Google Shape;5428;p33"/>
                <p:cNvSpPr/>
                <p:nvPr/>
              </p:nvSpPr>
              <p:spPr>
                <a:xfrm>
                  <a:off x="2827850" y="4659300"/>
                  <a:ext cx="52575" cy="242500"/>
                </a:xfrm>
                <a:custGeom>
                  <a:avLst/>
                  <a:gdLst/>
                  <a:ahLst/>
                  <a:cxnLst/>
                  <a:rect l="l" t="t" r="r" b="b"/>
                  <a:pathLst>
                    <a:path w="2103" h="9700" extrusionOk="0">
                      <a:moveTo>
                        <a:pt x="1023" y="0"/>
                      </a:moveTo>
                      <a:cubicBezTo>
                        <a:pt x="983" y="0"/>
                        <a:pt x="951" y="38"/>
                        <a:pt x="901" y="113"/>
                      </a:cubicBezTo>
                      <a:cubicBezTo>
                        <a:pt x="868" y="180"/>
                        <a:pt x="835" y="313"/>
                        <a:pt x="801" y="380"/>
                      </a:cubicBezTo>
                      <a:cubicBezTo>
                        <a:pt x="501" y="1114"/>
                        <a:pt x="301" y="1848"/>
                        <a:pt x="167" y="2615"/>
                      </a:cubicBezTo>
                      <a:cubicBezTo>
                        <a:pt x="34" y="3349"/>
                        <a:pt x="1" y="4149"/>
                        <a:pt x="1" y="4883"/>
                      </a:cubicBezTo>
                      <a:cubicBezTo>
                        <a:pt x="34" y="5684"/>
                        <a:pt x="167" y="6451"/>
                        <a:pt x="368" y="7185"/>
                      </a:cubicBezTo>
                      <a:cubicBezTo>
                        <a:pt x="434" y="7552"/>
                        <a:pt x="568" y="7952"/>
                        <a:pt x="734" y="8319"/>
                      </a:cubicBezTo>
                      <a:cubicBezTo>
                        <a:pt x="835" y="8519"/>
                        <a:pt x="901" y="8686"/>
                        <a:pt x="1001" y="8886"/>
                      </a:cubicBezTo>
                      <a:cubicBezTo>
                        <a:pt x="1068" y="9119"/>
                        <a:pt x="1168" y="9320"/>
                        <a:pt x="1268" y="9486"/>
                      </a:cubicBezTo>
                      <a:cubicBezTo>
                        <a:pt x="1360" y="9625"/>
                        <a:pt x="1516" y="9699"/>
                        <a:pt x="1669" y="9699"/>
                      </a:cubicBezTo>
                      <a:cubicBezTo>
                        <a:pt x="1738" y="9699"/>
                        <a:pt x="1807" y="9684"/>
                        <a:pt x="1869" y="9653"/>
                      </a:cubicBezTo>
                      <a:cubicBezTo>
                        <a:pt x="1935" y="9586"/>
                        <a:pt x="2035" y="9486"/>
                        <a:pt x="2069" y="9386"/>
                      </a:cubicBezTo>
                      <a:cubicBezTo>
                        <a:pt x="2102" y="9253"/>
                        <a:pt x="2069" y="9153"/>
                        <a:pt x="2035" y="9053"/>
                      </a:cubicBezTo>
                      <a:cubicBezTo>
                        <a:pt x="1902" y="8853"/>
                        <a:pt x="1802" y="8652"/>
                        <a:pt x="1702" y="8419"/>
                      </a:cubicBezTo>
                      <a:cubicBezTo>
                        <a:pt x="1568" y="8219"/>
                        <a:pt x="1502" y="7985"/>
                        <a:pt x="1368" y="7752"/>
                      </a:cubicBezTo>
                      <a:cubicBezTo>
                        <a:pt x="1035" y="6918"/>
                        <a:pt x="768" y="6051"/>
                        <a:pt x="668" y="5183"/>
                      </a:cubicBezTo>
                      <a:cubicBezTo>
                        <a:pt x="601" y="4716"/>
                        <a:pt x="568" y="4249"/>
                        <a:pt x="568" y="3749"/>
                      </a:cubicBezTo>
                      <a:cubicBezTo>
                        <a:pt x="568" y="3249"/>
                        <a:pt x="601" y="2748"/>
                        <a:pt x="668" y="2315"/>
                      </a:cubicBezTo>
                      <a:lnTo>
                        <a:pt x="668" y="2348"/>
                      </a:lnTo>
                      <a:cubicBezTo>
                        <a:pt x="701" y="1981"/>
                        <a:pt x="801" y="1647"/>
                        <a:pt x="868" y="1247"/>
                      </a:cubicBezTo>
                      <a:cubicBezTo>
                        <a:pt x="935" y="880"/>
                        <a:pt x="1035" y="547"/>
                        <a:pt x="1201" y="180"/>
                      </a:cubicBezTo>
                      <a:cubicBezTo>
                        <a:pt x="1235" y="80"/>
                        <a:pt x="1168" y="46"/>
                        <a:pt x="1135" y="13"/>
                      </a:cubicBezTo>
                      <a:lnTo>
                        <a:pt x="1068" y="13"/>
                      </a:lnTo>
                      <a:cubicBezTo>
                        <a:pt x="1051" y="5"/>
                        <a:pt x="1037" y="0"/>
                        <a:pt x="1023"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9" name="Google Shape;5429;p33"/>
                <p:cNvSpPr/>
                <p:nvPr/>
              </p:nvSpPr>
              <p:spPr>
                <a:xfrm>
                  <a:off x="2946275" y="4622075"/>
                  <a:ext cx="164300" cy="179100"/>
                </a:xfrm>
                <a:custGeom>
                  <a:avLst/>
                  <a:gdLst/>
                  <a:ahLst/>
                  <a:cxnLst/>
                  <a:rect l="l" t="t" r="r" b="b"/>
                  <a:pathLst>
                    <a:path w="6572" h="7164" extrusionOk="0">
                      <a:moveTo>
                        <a:pt x="267" y="1"/>
                      </a:moveTo>
                      <a:cubicBezTo>
                        <a:pt x="167" y="1"/>
                        <a:pt x="100" y="101"/>
                        <a:pt x="67" y="168"/>
                      </a:cubicBezTo>
                      <a:cubicBezTo>
                        <a:pt x="0" y="301"/>
                        <a:pt x="100" y="368"/>
                        <a:pt x="234" y="468"/>
                      </a:cubicBezTo>
                      <a:cubicBezTo>
                        <a:pt x="768" y="701"/>
                        <a:pt x="1268" y="1002"/>
                        <a:pt x="1735" y="1369"/>
                      </a:cubicBezTo>
                      <a:cubicBezTo>
                        <a:pt x="2335" y="1869"/>
                        <a:pt x="2902" y="2436"/>
                        <a:pt x="3403" y="3036"/>
                      </a:cubicBezTo>
                      <a:cubicBezTo>
                        <a:pt x="3603" y="3337"/>
                        <a:pt x="3803" y="3637"/>
                        <a:pt x="4003" y="3970"/>
                      </a:cubicBezTo>
                      <a:cubicBezTo>
                        <a:pt x="4237" y="4304"/>
                        <a:pt x="4437" y="4638"/>
                        <a:pt x="4604" y="4971"/>
                      </a:cubicBezTo>
                      <a:cubicBezTo>
                        <a:pt x="4770" y="5305"/>
                        <a:pt x="4937" y="5572"/>
                        <a:pt x="5104" y="5905"/>
                      </a:cubicBezTo>
                      <a:lnTo>
                        <a:pt x="5337" y="6405"/>
                      </a:lnTo>
                      <a:lnTo>
                        <a:pt x="5604" y="6906"/>
                      </a:lnTo>
                      <a:cubicBezTo>
                        <a:pt x="5705" y="7083"/>
                        <a:pt x="5845" y="7164"/>
                        <a:pt x="5993" y="7164"/>
                      </a:cubicBezTo>
                      <a:cubicBezTo>
                        <a:pt x="6041" y="7164"/>
                        <a:pt x="6089" y="7155"/>
                        <a:pt x="6138" y="7139"/>
                      </a:cubicBezTo>
                      <a:cubicBezTo>
                        <a:pt x="6405" y="7039"/>
                        <a:pt x="6572" y="6806"/>
                        <a:pt x="6472" y="6539"/>
                      </a:cubicBezTo>
                      <a:cubicBezTo>
                        <a:pt x="6405" y="6205"/>
                        <a:pt x="6238" y="5872"/>
                        <a:pt x="6071" y="5538"/>
                      </a:cubicBezTo>
                      <a:cubicBezTo>
                        <a:pt x="5905" y="5205"/>
                        <a:pt x="5738" y="4938"/>
                        <a:pt x="5504" y="4571"/>
                      </a:cubicBezTo>
                      <a:cubicBezTo>
                        <a:pt x="5304" y="4237"/>
                        <a:pt x="5104" y="3970"/>
                        <a:pt x="4904" y="3670"/>
                      </a:cubicBezTo>
                      <a:cubicBezTo>
                        <a:pt x="4637" y="3370"/>
                        <a:pt x="4437" y="3036"/>
                        <a:pt x="4137" y="2770"/>
                      </a:cubicBezTo>
                      <a:cubicBezTo>
                        <a:pt x="3169" y="1669"/>
                        <a:pt x="2002" y="701"/>
                        <a:pt x="667" y="168"/>
                      </a:cubicBezTo>
                      <a:lnTo>
                        <a:pt x="701" y="168"/>
                      </a:lnTo>
                      <a:cubicBezTo>
                        <a:pt x="601" y="134"/>
                        <a:pt x="467" y="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0" name="Google Shape;5430;p33"/>
                <p:cNvSpPr/>
                <p:nvPr/>
              </p:nvSpPr>
              <p:spPr>
                <a:xfrm>
                  <a:off x="2902075" y="4654050"/>
                  <a:ext cx="83425" cy="157175"/>
                </a:xfrm>
                <a:custGeom>
                  <a:avLst/>
                  <a:gdLst/>
                  <a:ahLst/>
                  <a:cxnLst/>
                  <a:rect l="l" t="t" r="r" b="b"/>
                  <a:pathLst>
                    <a:path w="3337" h="6287" extrusionOk="0">
                      <a:moveTo>
                        <a:pt x="213" y="1"/>
                      </a:moveTo>
                      <a:cubicBezTo>
                        <a:pt x="195" y="1"/>
                        <a:pt x="181" y="9"/>
                        <a:pt x="167" y="23"/>
                      </a:cubicBezTo>
                      <a:cubicBezTo>
                        <a:pt x="34" y="90"/>
                        <a:pt x="0" y="223"/>
                        <a:pt x="67" y="356"/>
                      </a:cubicBezTo>
                      <a:cubicBezTo>
                        <a:pt x="668" y="1491"/>
                        <a:pt x="1201" y="2658"/>
                        <a:pt x="1702" y="3826"/>
                      </a:cubicBezTo>
                      <a:cubicBezTo>
                        <a:pt x="1702" y="3859"/>
                        <a:pt x="1735" y="3859"/>
                        <a:pt x="1735" y="3892"/>
                      </a:cubicBezTo>
                      <a:cubicBezTo>
                        <a:pt x="1868" y="4226"/>
                        <a:pt x="2035" y="4559"/>
                        <a:pt x="2169" y="4926"/>
                      </a:cubicBezTo>
                      <a:cubicBezTo>
                        <a:pt x="2269" y="5327"/>
                        <a:pt x="2402" y="5727"/>
                        <a:pt x="2602" y="6094"/>
                      </a:cubicBezTo>
                      <a:cubicBezTo>
                        <a:pt x="2676" y="6218"/>
                        <a:pt x="2787" y="6286"/>
                        <a:pt x="2908" y="6286"/>
                      </a:cubicBezTo>
                      <a:cubicBezTo>
                        <a:pt x="2950" y="6286"/>
                        <a:pt x="2993" y="6278"/>
                        <a:pt x="3036" y="6261"/>
                      </a:cubicBezTo>
                      <a:cubicBezTo>
                        <a:pt x="3236" y="6227"/>
                        <a:pt x="3336" y="6027"/>
                        <a:pt x="3269" y="5794"/>
                      </a:cubicBezTo>
                      <a:cubicBezTo>
                        <a:pt x="3236" y="5560"/>
                        <a:pt x="3103" y="5260"/>
                        <a:pt x="3036" y="5060"/>
                      </a:cubicBezTo>
                      <a:cubicBezTo>
                        <a:pt x="2936" y="4793"/>
                        <a:pt x="2836" y="4593"/>
                        <a:pt x="2702" y="4359"/>
                      </a:cubicBezTo>
                      <a:cubicBezTo>
                        <a:pt x="2502" y="3892"/>
                        <a:pt x="2235" y="3425"/>
                        <a:pt x="2035" y="2958"/>
                      </a:cubicBezTo>
                      <a:cubicBezTo>
                        <a:pt x="1535" y="2024"/>
                        <a:pt x="1034" y="1090"/>
                        <a:pt x="534" y="190"/>
                      </a:cubicBezTo>
                      <a:cubicBezTo>
                        <a:pt x="501" y="90"/>
                        <a:pt x="401" y="56"/>
                        <a:pt x="334" y="56"/>
                      </a:cubicBezTo>
                      <a:cubicBezTo>
                        <a:pt x="275" y="17"/>
                        <a:pt x="240" y="1"/>
                        <a:pt x="213"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1" name="Google Shape;5431;p33"/>
                <p:cNvSpPr/>
                <p:nvPr/>
              </p:nvSpPr>
              <p:spPr>
                <a:xfrm>
                  <a:off x="3053025" y="4406100"/>
                  <a:ext cx="250200" cy="57550"/>
                </a:xfrm>
                <a:custGeom>
                  <a:avLst/>
                  <a:gdLst/>
                  <a:ahLst/>
                  <a:cxnLst/>
                  <a:rect l="l" t="t" r="r" b="b"/>
                  <a:pathLst>
                    <a:path w="10008" h="2302" extrusionOk="0">
                      <a:moveTo>
                        <a:pt x="4803" y="634"/>
                      </a:moveTo>
                      <a:cubicBezTo>
                        <a:pt x="4803" y="651"/>
                        <a:pt x="4812" y="659"/>
                        <a:pt x="4816" y="659"/>
                      </a:cubicBezTo>
                      <a:cubicBezTo>
                        <a:pt x="4820" y="659"/>
                        <a:pt x="4820" y="651"/>
                        <a:pt x="4803" y="634"/>
                      </a:cubicBezTo>
                      <a:close/>
                      <a:moveTo>
                        <a:pt x="4336" y="0"/>
                      </a:moveTo>
                      <a:cubicBezTo>
                        <a:pt x="3703" y="67"/>
                        <a:pt x="3069" y="100"/>
                        <a:pt x="2502" y="267"/>
                      </a:cubicBezTo>
                      <a:cubicBezTo>
                        <a:pt x="1668" y="467"/>
                        <a:pt x="867" y="801"/>
                        <a:pt x="133" y="1268"/>
                      </a:cubicBezTo>
                      <a:cubicBezTo>
                        <a:pt x="33" y="1335"/>
                        <a:pt x="0" y="1468"/>
                        <a:pt x="33" y="1535"/>
                      </a:cubicBezTo>
                      <a:cubicBezTo>
                        <a:pt x="108" y="1610"/>
                        <a:pt x="184" y="1647"/>
                        <a:pt x="259" y="1647"/>
                      </a:cubicBezTo>
                      <a:cubicBezTo>
                        <a:pt x="284" y="1647"/>
                        <a:pt x="309" y="1643"/>
                        <a:pt x="334" y="1635"/>
                      </a:cubicBezTo>
                      <a:lnTo>
                        <a:pt x="967" y="1268"/>
                      </a:lnTo>
                      <a:cubicBezTo>
                        <a:pt x="1501" y="1001"/>
                        <a:pt x="2068" y="834"/>
                        <a:pt x="2669" y="701"/>
                      </a:cubicBezTo>
                      <a:lnTo>
                        <a:pt x="2569" y="701"/>
                      </a:lnTo>
                      <a:cubicBezTo>
                        <a:pt x="3064" y="636"/>
                        <a:pt x="3545" y="599"/>
                        <a:pt x="4031" y="599"/>
                      </a:cubicBezTo>
                      <a:cubicBezTo>
                        <a:pt x="4297" y="599"/>
                        <a:pt x="4565" y="611"/>
                        <a:pt x="4837" y="634"/>
                      </a:cubicBezTo>
                      <a:cubicBezTo>
                        <a:pt x="5704" y="701"/>
                        <a:pt x="6538" y="934"/>
                        <a:pt x="7339" y="1201"/>
                      </a:cubicBezTo>
                      <a:lnTo>
                        <a:pt x="7305" y="1201"/>
                      </a:lnTo>
                      <a:cubicBezTo>
                        <a:pt x="7672" y="1335"/>
                        <a:pt x="8039" y="1501"/>
                        <a:pt x="8406" y="1668"/>
                      </a:cubicBezTo>
                      <a:cubicBezTo>
                        <a:pt x="8806" y="1835"/>
                        <a:pt x="9140" y="2035"/>
                        <a:pt x="9507" y="2269"/>
                      </a:cubicBezTo>
                      <a:cubicBezTo>
                        <a:pt x="9551" y="2291"/>
                        <a:pt x="9603" y="2302"/>
                        <a:pt x="9655" y="2302"/>
                      </a:cubicBezTo>
                      <a:cubicBezTo>
                        <a:pt x="9759" y="2302"/>
                        <a:pt x="9863" y="2258"/>
                        <a:pt x="9907" y="2169"/>
                      </a:cubicBezTo>
                      <a:cubicBezTo>
                        <a:pt x="9974" y="2102"/>
                        <a:pt x="10007" y="2002"/>
                        <a:pt x="10007" y="1935"/>
                      </a:cubicBezTo>
                      <a:cubicBezTo>
                        <a:pt x="10007" y="1835"/>
                        <a:pt x="9974" y="1702"/>
                        <a:pt x="9874" y="1668"/>
                      </a:cubicBezTo>
                      <a:cubicBezTo>
                        <a:pt x="9540" y="1435"/>
                        <a:pt x="9173" y="1201"/>
                        <a:pt x="8806" y="1034"/>
                      </a:cubicBezTo>
                      <a:cubicBezTo>
                        <a:pt x="8406" y="868"/>
                        <a:pt x="8006" y="701"/>
                        <a:pt x="7572" y="534"/>
                      </a:cubicBezTo>
                      <a:cubicBezTo>
                        <a:pt x="6738" y="267"/>
                        <a:pt x="5871" y="100"/>
                        <a:pt x="5004" y="34"/>
                      </a:cubicBezTo>
                      <a:cubicBezTo>
                        <a:pt x="4803" y="34"/>
                        <a:pt x="4537" y="0"/>
                        <a:pt x="4336"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2" name="Google Shape;5432;p33"/>
                <p:cNvSpPr/>
                <p:nvPr/>
              </p:nvSpPr>
              <p:spPr>
                <a:xfrm>
                  <a:off x="3048000" y="4484475"/>
                  <a:ext cx="181000" cy="73050"/>
                </a:xfrm>
                <a:custGeom>
                  <a:avLst/>
                  <a:gdLst/>
                  <a:ahLst/>
                  <a:cxnLst/>
                  <a:rect l="l" t="t" r="r" b="b"/>
                  <a:pathLst>
                    <a:path w="7240" h="2922" extrusionOk="0">
                      <a:moveTo>
                        <a:pt x="5517" y="1922"/>
                      </a:moveTo>
                      <a:cubicBezTo>
                        <a:pt x="5527" y="1936"/>
                        <a:pt x="5538" y="1936"/>
                        <a:pt x="5538" y="1936"/>
                      </a:cubicBezTo>
                      <a:cubicBezTo>
                        <a:pt x="5531" y="1931"/>
                        <a:pt x="5524" y="1926"/>
                        <a:pt x="5517" y="1922"/>
                      </a:cubicBezTo>
                      <a:close/>
                      <a:moveTo>
                        <a:pt x="935" y="1"/>
                      </a:moveTo>
                      <a:cubicBezTo>
                        <a:pt x="868" y="1"/>
                        <a:pt x="735" y="34"/>
                        <a:pt x="568" y="34"/>
                      </a:cubicBezTo>
                      <a:cubicBezTo>
                        <a:pt x="401" y="34"/>
                        <a:pt x="234" y="34"/>
                        <a:pt x="68" y="101"/>
                      </a:cubicBezTo>
                      <a:cubicBezTo>
                        <a:pt x="34" y="101"/>
                        <a:pt x="1" y="134"/>
                        <a:pt x="1" y="201"/>
                      </a:cubicBezTo>
                      <a:cubicBezTo>
                        <a:pt x="1" y="268"/>
                        <a:pt x="34" y="301"/>
                        <a:pt x="101" y="301"/>
                      </a:cubicBezTo>
                      <a:lnTo>
                        <a:pt x="868" y="301"/>
                      </a:lnTo>
                      <a:cubicBezTo>
                        <a:pt x="1335" y="335"/>
                        <a:pt x="1735" y="368"/>
                        <a:pt x="2169" y="468"/>
                      </a:cubicBezTo>
                      <a:cubicBezTo>
                        <a:pt x="2603" y="535"/>
                        <a:pt x="3036" y="668"/>
                        <a:pt x="3437" y="835"/>
                      </a:cubicBezTo>
                      <a:lnTo>
                        <a:pt x="3403" y="835"/>
                      </a:lnTo>
                      <a:cubicBezTo>
                        <a:pt x="4162" y="1132"/>
                        <a:pt x="4856" y="1494"/>
                        <a:pt x="5517" y="1922"/>
                      </a:cubicBezTo>
                      <a:lnTo>
                        <a:pt x="5517" y="1922"/>
                      </a:lnTo>
                      <a:cubicBezTo>
                        <a:pt x="5510" y="1912"/>
                        <a:pt x="5505" y="1896"/>
                        <a:pt x="5505" y="1869"/>
                      </a:cubicBezTo>
                      <a:lnTo>
                        <a:pt x="5505" y="1869"/>
                      </a:lnTo>
                      <a:cubicBezTo>
                        <a:pt x="5705" y="2002"/>
                        <a:pt x="5872" y="2169"/>
                        <a:pt x="6072" y="2303"/>
                      </a:cubicBezTo>
                      <a:cubicBezTo>
                        <a:pt x="6272" y="2469"/>
                        <a:pt x="6506" y="2636"/>
                        <a:pt x="6672" y="2836"/>
                      </a:cubicBezTo>
                      <a:cubicBezTo>
                        <a:pt x="6716" y="2895"/>
                        <a:pt x="6786" y="2921"/>
                        <a:pt x="6858" y="2921"/>
                      </a:cubicBezTo>
                      <a:cubicBezTo>
                        <a:pt x="6952" y="2921"/>
                        <a:pt x="7050" y="2878"/>
                        <a:pt x="7106" y="2803"/>
                      </a:cubicBezTo>
                      <a:cubicBezTo>
                        <a:pt x="7239" y="2670"/>
                        <a:pt x="7239" y="2469"/>
                        <a:pt x="7073" y="2336"/>
                      </a:cubicBezTo>
                      <a:cubicBezTo>
                        <a:pt x="6606" y="1902"/>
                        <a:pt x="6105" y="1535"/>
                        <a:pt x="5572" y="1235"/>
                      </a:cubicBezTo>
                      <a:cubicBezTo>
                        <a:pt x="5338" y="1068"/>
                        <a:pt x="5038" y="968"/>
                        <a:pt x="4738" y="835"/>
                      </a:cubicBezTo>
                      <a:cubicBezTo>
                        <a:pt x="4437" y="701"/>
                        <a:pt x="4104" y="568"/>
                        <a:pt x="3837" y="501"/>
                      </a:cubicBezTo>
                      <a:cubicBezTo>
                        <a:pt x="3237" y="301"/>
                        <a:pt x="2569" y="168"/>
                        <a:pt x="1936" y="68"/>
                      </a:cubicBezTo>
                      <a:cubicBezTo>
                        <a:pt x="1669" y="34"/>
                        <a:pt x="1369" y="34"/>
                        <a:pt x="1035"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3" name="Google Shape;5433;p33"/>
                <p:cNvSpPr/>
                <p:nvPr/>
              </p:nvSpPr>
              <p:spPr>
                <a:xfrm>
                  <a:off x="2822850" y="4101700"/>
                  <a:ext cx="85075" cy="290250"/>
                </a:xfrm>
                <a:custGeom>
                  <a:avLst/>
                  <a:gdLst/>
                  <a:ahLst/>
                  <a:cxnLst/>
                  <a:rect l="l" t="t" r="r" b="b"/>
                  <a:pathLst>
                    <a:path w="3403" h="11610" extrusionOk="0">
                      <a:moveTo>
                        <a:pt x="267" y="1"/>
                      </a:moveTo>
                      <a:cubicBezTo>
                        <a:pt x="201" y="1"/>
                        <a:pt x="101" y="68"/>
                        <a:pt x="67" y="101"/>
                      </a:cubicBezTo>
                      <a:cubicBezTo>
                        <a:pt x="0" y="168"/>
                        <a:pt x="0" y="301"/>
                        <a:pt x="67" y="401"/>
                      </a:cubicBezTo>
                      <a:cubicBezTo>
                        <a:pt x="101" y="435"/>
                        <a:pt x="167" y="501"/>
                        <a:pt x="234" y="568"/>
                      </a:cubicBezTo>
                      <a:lnTo>
                        <a:pt x="267" y="601"/>
                      </a:lnTo>
                      <a:cubicBezTo>
                        <a:pt x="701" y="1102"/>
                        <a:pt x="1001" y="1669"/>
                        <a:pt x="1235" y="2303"/>
                      </a:cubicBezTo>
                      <a:cubicBezTo>
                        <a:pt x="1668" y="3337"/>
                        <a:pt x="1902" y="4471"/>
                        <a:pt x="2035" y="5572"/>
                      </a:cubicBezTo>
                      <a:lnTo>
                        <a:pt x="2035" y="5438"/>
                      </a:lnTo>
                      <a:cubicBezTo>
                        <a:pt x="2169" y="6406"/>
                        <a:pt x="2235" y="7340"/>
                        <a:pt x="2269" y="8307"/>
                      </a:cubicBezTo>
                      <a:cubicBezTo>
                        <a:pt x="2335" y="9241"/>
                        <a:pt x="2335" y="10142"/>
                        <a:pt x="2335" y="11076"/>
                      </a:cubicBezTo>
                      <a:cubicBezTo>
                        <a:pt x="2335" y="11342"/>
                        <a:pt x="2569" y="11609"/>
                        <a:pt x="2869" y="11609"/>
                      </a:cubicBezTo>
                      <a:cubicBezTo>
                        <a:pt x="3169" y="11609"/>
                        <a:pt x="3403" y="11342"/>
                        <a:pt x="3403" y="11076"/>
                      </a:cubicBezTo>
                      <a:lnTo>
                        <a:pt x="3403" y="9741"/>
                      </a:lnTo>
                      <a:cubicBezTo>
                        <a:pt x="3403" y="9274"/>
                        <a:pt x="3370" y="8807"/>
                        <a:pt x="3336" y="8340"/>
                      </a:cubicBezTo>
                      <a:cubicBezTo>
                        <a:pt x="3269" y="7840"/>
                        <a:pt x="3203" y="7340"/>
                        <a:pt x="3169" y="6839"/>
                      </a:cubicBezTo>
                      <a:cubicBezTo>
                        <a:pt x="3069" y="6406"/>
                        <a:pt x="3003" y="5905"/>
                        <a:pt x="2903" y="5438"/>
                      </a:cubicBezTo>
                      <a:cubicBezTo>
                        <a:pt x="2702" y="4471"/>
                        <a:pt x="2369" y="3604"/>
                        <a:pt x="2002" y="2670"/>
                      </a:cubicBezTo>
                      <a:cubicBezTo>
                        <a:pt x="1835" y="2269"/>
                        <a:pt x="1602" y="1836"/>
                        <a:pt x="1368" y="1435"/>
                      </a:cubicBezTo>
                      <a:cubicBezTo>
                        <a:pt x="1168" y="1068"/>
                        <a:pt x="868" y="668"/>
                        <a:pt x="601" y="301"/>
                      </a:cubicBezTo>
                      <a:cubicBezTo>
                        <a:pt x="534" y="234"/>
                        <a:pt x="501" y="134"/>
                        <a:pt x="401" y="68"/>
                      </a:cubicBezTo>
                      <a:cubicBezTo>
                        <a:pt x="367" y="1"/>
                        <a:pt x="3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4" name="Google Shape;5434;p33"/>
                <p:cNvSpPr/>
                <p:nvPr/>
              </p:nvSpPr>
              <p:spPr>
                <a:xfrm>
                  <a:off x="2956275" y="4031650"/>
                  <a:ext cx="56725" cy="353125"/>
                </a:xfrm>
                <a:custGeom>
                  <a:avLst/>
                  <a:gdLst/>
                  <a:ahLst/>
                  <a:cxnLst/>
                  <a:rect l="l" t="t" r="r" b="b"/>
                  <a:pathLst>
                    <a:path w="2269" h="14125" extrusionOk="0">
                      <a:moveTo>
                        <a:pt x="1168" y="1"/>
                      </a:moveTo>
                      <a:lnTo>
                        <a:pt x="1101" y="101"/>
                      </a:lnTo>
                      <a:cubicBezTo>
                        <a:pt x="1035" y="134"/>
                        <a:pt x="935" y="234"/>
                        <a:pt x="1001" y="301"/>
                      </a:cubicBezTo>
                      <a:cubicBezTo>
                        <a:pt x="1268" y="1135"/>
                        <a:pt x="1435" y="2036"/>
                        <a:pt x="1568" y="2903"/>
                      </a:cubicBezTo>
                      <a:lnTo>
                        <a:pt x="1568" y="2836"/>
                      </a:lnTo>
                      <a:cubicBezTo>
                        <a:pt x="1702" y="3737"/>
                        <a:pt x="1735" y="4604"/>
                        <a:pt x="1735" y="5472"/>
                      </a:cubicBezTo>
                      <a:cubicBezTo>
                        <a:pt x="1735" y="6372"/>
                        <a:pt x="1668" y="7273"/>
                        <a:pt x="1535" y="8140"/>
                      </a:cubicBezTo>
                      <a:lnTo>
                        <a:pt x="1535" y="8073"/>
                      </a:lnTo>
                      <a:cubicBezTo>
                        <a:pt x="1402" y="8974"/>
                        <a:pt x="1201" y="9941"/>
                        <a:pt x="935" y="10809"/>
                      </a:cubicBezTo>
                      <a:cubicBezTo>
                        <a:pt x="835" y="11276"/>
                        <a:pt x="701" y="11743"/>
                        <a:pt x="534" y="12143"/>
                      </a:cubicBezTo>
                      <a:cubicBezTo>
                        <a:pt x="401" y="12577"/>
                        <a:pt x="201" y="13044"/>
                        <a:pt x="34" y="13444"/>
                      </a:cubicBezTo>
                      <a:cubicBezTo>
                        <a:pt x="1" y="13577"/>
                        <a:pt x="34" y="13744"/>
                        <a:pt x="67" y="13878"/>
                      </a:cubicBezTo>
                      <a:cubicBezTo>
                        <a:pt x="167" y="13978"/>
                        <a:pt x="267" y="14078"/>
                        <a:pt x="401" y="14111"/>
                      </a:cubicBezTo>
                      <a:cubicBezTo>
                        <a:pt x="440" y="14121"/>
                        <a:pt x="482" y="14125"/>
                        <a:pt x="525" y="14125"/>
                      </a:cubicBezTo>
                      <a:cubicBezTo>
                        <a:pt x="629" y="14125"/>
                        <a:pt x="740" y="14101"/>
                        <a:pt x="835" y="14078"/>
                      </a:cubicBezTo>
                      <a:cubicBezTo>
                        <a:pt x="935" y="13978"/>
                        <a:pt x="1035" y="13878"/>
                        <a:pt x="1068" y="13744"/>
                      </a:cubicBezTo>
                      <a:cubicBezTo>
                        <a:pt x="1235" y="13277"/>
                        <a:pt x="1368" y="12777"/>
                        <a:pt x="1535" y="12310"/>
                      </a:cubicBezTo>
                      <a:cubicBezTo>
                        <a:pt x="1668" y="11809"/>
                        <a:pt x="1769" y="11309"/>
                        <a:pt x="1869" y="10809"/>
                      </a:cubicBezTo>
                      <a:cubicBezTo>
                        <a:pt x="2035" y="9775"/>
                        <a:pt x="2169" y="8674"/>
                        <a:pt x="2236" y="7606"/>
                      </a:cubicBezTo>
                      <a:cubicBezTo>
                        <a:pt x="2269" y="7073"/>
                        <a:pt x="2269" y="6506"/>
                        <a:pt x="2269" y="6039"/>
                      </a:cubicBezTo>
                      <a:cubicBezTo>
                        <a:pt x="2269" y="5472"/>
                        <a:pt x="2236" y="4971"/>
                        <a:pt x="2202" y="4437"/>
                      </a:cubicBezTo>
                      <a:cubicBezTo>
                        <a:pt x="2102" y="3403"/>
                        <a:pt x="1935" y="2403"/>
                        <a:pt x="1702" y="1402"/>
                      </a:cubicBezTo>
                      <a:lnTo>
                        <a:pt x="1335" y="134"/>
                      </a:lnTo>
                      <a:cubicBezTo>
                        <a:pt x="1268" y="68"/>
                        <a:pt x="1235" y="1"/>
                        <a:pt x="11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5" name="Google Shape;5435;p33"/>
                <p:cNvSpPr/>
                <p:nvPr/>
              </p:nvSpPr>
              <p:spPr>
                <a:xfrm>
                  <a:off x="2606850" y="4172600"/>
                  <a:ext cx="174325" cy="272200"/>
                </a:xfrm>
                <a:custGeom>
                  <a:avLst/>
                  <a:gdLst/>
                  <a:ahLst/>
                  <a:cxnLst/>
                  <a:rect l="l" t="t" r="r" b="b"/>
                  <a:pathLst>
                    <a:path w="6973" h="10888" extrusionOk="0">
                      <a:moveTo>
                        <a:pt x="201" y="0"/>
                      </a:moveTo>
                      <a:cubicBezTo>
                        <a:pt x="168" y="0"/>
                        <a:pt x="134" y="0"/>
                        <a:pt x="68" y="67"/>
                      </a:cubicBezTo>
                      <a:cubicBezTo>
                        <a:pt x="1" y="134"/>
                        <a:pt x="1" y="267"/>
                        <a:pt x="68" y="301"/>
                      </a:cubicBezTo>
                      <a:cubicBezTo>
                        <a:pt x="1035" y="1134"/>
                        <a:pt x="1869" y="2102"/>
                        <a:pt x="2670" y="3103"/>
                      </a:cubicBezTo>
                      <a:cubicBezTo>
                        <a:pt x="3137" y="3670"/>
                        <a:pt x="3537" y="4270"/>
                        <a:pt x="3904" y="4904"/>
                      </a:cubicBezTo>
                      <a:cubicBezTo>
                        <a:pt x="4304" y="5504"/>
                        <a:pt x="4638" y="6171"/>
                        <a:pt x="4904" y="6839"/>
                      </a:cubicBezTo>
                      <a:cubicBezTo>
                        <a:pt x="5371" y="8006"/>
                        <a:pt x="5672" y="9240"/>
                        <a:pt x="5872" y="10474"/>
                      </a:cubicBezTo>
                      <a:cubicBezTo>
                        <a:pt x="5905" y="10608"/>
                        <a:pt x="6005" y="10741"/>
                        <a:pt x="6139" y="10808"/>
                      </a:cubicBezTo>
                      <a:cubicBezTo>
                        <a:pt x="6194" y="10863"/>
                        <a:pt x="6269" y="10888"/>
                        <a:pt x="6348" y="10888"/>
                      </a:cubicBezTo>
                      <a:cubicBezTo>
                        <a:pt x="6412" y="10888"/>
                        <a:pt x="6479" y="10871"/>
                        <a:pt x="6539" y="10841"/>
                      </a:cubicBezTo>
                      <a:cubicBezTo>
                        <a:pt x="6672" y="10808"/>
                        <a:pt x="6806" y="10741"/>
                        <a:pt x="6873" y="10608"/>
                      </a:cubicBezTo>
                      <a:cubicBezTo>
                        <a:pt x="6873" y="10575"/>
                        <a:pt x="6906" y="10508"/>
                        <a:pt x="6906" y="10474"/>
                      </a:cubicBezTo>
                      <a:cubicBezTo>
                        <a:pt x="6973" y="10408"/>
                        <a:pt x="6973" y="10274"/>
                        <a:pt x="6906" y="10174"/>
                      </a:cubicBezTo>
                      <a:cubicBezTo>
                        <a:pt x="6806" y="9140"/>
                        <a:pt x="6406" y="8173"/>
                        <a:pt x="6005" y="7272"/>
                      </a:cubicBezTo>
                      <a:cubicBezTo>
                        <a:pt x="5538" y="6338"/>
                        <a:pt x="5038" y="5438"/>
                        <a:pt x="4471" y="4604"/>
                      </a:cubicBezTo>
                      <a:cubicBezTo>
                        <a:pt x="3870" y="3770"/>
                        <a:pt x="3237" y="2969"/>
                        <a:pt x="2536" y="2169"/>
                      </a:cubicBezTo>
                      <a:cubicBezTo>
                        <a:pt x="2203" y="1802"/>
                        <a:pt x="1836" y="1435"/>
                        <a:pt x="1469" y="1101"/>
                      </a:cubicBezTo>
                      <a:cubicBezTo>
                        <a:pt x="1068" y="768"/>
                        <a:pt x="701" y="401"/>
                        <a:pt x="335" y="67"/>
                      </a:cubicBezTo>
                      <a:cubicBezTo>
                        <a:pt x="301" y="0"/>
                        <a:pt x="234" y="0"/>
                        <a:pt x="2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6" name="Google Shape;5436;p33"/>
                <p:cNvSpPr/>
                <p:nvPr/>
              </p:nvSpPr>
              <p:spPr>
                <a:xfrm>
                  <a:off x="2460925" y="4312700"/>
                  <a:ext cx="257700" cy="186450"/>
                </a:xfrm>
                <a:custGeom>
                  <a:avLst/>
                  <a:gdLst/>
                  <a:ahLst/>
                  <a:cxnLst/>
                  <a:rect l="l" t="t" r="r" b="b"/>
                  <a:pathLst>
                    <a:path w="10308" h="7458" extrusionOk="0">
                      <a:moveTo>
                        <a:pt x="301" y="0"/>
                      </a:moveTo>
                      <a:cubicBezTo>
                        <a:pt x="134" y="0"/>
                        <a:pt x="34" y="34"/>
                        <a:pt x="34" y="67"/>
                      </a:cubicBezTo>
                      <a:cubicBezTo>
                        <a:pt x="0" y="167"/>
                        <a:pt x="34" y="334"/>
                        <a:pt x="167" y="334"/>
                      </a:cubicBezTo>
                      <a:cubicBezTo>
                        <a:pt x="1235" y="667"/>
                        <a:pt x="2302" y="1134"/>
                        <a:pt x="3236" y="1668"/>
                      </a:cubicBezTo>
                      <a:cubicBezTo>
                        <a:pt x="4670" y="2502"/>
                        <a:pt x="5971" y="3536"/>
                        <a:pt x="7139" y="4704"/>
                      </a:cubicBezTo>
                      <a:lnTo>
                        <a:pt x="7039" y="4637"/>
                      </a:lnTo>
                      <a:lnTo>
                        <a:pt x="7039" y="4637"/>
                      </a:lnTo>
                      <a:cubicBezTo>
                        <a:pt x="7472" y="5037"/>
                        <a:pt x="7839" y="5471"/>
                        <a:pt x="8206" y="5871"/>
                      </a:cubicBezTo>
                      <a:cubicBezTo>
                        <a:pt x="8373" y="6071"/>
                        <a:pt x="8573" y="6305"/>
                        <a:pt x="8740" y="6538"/>
                      </a:cubicBezTo>
                      <a:cubicBezTo>
                        <a:pt x="8974" y="6805"/>
                        <a:pt x="9140" y="7039"/>
                        <a:pt x="9340" y="7239"/>
                      </a:cubicBezTo>
                      <a:cubicBezTo>
                        <a:pt x="9440" y="7378"/>
                        <a:pt x="9598" y="7457"/>
                        <a:pt x="9758" y="7457"/>
                      </a:cubicBezTo>
                      <a:cubicBezTo>
                        <a:pt x="9868" y="7457"/>
                        <a:pt x="9980" y="7420"/>
                        <a:pt x="10074" y="7339"/>
                      </a:cubicBezTo>
                      <a:cubicBezTo>
                        <a:pt x="10208" y="7239"/>
                        <a:pt x="10241" y="7139"/>
                        <a:pt x="10308" y="7005"/>
                      </a:cubicBezTo>
                      <a:cubicBezTo>
                        <a:pt x="10308" y="6872"/>
                        <a:pt x="10241" y="6705"/>
                        <a:pt x="10208" y="6638"/>
                      </a:cubicBezTo>
                      <a:cubicBezTo>
                        <a:pt x="9908" y="6205"/>
                        <a:pt x="9574" y="5871"/>
                        <a:pt x="9307" y="5504"/>
                      </a:cubicBezTo>
                      <a:cubicBezTo>
                        <a:pt x="8974" y="5137"/>
                        <a:pt x="8573" y="4737"/>
                        <a:pt x="8206" y="4403"/>
                      </a:cubicBezTo>
                      <a:cubicBezTo>
                        <a:pt x="7839" y="4070"/>
                        <a:pt x="7472" y="3736"/>
                        <a:pt x="7072" y="3469"/>
                      </a:cubicBezTo>
                      <a:cubicBezTo>
                        <a:pt x="6672" y="3136"/>
                        <a:pt x="6238" y="2836"/>
                        <a:pt x="5838" y="2535"/>
                      </a:cubicBezTo>
                      <a:cubicBezTo>
                        <a:pt x="5404" y="2235"/>
                        <a:pt x="5004" y="2002"/>
                        <a:pt x="4570" y="1735"/>
                      </a:cubicBezTo>
                      <a:cubicBezTo>
                        <a:pt x="4137" y="1501"/>
                        <a:pt x="3670" y="1235"/>
                        <a:pt x="3203" y="1034"/>
                      </a:cubicBezTo>
                      <a:cubicBezTo>
                        <a:pt x="2302" y="634"/>
                        <a:pt x="1335" y="301"/>
                        <a:pt x="367"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7" name="Google Shape;5437;p33"/>
                <p:cNvSpPr/>
                <p:nvPr/>
              </p:nvSpPr>
              <p:spPr>
                <a:xfrm>
                  <a:off x="2358350" y="4471975"/>
                  <a:ext cx="303575" cy="120425"/>
                </a:xfrm>
                <a:custGeom>
                  <a:avLst/>
                  <a:gdLst/>
                  <a:ahLst/>
                  <a:cxnLst/>
                  <a:rect l="l" t="t" r="r" b="b"/>
                  <a:pathLst>
                    <a:path w="12143" h="4817" extrusionOk="0">
                      <a:moveTo>
                        <a:pt x="1402" y="1"/>
                      </a:moveTo>
                      <a:cubicBezTo>
                        <a:pt x="935" y="101"/>
                        <a:pt x="534" y="101"/>
                        <a:pt x="134" y="134"/>
                      </a:cubicBezTo>
                      <a:cubicBezTo>
                        <a:pt x="1" y="134"/>
                        <a:pt x="67" y="334"/>
                        <a:pt x="167" y="334"/>
                      </a:cubicBezTo>
                      <a:cubicBezTo>
                        <a:pt x="434" y="301"/>
                        <a:pt x="734" y="301"/>
                        <a:pt x="968" y="301"/>
                      </a:cubicBezTo>
                      <a:cubicBezTo>
                        <a:pt x="1435" y="301"/>
                        <a:pt x="1835" y="334"/>
                        <a:pt x="2302" y="367"/>
                      </a:cubicBezTo>
                      <a:cubicBezTo>
                        <a:pt x="2769" y="434"/>
                        <a:pt x="3203" y="534"/>
                        <a:pt x="3703" y="668"/>
                      </a:cubicBezTo>
                      <a:cubicBezTo>
                        <a:pt x="5171" y="1068"/>
                        <a:pt x="6572" y="1702"/>
                        <a:pt x="7839" y="2469"/>
                      </a:cubicBezTo>
                      <a:cubicBezTo>
                        <a:pt x="8440" y="2803"/>
                        <a:pt x="9007" y="3170"/>
                        <a:pt x="9574" y="3536"/>
                      </a:cubicBezTo>
                      <a:cubicBezTo>
                        <a:pt x="9841" y="3770"/>
                        <a:pt x="10108" y="3903"/>
                        <a:pt x="10408" y="4137"/>
                      </a:cubicBezTo>
                      <a:cubicBezTo>
                        <a:pt x="10675" y="4337"/>
                        <a:pt x="10975" y="4537"/>
                        <a:pt x="11275" y="4704"/>
                      </a:cubicBezTo>
                      <a:cubicBezTo>
                        <a:pt x="11375" y="4779"/>
                        <a:pt x="11457" y="4817"/>
                        <a:pt x="11547" y="4817"/>
                      </a:cubicBezTo>
                      <a:cubicBezTo>
                        <a:pt x="11578" y="4817"/>
                        <a:pt x="11609" y="4812"/>
                        <a:pt x="11642" y="4804"/>
                      </a:cubicBezTo>
                      <a:cubicBezTo>
                        <a:pt x="11776" y="4804"/>
                        <a:pt x="11876" y="4704"/>
                        <a:pt x="11976" y="4571"/>
                      </a:cubicBezTo>
                      <a:cubicBezTo>
                        <a:pt x="12143" y="4370"/>
                        <a:pt x="12109" y="4037"/>
                        <a:pt x="11909" y="3870"/>
                      </a:cubicBezTo>
                      <a:cubicBezTo>
                        <a:pt x="11475" y="3570"/>
                        <a:pt x="11075" y="3303"/>
                        <a:pt x="10641" y="3036"/>
                      </a:cubicBezTo>
                      <a:cubicBezTo>
                        <a:pt x="10408" y="2903"/>
                        <a:pt x="10141" y="2736"/>
                        <a:pt x="9941" y="2636"/>
                      </a:cubicBezTo>
                      <a:cubicBezTo>
                        <a:pt x="9741" y="2502"/>
                        <a:pt x="9474" y="2369"/>
                        <a:pt x="9240" y="2236"/>
                      </a:cubicBezTo>
                      <a:cubicBezTo>
                        <a:pt x="8273" y="1769"/>
                        <a:pt x="7306" y="1335"/>
                        <a:pt x="6305" y="968"/>
                      </a:cubicBezTo>
                      <a:cubicBezTo>
                        <a:pt x="5805" y="801"/>
                        <a:pt x="5304" y="634"/>
                        <a:pt x="4804" y="501"/>
                      </a:cubicBezTo>
                      <a:cubicBezTo>
                        <a:pt x="4304" y="367"/>
                        <a:pt x="3803" y="234"/>
                        <a:pt x="3270" y="167"/>
                      </a:cubicBezTo>
                      <a:cubicBezTo>
                        <a:pt x="2769" y="67"/>
                        <a:pt x="2235" y="34"/>
                        <a:pt x="17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8" name="Google Shape;5438;p33"/>
                <p:cNvSpPr/>
                <p:nvPr/>
              </p:nvSpPr>
              <p:spPr>
                <a:xfrm>
                  <a:off x="2320000" y="4446125"/>
                  <a:ext cx="68400" cy="66750"/>
                </a:xfrm>
                <a:custGeom>
                  <a:avLst/>
                  <a:gdLst/>
                  <a:ahLst/>
                  <a:cxnLst/>
                  <a:rect l="l" t="t" r="r" b="b"/>
                  <a:pathLst>
                    <a:path w="2736" h="2670" extrusionOk="0">
                      <a:moveTo>
                        <a:pt x="1535" y="0"/>
                      </a:moveTo>
                      <a:cubicBezTo>
                        <a:pt x="1168" y="0"/>
                        <a:pt x="867" y="34"/>
                        <a:pt x="534" y="301"/>
                      </a:cubicBezTo>
                      <a:cubicBezTo>
                        <a:pt x="267" y="501"/>
                        <a:pt x="100" y="834"/>
                        <a:pt x="33" y="1168"/>
                      </a:cubicBezTo>
                      <a:cubicBezTo>
                        <a:pt x="0" y="1502"/>
                        <a:pt x="100" y="1869"/>
                        <a:pt x="334" y="2169"/>
                      </a:cubicBezTo>
                      <a:cubicBezTo>
                        <a:pt x="534" y="2402"/>
                        <a:pt x="867" y="2669"/>
                        <a:pt x="1201" y="2669"/>
                      </a:cubicBezTo>
                      <a:cubicBezTo>
                        <a:pt x="1601" y="2669"/>
                        <a:pt x="1868" y="2636"/>
                        <a:pt x="2202" y="2369"/>
                      </a:cubicBezTo>
                      <a:cubicBezTo>
                        <a:pt x="2502" y="2169"/>
                        <a:pt x="2669" y="1835"/>
                        <a:pt x="2702" y="1502"/>
                      </a:cubicBezTo>
                      <a:cubicBezTo>
                        <a:pt x="2735" y="1168"/>
                        <a:pt x="2669" y="801"/>
                        <a:pt x="2435"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9" name="Google Shape;5439;p33"/>
                <p:cNvSpPr/>
                <p:nvPr/>
              </p:nvSpPr>
              <p:spPr>
                <a:xfrm>
                  <a:off x="2418400" y="4275175"/>
                  <a:ext cx="68400" cy="66725"/>
                </a:xfrm>
                <a:custGeom>
                  <a:avLst/>
                  <a:gdLst/>
                  <a:ahLst/>
                  <a:cxnLst/>
                  <a:rect l="l" t="t" r="r" b="b"/>
                  <a:pathLst>
                    <a:path w="2736" h="2669" extrusionOk="0">
                      <a:moveTo>
                        <a:pt x="1535" y="0"/>
                      </a:moveTo>
                      <a:cubicBezTo>
                        <a:pt x="1168" y="0"/>
                        <a:pt x="834" y="34"/>
                        <a:pt x="534" y="300"/>
                      </a:cubicBezTo>
                      <a:cubicBezTo>
                        <a:pt x="234" y="501"/>
                        <a:pt x="67" y="834"/>
                        <a:pt x="34" y="1168"/>
                      </a:cubicBezTo>
                      <a:cubicBezTo>
                        <a:pt x="0" y="1501"/>
                        <a:pt x="67" y="1868"/>
                        <a:pt x="334" y="2168"/>
                      </a:cubicBezTo>
                      <a:cubicBezTo>
                        <a:pt x="534" y="2402"/>
                        <a:pt x="868" y="2669"/>
                        <a:pt x="1201" y="2669"/>
                      </a:cubicBezTo>
                      <a:cubicBezTo>
                        <a:pt x="1568" y="2669"/>
                        <a:pt x="1868" y="2602"/>
                        <a:pt x="2202" y="2369"/>
                      </a:cubicBezTo>
                      <a:cubicBezTo>
                        <a:pt x="2502" y="2168"/>
                        <a:pt x="2669" y="1835"/>
                        <a:pt x="2702" y="1501"/>
                      </a:cubicBezTo>
                      <a:cubicBezTo>
                        <a:pt x="2736" y="1168"/>
                        <a:pt x="2669" y="801"/>
                        <a:pt x="2402"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0" name="Google Shape;5440;p33"/>
                <p:cNvSpPr/>
                <p:nvPr/>
              </p:nvSpPr>
              <p:spPr>
                <a:xfrm>
                  <a:off x="2568500" y="4127775"/>
                  <a:ext cx="63400" cy="61525"/>
                </a:xfrm>
                <a:custGeom>
                  <a:avLst/>
                  <a:gdLst/>
                  <a:ahLst/>
                  <a:cxnLst/>
                  <a:rect l="l" t="t" r="r" b="b"/>
                  <a:pathLst>
                    <a:path w="2536" h="2461" extrusionOk="0">
                      <a:moveTo>
                        <a:pt x="1165" y="1"/>
                      </a:moveTo>
                      <a:cubicBezTo>
                        <a:pt x="924" y="1"/>
                        <a:pt x="703" y="82"/>
                        <a:pt x="501" y="259"/>
                      </a:cubicBezTo>
                      <a:cubicBezTo>
                        <a:pt x="234" y="459"/>
                        <a:pt x="67" y="759"/>
                        <a:pt x="34" y="1093"/>
                      </a:cubicBezTo>
                      <a:cubicBezTo>
                        <a:pt x="1" y="1426"/>
                        <a:pt x="67" y="1760"/>
                        <a:pt x="267" y="2027"/>
                      </a:cubicBezTo>
                      <a:cubicBezTo>
                        <a:pt x="501" y="2260"/>
                        <a:pt x="834" y="2460"/>
                        <a:pt x="1101" y="2460"/>
                      </a:cubicBezTo>
                      <a:cubicBezTo>
                        <a:pt x="1435" y="2460"/>
                        <a:pt x="1768" y="2427"/>
                        <a:pt x="2035" y="2227"/>
                      </a:cubicBezTo>
                      <a:cubicBezTo>
                        <a:pt x="2269" y="2027"/>
                        <a:pt x="2436" y="1727"/>
                        <a:pt x="2469" y="1393"/>
                      </a:cubicBezTo>
                      <a:cubicBezTo>
                        <a:pt x="2536" y="1059"/>
                        <a:pt x="2436" y="726"/>
                        <a:pt x="2235" y="459"/>
                      </a:cubicBezTo>
                      <a:cubicBezTo>
                        <a:pt x="2035" y="226"/>
                        <a:pt x="1702" y="25"/>
                        <a:pt x="1402" y="25"/>
                      </a:cubicBezTo>
                      <a:cubicBezTo>
                        <a:pt x="1321" y="9"/>
                        <a:pt x="1242" y="1"/>
                        <a:pt x="116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1" name="Google Shape;5441;p33"/>
                <p:cNvSpPr/>
                <p:nvPr/>
              </p:nvSpPr>
              <p:spPr>
                <a:xfrm>
                  <a:off x="2781975" y="4064175"/>
                  <a:ext cx="68425" cy="66750"/>
                </a:xfrm>
                <a:custGeom>
                  <a:avLst/>
                  <a:gdLst/>
                  <a:ahLst/>
                  <a:cxnLst/>
                  <a:rect l="l" t="t" r="r" b="b"/>
                  <a:pathLst>
                    <a:path w="2737" h="2670" extrusionOk="0">
                      <a:moveTo>
                        <a:pt x="1535" y="1"/>
                      </a:moveTo>
                      <a:cubicBezTo>
                        <a:pt x="1168" y="1"/>
                        <a:pt x="868" y="68"/>
                        <a:pt x="535" y="301"/>
                      </a:cubicBezTo>
                      <a:cubicBezTo>
                        <a:pt x="234" y="501"/>
                        <a:pt x="68" y="835"/>
                        <a:pt x="34" y="1168"/>
                      </a:cubicBezTo>
                      <a:cubicBezTo>
                        <a:pt x="1" y="1502"/>
                        <a:pt x="68" y="1902"/>
                        <a:pt x="335" y="2169"/>
                      </a:cubicBezTo>
                      <a:cubicBezTo>
                        <a:pt x="535" y="2436"/>
                        <a:pt x="868" y="2669"/>
                        <a:pt x="1202" y="2669"/>
                      </a:cubicBezTo>
                      <a:cubicBezTo>
                        <a:pt x="1569" y="2669"/>
                        <a:pt x="1869" y="2636"/>
                        <a:pt x="2203" y="2403"/>
                      </a:cubicBezTo>
                      <a:cubicBezTo>
                        <a:pt x="2503" y="2169"/>
                        <a:pt x="2670" y="1836"/>
                        <a:pt x="2703" y="1502"/>
                      </a:cubicBezTo>
                      <a:cubicBezTo>
                        <a:pt x="2736" y="1168"/>
                        <a:pt x="2670" y="801"/>
                        <a:pt x="2403" y="501"/>
                      </a:cubicBezTo>
                      <a:cubicBezTo>
                        <a:pt x="2203" y="268"/>
                        <a:pt x="1869"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2" name="Google Shape;5442;p33"/>
                <p:cNvSpPr/>
                <p:nvPr/>
              </p:nvSpPr>
              <p:spPr>
                <a:xfrm>
                  <a:off x="2939600" y="3993300"/>
                  <a:ext cx="68400" cy="66750"/>
                </a:xfrm>
                <a:custGeom>
                  <a:avLst/>
                  <a:gdLst/>
                  <a:ahLst/>
                  <a:cxnLst/>
                  <a:rect l="l" t="t" r="r" b="b"/>
                  <a:pathLst>
                    <a:path w="2736" h="2670" extrusionOk="0">
                      <a:moveTo>
                        <a:pt x="1535" y="1"/>
                      </a:moveTo>
                      <a:cubicBezTo>
                        <a:pt x="1168" y="1"/>
                        <a:pt x="834" y="67"/>
                        <a:pt x="534" y="301"/>
                      </a:cubicBezTo>
                      <a:cubicBezTo>
                        <a:pt x="234" y="501"/>
                        <a:pt x="67" y="834"/>
                        <a:pt x="34" y="1168"/>
                      </a:cubicBezTo>
                      <a:cubicBezTo>
                        <a:pt x="0" y="1502"/>
                        <a:pt x="67" y="1902"/>
                        <a:pt x="334" y="2169"/>
                      </a:cubicBezTo>
                      <a:cubicBezTo>
                        <a:pt x="534" y="2436"/>
                        <a:pt x="868" y="2669"/>
                        <a:pt x="1201" y="2669"/>
                      </a:cubicBezTo>
                      <a:cubicBezTo>
                        <a:pt x="1568" y="2669"/>
                        <a:pt x="1868" y="2636"/>
                        <a:pt x="2202" y="2402"/>
                      </a:cubicBezTo>
                      <a:cubicBezTo>
                        <a:pt x="2502" y="2169"/>
                        <a:pt x="2669" y="1835"/>
                        <a:pt x="2702" y="1502"/>
                      </a:cubicBezTo>
                      <a:cubicBezTo>
                        <a:pt x="2736" y="1168"/>
                        <a:pt x="2669" y="801"/>
                        <a:pt x="2402" y="501"/>
                      </a:cubicBezTo>
                      <a:cubicBezTo>
                        <a:pt x="2202" y="267"/>
                        <a:pt x="1868"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5443" name="Google Shape;5443;p33"/>
            <p:cNvSpPr/>
            <p:nvPr/>
          </p:nvSpPr>
          <p:spPr>
            <a:xfrm>
              <a:off x="7171725" y="15721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4" name="Google Shape;5444;p33"/>
            <p:cNvSpPr/>
            <p:nvPr/>
          </p:nvSpPr>
          <p:spPr>
            <a:xfrm>
              <a:off x="8209951" y="1044567"/>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5" name="Google Shape;5445;p33"/>
            <p:cNvSpPr/>
            <p:nvPr/>
          </p:nvSpPr>
          <p:spPr>
            <a:xfrm>
              <a:off x="227199" y="3403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446" name="Google Shape;5446;p33"/>
            <p:cNvGrpSpPr/>
            <p:nvPr/>
          </p:nvGrpSpPr>
          <p:grpSpPr>
            <a:xfrm flipH="1">
              <a:off x="6460119" y="2571739"/>
              <a:ext cx="3144201" cy="2844273"/>
              <a:chOff x="-58250" y="1860425"/>
              <a:chExt cx="4369374" cy="3952575"/>
            </a:xfrm>
          </p:grpSpPr>
          <p:sp>
            <p:nvSpPr>
              <p:cNvPr id="5447" name="Google Shape;5447;p33"/>
              <p:cNvSpPr/>
              <p:nvPr/>
            </p:nvSpPr>
            <p:spPr>
              <a:xfrm>
                <a:off x="53450" y="2891675"/>
                <a:ext cx="1843525" cy="2629225"/>
              </a:xfrm>
              <a:custGeom>
                <a:avLst/>
                <a:gdLst/>
                <a:ahLst/>
                <a:cxnLst/>
                <a:rect l="l" t="t" r="r" b="b"/>
                <a:pathLst>
                  <a:path w="73741" h="105169" extrusionOk="0">
                    <a:moveTo>
                      <a:pt x="13162" y="0"/>
                    </a:moveTo>
                    <a:cubicBezTo>
                      <a:pt x="11430" y="8329"/>
                      <a:pt x="5138" y="75229"/>
                      <a:pt x="1" y="102129"/>
                    </a:cubicBezTo>
                    <a:cubicBezTo>
                      <a:pt x="6627" y="102889"/>
                      <a:pt x="28238" y="102525"/>
                      <a:pt x="34378" y="105169"/>
                    </a:cubicBezTo>
                    <a:cubicBezTo>
                      <a:pt x="47692" y="78573"/>
                      <a:pt x="56324" y="57995"/>
                      <a:pt x="73741" y="33891"/>
                    </a:cubicBezTo>
                    <a:lnTo>
                      <a:pt x="73741" y="33891"/>
                    </a:lnTo>
                    <a:cubicBezTo>
                      <a:pt x="55412" y="50852"/>
                      <a:pt x="47084" y="60913"/>
                      <a:pt x="32038" y="80822"/>
                    </a:cubicBezTo>
                    <a:lnTo>
                      <a:pt x="32038" y="80822"/>
                    </a:lnTo>
                    <a:cubicBezTo>
                      <a:pt x="42950" y="53740"/>
                      <a:pt x="51248" y="44803"/>
                      <a:pt x="60154" y="24104"/>
                    </a:cubicBezTo>
                    <a:lnTo>
                      <a:pt x="60154" y="24104"/>
                    </a:lnTo>
                    <a:cubicBezTo>
                      <a:pt x="44713" y="39271"/>
                      <a:pt x="31643" y="56901"/>
                      <a:pt x="21703" y="76141"/>
                    </a:cubicBezTo>
                    <a:cubicBezTo>
                      <a:pt x="26779" y="55107"/>
                      <a:pt x="31795" y="34043"/>
                      <a:pt x="36840" y="13010"/>
                    </a:cubicBezTo>
                    <a:lnTo>
                      <a:pt x="36840" y="13010"/>
                    </a:lnTo>
                    <a:cubicBezTo>
                      <a:pt x="27175" y="31581"/>
                      <a:pt x="15229" y="72281"/>
                      <a:pt x="15077" y="77661"/>
                    </a:cubicBezTo>
                    <a:cubicBezTo>
                      <a:pt x="14986" y="51004"/>
                      <a:pt x="16050" y="27478"/>
                      <a:pt x="13162" y="0"/>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8" name="Google Shape;5448;p33"/>
              <p:cNvSpPr/>
              <p:nvPr/>
            </p:nvSpPr>
            <p:spPr>
              <a:xfrm>
                <a:off x="2869396" y="3751537"/>
                <a:ext cx="712800" cy="1652775"/>
              </a:xfrm>
              <a:custGeom>
                <a:avLst/>
                <a:gdLst/>
                <a:ahLst/>
                <a:cxnLst/>
                <a:rect l="l" t="t" r="r" b="b"/>
                <a:pathLst>
                  <a:path w="28512" h="66111" extrusionOk="0">
                    <a:moveTo>
                      <a:pt x="28512" y="1"/>
                    </a:moveTo>
                    <a:lnTo>
                      <a:pt x="28512" y="1"/>
                    </a:lnTo>
                    <a:cubicBezTo>
                      <a:pt x="24895" y="3891"/>
                      <a:pt x="21642" y="8055"/>
                      <a:pt x="18663" y="12432"/>
                    </a:cubicBezTo>
                    <a:cubicBezTo>
                      <a:pt x="13496" y="20031"/>
                      <a:pt x="9271" y="28329"/>
                      <a:pt x="6080" y="36931"/>
                    </a:cubicBezTo>
                    <a:cubicBezTo>
                      <a:pt x="3162" y="44956"/>
                      <a:pt x="0" y="54318"/>
                      <a:pt x="456" y="62859"/>
                    </a:cubicBezTo>
                    <a:cubicBezTo>
                      <a:pt x="1820" y="63131"/>
                      <a:pt x="8985" y="64371"/>
                      <a:pt x="9239" y="66095"/>
                    </a:cubicBezTo>
                    <a:lnTo>
                      <a:pt x="9239" y="66095"/>
                    </a:lnTo>
                    <a:cubicBezTo>
                      <a:pt x="8757" y="62514"/>
                      <a:pt x="9576" y="58872"/>
                      <a:pt x="10457" y="55321"/>
                    </a:cubicBezTo>
                    <a:cubicBezTo>
                      <a:pt x="14074" y="40670"/>
                      <a:pt x="18359" y="26202"/>
                      <a:pt x="23314" y="11916"/>
                    </a:cubicBezTo>
                    <a:cubicBezTo>
                      <a:pt x="24712" y="7812"/>
                      <a:pt x="26202" y="3709"/>
                      <a:pt x="28512" y="1"/>
                    </a:cubicBezTo>
                    <a:close/>
                    <a:moveTo>
                      <a:pt x="9239" y="66095"/>
                    </a:moveTo>
                    <a:lnTo>
                      <a:pt x="9239" y="66095"/>
                    </a:lnTo>
                    <a:cubicBezTo>
                      <a:pt x="9239" y="66101"/>
                      <a:pt x="9240" y="66106"/>
                      <a:pt x="9241" y="66111"/>
                    </a:cubicBezTo>
                    <a:cubicBezTo>
                      <a:pt x="9240" y="66106"/>
                      <a:pt x="9239" y="66101"/>
                      <a:pt x="9239" y="6609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9" name="Google Shape;5449;p33"/>
              <p:cNvSpPr/>
              <p:nvPr/>
            </p:nvSpPr>
            <p:spPr>
              <a:xfrm>
                <a:off x="2561824" y="3231350"/>
                <a:ext cx="1749300" cy="2479525"/>
              </a:xfrm>
              <a:custGeom>
                <a:avLst/>
                <a:gdLst/>
                <a:ahLst/>
                <a:cxnLst/>
                <a:rect l="l" t="t" r="r" b="b"/>
                <a:pathLst>
                  <a:path w="69972" h="99181" extrusionOk="0">
                    <a:moveTo>
                      <a:pt x="39363" y="0"/>
                    </a:moveTo>
                    <a:lnTo>
                      <a:pt x="39363" y="0"/>
                    </a:lnTo>
                    <a:cubicBezTo>
                      <a:pt x="33800" y="6444"/>
                      <a:pt x="29302" y="13709"/>
                      <a:pt x="25016" y="21064"/>
                    </a:cubicBezTo>
                    <a:cubicBezTo>
                      <a:pt x="22007" y="26201"/>
                      <a:pt x="19150" y="31399"/>
                      <a:pt x="16505" y="36688"/>
                    </a:cubicBezTo>
                    <a:cubicBezTo>
                      <a:pt x="11824" y="45989"/>
                      <a:pt x="7751" y="55685"/>
                      <a:pt x="5046" y="65746"/>
                    </a:cubicBezTo>
                    <a:cubicBezTo>
                      <a:pt x="4408" y="68117"/>
                      <a:pt x="0" y="94865"/>
                      <a:pt x="1216" y="94865"/>
                    </a:cubicBezTo>
                    <a:cubicBezTo>
                      <a:pt x="15745" y="95047"/>
                      <a:pt x="30244" y="96536"/>
                      <a:pt x="44500" y="99181"/>
                    </a:cubicBezTo>
                    <a:cubicBezTo>
                      <a:pt x="47205" y="77174"/>
                      <a:pt x="58725" y="57357"/>
                      <a:pt x="69971" y="38207"/>
                    </a:cubicBezTo>
                    <a:lnTo>
                      <a:pt x="69971" y="38207"/>
                    </a:lnTo>
                    <a:cubicBezTo>
                      <a:pt x="54196" y="55229"/>
                      <a:pt x="39606" y="68056"/>
                      <a:pt x="31703" y="89880"/>
                    </a:cubicBezTo>
                    <a:cubicBezTo>
                      <a:pt x="37661" y="64682"/>
                      <a:pt x="45229" y="45168"/>
                      <a:pt x="56597" y="21855"/>
                    </a:cubicBezTo>
                    <a:lnTo>
                      <a:pt x="56597" y="21855"/>
                    </a:lnTo>
                    <a:cubicBezTo>
                      <a:pt x="43132" y="37539"/>
                      <a:pt x="33101" y="49758"/>
                      <a:pt x="23800" y="68177"/>
                    </a:cubicBezTo>
                    <a:cubicBezTo>
                      <a:pt x="20578" y="74621"/>
                      <a:pt x="17630" y="79454"/>
                      <a:pt x="16445" y="86536"/>
                    </a:cubicBezTo>
                    <a:cubicBezTo>
                      <a:pt x="17569" y="54104"/>
                      <a:pt x="24682" y="28967"/>
                      <a:pt x="39363" y="0"/>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0" name="Google Shape;5450;p33"/>
              <p:cNvSpPr/>
              <p:nvPr/>
            </p:nvSpPr>
            <p:spPr>
              <a:xfrm>
                <a:off x="-58250" y="3326325"/>
                <a:ext cx="1812375" cy="2366325"/>
              </a:xfrm>
              <a:custGeom>
                <a:avLst/>
                <a:gdLst/>
                <a:ahLst/>
                <a:cxnLst/>
                <a:rect l="l" t="t" r="r" b="b"/>
                <a:pathLst>
                  <a:path w="72495" h="94653" extrusionOk="0">
                    <a:moveTo>
                      <a:pt x="29971" y="1"/>
                    </a:moveTo>
                    <a:cubicBezTo>
                      <a:pt x="29972" y="4"/>
                      <a:pt x="29972" y="8"/>
                      <a:pt x="29973" y="12"/>
                    </a:cubicBezTo>
                    <a:lnTo>
                      <a:pt x="29973" y="12"/>
                    </a:lnTo>
                    <a:cubicBezTo>
                      <a:pt x="29972" y="8"/>
                      <a:pt x="29972" y="4"/>
                      <a:pt x="29971" y="1"/>
                    </a:cubicBezTo>
                    <a:close/>
                    <a:moveTo>
                      <a:pt x="29973" y="12"/>
                    </a:moveTo>
                    <a:cubicBezTo>
                      <a:pt x="31311" y="6634"/>
                      <a:pt x="34197" y="12831"/>
                      <a:pt x="36476" y="19211"/>
                    </a:cubicBezTo>
                    <a:cubicBezTo>
                      <a:pt x="39758" y="28420"/>
                      <a:pt x="41764" y="37995"/>
                      <a:pt x="43801" y="47509"/>
                    </a:cubicBezTo>
                    <a:cubicBezTo>
                      <a:pt x="46020" y="57935"/>
                      <a:pt x="48208" y="68391"/>
                      <a:pt x="48634" y="78968"/>
                    </a:cubicBezTo>
                    <a:cubicBezTo>
                      <a:pt x="43467" y="63163"/>
                      <a:pt x="35746" y="48208"/>
                      <a:pt x="25867" y="34804"/>
                    </a:cubicBezTo>
                    <a:cubicBezTo>
                      <a:pt x="23132" y="31065"/>
                      <a:pt x="20183" y="27448"/>
                      <a:pt x="16810" y="24347"/>
                    </a:cubicBezTo>
                    <a:lnTo>
                      <a:pt x="16810" y="24347"/>
                    </a:lnTo>
                    <a:cubicBezTo>
                      <a:pt x="26870" y="41521"/>
                      <a:pt x="34469" y="60184"/>
                      <a:pt x="39211" y="79515"/>
                    </a:cubicBezTo>
                    <a:cubicBezTo>
                      <a:pt x="29971" y="63619"/>
                      <a:pt x="16232" y="50396"/>
                      <a:pt x="1" y="41825"/>
                    </a:cubicBezTo>
                    <a:lnTo>
                      <a:pt x="1" y="41825"/>
                    </a:lnTo>
                    <a:cubicBezTo>
                      <a:pt x="8208" y="47023"/>
                      <a:pt x="14408" y="54865"/>
                      <a:pt x="19940" y="62798"/>
                    </a:cubicBezTo>
                    <a:cubicBezTo>
                      <a:pt x="26688" y="72403"/>
                      <a:pt x="32950" y="82980"/>
                      <a:pt x="34135" y="94652"/>
                    </a:cubicBezTo>
                    <a:cubicBezTo>
                      <a:pt x="39577" y="92354"/>
                      <a:pt x="45385" y="91597"/>
                      <a:pt x="51242" y="91597"/>
                    </a:cubicBezTo>
                    <a:cubicBezTo>
                      <a:pt x="55918" y="91597"/>
                      <a:pt x="60625" y="92079"/>
                      <a:pt x="65199" y="92646"/>
                    </a:cubicBezTo>
                    <a:cubicBezTo>
                      <a:pt x="66284" y="92784"/>
                      <a:pt x="68225" y="93379"/>
                      <a:pt x="69788" y="93379"/>
                    </a:cubicBezTo>
                    <a:cubicBezTo>
                      <a:pt x="70986" y="93379"/>
                      <a:pt x="71962" y="93030"/>
                      <a:pt x="72160" y="91856"/>
                    </a:cubicBezTo>
                    <a:cubicBezTo>
                      <a:pt x="72494" y="90002"/>
                      <a:pt x="68817" y="86233"/>
                      <a:pt x="67905" y="84835"/>
                    </a:cubicBezTo>
                    <a:cubicBezTo>
                      <a:pt x="62798" y="77145"/>
                      <a:pt x="61856" y="67783"/>
                      <a:pt x="59120" y="59120"/>
                    </a:cubicBezTo>
                    <a:cubicBezTo>
                      <a:pt x="55959" y="49150"/>
                      <a:pt x="52129" y="39454"/>
                      <a:pt x="47570" y="30062"/>
                    </a:cubicBezTo>
                    <a:cubicBezTo>
                      <a:pt x="45017" y="24834"/>
                      <a:pt x="42281" y="19697"/>
                      <a:pt x="39363" y="14682"/>
                    </a:cubicBezTo>
                    <a:cubicBezTo>
                      <a:pt x="37843" y="12098"/>
                      <a:pt x="36293" y="9514"/>
                      <a:pt x="34652" y="7022"/>
                    </a:cubicBezTo>
                    <a:cubicBezTo>
                      <a:pt x="33438" y="5080"/>
                      <a:pt x="30407" y="2138"/>
                      <a:pt x="29973" y="1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1" name="Google Shape;5451;p33"/>
              <p:cNvSpPr/>
              <p:nvPr/>
            </p:nvSpPr>
            <p:spPr>
              <a:xfrm>
                <a:off x="2771600" y="2298950"/>
                <a:ext cx="658850" cy="512725"/>
              </a:xfrm>
              <a:custGeom>
                <a:avLst/>
                <a:gdLst/>
                <a:ahLst/>
                <a:cxnLst/>
                <a:rect l="l" t="t" r="r" b="b"/>
                <a:pathLst>
                  <a:path w="26354" h="20509" extrusionOk="0">
                    <a:moveTo>
                      <a:pt x="11829" y="1"/>
                    </a:moveTo>
                    <a:cubicBezTo>
                      <a:pt x="9451" y="1"/>
                      <a:pt x="9181" y="4234"/>
                      <a:pt x="9453" y="6475"/>
                    </a:cubicBezTo>
                    <a:cubicBezTo>
                      <a:pt x="8273" y="4692"/>
                      <a:pt x="7155" y="2370"/>
                      <a:pt x="5706" y="2370"/>
                    </a:cubicBezTo>
                    <a:cubicBezTo>
                      <a:pt x="5400" y="2370"/>
                      <a:pt x="5080" y="2473"/>
                      <a:pt x="4742" y="2706"/>
                    </a:cubicBezTo>
                    <a:cubicBezTo>
                      <a:pt x="0" y="5928"/>
                      <a:pt x="7204" y="15958"/>
                      <a:pt x="12007" y="19606"/>
                    </a:cubicBezTo>
                    <a:cubicBezTo>
                      <a:pt x="12651" y="20116"/>
                      <a:pt x="13439" y="20508"/>
                      <a:pt x="14243" y="20508"/>
                    </a:cubicBezTo>
                    <a:cubicBezTo>
                      <a:pt x="14348" y="20508"/>
                      <a:pt x="14454" y="20501"/>
                      <a:pt x="14560" y="20487"/>
                    </a:cubicBezTo>
                    <a:cubicBezTo>
                      <a:pt x="15776" y="20335"/>
                      <a:pt x="17417" y="18907"/>
                      <a:pt x="18238" y="17995"/>
                    </a:cubicBezTo>
                    <a:cubicBezTo>
                      <a:pt x="26353" y="8633"/>
                      <a:pt x="26201" y="4803"/>
                      <a:pt x="23739" y="4074"/>
                    </a:cubicBezTo>
                    <a:cubicBezTo>
                      <a:pt x="23581" y="4031"/>
                      <a:pt x="23428" y="4011"/>
                      <a:pt x="23280" y="4011"/>
                    </a:cubicBezTo>
                    <a:cubicBezTo>
                      <a:pt x="21749" y="4011"/>
                      <a:pt x="20715" y="6138"/>
                      <a:pt x="19302" y="7053"/>
                    </a:cubicBezTo>
                    <a:cubicBezTo>
                      <a:pt x="19818" y="5989"/>
                      <a:pt x="20365" y="4834"/>
                      <a:pt x="20335" y="3648"/>
                    </a:cubicBezTo>
                    <a:cubicBezTo>
                      <a:pt x="20274" y="2493"/>
                      <a:pt x="19484" y="1186"/>
                      <a:pt x="18298" y="1065"/>
                    </a:cubicBezTo>
                    <a:cubicBezTo>
                      <a:pt x="18252" y="1060"/>
                      <a:pt x="18206" y="1057"/>
                      <a:pt x="18161" y="1057"/>
                    </a:cubicBezTo>
                    <a:cubicBezTo>
                      <a:pt x="16545" y="1057"/>
                      <a:pt x="15123" y="4118"/>
                      <a:pt x="14621" y="5685"/>
                    </a:cubicBezTo>
                    <a:cubicBezTo>
                      <a:pt x="14438" y="4165"/>
                      <a:pt x="14195" y="62"/>
                      <a:pt x="11855" y="1"/>
                    </a:cubicBezTo>
                    <a:cubicBezTo>
                      <a:pt x="11846" y="1"/>
                      <a:pt x="11838" y="1"/>
                      <a:pt x="118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2" name="Google Shape;5452;p33"/>
              <p:cNvSpPr/>
              <p:nvPr/>
            </p:nvSpPr>
            <p:spPr>
              <a:xfrm>
                <a:off x="2920450" y="2444225"/>
                <a:ext cx="97700" cy="170900"/>
              </a:xfrm>
              <a:custGeom>
                <a:avLst/>
                <a:gdLst/>
                <a:ahLst/>
                <a:cxnLst/>
                <a:rect l="l" t="t" r="r" b="b"/>
                <a:pathLst>
                  <a:path w="3908" h="6836" extrusionOk="0">
                    <a:moveTo>
                      <a:pt x="434" y="1"/>
                    </a:moveTo>
                    <a:cubicBezTo>
                      <a:pt x="217" y="1"/>
                      <a:pt x="1" y="242"/>
                      <a:pt x="125" y="512"/>
                    </a:cubicBezTo>
                    <a:cubicBezTo>
                      <a:pt x="1250" y="2518"/>
                      <a:pt x="2101" y="4950"/>
                      <a:pt x="3530" y="6774"/>
                    </a:cubicBezTo>
                    <a:cubicBezTo>
                      <a:pt x="3573" y="6817"/>
                      <a:pt x="3625" y="6836"/>
                      <a:pt x="3674" y="6836"/>
                    </a:cubicBezTo>
                    <a:cubicBezTo>
                      <a:pt x="3796" y="6836"/>
                      <a:pt x="3907" y="6721"/>
                      <a:pt x="3864" y="6591"/>
                    </a:cubicBezTo>
                    <a:cubicBezTo>
                      <a:pt x="3378" y="4342"/>
                      <a:pt x="1828" y="2153"/>
                      <a:pt x="703" y="178"/>
                    </a:cubicBezTo>
                    <a:cubicBezTo>
                      <a:pt x="636" y="52"/>
                      <a:pt x="535" y="1"/>
                      <a:pt x="434"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3" name="Google Shape;5453;p33"/>
              <p:cNvSpPr/>
              <p:nvPr/>
            </p:nvSpPr>
            <p:spPr>
              <a:xfrm>
                <a:off x="3062625" y="2395325"/>
                <a:ext cx="36500" cy="238575"/>
              </a:xfrm>
              <a:custGeom>
                <a:avLst/>
                <a:gdLst/>
                <a:ahLst/>
                <a:cxnLst/>
                <a:rect l="l" t="t" r="r" b="b"/>
                <a:pathLst>
                  <a:path w="1460" h="9543" extrusionOk="0">
                    <a:moveTo>
                      <a:pt x="280" y="1"/>
                    </a:moveTo>
                    <a:cubicBezTo>
                      <a:pt x="168" y="1"/>
                      <a:pt x="62" y="85"/>
                      <a:pt x="62" y="249"/>
                    </a:cubicBezTo>
                    <a:cubicBezTo>
                      <a:pt x="1" y="3228"/>
                      <a:pt x="700" y="6298"/>
                      <a:pt x="882" y="9307"/>
                    </a:cubicBezTo>
                    <a:cubicBezTo>
                      <a:pt x="882" y="9459"/>
                      <a:pt x="1027" y="9543"/>
                      <a:pt x="1171" y="9543"/>
                    </a:cubicBezTo>
                    <a:cubicBezTo>
                      <a:pt x="1315" y="9543"/>
                      <a:pt x="1460" y="9459"/>
                      <a:pt x="1460" y="9277"/>
                    </a:cubicBezTo>
                    <a:cubicBezTo>
                      <a:pt x="1308" y="6328"/>
                      <a:pt x="1399" y="2985"/>
                      <a:pt x="518" y="188"/>
                    </a:cubicBezTo>
                    <a:cubicBezTo>
                      <a:pt x="476" y="62"/>
                      <a:pt x="376" y="1"/>
                      <a:pt x="280"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4" name="Google Shape;5454;p33"/>
              <p:cNvSpPr/>
              <p:nvPr/>
            </p:nvSpPr>
            <p:spPr>
              <a:xfrm>
                <a:off x="3141850" y="2433325"/>
                <a:ext cx="73325" cy="204625"/>
              </a:xfrm>
              <a:custGeom>
                <a:avLst/>
                <a:gdLst/>
                <a:ahLst/>
                <a:cxnLst/>
                <a:rect l="l" t="t" r="r" b="b"/>
                <a:pathLst>
                  <a:path w="2933" h="8185" extrusionOk="0">
                    <a:moveTo>
                      <a:pt x="2664" y="1"/>
                    </a:moveTo>
                    <a:cubicBezTo>
                      <a:pt x="2559" y="1"/>
                      <a:pt x="2446" y="58"/>
                      <a:pt x="2394" y="188"/>
                    </a:cubicBezTo>
                    <a:cubicBezTo>
                      <a:pt x="1391" y="2650"/>
                      <a:pt x="814" y="5355"/>
                      <a:pt x="54" y="7878"/>
                    </a:cubicBezTo>
                    <a:cubicBezTo>
                      <a:pt x="1" y="8073"/>
                      <a:pt x="143" y="8185"/>
                      <a:pt x="289" y="8185"/>
                    </a:cubicBezTo>
                    <a:cubicBezTo>
                      <a:pt x="395" y="8185"/>
                      <a:pt x="502" y="8127"/>
                      <a:pt x="540" y="8000"/>
                    </a:cubicBezTo>
                    <a:cubicBezTo>
                      <a:pt x="1330" y="5477"/>
                      <a:pt x="2333" y="2893"/>
                      <a:pt x="2881" y="279"/>
                    </a:cubicBezTo>
                    <a:cubicBezTo>
                      <a:pt x="2933" y="105"/>
                      <a:pt x="2805" y="1"/>
                      <a:pt x="2664"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5" name="Google Shape;5455;p33"/>
              <p:cNvSpPr/>
              <p:nvPr/>
            </p:nvSpPr>
            <p:spPr>
              <a:xfrm>
                <a:off x="3213275" y="2509400"/>
                <a:ext cx="120725" cy="147775"/>
              </a:xfrm>
              <a:custGeom>
                <a:avLst/>
                <a:gdLst/>
                <a:ahLst/>
                <a:cxnLst/>
                <a:rect l="l" t="t" r="r" b="b"/>
                <a:pathLst>
                  <a:path w="4829" h="5911" extrusionOk="0">
                    <a:moveTo>
                      <a:pt x="4492" y="0"/>
                    </a:moveTo>
                    <a:cubicBezTo>
                      <a:pt x="4451" y="0"/>
                      <a:pt x="4410" y="10"/>
                      <a:pt x="4370" y="33"/>
                    </a:cubicBezTo>
                    <a:cubicBezTo>
                      <a:pt x="3428" y="458"/>
                      <a:pt x="2698" y="1522"/>
                      <a:pt x="2090" y="2312"/>
                    </a:cubicBezTo>
                    <a:cubicBezTo>
                      <a:pt x="1331" y="3285"/>
                      <a:pt x="631" y="4410"/>
                      <a:pt x="84" y="5534"/>
                    </a:cubicBezTo>
                    <a:cubicBezTo>
                      <a:pt x="1" y="5723"/>
                      <a:pt x="176" y="5911"/>
                      <a:pt x="343" y="5911"/>
                    </a:cubicBezTo>
                    <a:cubicBezTo>
                      <a:pt x="419" y="5911"/>
                      <a:pt x="493" y="5872"/>
                      <a:pt x="540" y="5777"/>
                    </a:cubicBezTo>
                    <a:cubicBezTo>
                      <a:pt x="1148" y="4653"/>
                      <a:pt x="1817" y="3650"/>
                      <a:pt x="2607" y="2677"/>
                    </a:cubicBezTo>
                    <a:cubicBezTo>
                      <a:pt x="3276" y="1887"/>
                      <a:pt x="4218" y="1249"/>
                      <a:pt x="4705" y="367"/>
                    </a:cubicBezTo>
                    <a:cubicBezTo>
                      <a:pt x="4828" y="194"/>
                      <a:pt x="4670" y="0"/>
                      <a:pt x="4492" y="0"/>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6" name="Google Shape;5456;p33"/>
              <p:cNvSpPr/>
              <p:nvPr/>
            </p:nvSpPr>
            <p:spPr>
              <a:xfrm>
                <a:off x="2944100" y="2678700"/>
                <a:ext cx="352600" cy="178875"/>
              </a:xfrm>
              <a:custGeom>
                <a:avLst/>
                <a:gdLst/>
                <a:ahLst/>
                <a:cxnLst/>
                <a:rect l="l" t="t" r="r" b="b"/>
                <a:pathLst>
                  <a:path w="14104" h="7155" extrusionOk="0">
                    <a:moveTo>
                      <a:pt x="4301" y="0"/>
                    </a:moveTo>
                    <a:cubicBezTo>
                      <a:pt x="3837" y="0"/>
                      <a:pt x="3946" y="2730"/>
                      <a:pt x="3769" y="3261"/>
                    </a:cubicBezTo>
                    <a:cubicBezTo>
                      <a:pt x="2918" y="2288"/>
                      <a:pt x="1307" y="1012"/>
                      <a:pt x="0" y="860"/>
                    </a:cubicBezTo>
                    <a:lnTo>
                      <a:pt x="0" y="860"/>
                    </a:lnTo>
                    <a:cubicBezTo>
                      <a:pt x="0" y="5297"/>
                      <a:pt x="6414" y="7152"/>
                      <a:pt x="6414" y="7152"/>
                    </a:cubicBezTo>
                    <a:cubicBezTo>
                      <a:pt x="6433" y="7154"/>
                      <a:pt x="6455" y="7155"/>
                      <a:pt x="6480" y="7155"/>
                    </a:cubicBezTo>
                    <a:cubicBezTo>
                      <a:pt x="7569" y="7155"/>
                      <a:pt x="14104" y="5226"/>
                      <a:pt x="14104" y="2106"/>
                    </a:cubicBezTo>
                    <a:cubicBezTo>
                      <a:pt x="13984" y="2093"/>
                      <a:pt x="13860" y="2086"/>
                      <a:pt x="13732" y="2086"/>
                    </a:cubicBezTo>
                    <a:cubicBezTo>
                      <a:pt x="12392" y="2086"/>
                      <a:pt x="10624" y="2777"/>
                      <a:pt x="9514" y="3443"/>
                    </a:cubicBezTo>
                    <a:cubicBezTo>
                      <a:pt x="9301" y="2501"/>
                      <a:pt x="9757" y="1072"/>
                      <a:pt x="9727" y="130"/>
                    </a:cubicBezTo>
                    <a:lnTo>
                      <a:pt x="9727" y="130"/>
                    </a:lnTo>
                    <a:cubicBezTo>
                      <a:pt x="8420" y="920"/>
                      <a:pt x="7295" y="2045"/>
                      <a:pt x="6474" y="3322"/>
                    </a:cubicBezTo>
                    <a:cubicBezTo>
                      <a:pt x="5927" y="2410"/>
                      <a:pt x="4559" y="130"/>
                      <a:pt x="4347" y="9"/>
                    </a:cubicBezTo>
                    <a:cubicBezTo>
                      <a:pt x="4331" y="3"/>
                      <a:pt x="4316" y="0"/>
                      <a:pt x="4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7" name="Google Shape;5457;p33"/>
              <p:cNvSpPr/>
              <p:nvPr/>
            </p:nvSpPr>
            <p:spPr>
              <a:xfrm>
                <a:off x="2944100" y="2808600"/>
                <a:ext cx="183750" cy="2811100"/>
              </a:xfrm>
              <a:custGeom>
                <a:avLst/>
                <a:gdLst/>
                <a:ahLst/>
                <a:cxnLst/>
                <a:rect l="l" t="t" r="r" b="b"/>
                <a:pathLst>
                  <a:path w="7350" h="112444" extrusionOk="0">
                    <a:moveTo>
                      <a:pt x="6743" y="1"/>
                    </a:moveTo>
                    <a:cubicBezTo>
                      <a:pt x="6537" y="1"/>
                      <a:pt x="6336" y="115"/>
                      <a:pt x="6262" y="375"/>
                    </a:cubicBezTo>
                    <a:cubicBezTo>
                      <a:pt x="0" y="27640"/>
                      <a:pt x="1338" y="83872"/>
                      <a:pt x="2401" y="111623"/>
                    </a:cubicBezTo>
                    <a:cubicBezTo>
                      <a:pt x="2417" y="112170"/>
                      <a:pt x="2857" y="112443"/>
                      <a:pt x="3283" y="112443"/>
                    </a:cubicBezTo>
                    <a:cubicBezTo>
                      <a:pt x="3708" y="112443"/>
                      <a:pt x="4119" y="112170"/>
                      <a:pt x="4073" y="111623"/>
                    </a:cubicBezTo>
                    <a:cubicBezTo>
                      <a:pt x="2401" y="83811"/>
                      <a:pt x="1945" y="28156"/>
                      <a:pt x="7295" y="618"/>
                    </a:cubicBezTo>
                    <a:cubicBezTo>
                      <a:pt x="7349" y="240"/>
                      <a:pt x="7041" y="1"/>
                      <a:pt x="67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8" name="Google Shape;5458;p33"/>
              <p:cNvSpPr/>
              <p:nvPr/>
            </p:nvSpPr>
            <p:spPr>
              <a:xfrm>
                <a:off x="2710800" y="2931175"/>
                <a:ext cx="330575" cy="388725"/>
              </a:xfrm>
              <a:custGeom>
                <a:avLst/>
                <a:gdLst/>
                <a:ahLst/>
                <a:cxnLst/>
                <a:rect l="l" t="t" r="r" b="b"/>
                <a:pathLst>
                  <a:path w="13223" h="15549" extrusionOk="0">
                    <a:moveTo>
                      <a:pt x="730" y="1"/>
                    </a:moveTo>
                    <a:cubicBezTo>
                      <a:pt x="730" y="1"/>
                      <a:pt x="730" y="2"/>
                      <a:pt x="730" y="2"/>
                    </a:cubicBezTo>
                    <a:lnTo>
                      <a:pt x="730" y="2"/>
                    </a:lnTo>
                    <a:cubicBezTo>
                      <a:pt x="730" y="2"/>
                      <a:pt x="730" y="1"/>
                      <a:pt x="730" y="1"/>
                    </a:cubicBezTo>
                    <a:close/>
                    <a:moveTo>
                      <a:pt x="730" y="2"/>
                    </a:moveTo>
                    <a:cubicBezTo>
                      <a:pt x="1" y="2950"/>
                      <a:pt x="821" y="6171"/>
                      <a:pt x="2554" y="8724"/>
                    </a:cubicBezTo>
                    <a:cubicBezTo>
                      <a:pt x="3687" y="10414"/>
                      <a:pt x="8705" y="15548"/>
                      <a:pt x="11404" y="15548"/>
                    </a:cubicBezTo>
                    <a:cubicBezTo>
                      <a:pt x="12396" y="15548"/>
                      <a:pt x="13074" y="14854"/>
                      <a:pt x="13132" y="13041"/>
                    </a:cubicBezTo>
                    <a:cubicBezTo>
                      <a:pt x="13223" y="10366"/>
                      <a:pt x="10852" y="7873"/>
                      <a:pt x="9089" y="6171"/>
                    </a:cubicBezTo>
                    <a:cubicBezTo>
                      <a:pt x="8391" y="5504"/>
                      <a:pt x="696" y="202"/>
                      <a:pt x="730" y="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9" name="Google Shape;5459;p33"/>
              <p:cNvSpPr/>
              <p:nvPr/>
            </p:nvSpPr>
            <p:spPr>
              <a:xfrm>
                <a:off x="3025775" y="3166750"/>
                <a:ext cx="328675" cy="317775"/>
              </a:xfrm>
              <a:custGeom>
                <a:avLst/>
                <a:gdLst/>
                <a:ahLst/>
                <a:cxnLst/>
                <a:rect l="l" t="t" r="r" b="b"/>
                <a:pathLst>
                  <a:path w="13147" h="12711" extrusionOk="0">
                    <a:moveTo>
                      <a:pt x="12691" y="1"/>
                    </a:moveTo>
                    <a:lnTo>
                      <a:pt x="12691" y="1"/>
                    </a:lnTo>
                    <a:cubicBezTo>
                      <a:pt x="12691" y="1"/>
                      <a:pt x="12691" y="1"/>
                      <a:pt x="12691" y="1"/>
                    </a:cubicBezTo>
                    <a:lnTo>
                      <a:pt x="12691" y="1"/>
                    </a:lnTo>
                    <a:cubicBezTo>
                      <a:pt x="12691" y="1"/>
                      <a:pt x="12691" y="1"/>
                      <a:pt x="12691" y="1"/>
                    </a:cubicBezTo>
                    <a:close/>
                    <a:moveTo>
                      <a:pt x="12691" y="1"/>
                    </a:moveTo>
                    <a:cubicBezTo>
                      <a:pt x="12870" y="1218"/>
                      <a:pt x="593" y="7387"/>
                      <a:pt x="198" y="10396"/>
                    </a:cubicBezTo>
                    <a:cubicBezTo>
                      <a:pt x="1" y="12048"/>
                      <a:pt x="1084" y="12710"/>
                      <a:pt x="2653" y="12710"/>
                    </a:cubicBezTo>
                    <a:cubicBezTo>
                      <a:pt x="4951" y="12710"/>
                      <a:pt x="8289" y="11290"/>
                      <a:pt x="10168" y="9484"/>
                    </a:cubicBezTo>
                    <a:cubicBezTo>
                      <a:pt x="12387" y="7326"/>
                      <a:pt x="13147" y="3071"/>
                      <a:pt x="126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0" name="Google Shape;5460;p33"/>
              <p:cNvSpPr/>
              <p:nvPr/>
            </p:nvSpPr>
            <p:spPr>
              <a:xfrm>
                <a:off x="2735125" y="3497300"/>
                <a:ext cx="263700" cy="325950"/>
              </a:xfrm>
              <a:custGeom>
                <a:avLst/>
                <a:gdLst/>
                <a:ahLst/>
                <a:cxnLst/>
                <a:rect l="l" t="t" r="r" b="b"/>
                <a:pathLst>
                  <a:path w="10548" h="13038" extrusionOk="0">
                    <a:moveTo>
                      <a:pt x="730" y="1"/>
                    </a:moveTo>
                    <a:lnTo>
                      <a:pt x="730" y="1"/>
                    </a:lnTo>
                    <a:cubicBezTo>
                      <a:pt x="0" y="3344"/>
                      <a:pt x="882" y="6992"/>
                      <a:pt x="3101" y="9606"/>
                    </a:cubicBezTo>
                    <a:cubicBezTo>
                      <a:pt x="4126" y="10867"/>
                      <a:pt x="6903" y="13037"/>
                      <a:pt x="8745" y="13037"/>
                    </a:cubicBezTo>
                    <a:cubicBezTo>
                      <a:pt x="9743" y="13037"/>
                      <a:pt x="10465" y="12401"/>
                      <a:pt x="10487" y="10639"/>
                    </a:cubicBezTo>
                    <a:cubicBezTo>
                      <a:pt x="10548" y="6718"/>
                      <a:pt x="3313" y="2280"/>
                      <a:pt x="7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1" name="Google Shape;5461;p33"/>
              <p:cNvSpPr/>
              <p:nvPr/>
            </p:nvSpPr>
            <p:spPr>
              <a:xfrm>
                <a:off x="2908375" y="3659150"/>
                <a:ext cx="448950" cy="315075"/>
              </a:xfrm>
              <a:custGeom>
                <a:avLst/>
                <a:gdLst/>
                <a:ahLst/>
                <a:cxnLst/>
                <a:rect l="l" t="t" r="r" b="b"/>
                <a:pathLst>
                  <a:path w="17958" h="12603" extrusionOk="0">
                    <a:moveTo>
                      <a:pt x="17904" y="1"/>
                    </a:moveTo>
                    <a:cubicBezTo>
                      <a:pt x="17904" y="1"/>
                      <a:pt x="17904" y="1"/>
                      <a:pt x="17904" y="1"/>
                    </a:cubicBezTo>
                    <a:cubicBezTo>
                      <a:pt x="15229" y="882"/>
                      <a:pt x="1" y="6688"/>
                      <a:pt x="4985" y="11825"/>
                    </a:cubicBezTo>
                    <a:cubicBezTo>
                      <a:pt x="5523" y="12376"/>
                      <a:pt x="6153" y="12603"/>
                      <a:pt x="6826" y="12603"/>
                    </a:cubicBezTo>
                    <a:cubicBezTo>
                      <a:pt x="9269" y="12603"/>
                      <a:pt x="12274" y="9610"/>
                      <a:pt x="13466" y="8299"/>
                    </a:cubicBezTo>
                    <a:cubicBezTo>
                      <a:pt x="16919" y="4482"/>
                      <a:pt x="17957" y="1"/>
                      <a:pt x="179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2" name="Google Shape;5462;p33"/>
              <p:cNvSpPr/>
              <p:nvPr/>
            </p:nvSpPr>
            <p:spPr>
              <a:xfrm>
                <a:off x="2759575" y="3010175"/>
                <a:ext cx="233575" cy="232800"/>
              </a:xfrm>
              <a:custGeom>
                <a:avLst/>
                <a:gdLst/>
                <a:ahLst/>
                <a:cxnLst/>
                <a:rect l="l" t="t" r="r" b="b"/>
                <a:pathLst>
                  <a:path w="9343" h="9312" extrusionOk="0">
                    <a:moveTo>
                      <a:pt x="368" y="0"/>
                    </a:moveTo>
                    <a:cubicBezTo>
                      <a:pt x="177" y="0"/>
                      <a:pt x="0" y="266"/>
                      <a:pt x="208" y="428"/>
                    </a:cubicBezTo>
                    <a:cubicBezTo>
                      <a:pt x="1819" y="2069"/>
                      <a:pt x="3217" y="3862"/>
                      <a:pt x="4706" y="5564"/>
                    </a:cubicBezTo>
                    <a:cubicBezTo>
                      <a:pt x="5922" y="6932"/>
                      <a:pt x="7320" y="8604"/>
                      <a:pt x="9022" y="9303"/>
                    </a:cubicBezTo>
                    <a:cubicBezTo>
                      <a:pt x="9040" y="9309"/>
                      <a:pt x="9058" y="9312"/>
                      <a:pt x="9075" y="9312"/>
                    </a:cubicBezTo>
                    <a:cubicBezTo>
                      <a:pt x="9232" y="9312"/>
                      <a:pt x="9342" y="9075"/>
                      <a:pt x="9205" y="8938"/>
                    </a:cubicBezTo>
                    <a:cubicBezTo>
                      <a:pt x="7807" y="7479"/>
                      <a:pt x="6104" y="6294"/>
                      <a:pt x="4737" y="4744"/>
                    </a:cubicBezTo>
                    <a:cubicBezTo>
                      <a:pt x="3369" y="3163"/>
                      <a:pt x="2031" y="1583"/>
                      <a:pt x="542" y="93"/>
                    </a:cubicBezTo>
                    <a:cubicBezTo>
                      <a:pt x="491" y="27"/>
                      <a:pt x="429" y="0"/>
                      <a:pt x="3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3" name="Google Shape;5463;p33"/>
              <p:cNvSpPr/>
              <p:nvPr/>
            </p:nvSpPr>
            <p:spPr>
              <a:xfrm>
                <a:off x="3101400" y="3278400"/>
                <a:ext cx="194725" cy="141075"/>
              </a:xfrm>
              <a:custGeom>
                <a:avLst/>
                <a:gdLst/>
                <a:ahLst/>
                <a:cxnLst/>
                <a:rect l="l" t="t" r="r" b="b"/>
                <a:pathLst>
                  <a:path w="7789" h="5643" extrusionOk="0">
                    <a:moveTo>
                      <a:pt x="7503" y="0"/>
                    </a:moveTo>
                    <a:cubicBezTo>
                      <a:pt x="7466" y="0"/>
                      <a:pt x="7426" y="10"/>
                      <a:pt x="7386" y="33"/>
                    </a:cubicBezTo>
                    <a:cubicBezTo>
                      <a:pt x="4924" y="1674"/>
                      <a:pt x="2766" y="3832"/>
                      <a:pt x="213" y="5291"/>
                    </a:cubicBezTo>
                    <a:cubicBezTo>
                      <a:pt x="1" y="5398"/>
                      <a:pt x="136" y="5643"/>
                      <a:pt x="315" y="5643"/>
                    </a:cubicBezTo>
                    <a:cubicBezTo>
                      <a:pt x="341" y="5643"/>
                      <a:pt x="368" y="5637"/>
                      <a:pt x="395" y="5626"/>
                    </a:cubicBezTo>
                    <a:cubicBezTo>
                      <a:pt x="1915" y="4988"/>
                      <a:pt x="3283" y="3954"/>
                      <a:pt x="4620" y="3012"/>
                    </a:cubicBezTo>
                    <a:cubicBezTo>
                      <a:pt x="5714" y="2252"/>
                      <a:pt x="6991" y="1522"/>
                      <a:pt x="7690" y="337"/>
                    </a:cubicBezTo>
                    <a:cubicBezTo>
                      <a:pt x="7789" y="189"/>
                      <a:pt x="7667" y="0"/>
                      <a:pt x="7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4" name="Google Shape;5464;p33"/>
              <p:cNvSpPr/>
              <p:nvPr/>
            </p:nvSpPr>
            <p:spPr>
              <a:xfrm>
                <a:off x="2781050" y="3580225"/>
                <a:ext cx="148575" cy="176850"/>
              </a:xfrm>
              <a:custGeom>
                <a:avLst/>
                <a:gdLst/>
                <a:ahLst/>
                <a:cxnLst/>
                <a:rect l="l" t="t" r="r" b="b"/>
                <a:pathLst>
                  <a:path w="5943" h="7074" extrusionOk="0">
                    <a:moveTo>
                      <a:pt x="341" y="1"/>
                    </a:moveTo>
                    <a:cubicBezTo>
                      <a:pt x="169" y="1"/>
                      <a:pt x="1" y="158"/>
                      <a:pt x="109" y="331"/>
                    </a:cubicBezTo>
                    <a:cubicBezTo>
                      <a:pt x="1628" y="2672"/>
                      <a:pt x="3331" y="5134"/>
                      <a:pt x="5458" y="7018"/>
                    </a:cubicBezTo>
                    <a:cubicBezTo>
                      <a:pt x="5510" y="7057"/>
                      <a:pt x="5563" y="7074"/>
                      <a:pt x="5613" y="7074"/>
                    </a:cubicBezTo>
                    <a:cubicBezTo>
                      <a:pt x="5799" y="7074"/>
                      <a:pt x="5943" y="6845"/>
                      <a:pt x="5823" y="6653"/>
                    </a:cubicBezTo>
                    <a:cubicBezTo>
                      <a:pt x="3999" y="4495"/>
                      <a:pt x="2084" y="2489"/>
                      <a:pt x="534" y="88"/>
                    </a:cubicBezTo>
                    <a:cubicBezTo>
                      <a:pt x="481" y="26"/>
                      <a:pt x="411" y="1"/>
                      <a:pt x="3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5" name="Google Shape;5465;p33"/>
              <p:cNvSpPr/>
              <p:nvPr/>
            </p:nvSpPr>
            <p:spPr>
              <a:xfrm>
                <a:off x="3079725" y="3732600"/>
                <a:ext cx="228050" cy="158625"/>
              </a:xfrm>
              <a:custGeom>
                <a:avLst/>
                <a:gdLst/>
                <a:ahLst/>
                <a:cxnLst/>
                <a:rect l="l" t="t" r="r" b="b"/>
                <a:pathLst>
                  <a:path w="9122" h="6345" extrusionOk="0">
                    <a:moveTo>
                      <a:pt x="8729" y="0"/>
                    </a:moveTo>
                    <a:cubicBezTo>
                      <a:pt x="8668" y="0"/>
                      <a:pt x="8608" y="21"/>
                      <a:pt x="8557" y="72"/>
                    </a:cubicBezTo>
                    <a:cubicBezTo>
                      <a:pt x="7463" y="1318"/>
                      <a:pt x="5943" y="2200"/>
                      <a:pt x="4606" y="3203"/>
                    </a:cubicBezTo>
                    <a:cubicBezTo>
                      <a:pt x="3177" y="4267"/>
                      <a:pt x="1779" y="5422"/>
                      <a:pt x="107" y="6121"/>
                    </a:cubicBezTo>
                    <a:cubicBezTo>
                      <a:pt x="0" y="6174"/>
                      <a:pt x="11" y="6344"/>
                      <a:pt x="117" y="6344"/>
                    </a:cubicBezTo>
                    <a:cubicBezTo>
                      <a:pt x="132" y="6344"/>
                      <a:pt x="149" y="6341"/>
                      <a:pt x="168" y="6333"/>
                    </a:cubicBezTo>
                    <a:cubicBezTo>
                      <a:pt x="1992" y="5726"/>
                      <a:pt x="3603" y="4571"/>
                      <a:pt x="5153" y="3446"/>
                    </a:cubicBezTo>
                    <a:cubicBezTo>
                      <a:pt x="6429" y="2534"/>
                      <a:pt x="8040" y="1713"/>
                      <a:pt x="8983" y="406"/>
                    </a:cubicBezTo>
                    <a:cubicBezTo>
                      <a:pt x="9122" y="221"/>
                      <a:pt x="8925" y="0"/>
                      <a:pt x="87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6" name="Google Shape;5466;p33"/>
              <p:cNvSpPr/>
              <p:nvPr/>
            </p:nvSpPr>
            <p:spPr>
              <a:xfrm>
                <a:off x="2984450" y="2757925"/>
                <a:ext cx="65600" cy="46775"/>
              </a:xfrm>
              <a:custGeom>
                <a:avLst/>
                <a:gdLst/>
                <a:ahLst/>
                <a:cxnLst/>
                <a:rect l="l" t="t" r="r" b="b"/>
                <a:pathLst>
                  <a:path w="2624" h="1871" extrusionOk="0">
                    <a:moveTo>
                      <a:pt x="373" y="1"/>
                    </a:moveTo>
                    <a:cubicBezTo>
                      <a:pt x="152" y="1"/>
                      <a:pt x="0" y="364"/>
                      <a:pt x="210" y="548"/>
                    </a:cubicBezTo>
                    <a:cubicBezTo>
                      <a:pt x="544" y="761"/>
                      <a:pt x="909" y="1034"/>
                      <a:pt x="1243" y="1247"/>
                    </a:cubicBezTo>
                    <a:cubicBezTo>
                      <a:pt x="1547" y="1490"/>
                      <a:pt x="1851" y="1764"/>
                      <a:pt x="2246" y="1855"/>
                    </a:cubicBezTo>
                    <a:cubicBezTo>
                      <a:pt x="2282" y="1865"/>
                      <a:pt x="2314" y="1870"/>
                      <a:pt x="2343" y="1870"/>
                    </a:cubicBezTo>
                    <a:cubicBezTo>
                      <a:pt x="2568" y="1870"/>
                      <a:pt x="2624" y="1587"/>
                      <a:pt x="2490" y="1399"/>
                    </a:cubicBezTo>
                    <a:cubicBezTo>
                      <a:pt x="2277" y="1095"/>
                      <a:pt x="1851" y="943"/>
                      <a:pt x="1547" y="730"/>
                    </a:cubicBezTo>
                    <a:cubicBezTo>
                      <a:pt x="1213" y="487"/>
                      <a:pt x="818" y="274"/>
                      <a:pt x="483" y="31"/>
                    </a:cubicBezTo>
                    <a:cubicBezTo>
                      <a:pt x="446" y="10"/>
                      <a:pt x="408" y="1"/>
                      <a:pt x="373"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7" name="Google Shape;5467;p33"/>
              <p:cNvSpPr/>
              <p:nvPr/>
            </p:nvSpPr>
            <p:spPr>
              <a:xfrm>
                <a:off x="3063750" y="2767675"/>
                <a:ext cx="41450" cy="35300"/>
              </a:xfrm>
              <a:custGeom>
                <a:avLst/>
                <a:gdLst/>
                <a:ahLst/>
                <a:cxnLst/>
                <a:rect l="l" t="t" r="r" b="b"/>
                <a:pathLst>
                  <a:path w="1658" h="1412" extrusionOk="0">
                    <a:moveTo>
                      <a:pt x="342" y="0"/>
                    </a:moveTo>
                    <a:cubicBezTo>
                      <a:pt x="133" y="0"/>
                      <a:pt x="1" y="284"/>
                      <a:pt x="229" y="462"/>
                    </a:cubicBezTo>
                    <a:cubicBezTo>
                      <a:pt x="381" y="553"/>
                      <a:pt x="533" y="705"/>
                      <a:pt x="655" y="918"/>
                    </a:cubicBezTo>
                    <a:cubicBezTo>
                      <a:pt x="777" y="1100"/>
                      <a:pt x="807" y="1313"/>
                      <a:pt x="1050" y="1404"/>
                    </a:cubicBezTo>
                    <a:cubicBezTo>
                      <a:pt x="1066" y="1409"/>
                      <a:pt x="1084" y="1412"/>
                      <a:pt x="1103" y="1412"/>
                    </a:cubicBezTo>
                    <a:cubicBezTo>
                      <a:pt x="1192" y="1412"/>
                      <a:pt x="1304" y="1357"/>
                      <a:pt x="1354" y="1282"/>
                    </a:cubicBezTo>
                    <a:cubicBezTo>
                      <a:pt x="1658" y="796"/>
                      <a:pt x="837" y="219"/>
                      <a:pt x="473" y="36"/>
                    </a:cubicBezTo>
                    <a:cubicBezTo>
                      <a:pt x="428" y="11"/>
                      <a:pt x="383" y="0"/>
                      <a:pt x="342"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8" name="Google Shape;5468;p33"/>
              <p:cNvSpPr/>
              <p:nvPr/>
            </p:nvSpPr>
            <p:spPr>
              <a:xfrm>
                <a:off x="3123350" y="2761400"/>
                <a:ext cx="29575" cy="34950"/>
              </a:xfrm>
              <a:custGeom>
                <a:avLst/>
                <a:gdLst/>
                <a:ahLst/>
                <a:cxnLst/>
                <a:rect l="l" t="t" r="r" b="b"/>
                <a:pathLst>
                  <a:path w="1183" h="1398" extrusionOk="0">
                    <a:moveTo>
                      <a:pt x="850" y="0"/>
                    </a:moveTo>
                    <a:cubicBezTo>
                      <a:pt x="810" y="0"/>
                      <a:pt x="769" y="14"/>
                      <a:pt x="733" y="44"/>
                    </a:cubicBezTo>
                    <a:cubicBezTo>
                      <a:pt x="459" y="287"/>
                      <a:pt x="307" y="652"/>
                      <a:pt x="125" y="956"/>
                    </a:cubicBezTo>
                    <a:cubicBezTo>
                      <a:pt x="0" y="1205"/>
                      <a:pt x="174" y="1398"/>
                      <a:pt x="364" y="1398"/>
                    </a:cubicBezTo>
                    <a:cubicBezTo>
                      <a:pt x="452" y="1398"/>
                      <a:pt x="544" y="1356"/>
                      <a:pt x="611" y="1260"/>
                    </a:cubicBezTo>
                    <a:cubicBezTo>
                      <a:pt x="824" y="1017"/>
                      <a:pt x="1128" y="743"/>
                      <a:pt x="1159" y="409"/>
                    </a:cubicBezTo>
                    <a:cubicBezTo>
                      <a:pt x="1183" y="214"/>
                      <a:pt x="1013" y="0"/>
                      <a:pt x="85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9" name="Google Shape;5469;p33"/>
              <p:cNvSpPr/>
              <p:nvPr/>
            </p:nvSpPr>
            <p:spPr>
              <a:xfrm>
                <a:off x="3160500" y="2786600"/>
                <a:ext cx="43500" cy="21025"/>
              </a:xfrm>
              <a:custGeom>
                <a:avLst/>
                <a:gdLst/>
                <a:ahLst/>
                <a:cxnLst/>
                <a:rect l="l" t="t" r="r" b="b"/>
                <a:pathLst>
                  <a:path w="1740" h="841" extrusionOk="0">
                    <a:moveTo>
                      <a:pt x="1290" y="1"/>
                    </a:moveTo>
                    <a:cubicBezTo>
                      <a:pt x="1142" y="1"/>
                      <a:pt x="1015" y="58"/>
                      <a:pt x="888" y="100"/>
                    </a:cubicBezTo>
                    <a:cubicBezTo>
                      <a:pt x="706" y="191"/>
                      <a:pt x="463" y="252"/>
                      <a:pt x="280" y="313"/>
                    </a:cubicBezTo>
                    <a:cubicBezTo>
                      <a:pt x="1" y="397"/>
                      <a:pt x="107" y="840"/>
                      <a:pt x="386" y="840"/>
                    </a:cubicBezTo>
                    <a:cubicBezTo>
                      <a:pt x="410" y="840"/>
                      <a:pt x="436" y="837"/>
                      <a:pt x="463" y="829"/>
                    </a:cubicBezTo>
                    <a:cubicBezTo>
                      <a:pt x="645" y="799"/>
                      <a:pt x="888" y="708"/>
                      <a:pt x="1071" y="677"/>
                    </a:cubicBezTo>
                    <a:cubicBezTo>
                      <a:pt x="1283" y="647"/>
                      <a:pt x="1496" y="617"/>
                      <a:pt x="1618" y="404"/>
                    </a:cubicBezTo>
                    <a:cubicBezTo>
                      <a:pt x="1739" y="313"/>
                      <a:pt x="1679" y="70"/>
                      <a:pt x="1496" y="39"/>
                    </a:cubicBezTo>
                    <a:cubicBezTo>
                      <a:pt x="1422" y="11"/>
                      <a:pt x="1354" y="1"/>
                      <a:pt x="1290"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0" name="Google Shape;5470;p33"/>
              <p:cNvSpPr/>
              <p:nvPr/>
            </p:nvSpPr>
            <p:spPr>
              <a:xfrm>
                <a:off x="2108675" y="2245425"/>
                <a:ext cx="36025" cy="177075"/>
              </a:xfrm>
              <a:custGeom>
                <a:avLst/>
                <a:gdLst/>
                <a:ahLst/>
                <a:cxnLst/>
                <a:rect l="l" t="t" r="r" b="b"/>
                <a:pathLst>
                  <a:path w="1441" h="7083" extrusionOk="0">
                    <a:moveTo>
                      <a:pt x="980" y="1"/>
                    </a:moveTo>
                    <a:cubicBezTo>
                      <a:pt x="885" y="1"/>
                      <a:pt x="776" y="65"/>
                      <a:pt x="742" y="166"/>
                    </a:cubicBezTo>
                    <a:cubicBezTo>
                      <a:pt x="499" y="2355"/>
                      <a:pt x="438" y="4543"/>
                      <a:pt x="73" y="6671"/>
                    </a:cubicBezTo>
                    <a:cubicBezTo>
                      <a:pt x="0" y="6925"/>
                      <a:pt x="189" y="7082"/>
                      <a:pt x="372" y="7082"/>
                    </a:cubicBezTo>
                    <a:cubicBezTo>
                      <a:pt x="494" y="7082"/>
                      <a:pt x="614" y="7012"/>
                      <a:pt x="651" y="6853"/>
                    </a:cubicBezTo>
                    <a:cubicBezTo>
                      <a:pt x="1046" y="4695"/>
                      <a:pt x="1441" y="2294"/>
                      <a:pt x="1137" y="136"/>
                    </a:cubicBezTo>
                    <a:cubicBezTo>
                      <a:pt x="1123" y="41"/>
                      <a:pt x="1056" y="1"/>
                      <a:pt x="980" y="1"/>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471" name="Google Shape;5471;p33"/>
              <p:cNvGrpSpPr/>
              <p:nvPr/>
            </p:nvGrpSpPr>
            <p:grpSpPr>
              <a:xfrm>
                <a:off x="1518525" y="2153325"/>
                <a:ext cx="1455975" cy="3659675"/>
                <a:chOff x="1518525" y="2153325"/>
                <a:chExt cx="1455975" cy="3659675"/>
              </a:xfrm>
            </p:grpSpPr>
            <p:sp>
              <p:nvSpPr>
                <p:cNvPr id="5472" name="Google Shape;5472;p33"/>
                <p:cNvSpPr/>
                <p:nvPr/>
              </p:nvSpPr>
              <p:spPr>
                <a:xfrm>
                  <a:off x="1518525" y="3490475"/>
                  <a:ext cx="813875" cy="2089425"/>
                </a:xfrm>
                <a:custGeom>
                  <a:avLst/>
                  <a:gdLst/>
                  <a:ahLst/>
                  <a:cxnLst/>
                  <a:rect l="l" t="t" r="r" b="b"/>
                  <a:pathLst>
                    <a:path w="32555" h="83577" extrusionOk="0">
                      <a:moveTo>
                        <a:pt x="14439" y="0"/>
                      </a:moveTo>
                      <a:lnTo>
                        <a:pt x="14439" y="0"/>
                      </a:lnTo>
                      <a:cubicBezTo>
                        <a:pt x="1642" y="21307"/>
                        <a:pt x="1" y="77570"/>
                        <a:pt x="3618" y="81156"/>
                      </a:cubicBezTo>
                      <a:cubicBezTo>
                        <a:pt x="5344" y="82882"/>
                        <a:pt x="9808" y="83577"/>
                        <a:pt x="16431" y="83577"/>
                      </a:cubicBezTo>
                      <a:cubicBezTo>
                        <a:pt x="20887" y="83577"/>
                        <a:pt x="26320" y="83262"/>
                        <a:pt x="32555" y="82737"/>
                      </a:cubicBezTo>
                      <a:cubicBezTo>
                        <a:pt x="28573" y="59667"/>
                        <a:pt x="27661" y="41399"/>
                        <a:pt x="30275" y="18146"/>
                      </a:cubicBezTo>
                      <a:lnTo>
                        <a:pt x="30275" y="18146"/>
                      </a:lnTo>
                      <a:cubicBezTo>
                        <a:pt x="20974" y="34833"/>
                        <a:pt x="18846" y="50214"/>
                        <a:pt x="16597" y="69211"/>
                      </a:cubicBezTo>
                      <a:cubicBezTo>
                        <a:pt x="14621" y="44955"/>
                        <a:pt x="10943" y="24134"/>
                        <a:pt x="14439" y="0"/>
                      </a:cubicBezTo>
                      <a:close/>
                    </a:path>
                  </a:pathLst>
                </a:custGeom>
                <a:solidFill>
                  <a:srgbClr val="7EA0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3" name="Google Shape;5473;p33"/>
                <p:cNvSpPr/>
                <p:nvPr/>
              </p:nvSpPr>
              <p:spPr>
                <a:xfrm>
                  <a:off x="1574775" y="3593050"/>
                  <a:ext cx="623125" cy="1959775"/>
                </a:xfrm>
                <a:custGeom>
                  <a:avLst/>
                  <a:gdLst/>
                  <a:ahLst/>
                  <a:cxnLst/>
                  <a:rect l="l" t="t" r="r" b="b"/>
                  <a:pathLst>
                    <a:path w="24925" h="78391" extrusionOk="0">
                      <a:moveTo>
                        <a:pt x="14408" y="77631"/>
                      </a:moveTo>
                      <a:lnTo>
                        <a:pt x="14408" y="77631"/>
                      </a:lnTo>
                      <a:cubicBezTo>
                        <a:pt x="14412" y="77631"/>
                        <a:pt x="14416" y="77631"/>
                        <a:pt x="14420" y="77632"/>
                      </a:cubicBezTo>
                      <a:lnTo>
                        <a:pt x="14420" y="77632"/>
                      </a:lnTo>
                      <a:cubicBezTo>
                        <a:pt x="14416" y="77631"/>
                        <a:pt x="14412" y="77631"/>
                        <a:pt x="14408" y="77631"/>
                      </a:cubicBezTo>
                      <a:close/>
                      <a:moveTo>
                        <a:pt x="0" y="0"/>
                      </a:moveTo>
                      <a:cubicBezTo>
                        <a:pt x="1520" y="5897"/>
                        <a:pt x="3070" y="11733"/>
                        <a:pt x="4559" y="17660"/>
                      </a:cubicBezTo>
                      <a:cubicBezTo>
                        <a:pt x="7204" y="28147"/>
                        <a:pt x="9787" y="38633"/>
                        <a:pt x="12006" y="49211"/>
                      </a:cubicBezTo>
                      <a:cubicBezTo>
                        <a:pt x="12430" y="51177"/>
                        <a:pt x="18058" y="77633"/>
                        <a:pt x="14464" y="77633"/>
                      </a:cubicBezTo>
                      <a:cubicBezTo>
                        <a:pt x="14449" y="77633"/>
                        <a:pt x="14434" y="77632"/>
                        <a:pt x="14420" y="77632"/>
                      </a:cubicBezTo>
                      <a:lnTo>
                        <a:pt x="14420" y="77632"/>
                      </a:lnTo>
                      <a:cubicBezTo>
                        <a:pt x="17638" y="77844"/>
                        <a:pt x="20886" y="78117"/>
                        <a:pt x="24134" y="78391"/>
                      </a:cubicBezTo>
                      <a:cubicBezTo>
                        <a:pt x="24925" y="63071"/>
                        <a:pt x="19818" y="48086"/>
                        <a:pt x="14286" y="33800"/>
                      </a:cubicBezTo>
                      <a:cubicBezTo>
                        <a:pt x="9879" y="22402"/>
                        <a:pt x="5076" y="11125"/>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4" name="Google Shape;5474;p33"/>
                <p:cNvSpPr/>
                <p:nvPr/>
              </p:nvSpPr>
              <p:spPr>
                <a:xfrm>
                  <a:off x="2007150" y="3495775"/>
                  <a:ext cx="967350" cy="2078675"/>
                </a:xfrm>
                <a:custGeom>
                  <a:avLst/>
                  <a:gdLst/>
                  <a:ahLst/>
                  <a:cxnLst/>
                  <a:rect l="l" t="t" r="r" b="b"/>
                  <a:pathLst>
                    <a:path w="38694" h="83147" extrusionOk="0">
                      <a:moveTo>
                        <a:pt x="9909" y="1"/>
                      </a:moveTo>
                      <a:cubicBezTo>
                        <a:pt x="0" y="22797"/>
                        <a:pt x="5775" y="78817"/>
                        <a:pt x="9788" y="81886"/>
                      </a:cubicBezTo>
                      <a:cubicBezTo>
                        <a:pt x="10945" y="82754"/>
                        <a:pt x="12989" y="83146"/>
                        <a:pt x="15818" y="83146"/>
                      </a:cubicBezTo>
                      <a:cubicBezTo>
                        <a:pt x="21013" y="83146"/>
                        <a:pt x="28853" y="81824"/>
                        <a:pt x="38694" y="79698"/>
                      </a:cubicBezTo>
                      <a:cubicBezTo>
                        <a:pt x="31764" y="57357"/>
                        <a:pt x="28451" y="39333"/>
                        <a:pt x="27995" y="15928"/>
                      </a:cubicBezTo>
                      <a:cubicBezTo>
                        <a:pt x="20973" y="33709"/>
                        <a:pt x="21733" y="53102"/>
                        <a:pt x="21976" y="72190"/>
                      </a:cubicBezTo>
                      <a:cubicBezTo>
                        <a:pt x="16809" y="48391"/>
                        <a:pt x="9605" y="24378"/>
                        <a:pt x="9909" y="1"/>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5" name="Google Shape;5475;p33"/>
                <p:cNvSpPr/>
                <p:nvPr/>
              </p:nvSpPr>
              <p:spPr>
                <a:xfrm>
                  <a:off x="2430779" y="3951931"/>
                  <a:ext cx="475725" cy="1710525"/>
                </a:xfrm>
                <a:custGeom>
                  <a:avLst/>
                  <a:gdLst/>
                  <a:ahLst/>
                  <a:cxnLst/>
                  <a:rect l="l" t="t" r="r" b="b"/>
                  <a:pathLst>
                    <a:path w="19029" h="68421" extrusionOk="0">
                      <a:moveTo>
                        <a:pt x="19028" y="0"/>
                      </a:moveTo>
                      <a:lnTo>
                        <a:pt x="19028" y="0"/>
                      </a:lnTo>
                      <a:cubicBezTo>
                        <a:pt x="16171" y="4438"/>
                        <a:pt x="13648" y="9058"/>
                        <a:pt x="11429" y="13922"/>
                      </a:cubicBezTo>
                      <a:cubicBezTo>
                        <a:pt x="7600" y="22280"/>
                        <a:pt x="4834" y="31156"/>
                        <a:pt x="3101" y="40183"/>
                      </a:cubicBezTo>
                      <a:cubicBezTo>
                        <a:pt x="1551" y="48542"/>
                        <a:pt x="1" y="58299"/>
                        <a:pt x="1885" y="66658"/>
                      </a:cubicBezTo>
                      <a:cubicBezTo>
                        <a:pt x="3253" y="66658"/>
                        <a:pt x="10548" y="66749"/>
                        <a:pt x="11095" y="68421"/>
                      </a:cubicBezTo>
                      <a:cubicBezTo>
                        <a:pt x="9970" y="64925"/>
                        <a:pt x="10214" y="61187"/>
                        <a:pt x="10487" y="57539"/>
                      </a:cubicBezTo>
                      <a:cubicBezTo>
                        <a:pt x="11581" y="42493"/>
                        <a:pt x="13375" y="27508"/>
                        <a:pt x="15867" y="12615"/>
                      </a:cubicBezTo>
                      <a:cubicBezTo>
                        <a:pt x="16597" y="8298"/>
                        <a:pt x="17357" y="4013"/>
                        <a:pt x="19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6" name="Google Shape;5476;p33"/>
                <p:cNvSpPr/>
                <p:nvPr/>
              </p:nvSpPr>
              <p:spPr>
                <a:xfrm>
                  <a:off x="1579325" y="2837525"/>
                  <a:ext cx="849575" cy="2975475"/>
                </a:xfrm>
                <a:custGeom>
                  <a:avLst/>
                  <a:gdLst/>
                  <a:ahLst/>
                  <a:cxnLst/>
                  <a:rect l="l" t="t" r="r" b="b"/>
                  <a:pathLst>
                    <a:path w="33983" h="119019" extrusionOk="0">
                      <a:moveTo>
                        <a:pt x="19612" y="0"/>
                      </a:moveTo>
                      <a:cubicBezTo>
                        <a:pt x="19239" y="0"/>
                        <a:pt x="18831" y="244"/>
                        <a:pt x="18785" y="707"/>
                      </a:cubicBezTo>
                      <a:cubicBezTo>
                        <a:pt x="17964" y="7455"/>
                        <a:pt x="17356" y="14233"/>
                        <a:pt x="16900" y="21012"/>
                      </a:cubicBezTo>
                      <a:cubicBezTo>
                        <a:pt x="16596" y="20343"/>
                        <a:pt x="16262" y="19705"/>
                        <a:pt x="15958" y="19036"/>
                      </a:cubicBezTo>
                      <a:cubicBezTo>
                        <a:pt x="14986" y="16878"/>
                        <a:pt x="13800" y="14780"/>
                        <a:pt x="12463" y="12805"/>
                      </a:cubicBezTo>
                      <a:cubicBezTo>
                        <a:pt x="10031" y="9127"/>
                        <a:pt x="6870" y="5935"/>
                        <a:pt x="2858" y="4081"/>
                      </a:cubicBezTo>
                      <a:cubicBezTo>
                        <a:pt x="2598" y="3960"/>
                        <a:pt x="2331" y="3900"/>
                        <a:pt x="2074" y="3900"/>
                      </a:cubicBezTo>
                      <a:cubicBezTo>
                        <a:pt x="1429" y="3900"/>
                        <a:pt x="847" y="4276"/>
                        <a:pt x="608" y="4993"/>
                      </a:cubicBezTo>
                      <a:cubicBezTo>
                        <a:pt x="0" y="6726"/>
                        <a:pt x="1520" y="8154"/>
                        <a:pt x="2493" y="9461"/>
                      </a:cubicBezTo>
                      <a:cubicBezTo>
                        <a:pt x="3921" y="11376"/>
                        <a:pt x="5350" y="13261"/>
                        <a:pt x="6809" y="15176"/>
                      </a:cubicBezTo>
                      <a:cubicBezTo>
                        <a:pt x="9575" y="18823"/>
                        <a:pt x="12280" y="22775"/>
                        <a:pt x="15472" y="26027"/>
                      </a:cubicBezTo>
                      <a:cubicBezTo>
                        <a:pt x="15767" y="26349"/>
                        <a:pt x="16110" y="26458"/>
                        <a:pt x="16458" y="26458"/>
                      </a:cubicBezTo>
                      <a:cubicBezTo>
                        <a:pt x="16504" y="26458"/>
                        <a:pt x="16550" y="26456"/>
                        <a:pt x="16596" y="26452"/>
                      </a:cubicBezTo>
                      <a:lnTo>
                        <a:pt x="16596" y="26452"/>
                      </a:lnTo>
                      <a:cubicBezTo>
                        <a:pt x="16414" y="29978"/>
                        <a:pt x="16262" y="33535"/>
                        <a:pt x="16141" y="37091"/>
                      </a:cubicBezTo>
                      <a:lnTo>
                        <a:pt x="16141" y="37364"/>
                      </a:lnTo>
                      <a:cubicBezTo>
                        <a:pt x="16049" y="41285"/>
                        <a:pt x="15989" y="45146"/>
                        <a:pt x="15989" y="49067"/>
                      </a:cubicBezTo>
                      <a:cubicBezTo>
                        <a:pt x="15077" y="45936"/>
                        <a:pt x="13618" y="42866"/>
                        <a:pt x="12250" y="40252"/>
                      </a:cubicBezTo>
                      <a:cubicBezTo>
                        <a:pt x="10305" y="36574"/>
                        <a:pt x="7843" y="32471"/>
                        <a:pt x="3526" y="31346"/>
                      </a:cubicBezTo>
                      <a:cubicBezTo>
                        <a:pt x="3402" y="31315"/>
                        <a:pt x="3282" y="31300"/>
                        <a:pt x="3167" y="31300"/>
                      </a:cubicBezTo>
                      <a:cubicBezTo>
                        <a:pt x="2162" y="31300"/>
                        <a:pt x="1570" y="32421"/>
                        <a:pt x="2007" y="33322"/>
                      </a:cubicBezTo>
                      <a:cubicBezTo>
                        <a:pt x="4043" y="37699"/>
                        <a:pt x="6232" y="41954"/>
                        <a:pt x="8663" y="46088"/>
                      </a:cubicBezTo>
                      <a:cubicBezTo>
                        <a:pt x="10426" y="49127"/>
                        <a:pt x="12128" y="53231"/>
                        <a:pt x="15320" y="54994"/>
                      </a:cubicBezTo>
                      <a:cubicBezTo>
                        <a:pt x="15485" y="55112"/>
                        <a:pt x="15686" y="55156"/>
                        <a:pt x="15896" y="55156"/>
                      </a:cubicBezTo>
                      <a:cubicBezTo>
                        <a:pt x="15957" y="55156"/>
                        <a:pt x="16018" y="55153"/>
                        <a:pt x="16080" y="55146"/>
                      </a:cubicBezTo>
                      <a:cubicBezTo>
                        <a:pt x="16110" y="58520"/>
                        <a:pt x="16201" y="61894"/>
                        <a:pt x="16353" y="65298"/>
                      </a:cubicBezTo>
                      <a:cubicBezTo>
                        <a:pt x="16232" y="65632"/>
                        <a:pt x="16232" y="65936"/>
                        <a:pt x="16384" y="66240"/>
                      </a:cubicBezTo>
                      <a:cubicBezTo>
                        <a:pt x="16718" y="75176"/>
                        <a:pt x="17356" y="84082"/>
                        <a:pt x="18299" y="92988"/>
                      </a:cubicBezTo>
                      <a:cubicBezTo>
                        <a:pt x="19180" y="101469"/>
                        <a:pt x="20062" y="110071"/>
                        <a:pt x="21794" y="118399"/>
                      </a:cubicBezTo>
                      <a:cubicBezTo>
                        <a:pt x="21890" y="118822"/>
                        <a:pt x="22267" y="119018"/>
                        <a:pt x="22645" y="119018"/>
                      </a:cubicBezTo>
                      <a:cubicBezTo>
                        <a:pt x="23110" y="119018"/>
                        <a:pt x="23577" y="118722"/>
                        <a:pt x="23527" y="118186"/>
                      </a:cubicBezTo>
                      <a:cubicBezTo>
                        <a:pt x="22554" y="110618"/>
                        <a:pt x="21247" y="103080"/>
                        <a:pt x="20396" y="95481"/>
                      </a:cubicBezTo>
                      <a:cubicBezTo>
                        <a:pt x="19575" y="87882"/>
                        <a:pt x="18907" y="80283"/>
                        <a:pt x="18481" y="72684"/>
                      </a:cubicBezTo>
                      <a:cubicBezTo>
                        <a:pt x="18359" y="70830"/>
                        <a:pt x="18268" y="68945"/>
                        <a:pt x="18147" y="67061"/>
                      </a:cubicBezTo>
                      <a:cubicBezTo>
                        <a:pt x="18390" y="67030"/>
                        <a:pt x="18603" y="66909"/>
                        <a:pt x="18815" y="66757"/>
                      </a:cubicBezTo>
                      <a:cubicBezTo>
                        <a:pt x="19970" y="65754"/>
                        <a:pt x="20487" y="64325"/>
                        <a:pt x="21338" y="63079"/>
                      </a:cubicBezTo>
                      <a:cubicBezTo>
                        <a:pt x="22554" y="61407"/>
                        <a:pt x="23922" y="59857"/>
                        <a:pt x="25229" y="58246"/>
                      </a:cubicBezTo>
                      <a:cubicBezTo>
                        <a:pt x="27630" y="55267"/>
                        <a:pt x="30244" y="52167"/>
                        <a:pt x="31825" y="48641"/>
                      </a:cubicBezTo>
                      <a:cubicBezTo>
                        <a:pt x="32169" y="47847"/>
                        <a:pt x="31729" y="46707"/>
                        <a:pt x="30887" y="46707"/>
                      </a:cubicBezTo>
                      <a:cubicBezTo>
                        <a:pt x="30762" y="46707"/>
                        <a:pt x="30629" y="46732"/>
                        <a:pt x="30487" y="46787"/>
                      </a:cubicBezTo>
                      <a:cubicBezTo>
                        <a:pt x="26445" y="48428"/>
                        <a:pt x="24195" y="51924"/>
                        <a:pt x="22007" y="55450"/>
                      </a:cubicBezTo>
                      <a:cubicBezTo>
                        <a:pt x="20639" y="57699"/>
                        <a:pt x="19271" y="59979"/>
                        <a:pt x="17964" y="62289"/>
                      </a:cubicBezTo>
                      <a:cubicBezTo>
                        <a:pt x="17721" y="54507"/>
                        <a:pt x="17660" y="46696"/>
                        <a:pt x="17812" y="38945"/>
                      </a:cubicBezTo>
                      <a:lnTo>
                        <a:pt x="17812" y="38945"/>
                      </a:lnTo>
                      <a:cubicBezTo>
                        <a:pt x="17868" y="38953"/>
                        <a:pt x="17922" y="38958"/>
                        <a:pt x="17976" y="38958"/>
                      </a:cubicBezTo>
                      <a:cubicBezTo>
                        <a:pt x="18308" y="38958"/>
                        <a:pt x="18615" y="38794"/>
                        <a:pt x="18876" y="38428"/>
                      </a:cubicBezTo>
                      <a:cubicBezTo>
                        <a:pt x="21733" y="34750"/>
                        <a:pt x="24591" y="31194"/>
                        <a:pt x="27904" y="27911"/>
                      </a:cubicBezTo>
                      <a:cubicBezTo>
                        <a:pt x="30366" y="25389"/>
                        <a:pt x="33983" y="22653"/>
                        <a:pt x="33709" y="18793"/>
                      </a:cubicBezTo>
                      <a:cubicBezTo>
                        <a:pt x="33686" y="18212"/>
                        <a:pt x="33112" y="17595"/>
                        <a:pt x="32531" y="17595"/>
                      </a:cubicBezTo>
                      <a:cubicBezTo>
                        <a:pt x="32351" y="17595"/>
                        <a:pt x="32172" y="17654"/>
                        <a:pt x="32007" y="17790"/>
                      </a:cubicBezTo>
                      <a:cubicBezTo>
                        <a:pt x="26627" y="21893"/>
                        <a:pt x="20821" y="27243"/>
                        <a:pt x="17934" y="33687"/>
                      </a:cubicBezTo>
                      <a:cubicBezTo>
                        <a:pt x="18025" y="31407"/>
                        <a:pt x="18086" y="29158"/>
                        <a:pt x="18207" y="26878"/>
                      </a:cubicBezTo>
                      <a:cubicBezTo>
                        <a:pt x="18633" y="18124"/>
                        <a:pt x="19302" y="9400"/>
                        <a:pt x="20244" y="707"/>
                      </a:cubicBezTo>
                      <a:cubicBezTo>
                        <a:pt x="20304" y="229"/>
                        <a:pt x="19974" y="0"/>
                        <a:pt x="196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7" name="Google Shape;5477;p33"/>
                <p:cNvSpPr/>
                <p:nvPr/>
              </p:nvSpPr>
              <p:spPr>
                <a:xfrm>
                  <a:off x="1681625" y="3026450"/>
                  <a:ext cx="301525" cy="412675"/>
                </a:xfrm>
                <a:custGeom>
                  <a:avLst/>
                  <a:gdLst/>
                  <a:ahLst/>
                  <a:cxnLst/>
                  <a:rect l="l" t="t" r="r" b="b"/>
                  <a:pathLst>
                    <a:path w="12061" h="16507" extrusionOk="0">
                      <a:moveTo>
                        <a:pt x="394" y="1"/>
                      </a:moveTo>
                      <a:cubicBezTo>
                        <a:pt x="178" y="1"/>
                        <a:pt x="0" y="265"/>
                        <a:pt x="164" y="476"/>
                      </a:cubicBezTo>
                      <a:cubicBezTo>
                        <a:pt x="4662" y="5339"/>
                        <a:pt x="8097" y="10658"/>
                        <a:pt x="11410" y="16342"/>
                      </a:cubicBezTo>
                      <a:cubicBezTo>
                        <a:pt x="11468" y="16458"/>
                        <a:pt x="11561" y="16507"/>
                        <a:pt x="11654" y="16507"/>
                      </a:cubicBezTo>
                      <a:cubicBezTo>
                        <a:pt x="11854" y="16507"/>
                        <a:pt x="12061" y="16287"/>
                        <a:pt x="11957" y="16038"/>
                      </a:cubicBezTo>
                      <a:cubicBezTo>
                        <a:pt x="9222" y="10172"/>
                        <a:pt x="5027" y="4761"/>
                        <a:pt x="589" y="81"/>
                      </a:cubicBezTo>
                      <a:cubicBezTo>
                        <a:pt x="526" y="24"/>
                        <a:pt x="458" y="1"/>
                        <a:pt x="3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8" name="Google Shape;5478;p33"/>
                <p:cNvSpPr/>
                <p:nvPr/>
              </p:nvSpPr>
              <p:spPr>
                <a:xfrm>
                  <a:off x="2026000" y="3384450"/>
                  <a:ext cx="312075" cy="352950"/>
                </a:xfrm>
                <a:custGeom>
                  <a:avLst/>
                  <a:gdLst/>
                  <a:ahLst/>
                  <a:cxnLst/>
                  <a:rect l="l" t="t" r="r" b="b"/>
                  <a:pathLst>
                    <a:path w="12483" h="14118" extrusionOk="0">
                      <a:moveTo>
                        <a:pt x="12077" y="1"/>
                      </a:moveTo>
                      <a:cubicBezTo>
                        <a:pt x="12015" y="1"/>
                        <a:pt x="11951" y="24"/>
                        <a:pt x="11891" y="77"/>
                      </a:cubicBezTo>
                      <a:cubicBezTo>
                        <a:pt x="7939" y="4606"/>
                        <a:pt x="3988" y="9135"/>
                        <a:pt x="158" y="13724"/>
                      </a:cubicBezTo>
                      <a:cubicBezTo>
                        <a:pt x="1" y="13904"/>
                        <a:pt x="126" y="14118"/>
                        <a:pt x="288" y="14118"/>
                      </a:cubicBezTo>
                      <a:cubicBezTo>
                        <a:pt x="345" y="14118"/>
                        <a:pt x="407" y="14092"/>
                        <a:pt x="462" y="14028"/>
                      </a:cubicBezTo>
                      <a:cubicBezTo>
                        <a:pt x="4413" y="9560"/>
                        <a:pt x="8365" y="5031"/>
                        <a:pt x="12316" y="502"/>
                      </a:cubicBezTo>
                      <a:cubicBezTo>
                        <a:pt x="12483" y="289"/>
                        <a:pt x="12296" y="1"/>
                        <a:pt x="120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9" name="Google Shape;5479;p33"/>
                <p:cNvSpPr/>
                <p:nvPr/>
              </p:nvSpPr>
              <p:spPr>
                <a:xfrm>
                  <a:off x="1695125" y="3695075"/>
                  <a:ext cx="258875" cy="435475"/>
                </a:xfrm>
                <a:custGeom>
                  <a:avLst/>
                  <a:gdLst/>
                  <a:ahLst/>
                  <a:cxnLst/>
                  <a:rect l="l" t="t" r="r" b="b"/>
                  <a:pathLst>
                    <a:path w="10355" h="17419" extrusionOk="0">
                      <a:moveTo>
                        <a:pt x="384" y="1"/>
                      </a:moveTo>
                      <a:cubicBezTo>
                        <a:pt x="181" y="1"/>
                        <a:pt x="1" y="254"/>
                        <a:pt x="171" y="448"/>
                      </a:cubicBezTo>
                      <a:cubicBezTo>
                        <a:pt x="4487" y="5524"/>
                        <a:pt x="6797" y="11482"/>
                        <a:pt x="9837" y="17318"/>
                      </a:cubicBezTo>
                      <a:cubicBezTo>
                        <a:pt x="9877" y="17388"/>
                        <a:pt x="9949" y="17418"/>
                        <a:pt x="10025" y="17418"/>
                      </a:cubicBezTo>
                      <a:cubicBezTo>
                        <a:pt x="10182" y="17418"/>
                        <a:pt x="10354" y="17289"/>
                        <a:pt x="10293" y="17105"/>
                      </a:cubicBezTo>
                      <a:cubicBezTo>
                        <a:pt x="8013" y="11026"/>
                        <a:pt x="4791" y="4947"/>
                        <a:pt x="536" y="53"/>
                      </a:cubicBezTo>
                      <a:cubicBezTo>
                        <a:pt x="487" y="17"/>
                        <a:pt x="435" y="1"/>
                        <a:pt x="3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0" name="Google Shape;5480;p33"/>
                <p:cNvSpPr/>
                <p:nvPr/>
              </p:nvSpPr>
              <p:spPr>
                <a:xfrm>
                  <a:off x="2057625" y="4116200"/>
                  <a:ext cx="223675" cy="312250"/>
                </a:xfrm>
                <a:custGeom>
                  <a:avLst/>
                  <a:gdLst/>
                  <a:ahLst/>
                  <a:cxnLst/>
                  <a:rect l="l" t="t" r="r" b="b"/>
                  <a:pathLst>
                    <a:path w="8947" h="12490" extrusionOk="0">
                      <a:moveTo>
                        <a:pt x="8554" y="1"/>
                      </a:moveTo>
                      <a:cubicBezTo>
                        <a:pt x="8506" y="1"/>
                        <a:pt x="8456" y="15"/>
                        <a:pt x="8407" y="47"/>
                      </a:cubicBezTo>
                      <a:cubicBezTo>
                        <a:pt x="6431" y="1567"/>
                        <a:pt x="5246" y="4333"/>
                        <a:pt x="3696" y="6278"/>
                      </a:cubicBezTo>
                      <a:cubicBezTo>
                        <a:pt x="2176" y="8133"/>
                        <a:pt x="747" y="9987"/>
                        <a:pt x="18" y="12297"/>
                      </a:cubicBezTo>
                      <a:cubicBezTo>
                        <a:pt x="0" y="12418"/>
                        <a:pt x="92" y="12490"/>
                        <a:pt x="185" y="12490"/>
                      </a:cubicBezTo>
                      <a:cubicBezTo>
                        <a:pt x="255" y="12490"/>
                        <a:pt x="326" y="12449"/>
                        <a:pt x="352" y="12358"/>
                      </a:cubicBezTo>
                      <a:cubicBezTo>
                        <a:pt x="1386" y="9896"/>
                        <a:pt x="3088" y="7920"/>
                        <a:pt x="4759" y="5853"/>
                      </a:cubicBezTo>
                      <a:cubicBezTo>
                        <a:pt x="6127" y="4151"/>
                        <a:pt x="7100" y="1841"/>
                        <a:pt x="8772" y="473"/>
                      </a:cubicBezTo>
                      <a:cubicBezTo>
                        <a:pt x="8946" y="298"/>
                        <a:pt x="8773" y="1"/>
                        <a:pt x="8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1" name="Google Shape;5481;p33"/>
                <p:cNvSpPr/>
                <p:nvPr/>
              </p:nvSpPr>
              <p:spPr>
                <a:xfrm>
                  <a:off x="1659875" y="2153325"/>
                  <a:ext cx="883775" cy="740775"/>
                </a:xfrm>
                <a:custGeom>
                  <a:avLst/>
                  <a:gdLst/>
                  <a:ahLst/>
                  <a:cxnLst/>
                  <a:rect l="l" t="t" r="r" b="b"/>
                  <a:pathLst>
                    <a:path w="35351" h="29631" extrusionOk="0">
                      <a:moveTo>
                        <a:pt x="19650" y="0"/>
                      </a:moveTo>
                      <a:cubicBezTo>
                        <a:pt x="17013" y="0"/>
                        <a:pt x="16847" y="8164"/>
                        <a:pt x="16049" y="10233"/>
                      </a:cubicBezTo>
                      <a:cubicBezTo>
                        <a:pt x="13922" y="7903"/>
                        <a:pt x="9158" y="4181"/>
                        <a:pt x="6696" y="4181"/>
                      </a:cubicBezTo>
                      <a:cubicBezTo>
                        <a:pt x="6202" y="4181"/>
                        <a:pt x="5801" y="4331"/>
                        <a:pt x="5532" y="4671"/>
                      </a:cubicBezTo>
                      <a:cubicBezTo>
                        <a:pt x="4712" y="5643"/>
                        <a:pt x="5715" y="6586"/>
                        <a:pt x="12280" y="13333"/>
                      </a:cubicBezTo>
                      <a:cubicBezTo>
                        <a:pt x="11907" y="13294"/>
                        <a:pt x="7305" y="11744"/>
                        <a:pt x="3933" y="11744"/>
                      </a:cubicBezTo>
                      <a:cubicBezTo>
                        <a:pt x="2087" y="11744"/>
                        <a:pt x="610" y="12208"/>
                        <a:pt x="396" y="13637"/>
                      </a:cubicBezTo>
                      <a:cubicBezTo>
                        <a:pt x="0" y="16251"/>
                        <a:pt x="9818" y="15978"/>
                        <a:pt x="12615" y="16282"/>
                      </a:cubicBezTo>
                      <a:cubicBezTo>
                        <a:pt x="9666" y="18683"/>
                        <a:pt x="3952" y="23060"/>
                        <a:pt x="6839" y="24580"/>
                      </a:cubicBezTo>
                      <a:cubicBezTo>
                        <a:pt x="7166" y="24750"/>
                        <a:pt x="7506" y="24824"/>
                        <a:pt x="7851" y="24824"/>
                      </a:cubicBezTo>
                      <a:cubicBezTo>
                        <a:pt x="9047" y="24824"/>
                        <a:pt x="10296" y="23933"/>
                        <a:pt x="11216" y="23060"/>
                      </a:cubicBezTo>
                      <a:cubicBezTo>
                        <a:pt x="12402" y="21905"/>
                        <a:pt x="13374" y="20507"/>
                        <a:pt x="14894" y="19899"/>
                      </a:cubicBezTo>
                      <a:cubicBezTo>
                        <a:pt x="14894" y="22057"/>
                        <a:pt x="14894" y="24185"/>
                        <a:pt x="14955" y="26343"/>
                      </a:cubicBezTo>
                      <a:cubicBezTo>
                        <a:pt x="14955" y="27103"/>
                        <a:pt x="14955" y="27923"/>
                        <a:pt x="15289" y="28562"/>
                      </a:cubicBezTo>
                      <a:cubicBezTo>
                        <a:pt x="15580" y="29142"/>
                        <a:pt x="16190" y="29631"/>
                        <a:pt x="16823" y="29631"/>
                      </a:cubicBezTo>
                      <a:cubicBezTo>
                        <a:pt x="16920" y="29631"/>
                        <a:pt x="17017" y="29619"/>
                        <a:pt x="17113" y="29595"/>
                      </a:cubicBezTo>
                      <a:cubicBezTo>
                        <a:pt x="17995" y="29352"/>
                        <a:pt x="18359" y="28318"/>
                        <a:pt x="18603" y="27467"/>
                      </a:cubicBezTo>
                      <a:cubicBezTo>
                        <a:pt x="18967" y="25887"/>
                        <a:pt x="20001" y="21449"/>
                        <a:pt x="20365" y="19869"/>
                      </a:cubicBezTo>
                      <a:cubicBezTo>
                        <a:pt x="22767" y="22179"/>
                        <a:pt x="23466" y="25644"/>
                        <a:pt x="26657" y="26586"/>
                      </a:cubicBezTo>
                      <a:cubicBezTo>
                        <a:pt x="26961" y="26677"/>
                        <a:pt x="27303" y="26753"/>
                        <a:pt x="27630" y="26753"/>
                      </a:cubicBezTo>
                      <a:cubicBezTo>
                        <a:pt x="27957" y="26753"/>
                        <a:pt x="28268" y="26677"/>
                        <a:pt x="28512" y="26464"/>
                      </a:cubicBezTo>
                      <a:cubicBezTo>
                        <a:pt x="28876" y="26130"/>
                        <a:pt x="28967" y="25552"/>
                        <a:pt x="28967" y="25036"/>
                      </a:cubicBezTo>
                      <a:cubicBezTo>
                        <a:pt x="28846" y="21723"/>
                        <a:pt x="25685" y="19869"/>
                        <a:pt x="23223" y="17680"/>
                      </a:cubicBezTo>
                      <a:lnTo>
                        <a:pt x="23223" y="17680"/>
                      </a:lnTo>
                      <a:cubicBezTo>
                        <a:pt x="25776" y="18075"/>
                        <a:pt x="28572" y="17923"/>
                        <a:pt x="31126" y="18075"/>
                      </a:cubicBezTo>
                      <a:cubicBezTo>
                        <a:pt x="31391" y="18092"/>
                        <a:pt x="31664" y="18105"/>
                        <a:pt x="31938" y="18105"/>
                      </a:cubicBezTo>
                      <a:cubicBezTo>
                        <a:pt x="32636" y="18105"/>
                        <a:pt x="33341" y="18025"/>
                        <a:pt x="33952" y="17741"/>
                      </a:cubicBezTo>
                      <a:cubicBezTo>
                        <a:pt x="34773" y="17346"/>
                        <a:pt x="35351" y="16221"/>
                        <a:pt x="34895" y="15370"/>
                      </a:cubicBezTo>
                      <a:cubicBezTo>
                        <a:pt x="34621" y="14884"/>
                        <a:pt x="34104" y="14610"/>
                        <a:pt x="33588" y="14397"/>
                      </a:cubicBezTo>
                      <a:cubicBezTo>
                        <a:pt x="32726" y="13978"/>
                        <a:pt x="31520" y="13867"/>
                        <a:pt x="30209" y="13867"/>
                      </a:cubicBezTo>
                      <a:cubicBezTo>
                        <a:pt x="28745" y="13867"/>
                        <a:pt x="27151" y="14005"/>
                        <a:pt x="25761" y="14005"/>
                      </a:cubicBezTo>
                      <a:cubicBezTo>
                        <a:pt x="24970" y="14005"/>
                        <a:pt x="24245" y="13960"/>
                        <a:pt x="23648" y="13820"/>
                      </a:cubicBezTo>
                      <a:cubicBezTo>
                        <a:pt x="24104" y="12878"/>
                        <a:pt x="30396" y="10081"/>
                        <a:pt x="31369" y="9686"/>
                      </a:cubicBezTo>
                      <a:cubicBezTo>
                        <a:pt x="34044" y="8561"/>
                        <a:pt x="33284" y="5978"/>
                        <a:pt x="32068" y="5218"/>
                      </a:cubicBezTo>
                      <a:cubicBezTo>
                        <a:pt x="31894" y="5118"/>
                        <a:pt x="31663" y="5074"/>
                        <a:pt x="31391" y="5074"/>
                      </a:cubicBezTo>
                      <a:cubicBezTo>
                        <a:pt x="29756" y="5074"/>
                        <a:pt x="26636" y="6664"/>
                        <a:pt x="25594" y="7315"/>
                      </a:cubicBezTo>
                      <a:cubicBezTo>
                        <a:pt x="24378" y="8075"/>
                        <a:pt x="21672" y="9686"/>
                        <a:pt x="20761" y="10811"/>
                      </a:cubicBezTo>
                      <a:cubicBezTo>
                        <a:pt x="20882" y="8683"/>
                        <a:pt x="21976" y="355"/>
                        <a:pt x="19879" y="20"/>
                      </a:cubicBezTo>
                      <a:cubicBezTo>
                        <a:pt x="19801" y="7"/>
                        <a:pt x="19724" y="0"/>
                        <a:pt x="196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2" name="Google Shape;5482;p33"/>
                <p:cNvSpPr/>
                <p:nvPr/>
              </p:nvSpPr>
              <p:spPr>
                <a:xfrm>
                  <a:off x="2026150" y="2440575"/>
                  <a:ext cx="183150" cy="163050"/>
                </a:xfrm>
                <a:custGeom>
                  <a:avLst/>
                  <a:gdLst/>
                  <a:ahLst/>
                  <a:cxnLst/>
                  <a:rect l="l" t="t" r="r" b="b"/>
                  <a:pathLst>
                    <a:path w="7326" h="6522" extrusionOk="0">
                      <a:moveTo>
                        <a:pt x="3394" y="0"/>
                      </a:moveTo>
                      <a:cubicBezTo>
                        <a:pt x="3306" y="0"/>
                        <a:pt x="3217" y="6"/>
                        <a:pt x="3131" y="20"/>
                      </a:cubicBezTo>
                      <a:cubicBezTo>
                        <a:pt x="2128" y="81"/>
                        <a:pt x="1155" y="628"/>
                        <a:pt x="608" y="1479"/>
                      </a:cubicBezTo>
                      <a:cubicBezTo>
                        <a:pt x="0" y="2512"/>
                        <a:pt x="61" y="3819"/>
                        <a:pt x="638" y="4822"/>
                      </a:cubicBezTo>
                      <a:cubicBezTo>
                        <a:pt x="1132" y="5763"/>
                        <a:pt x="2171" y="6521"/>
                        <a:pt x="3250" y="6521"/>
                      </a:cubicBezTo>
                      <a:cubicBezTo>
                        <a:pt x="3566" y="6521"/>
                        <a:pt x="3885" y="6456"/>
                        <a:pt x="4195" y="6312"/>
                      </a:cubicBezTo>
                      <a:cubicBezTo>
                        <a:pt x="4955" y="6190"/>
                        <a:pt x="5714" y="5795"/>
                        <a:pt x="6231" y="5096"/>
                      </a:cubicBezTo>
                      <a:cubicBezTo>
                        <a:pt x="7325" y="3698"/>
                        <a:pt x="6778" y="1448"/>
                        <a:pt x="5228" y="567"/>
                      </a:cubicBezTo>
                      <a:cubicBezTo>
                        <a:pt x="5173" y="539"/>
                        <a:pt x="5030" y="468"/>
                        <a:pt x="4924" y="415"/>
                      </a:cubicBezTo>
                      <a:lnTo>
                        <a:pt x="4924" y="415"/>
                      </a:lnTo>
                      <a:cubicBezTo>
                        <a:pt x="4742" y="324"/>
                        <a:pt x="4499" y="202"/>
                        <a:pt x="4286" y="172"/>
                      </a:cubicBezTo>
                      <a:cubicBezTo>
                        <a:pt x="4025" y="77"/>
                        <a:pt x="3708" y="0"/>
                        <a:pt x="33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3" name="Google Shape;5483;p33"/>
                <p:cNvSpPr/>
                <p:nvPr/>
              </p:nvSpPr>
              <p:spPr>
                <a:xfrm>
                  <a:off x="2204350" y="2626575"/>
                  <a:ext cx="104375" cy="107400"/>
                </a:xfrm>
                <a:custGeom>
                  <a:avLst/>
                  <a:gdLst/>
                  <a:ahLst/>
                  <a:cxnLst/>
                  <a:rect l="l" t="t" r="r" b="b"/>
                  <a:pathLst>
                    <a:path w="4175" h="4296" extrusionOk="0">
                      <a:moveTo>
                        <a:pt x="283" y="0"/>
                      </a:moveTo>
                      <a:cubicBezTo>
                        <a:pt x="131" y="0"/>
                        <a:pt x="1" y="212"/>
                        <a:pt x="167" y="331"/>
                      </a:cubicBezTo>
                      <a:cubicBezTo>
                        <a:pt x="866" y="969"/>
                        <a:pt x="1535" y="1607"/>
                        <a:pt x="2173" y="2337"/>
                      </a:cubicBezTo>
                      <a:cubicBezTo>
                        <a:pt x="2751" y="2945"/>
                        <a:pt x="3207" y="3765"/>
                        <a:pt x="3875" y="4282"/>
                      </a:cubicBezTo>
                      <a:cubicBezTo>
                        <a:pt x="3894" y="4292"/>
                        <a:pt x="3915" y="4296"/>
                        <a:pt x="3936" y="4296"/>
                      </a:cubicBezTo>
                      <a:cubicBezTo>
                        <a:pt x="4049" y="4296"/>
                        <a:pt x="4175" y="4172"/>
                        <a:pt x="4149" y="4069"/>
                      </a:cubicBezTo>
                      <a:cubicBezTo>
                        <a:pt x="3845" y="3309"/>
                        <a:pt x="3146" y="2671"/>
                        <a:pt x="2599" y="2094"/>
                      </a:cubicBezTo>
                      <a:cubicBezTo>
                        <a:pt x="1900" y="1394"/>
                        <a:pt x="1170" y="695"/>
                        <a:pt x="410" y="57"/>
                      </a:cubicBezTo>
                      <a:cubicBezTo>
                        <a:pt x="370" y="17"/>
                        <a:pt x="326" y="0"/>
                        <a:pt x="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4" name="Google Shape;5484;p33"/>
                <p:cNvSpPr/>
                <p:nvPr/>
              </p:nvSpPr>
              <p:spPr>
                <a:xfrm>
                  <a:off x="2230625" y="2540125"/>
                  <a:ext cx="168650" cy="32900"/>
                </a:xfrm>
                <a:custGeom>
                  <a:avLst/>
                  <a:gdLst/>
                  <a:ahLst/>
                  <a:cxnLst/>
                  <a:rect l="l" t="t" r="r" b="b"/>
                  <a:pathLst>
                    <a:path w="6746" h="1316" extrusionOk="0">
                      <a:moveTo>
                        <a:pt x="321" y="0"/>
                      </a:moveTo>
                      <a:cubicBezTo>
                        <a:pt x="67" y="0"/>
                        <a:pt x="1" y="394"/>
                        <a:pt x="271" y="475"/>
                      </a:cubicBezTo>
                      <a:cubicBezTo>
                        <a:pt x="1470" y="902"/>
                        <a:pt x="3022" y="1315"/>
                        <a:pt x="4473" y="1315"/>
                      </a:cubicBezTo>
                      <a:cubicBezTo>
                        <a:pt x="5193" y="1315"/>
                        <a:pt x="5888" y="1214"/>
                        <a:pt x="6502" y="962"/>
                      </a:cubicBezTo>
                      <a:cubicBezTo>
                        <a:pt x="6745" y="901"/>
                        <a:pt x="6715" y="536"/>
                        <a:pt x="6441" y="536"/>
                      </a:cubicBezTo>
                      <a:cubicBezTo>
                        <a:pt x="6305" y="527"/>
                        <a:pt x="6168" y="524"/>
                        <a:pt x="6031" y="524"/>
                      </a:cubicBezTo>
                      <a:cubicBezTo>
                        <a:pt x="5293" y="524"/>
                        <a:pt x="4541" y="631"/>
                        <a:pt x="3805" y="631"/>
                      </a:cubicBezTo>
                      <a:cubicBezTo>
                        <a:pt x="3731" y="631"/>
                        <a:pt x="3658" y="630"/>
                        <a:pt x="3584" y="627"/>
                      </a:cubicBezTo>
                      <a:cubicBezTo>
                        <a:pt x="2490" y="536"/>
                        <a:pt x="1457" y="354"/>
                        <a:pt x="423" y="20"/>
                      </a:cubicBezTo>
                      <a:cubicBezTo>
                        <a:pt x="386" y="6"/>
                        <a:pt x="352" y="0"/>
                        <a:pt x="3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5" name="Google Shape;5485;p33"/>
                <p:cNvSpPr/>
                <p:nvPr/>
              </p:nvSpPr>
              <p:spPr>
                <a:xfrm>
                  <a:off x="2229225" y="2361325"/>
                  <a:ext cx="147150" cy="84925"/>
                </a:xfrm>
                <a:custGeom>
                  <a:avLst/>
                  <a:gdLst/>
                  <a:ahLst/>
                  <a:cxnLst/>
                  <a:rect l="l" t="t" r="r" b="b"/>
                  <a:pathLst>
                    <a:path w="5886" h="3397" extrusionOk="0">
                      <a:moveTo>
                        <a:pt x="5605" y="1"/>
                      </a:moveTo>
                      <a:cubicBezTo>
                        <a:pt x="5571" y="1"/>
                        <a:pt x="5533" y="9"/>
                        <a:pt x="5494" y="29"/>
                      </a:cubicBezTo>
                      <a:cubicBezTo>
                        <a:pt x="3671" y="819"/>
                        <a:pt x="1938" y="2004"/>
                        <a:pt x="236" y="3038"/>
                      </a:cubicBezTo>
                      <a:cubicBezTo>
                        <a:pt x="1" y="3116"/>
                        <a:pt x="102" y="3397"/>
                        <a:pt x="290" y="3397"/>
                      </a:cubicBezTo>
                      <a:cubicBezTo>
                        <a:pt x="321" y="3397"/>
                        <a:pt x="354" y="3389"/>
                        <a:pt x="388" y="3372"/>
                      </a:cubicBezTo>
                      <a:cubicBezTo>
                        <a:pt x="2120" y="2339"/>
                        <a:pt x="3975" y="1457"/>
                        <a:pt x="5707" y="363"/>
                      </a:cubicBezTo>
                      <a:cubicBezTo>
                        <a:pt x="5886" y="235"/>
                        <a:pt x="5786" y="1"/>
                        <a:pt x="56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6" name="Google Shape;5486;p33"/>
                <p:cNvSpPr/>
                <p:nvPr/>
              </p:nvSpPr>
              <p:spPr>
                <a:xfrm>
                  <a:off x="1872550" y="2325200"/>
                  <a:ext cx="149300" cy="122200"/>
                </a:xfrm>
                <a:custGeom>
                  <a:avLst/>
                  <a:gdLst/>
                  <a:ahLst/>
                  <a:cxnLst/>
                  <a:rect l="l" t="t" r="r" b="b"/>
                  <a:pathLst>
                    <a:path w="5972" h="4888" extrusionOk="0">
                      <a:moveTo>
                        <a:pt x="338" y="0"/>
                      </a:moveTo>
                      <a:cubicBezTo>
                        <a:pt x="170" y="0"/>
                        <a:pt x="0" y="305"/>
                        <a:pt x="217" y="440"/>
                      </a:cubicBezTo>
                      <a:cubicBezTo>
                        <a:pt x="1311" y="1139"/>
                        <a:pt x="2375" y="1808"/>
                        <a:pt x="3348" y="2598"/>
                      </a:cubicBezTo>
                      <a:cubicBezTo>
                        <a:pt x="4199" y="3297"/>
                        <a:pt x="4807" y="4240"/>
                        <a:pt x="5627" y="4847"/>
                      </a:cubicBezTo>
                      <a:cubicBezTo>
                        <a:pt x="5655" y="4875"/>
                        <a:pt x="5689" y="4887"/>
                        <a:pt x="5724" y="4887"/>
                      </a:cubicBezTo>
                      <a:cubicBezTo>
                        <a:pt x="5843" y="4887"/>
                        <a:pt x="5971" y="4752"/>
                        <a:pt x="5901" y="4635"/>
                      </a:cubicBezTo>
                      <a:cubicBezTo>
                        <a:pt x="5536" y="3601"/>
                        <a:pt x="4412" y="2750"/>
                        <a:pt x="3560" y="2112"/>
                      </a:cubicBezTo>
                      <a:cubicBezTo>
                        <a:pt x="2557" y="1352"/>
                        <a:pt x="1463" y="683"/>
                        <a:pt x="399" y="15"/>
                      </a:cubicBezTo>
                      <a:cubicBezTo>
                        <a:pt x="379" y="5"/>
                        <a:pt x="359" y="0"/>
                        <a:pt x="3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7" name="Google Shape;5487;p33"/>
                <p:cNvSpPr/>
                <p:nvPr/>
              </p:nvSpPr>
              <p:spPr>
                <a:xfrm>
                  <a:off x="1776525" y="2494100"/>
                  <a:ext cx="174400" cy="38675"/>
                </a:xfrm>
                <a:custGeom>
                  <a:avLst/>
                  <a:gdLst/>
                  <a:ahLst/>
                  <a:cxnLst/>
                  <a:rect l="l" t="t" r="r" b="b"/>
                  <a:pathLst>
                    <a:path w="6976" h="1547" extrusionOk="0">
                      <a:moveTo>
                        <a:pt x="270" y="0"/>
                      </a:moveTo>
                      <a:cubicBezTo>
                        <a:pt x="65" y="0"/>
                        <a:pt x="0" y="343"/>
                        <a:pt x="198" y="371"/>
                      </a:cubicBezTo>
                      <a:cubicBezTo>
                        <a:pt x="2049" y="896"/>
                        <a:pt x="4176" y="1547"/>
                        <a:pt x="6146" y="1547"/>
                      </a:cubicBezTo>
                      <a:cubicBezTo>
                        <a:pt x="6343" y="1547"/>
                        <a:pt x="6539" y="1540"/>
                        <a:pt x="6733" y="1526"/>
                      </a:cubicBezTo>
                      <a:cubicBezTo>
                        <a:pt x="6946" y="1526"/>
                        <a:pt x="6976" y="1253"/>
                        <a:pt x="6794" y="1161"/>
                      </a:cubicBezTo>
                      <a:cubicBezTo>
                        <a:pt x="4666" y="675"/>
                        <a:pt x="2447" y="554"/>
                        <a:pt x="319" y="6"/>
                      </a:cubicBezTo>
                      <a:cubicBezTo>
                        <a:pt x="302" y="2"/>
                        <a:pt x="285" y="0"/>
                        <a:pt x="2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8" name="Google Shape;5488;p33"/>
                <p:cNvSpPr/>
                <p:nvPr/>
              </p:nvSpPr>
              <p:spPr>
                <a:xfrm>
                  <a:off x="1879050" y="2601050"/>
                  <a:ext cx="118000" cy="109525"/>
                </a:xfrm>
                <a:custGeom>
                  <a:avLst/>
                  <a:gdLst/>
                  <a:ahLst/>
                  <a:cxnLst/>
                  <a:rect l="l" t="t" r="r" b="b"/>
                  <a:pathLst>
                    <a:path w="4720" h="4381" extrusionOk="0">
                      <a:moveTo>
                        <a:pt x="4513" y="0"/>
                      </a:moveTo>
                      <a:cubicBezTo>
                        <a:pt x="4494" y="0"/>
                        <a:pt x="4474" y="5"/>
                        <a:pt x="4455" y="14"/>
                      </a:cubicBezTo>
                      <a:cubicBezTo>
                        <a:pt x="3635" y="227"/>
                        <a:pt x="2905" y="1078"/>
                        <a:pt x="2297" y="1656"/>
                      </a:cubicBezTo>
                      <a:cubicBezTo>
                        <a:pt x="1538" y="2355"/>
                        <a:pt x="808" y="3175"/>
                        <a:pt x="139" y="3996"/>
                      </a:cubicBezTo>
                      <a:cubicBezTo>
                        <a:pt x="0" y="4135"/>
                        <a:pt x="162" y="4381"/>
                        <a:pt x="328" y="4381"/>
                      </a:cubicBezTo>
                      <a:cubicBezTo>
                        <a:pt x="379" y="4381"/>
                        <a:pt x="431" y="4357"/>
                        <a:pt x="474" y="4300"/>
                      </a:cubicBezTo>
                      <a:cubicBezTo>
                        <a:pt x="1112" y="3540"/>
                        <a:pt x="1841" y="2780"/>
                        <a:pt x="2571" y="2111"/>
                      </a:cubicBezTo>
                      <a:cubicBezTo>
                        <a:pt x="3240" y="1504"/>
                        <a:pt x="4152" y="987"/>
                        <a:pt x="4668" y="257"/>
                      </a:cubicBezTo>
                      <a:cubicBezTo>
                        <a:pt x="4720" y="129"/>
                        <a:pt x="4619" y="0"/>
                        <a:pt x="45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9" name="Google Shape;5489;p33"/>
                <p:cNvSpPr/>
                <p:nvPr/>
              </p:nvSpPr>
              <p:spPr>
                <a:xfrm>
                  <a:off x="2070950" y="2650725"/>
                  <a:ext cx="35000" cy="191475"/>
                </a:xfrm>
                <a:custGeom>
                  <a:avLst/>
                  <a:gdLst/>
                  <a:ahLst/>
                  <a:cxnLst/>
                  <a:rect l="l" t="t" r="r" b="b"/>
                  <a:pathLst>
                    <a:path w="1400" h="7659" extrusionOk="0">
                      <a:moveTo>
                        <a:pt x="1064" y="0"/>
                      </a:moveTo>
                      <a:cubicBezTo>
                        <a:pt x="979" y="0"/>
                        <a:pt x="892" y="48"/>
                        <a:pt x="853" y="155"/>
                      </a:cubicBezTo>
                      <a:cubicBezTo>
                        <a:pt x="93" y="2343"/>
                        <a:pt x="214" y="5140"/>
                        <a:pt x="32" y="7450"/>
                      </a:cubicBezTo>
                      <a:cubicBezTo>
                        <a:pt x="1" y="7591"/>
                        <a:pt x="90" y="7659"/>
                        <a:pt x="188" y="7659"/>
                      </a:cubicBezTo>
                      <a:cubicBezTo>
                        <a:pt x="281" y="7659"/>
                        <a:pt x="382" y="7598"/>
                        <a:pt x="397" y="7480"/>
                      </a:cubicBezTo>
                      <a:cubicBezTo>
                        <a:pt x="670" y="5140"/>
                        <a:pt x="1400" y="2587"/>
                        <a:pt x="1278" y="216"/>
                      </a:cubicBezTo>
                      <a:cubicBezTo>
                        <a:pt x="1278" y="79"/>
                        <a:pt x="1173" y="0"/>
                        <a:pt x="10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490" name="Google Shape;5490;p33"/>
              <p:cNvSpPr/>
              <p:nvPr/>
            </p:nvSpPr>
            <p:spPr>
              <a:xfrm>
                <a:off x="2070225" y="2491975"/>
                <a:ext cx="32700" cy="25100"/>
              </a:xfrm>
              <a:custGeom>
                <a:avLst/>
                <a:gdLst/>
                <a:ahLst/>
                <a:cxnLst/>
                <a:rect l="l" t="t" r="r" b="b"/>
                <a:pathLst>
                  <a:path w="1308" h="1004" extrusionOk="0">
                    <a:moveTo>
                      <a:pt x="669" y="0"/>
                    </a:moveTo>
                    <a:cubicBezTo>
                      <a:pt x="0" y="0"/>
                      <a:pt x="0" y="1003"/>
                      <a:pt x="669" y="1003"/>
                    </a:cubicBezTo>
                    <a:cubicBezTo>
                      <a:pt x="1307" y="1003"/>
                      <a:pt x="1307" y="0"/>
                      <a:pt x="669"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1" name="Google Shape;5491;p33"/>
              <p:cNvSpPr/>
              <p:nvPr/>
            </p:nvSpPr>
            <p:spPr>
              <a:xfrm>
                <a:off x="2068700" y="2541350"/>
                <a:ext cx="24325" cy="19800"/>
              </a:xfrm>
              <a:custGeom>
                <a:avLst/>
                <a:gdLst/>
                <a:ahLst/>
                <a:cxnLst/>
                <a:rect l="l" t="t" r="r" b="b"/>
                <a:pathLst>
                  <a:path w="973" h="792" extrusionOk="0">
                    <a:moveTo>
                      <a:pt x="487" y="1"/>
                    </a:moveTo>
                    <a:cubicBezTo>
                      <a:pt x="0" y="31"/>
                      <a:pt x="0" y="791"/>
                      <a:pt x="487" y="791"/>
                    </a:cubicBezTo>
                    <a:cubicBezTo>
                      <a:pt x="973" y="791"/>
                      <a:pt x="973" y="1"/>
                      <a:pt x="48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2" name="Google Shape;5492;p33"/>
              <p:cNvSpPr/>
              <p:nvPr/>
            </p:nvSpPr>
            <p:spPr>
              <a:xfrm>
                <a:off x="2117325" y="2530725"/>
                <a:ext cx="26625" cy="20550"/>
              </a:xfrm>
              <a:custGeom>
                <a:avLst/>
                <a:gdLst/>
                <a:ahLst/>
                <a:cxnLst/>
                <a:rect l="l" t="t" r="r" b="b"/>
                <a:pathLst>
                  <a:path w="1065" h="822" extrusionOk="0">
                    <a:moveTo>
                      <a:pt x="517" y="0"/>
                    </a:moveTo>
                    <a:cubicBezTo>
                      <a:pt x="1" y="0"/>
                      <a:pt x="1" y="821"/>
                      <a:pt x="517" y="821"/>
                    </a:cubicBezTo>
                    <a:cubicBezTo>
                      <a:pt x="1064" y="821"/>
                      <a:pt x="1064" y="0"/>
                      <a:pt x="517"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3" name="Google Shape;5493;p33"/>
              <p:cNvSpPr/>
              <p:nvPr/>
            </p:nvSpPr>
            <p:spPr>
              <a:xfrm>
                <a:off x="2113525" y="2469925"/>
                <a:ext cx="24350" cy="20550"/>
              </a:xfrm>
              <a:custGeom>
                <a:avLst/>
                <a:gdLst/>
                <a:ahLst/>
                <a:cxnLst/>
                <a:rect l="l" t="t" r="r" b="b"/>
                <a:pathLst>
                  <a:path w="974" h="822" extrusionOk="0">
                    <a:moveTo>
                      <a:pt x="487" y="1"/>
                    </a:moveTo>
                    <a:cubicBezTo>
                      <a:pt x="1" y="1"/>
                      <a:pt x="1" y="821"/>
                      <a:pt x="487" y="821"/>
                    </a:cubicBezTo>
                    <a:cubicBezTo>
                      <a:pt x="973" y="821"/>
                      <a:pt x="973" y="1"/>
                      <a:pt x="48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4" name="Google Shape;5494;p33"/>
              <p:cNvSpPr/>
              <p:nvPr/>
            </p:nvSpPr>
            <p:spPr>
              <a:xfrm>
                <a:off x="2144675" y="2500325"/>
                <a:ext cx="22825" cy="18275"/>
              </a:xfrm>
              <a:custGeom>
                <a:avLst/>
                <a:gdLst/>
                <a:ahLst/>
                <a:cxnLst/>
                <a:rect l="l" t="t" r="r" b="b"/>
                <a:pathLst>
                  <a:path w="913" h="731" extrusionOk="0">
                    <a:moveTo>
                      <a:pt x="457" y="1"/>
                    </a:moveTo>
                    <a:cubicBezTo>
                      <a:pt x="1" y="1"/>
                      <a:pt x="1" y="730"/>
                      <a:pt x="457" y="730"/>
                    </a:cubicBezTo>
                    <a:cubicBezTo>
                      <a:pt x="913" y="730"/>
                      <a:pt x="913" y="1"/>
                      <a:pt x="45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5" name="Google Shape;5495;p33"/>
              <p:cNvSpPr/>
              <p:nvPr/>
            </p:nvSpPr>
            <p:spPr>
              <a:xfrm>
                <a:off x="2147725" y="2552750"/>
                <a:ext cx="19775" cy="16000"/>
              </a:xfrm>
              <a:custGeom>
                <a:avLst/>
                <a:gdLst/>
                <a:ahLst/>
                <a:cxnLst/>
                <a:rect l="l" t="t" r="r" b="b"/>
                <a:pathLst>
                  <a:path w="791" h="640" extrusionOk="0">
                    <a:moveTo>
                      <a:pt x="365" y="1"/>
                    </a:moveTo>
                    <a:cubicBezTo>
                      <a:pt x="0" y="31"/>
                      <a:pt x="0" y="639"/>
                      <a:pt x="365" y="639"/>
                    </a:cubicBezTo>
                    <a:cubicBezTo>
                      <a:pt x="791" y="639"/>
                      <a:pt x="791" y="1"/>
                      <a:pt x="365"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6" name="Google Shape;5496;p33"/>
              <p:cNvSpPr/>
              <p:nvPr/>
            </p:nvSpPr>
            <p:spPr>
              <a:xfrm>
                <a:off x="2102900" y="2567950"/>
                <a:ext cx="24325" cy="19025"/>
              </a:xfrm>
              <a:custGeom>
                <a:avLst/>
                <a:gdLst/>
                <a:ahLst/>
                <a:cxnLst/>
                <a:rect l="l" t="t" r="r" b="b"/>
                <a:pathLst>
                  <a:path w="973" h="761" extrusionOk="0">
                    <a:moveTo>
                      <a:pt x="486" y="1"/>
                    </a:moveTo>
                    <a:cubicBezTo>
                      <a:pt x="0" y="1"/>
                      <a:pt x="0" y="761"/>
                      <a:pt x="486" y="761"/>
                    </a:cubicBezTo>
                    <a:cubicBezTo>
                      <a:pt x="973" y="761"/>
                      <a:pt x="973" y="1"/>
                      <a:pt x="486"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7" name="Google Shape;5497;p33"/>
              <p:cNvSpPr/>
              <p:nvPr/>
            </p:nvSpPr>
            <p:spPr>
              <a:xfrm>
                <a:off x="2042100" y="2515525"/>
                <a:ext cx="20550" cy="17500"/>
              </a:xfrm>
              <a:custGeom>
                <a:avLst/>
                <a:gdLst/>
                <a:ahLst/>
                <a:cxnLst/>
                <a:rect l="l" t="t" r="r" b="b"/>
                <a:pathLst>
                  <a:path w="822" h="700" extrusionOk="0">
                    <a:moveTo>
                      <a:pt x="426" y="0"/>
                    </a:moveTo>
                    <a:cubicBezTo>
                      <a:pt x="0" y="61"/>
                      <a:pt x="0" y="700"/>
                      <a:pt x="426" y="700"/>
                    </a:cubicBezTo>
                    <a:cubicBezTo>
                      <a:pt x="821" y="700"/>
                      <a:pt x="821" y="0"/>
                      <a:pt x="426"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8" name="Google Shape;5498;p33"/>
              <p:cNvSpPr/>
              <p:nvPr/>
            </p:nvSpPr>
            <p:spPr>
              <a:xfrm>
                <a:off x="2071725" y="2457775"/>
                <a:ext cx="28150" cy="22050"/>
              </a:xfrm>
              <a:custGeom>
                <a:avLst/>
                <a:gdLst/>
                <a:ahLst/>
                <a:cxnLst/>
                <a:rect l="l" t="t" r="r" b="b"/>
                <a:pathLst>
                  <a:path w="1126" h="882" extrusionOk="0">
                    <a:moveTo>
                      <a:pt x="548" y="0"/>
                    </a:moveTo>
                    <a:cubicBezTo>
                      <a:pt x="1" y="0"/>
                      <a:pt x="1" y="882"/>
                      <a:pt x="548" y="882"/>
                    </a:cubicBezTo>
                    <a:cubicBezTo>
                      <a:pt x="1125" y="882"/>
                      <a:pt x="1125" y="0"/>
                      <a:pt x="548"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9" name="Google Shape;5499;p33"/>
              <p:cNvSpPr/>
              <p:nvPr/>
            </p:nvSpPr>
            <p:spPr>
              <a:xfrm>
                <a:off x="635525" y="1860425"/>
                <a:ext cx="772850" cy="559700"/>
              </a:xfrm>
              <a:custGeom>
                <a:avLst/>
                <a:gdLst/>
                <a:ahLst/>
                <a:cxnLst/>
                <a:rect l="l" t="t" r="r" b="b"/>
                <a:pathLst>
                  <a:path w="30914" h="22388" extrusionOk="0">
                    <a:moveTo>
                      <a:pt x="11024" y="1"/>
                    </a:moveTo>
                    <a:cubicBezTo>
                      <a:pt x="10916" y="1"/>
                      <a:pt x="10808" y="12"/>
                      <a:pt x="10700" y="34"/>
                    </a:cubicBezTo>
                    <a:cubicBezTo>
                      <a:pt x="9302" y="338"/>
                      <a:pt x="9028" y="2222"/>
                      <a:pt x="9150" y="3681"/>
                    </a:cubicBezTo>
                    <a:cubicBezTo>
                      <a:pt x="9363" y="7025"/>
                      <a:pt x="9971" y="10338"/>
                      <a:pt x="10883" y="13560"/>
                    </a:cubicBezTo>
                    <a:cubicBezTo>
                      <a:pt x="8725" y="10794"/>
                      <a:pt x="6536" y="8028"/>
                      <a:pt x="4348" y="5232"/>
                    </a:cubicBezTo>
                    <a:cubicBezTo>
                      <a:pt x="3653" y="4332"/>
                      <a:pt x="2654" y="3366"/>
                      <a:pt x="1590" y="3366"/>
                    </a:cubicBezTo>
                    <a:cubicBezTo>
                      <a:pt x="1397" y="3366"/>
                      <a:pt x="1201" y="3398"/>
                      <a:pt x="1004" y="3469"/>
                    </a:cubicBezTo>
                    <a:cubicBezTo>
                      <a:pt x="1" y="3833"/>
                      <a:pt x="670" y="6235"/>
                      <a:pt x="1004" y="7268"/>
                    </a:cubicBezTo>
                    <a:cubicBezTo>
                      <a:pt x="1345" y="8204"/>
                      <a:pt x="8467" y="22387"/>
                      <a:pt x="15521" y="22387"/>
                    </a:cubicBezTo>
                    <a:cubicBezTo>
                      <a:pt x="16023" y="22387"/>
                      <a:pt x="16524" y="22315"/>
                      <a:pt x="17023" y="22162"/>
                    </a:cubicBezTo>
                    <a:cubicBezTo>
                      <a:pt x="19819" y="21280"/>
                      <a:pt x="21521" y="20125"/>
                      <a:pt x="23497" y="17967"/>
                    </a:cubicBezTo>
                    <a:cubicBezTo>
                      <a:pt x="25868" y="15414"/>
                      <a:pt x="28664" y="11706"/>
                      <a:pt x="30032" y="8514"/>
                    </a:cubicBezTo>
                    <a:cubicBezTo>
                      <a:pt x="30549" y="7359"/>
                      <a:pt x="30913" y="6143"/>
                      <a:pt x="30640" y="4928"/>
                    </a:cubicBezTo>
                    <a:cubicBezTo>
                      <a:pt x="30397" y="3742"/>
                      <a:pt x="29363" y="2648"/>
                      <a:pt x="28147" y="2648"/>
                    </a:cubicBezTo>
                    <a:cubicBezTo>
                      <a:pt x="26780" y="2648"/>
                      <a:pt x="25837" y="3925"/>
                      <a:pt x="25108" y="5080"/>
                    </a:cubicBezTo>
                    <a:cubicBezTo>
                      <a:pt x="23466" y="7785"/>
                      <a:pt x="22038" y="10642"/>
                      <a:pt x="20883" y="13560"/>
                    </a:cubicBezTo>
                    <a:cubicBezTo>
                      <a:pt x="21977" y="10095"/>
                      <a:pt x="22372" y="6447"/>
                      <a:pt x="21947" y="2861"/>
                    </a:cubicBezTo>
                    <a:cubicBezTo>
                      <a:pt x="21886" y="1949"/>
                      <a:pt x="21643" y="946"/>
                      <a:pt x="20852" y="490"/>
                    </a:cubicBezTo>
                    <a:cubicBezTo>
                      <a:pt x="20607" y="367"/>
                      <a:pt x="20337" y="310"/>
                      <a:pt x="20064" y="310"/>
                    </a:cubicBezTo>
                    <a:cubicBezTo>
                      <a:pt x="19526" y="310"/>
                      <a:pt x="18976" y="532"/>
                      <a:pt x="18573" y="915"/>
                    </a:cubicBezTo>
                    <a:cubicBezTo>
                      <a:pt x="17965" y="1493"/>
                      <a:pt x="17630" y="2283"/>
                      <a:pt x="17327" y="3043"/>
                    </a:cubicBezTo>
                    <a:cubicBezTo>
                      <a:pt x="16141" y="6204"/>
                      <a:pt x="15564" y="9609"/>
                      <a:pt x="15655" y="12982"/>
                    </a:cubicBezTo>
                    <a:cubicBezTo>
                      <a:pt x="15351" y="9912"/>
                      <a:pt x="14804" y="6843"/>
                      <a:pt x="14044" y="3803"/>
                    </a:cubicBezTo>
                    <a:cubicBezTo>
                      <a:pt x="13770" y="2739"/>
                      <a:pt x="13436" y="1584"/>
                      <a:pt x="12676" y="794"/>
                    </a:cubicBezTo>
                    <a:cubicBezTo>
                      <a:pt x="12261" y="353"/>
                      <a:pt x="11648" y="1"/>
                      <a:pt x="110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0" name="Google Shape;5500;p33"/>
              <p:cNvSpPr/>
              <p:nvPr/>
            </p:nvSpPr>
            <p:spPr>
              <a:xfrm>
                <a:off x="715750" y="2054725"/>
                <a:ext cx="121850" cy="179225"/>
              </a:xfrm>
              <a:custGeom>
                <a:avLst/>
                <a:gdLst/>
                <a:ahLst/>
                <a:cxnLst/>
                <a:rect l="l" t="t" r="r" b="b"/>
                <a:pathLst>
                  <a:path w="4874" h="7169" extrusionOk="0">
                    <a:moveTo>
                      <a:pt x="446" y="0"/>
                    </a:moveTo>
                    <a:cubicBezTo>
                      <a:pt x="215" y="0"/>
                      <a:pt x="0" y="220"/>
                      <a:pt x="166" y="469"/>
                    </a:cubicBezTo>
                    <a:cubicBezTo>
                      <a:pt x="835" y="1654"/>
                      <a:pt x="1564" y="2840"/>
                      <a:pt x="2294" y="3995"/>
                    </a:cubicBezTo>
                    <a:cubicBezTo>
                      <a:pt x="2932" y="5028"/>
                      <a:pt x="3479" y="6244"/>
                      <a:pt x="4330" y="7095"/>
                    </a:cubicBezTo>
                    <a:cubicBezTo>
                      <a:pt x="4390" y="7146"/>
                      <a:pt x="4461" y="7168"/>
                      <a:pt x="4530" y="7168"/>
                    </a:cubicBezTo>
                    <a:cubicBezTo>
                      <a:pt x="4709" y="7168"/>
                      <a:pt x="4874" y="7019"/>
                      <a:pt x="4786" y="6821"/>
                    </a:cubicBezTo>
                    <a:cubicBezTo>
                      <a:pt x="4421" y="5666"/>
                      <a:pt x="3631" y="4663"/>
                      <a:pt x="2962" y="3630"/>
                    </a:cubicBezTo>
                    <a:cubicBezTo>
                      <a:pt x="2263" y="2444"/>
                      <a:pt x="1503" y="1320"/>
                      <a:pt x="743" y="165"/>
                    </a:cubicBezTo>
                    <a:cubicBezTo>
                      <a:pt x="666" y="48"/>
                      <a:pt x="554" y="0"/>
                      <a:pt x="4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1" name="Google Shape;5501;p33"/>
              <p:cNvSpPr/>
              <p:nvPr/>
            </p:nvSpPr>
            <p:spPr>
              <a:xfrm>
                <a:off x="922375" y="1974175"/>
                <a:ext cx="61650" cy="261350"/>
              </a:xfrm>
              <a:custGeom>
                <a:avLst/>
                <a:gdLst/>
                <a:ahLst/>
                <a:cxnLst/>
                <a:rect l="l" t="t" r="r" b="b"/>
                <a:pathLst>
                  <a:path w="2466" h="10454" extrusionOk="0">
                    <a:moveTo>
                      <a:pt x="260" y="0"/>
                    </a:moveTo>
                    <a:cubicBezTo>
                      <a:pt x="124" y="0"/>
                      <a:pt x="0" y="91"/>
                      <a:pt x="17" y="286"/>
                    </a:cubicBezTo>
                    <a:cubicBezTo>
                      <a:pt x="47" y="1837"/>
                      <a:pt x="503" y="3387"/>
                      <a:pt x="807" y="4937"/>
                    </a:cubicBezTo>
                    <a:cubicBezTo>
                      <a:pt x="1172" y="6730"/>
                      <a:pt x="1415" y="8524"/>
                      <a:pt x="1840" y="10256"/>
                    </a:cubicBezTo>
                    <a:cubicBezTo>
                      <a:pt x="1880" y="10390"/>
                      <a:pt x="2009" y="10453"/>
                      <a:pt x="2138" y="10453"/>
                    </a:cubicBezTo>
                    <a:cubicBezTo>
                      <a:pt x="2302" y="10453"/>
                      <a:pt x="2465" y="10352"/>
                      <a:pt x="2448" y="10165"/>
                    </a:cubicBezTo>
                    <a:cubicBezTo>
                      <a:pt x="2144" y="7004"/>
                      <a:pt x="1719" y="3174"/>
                      <a:pt x="564" y="195"/>
                    </a:cubicBezTo>
                    <a:cubicBezTo>
                      <a:pt x="507" y="68"/>
                      <a:pt x="379" y="0"/>
                      <a:pt x="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2" name="Google Shape;5502;p33"/>
              <p:cNvSpPr/>
              <p:nvPr/>
            </p:nvSpPr>
            <p:spPr>
              <a:xfrm>
                <a:off x="1068050" y="1991825"/>
                <a:ext cx="59150" cy="226400"/>
              </a:xfrm>
              <a:custGeom>
                <a:avLst/>
                <a:gdLst/>
                <a:ahLst/>
                <a:cxnLst/>
                <a:rect l="l" t="t" r="r" b="b"/>
                <a:pathLst>
                  <a:path w="2366" h="9056" extrusionOk="0">
                    <a:moveTo>
                      <a:pt x="2158" y="0"/>
                    </a:moveTo>
                    <a:cubicBezTo>
                      <a:pt x="2072" y="0"/>
                      <a:pt x="1981" y="46"/>
                      <a:pt x="1940" y="128"/>
                    </a:cubicBezTo>
                    <a:cubicBezTo>
                      <a:pt x="937" y="2802"/>
                      <a:pt x="633" y="5903"/>
                      <a:pt x="56" y="8729"/>
                    </a:cubicBezTo>
                    <a:cubicBezTo>
                      <a:pt x="1" y="8931"/>
                      <a:pt x="167" y="9056"/>
                      <a:pt x="321" y="9056"/>
                    </a:cubicBezTo>
                    <a:cubicBezTo>
                      <a:pt x="422" y="9056"/>
                      <a:pt x="518" y="9002"/>
                      <a:pt x="542" y="8881"/>
                    </a:cubicBezTo>
                    <a:cubicBezTo>
                      <a:pt x="1181" y="6055"/>
                      <a:pt x="2214" y="3106"/>
                      <a:pt x="2366" y="219"/>
                    </a:cubicBezTo>
                    <a:cubicBezTo>
                      <a:pt x="2366" y="68"/>
                      <a:pt x="2265" y="0"/>
                      <a:pt x="21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3" name="Google Shape;5503;p33"/>
              <p:cNvSpPr/>
              <p:nvPr/>
            </p:nvSpPr>
            <p:spPr>
              <a:xfrm>
                <a:off x="1197950" y="2064175"/>
                <a:ext cx="117850" cy="182625"/>
              </a:xfrm>
              <a:custGeom>
                <a:avLst/>
                <a:gdLst/>
                <a:ahLst/>
                <a:cxnLst/>
                <a:rect l="l" t="t" r="r" b="b"/>
                <a:pathLst>
                  <a:path w="4714" h="7305" extrusionOk="0">
                    <a:moveTo>
                      <a:pt x="4381" y="0"/>
                    </a:moveTo>
                    <a:cubicBezTo>
                      <a:pt x="4316" y="0"/>
                      <a:pt x="4249" y="19"/>
                      <a:pt x="4191" y="60"/>
                    </a:cubicBezTo>
                    <a:cubicBezTo>
                      <a:pt x="3340" y="881"/>
                      <a:pt x="2793" y="2158"/>
                      <a:pt x="2185" y="3221"/>
                    </a:cubicBezTo>
                    <a:lnTo>
                      <a:pt x="149" y="6869"/>
                    </a:lnTo>
                    <a:cubicBezTo>
                      <a:pt x="1" y="7101"/>
                      <a:pt x="220" y="7304"/>
                      <a:pt x="429" y="7304"/>
                    </a:cubicBezTo>
                    <a:cubicBezTo>
                      <a:pt x="520" y="7304"/>
                      <a:pt x="610" y="7265"/>
                      <a:pt x="665" y="7173"/>
                    </a:cubicBezTo>
                    <a:cubicBezTo>
                      <a:pt x="1365" y="5957"/>
                      <a:pt x="2064" y="4772"/>
                      <a:pt x="2793" y="3556"/>
                    </a:cubicBezTo>
                    <a:cubicBezTo>
                      <a:pt x="3431" y="2522"/>
                      <a:pt x="4283" y="1489"/>
                      <a:pt x="4647" y="334"/>
                    </a:cubicBezTo>
                    <a:cubicBezTo>
                      <a:pt x="4714" y="135"/>
                      <a:pt x="4555" y="0"/>
                      <a:pt x="4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4" name="Google Shape;5504;p33"/>
              <p:cNvSpPr/>
              <p:nvPr/>
            </p:nvSpPr>
            <p:spPr>
              <a:xfrm>
                <a:off x="713875" y="2266275"/>
                <a:ext cx="543350" cy="3193150"/>
              </a:xfrm>
              <a:custGeom>
                <a:avLst/>
                <a:gdLst/>
                <a:ahLst/>
                <a:cxnLst/>
                <a:rect l="l" t="t" r="r" b="b"/>
                <a:pathLst>
                  <a:path w="21734" h="127726" extrusionOk="0">
                    <a:moveTo>
                      <a:pt x="16655" y="1"/>
                    </a:moveTo>
                    <a:lnTo>
                      <a:pt x="16655" y="1"/>
                    </a:lnTo>
                    <a:cubicBezTo>
                      <a:pt x="14861" y="31"/>
                      <a:pt x="13585" y="1673"/>
                      <a:pt x="12582" y="3131"/>
                    </a:cubicBezTo>
                    <a:cubicBezTo>
                      <a:pt x="12582" y="2068"/>
                      <a:pt x="12399" y="700"/>
                      <a:pt x="11366" y="396"/>
                    </a:cubicBezTo>
                    <a:cubicBezTo>
                      <a:pt x="11247" y="362"/>
                      <a:pt x="11125" y="346"/>
                      <a:pt x="11004" y="346"/>
                    </a:cubicBezTo>
                    <a:cubicBezTo>
                      <a:pt x="10477" y="346"/>
                      <a:pt x="9955" y="650"/>
                      <a:pt x="9633" y="1095"/>
                    </a:cubicBezTo>
                    <a:cubicBezTo>
                      <a:pt x="9208" y="1612"/>
                      <a:pt x="9025" y="2280"/>
                      <a:pt x="8812" y="2919"/>
                    </a:cubicBezTo>
                    <a:cubicBezTo>
                      <a:pt x="8053" y="2220"/>
                      <a:pt x="7353" y="1521"/>
                      <a:pt x="6594" y="821"/>
                    </a:cubicBezTo>
                    <a:cubicBezTo>
                      <a:pt x="6276" y="553"/>
                      <a:pt x="5880" y="245"/>
                      <a:pt x="5500" y="245"/>
                    </a:cubicBezTo>
                    <a:cubicBezTo>
                      <a:pt x="5407" y="245"/>
                      <a:pt x="5315" y="263"/>
                      <a:pt x="5226" y="305"/>
                    </a:cubicBezTo>
                    <a:cubicBezTo>
                      <a:pt x="4557" y="609"/>
                      <a:pt x="4010" y="1673"/>
                      <a:pt x="4800" y="2736"/>
                    </a:cubicBezTo>
                    <a:cubicBezTo>
                      <a:pt x="7050" y="5715"/>
                      <a:pt x="9481" y="7508"/>
                      <a:pt x="12217" y="7630"/>
                    </a:cubicBezTo>
                    <a:cubicBezTo>
                      <a:pt x="11366" y="13253"/>
                      <a:pt x="10454" y="18876"/>
                      <a:pt x="9633" y="24560"/>
                    </a:cubicBezTo>
                    <a:cubicBezTo>
                      <a:pt x="8660" y="22493"/>
                      <a:pt x="7901" y="20244"/>
                      <a:pt x="7445" y="18025"/>
                    </a:cubicBezTo>
                    <a:cubicBezTo>
                      <a:pt x="7050" y="15837"/>
                      <a:pt x="6594" y="13892"/>
                      <a:pt x="4344" y="12980"/>
                    </a:cubicBezTo>
                    <a:cubicBezTo>
                      <a:pt x="4246" y="12943"/>
                      <a:pt x="4141" y="12926"/>
                      <a:pt x="4033" y="12926"/>
                    </a:cubicBezTo>
                    <a:cubicBezTo>
                      <a:pt x="3606" y="12926"/>
                      <a:pt x="3140" y="13193"/>
                      <a:pt x="2946" y="13557"/>
                    </a:cubicBezTo>
                    <a:cubicBezTo>
                      <a:pt x="1669" y="15746"/>
                      <a:pt x="2217" y="18451"/>
                      <a:pt x="4466" y="19758"/>
                    </a:cubicBezTo>
                    <a:cubicBezTo>
                      <a:pt x="4686" y="19875"/>
                      <a:pt x="4921" y="19929"/>
                      <a:pt x="5153" y="19929"/>
                    </a:cubicBezTo>
                    <a:cubicBezTo>
                      <a:pt x="5400" y="19929"/>
                      <a:pt x="5644" y="19868"/>
                      <a:pt x="5864" y="19758"/>
                    </a:cubicBezTo>
                    <a:cubicBezTo>
                      <a:pt x="6046" y="20518"/>
                      <a:pt x="6198" y="21186"/>
                      <a:pt x="6350" y="21582"/>
                    </a:cubicBezTo>
                    <a:cubicBezTo>
                      <a:pt x="7110" y="23405"/>
                      <a:pt x="8144" y="25077"/>
                      <a:pt x="9268" y="26658"/>
                    </a:cubicBezTo>
                    <a:cubicBezTo>
                      <a:pt x="8600" y="31643"/>
                      <a:pt x="8022" y="36658"/>
                      <a:pt x="7688" y="41643"/>
                    </a:cubicBezTo>
                    <a:cubicBezTo>
                      <a:pt x="7201" y="39545"/>
                      <a:pt x="6685" y="37478"/>
                      <a:pt x="6229" y="35412"/>
                    </a:cubicBezTo>
                    <a:cubicBezTo>
                      <a:pt x="5839" y="33617"/>
                      <a:pt x="4558" y="31110"/>
                      <a:pt x="2558" y="31110"/>
                    </a:cubicBezTo>
                    <a:cubicBezTo>
                      <a:pt x="2221" y="31110"/>
                      <a:pt x="1864" y="31181"/>
                      <a:pt x="1487" y="31339"/>
                    </a:cubicBezTo>
                    <a:cubicBezTo>
                      <a:pt x="1031" y="31521"/>
                      <a:pt x="514" y="31977"/>
                      <a:pt x="575" y="32554"/>
                    </a:cubicBezTo>
                    <a:cubicBezTo>
                      <a:pt x="879" y="34986"/>
                      <a:pt x="2217" y="37448"/>
                      <a:pt x="4770" y="38056"/>
                    </a:cubicBezTo>
                    <a:cubicBezTo>
                      <a:pt x="4858" y="38069"/>
                      <a:pt x="4951" y="38076"/>
                      <a:pt x="5043" y="38076"/>
                    </a:cubicBezTo>
                    <a:cubicBezTo>
                      <a:pt x="5174" y="38076"/>
                      <a:pt x="5301" y="38061"/>
                      <a:pt x="5408" y="38026"/>
                    </a:cubicBezTo>
                    <a:cubicBezTo>
                      <a:pt x="5621" y="38542"/>
                      <a:pt x="5864" y="39059"/>
                      <a:pt x="6046" y="39606"/>
                    </a:cubicBezTo>
                    <a:cubicBezTo>
                      <a:pt x="6594" y="41096"/>
                      <a:pt x="7110" y="42615"/>
                      <a:pt x="7566" y="44135"/>
                    </a:cubicBezTo>
                    <a:cubicBezTo>
                      <a:pt x="7384" y="47357"/>
                      <a:pt x="7353" y="50640"/>
                      <a:pt x="7414" y="53862"/>
                    </a:cubicBezTo>
                    <a:cubicBezTo>
                      <a:pt x="7505" y="56780"/>
                      <a:pt x="7627" y="59728"/>
                      <a:pt x="7779" y="62616"/>
                    </a:cubicBezTo>
                    <a:cubicBezTo>
                      <a:pt x="6442" y="59758"/>
                      <a:pt x="4861" y="57053"/>
                      <a:pt x="3220" y="54257"/>
                    </a:cubicBezTo>
                    <a:cubicBezTo>
                      <a:pt x="3046" y="53939"/>
                      <a:pt x="2777" y="53800"/>
                      <a:pt x="2499" y="53800"/>
                    </a:cubicBezTo>
                    <a:cubicBezTo>
                      <a:pt x="2193" y="53800"/>
                      <a:pt x="1877" y="53970"/>
                      <a:pt x="1669" y="54257"/>
                    </a:cubicBezTo>
                    <a:cubicBezTo>
                      <a:pt x="150" y="56263"/>
                      <a:pt x="1183" y="59151"/>
                      <a:pt x="3524" y="59910"/>
                    </a:cubicBezTo>
                    <a:cubicBezTo>
                      <a:pt x="3616" y="59938"/>
                      <a:pt x="3704" y="59950"/>
                      <a:pt x="3788" y="59950"/>
                    </a:cubicBezTo>
                    <a:cubicBezTo>
                      <a:pt x="4175" y="59950"/>
                      <a:pt x="4473" y="59683"/>
                      <a:pt x="4648" y="59333"/>
                    </a:cubicBezTo>
                    <a:cubicBezTo>
                      <a:pt x="6046" y="61765"/>
                      <a:pt x="7171" y="64379"/>
                      <a:pt x="8083" y="67023"/>
                    </a:cubicBezTo>
                    <a:cubicBezTo>
                      <a:pt x="8357" y="70579"/>
                      <a:pt x="8630" y="74166"/>
                      <a:pt x="8934" y="77722"/>
                    </a:cubicBezTo>
                    <a:cubicBezTo>
                      <a:pt x="8964" y="78239"/>
                      <a:pt x="9025" y="78786"/>
                      <a:pt x="9056" y="79272"/>
                    </a:cubicBezTo>
                    <a:cubicBezTo>
                      <a:pt x="7901" y="75716"/>
                      <a:pt x="5803" y="72403"/>
                      <a:pt x="1700" y="72251"/>
                    </a:cubicBezTo>
                    <a:cubicBezTo>
                      <a:pt x="1214" y="72251"/>
                      <a:pt x="879" y="72585"/>
                      <a:pt x="727" y="73011"/>
                    </a:cubicBezTo>
                    <a:cubicBezTo>
                      <a:pt x="1" y="74966"/>
                      <a:pt x="1380" y="76793"/>
                      <a:pt x="3283" y="76793"/>
                    </a:cubicBezTo>
                    <a:cubicBezTo>
                      <a:pt x="3451" y="76793"/>
                      <a:pt x="3622" y="76779"/>
                      <a:pt x="3797" y="76750"/>
                    </a:cubicBezTo>
                    <a:cubicBezTo>
                      <a:pt x="4223" y="76658"/>
                      <a:pt x="4405" y="76233"/>
                      <a:pt x="4466" y="75868"/>
                    </a:cubicBezTo>
                    <a:cubicBezTo>
                      <a:pt x="4496" y="75473"/>
                      <a:pt x="4466" y="75139"/>
                      <a:pt x="4375" y="74835"/>
                    </a:cubicBezTo>
                    <a:lnTo>
                      <a:pt x="4375" y="74835"/>
                    </a:lnTo>
                    <a:cubicBezTo>
                      <a:pt x="7384" y="76233"/>
                      <a:pt x="8509" y="80184"/>
                      <a:pt x="9360" y="83497"/>
                    </a:cubicBezTo>
                    <a:lnTo>
                      <a:pt x="9360" y="83528"/>
                    </a:lnTo>
                    <a:cubicBezTo>
                      <a:pt x="9816" y="89394"/>
                      <a:pt x="10332" y="95230"/>
                      <a:pt x="10971" y="101096"/>
                    </a:cubicBezTo>
                    <a:cubicBezTo>
                      <a:pt x="11974" y="109790"/>
                      <a:pt x="13463" y="118422"/>
                      <a:pt x="15469" y="126933"/>
                    </a:cubicBezTo>
                    <a:cubicBezTo>
                      <a:pt x="15602" y="127486"/>
                      <a:pt x="16015" y="127725"/>
                      <a:pt x="16448" y="127725"/>
                    </a:cubicBezTo>
                    <a:cubicBezTo>
                      <a:pt x="17107" y="127725"/>
                      <a:pt x="17811" y="127169"/>
                      <a:pt x="17627" y="126325"/>
                    </a:cubicBezTo>
                    <a:cubicBezTo>
                      <a:pt x="14952" y="115078"/>
                      <a:pt x="13189" y="103589"/>
                      <a:pt x="11943" y="92039"/>
                    </a:cubicBezTo>
                    <a:cubicBezTo>
                      <a:pt x="12582" y="90002"/>
                      <a:pt x="13250" y="87935"/>
                      <a:pt x="14071" y="85929"/>
                    </a:cubicBezTo>
                    <a:cubicBezTo>
                      <a:pt x="14132" y="85716"/>
                      <a:pt x="14314" y="85169"/>
                      <a:pt x="14557" y="84531"/>
                    </a:cubicBezTo>
                    <a:cubicBezTo>
                      <a:pt x="14588" y="84713"/>
                      <a:pt x="14618" y="84896"/>
                      <a:pt x="14709" y="85048"/>
                    </a:cubicBezTo>
                    <a:cubicBezTo>
                      <a:pt x="14883" y="85492"/>
                      <a:pt x="15266" y="85777"/>
                      <a:pt x="15670" y="85777"/>
                    </a:cubicBezTo>
                    <a:cubicBezTo>
                      <a:pt x="15902" y="85777"/>
                      <a:pt x="16140" y="85683"/>
                      <a:pt x="16351" y="85473"/>
                    </a:cubicBezTo>
                    <a:cubicBezTo>
                      <a:pt x="18053" y="83771"/>
                      <a:pt x="18782" y="81400"/>
                      <a:pt x="17779" y="79120"/>
                    </a:cubicBezTo>
                    <a:cubicBezTo>
                      <a:pt x="17678" y="78919"/>
                      <a:pt x="17411" y="78801"/>
                      <a:pt x="17184" y="78801"/>
                    </a:cubicBezTo>
                    <a:cubicBezTo>
                      <a:pt x="17137" y="78801"/>
                      <a:pt x="17091" y="78806"/>
                      <a:pt x="17050" y="78816"/>
                    </a:cubicBezTo>
                    <a:cubicBezTo>
                      <a:pt x="15378" y="79333"/>
                      <a:pt x="14557" y="81947"/>
                      <a:pt x="13980" y="83345"/>
                    </a:cubicBezTo>
                    <a:cubicBezTo>
                      <a:pt x="13098" y="85473"/>
                      <a:pt x="12338" y="87662"/>
                      <a:pt x="11700" y="89880"/>
                    </a:cubicBezTo>
                    <a:cubicBezTo>
                      <a:pt x="11366" y="86598"/>
                      <a:pt x="11062" y="83376"/>
                      <a:pt x="10819" y="80123"/>
                    </a:cubicBezTo>
                    <a:cubicBezTo>
                      <a:pt x="10606" y="77297"/>
                      <a:pt x="10363" y="74531"/>
                      <a:pt x="10150" y="71704"/>
                    </a:cubicBezTo>
                    <a:cubicBezTo>
                      <a:pt x="11062" y="69546"/>
                      <a:pt x="12278" y="67509"/>
                      <a:pt x="13615" y="65594"/>
                    </a:cubicBezTo>
                    <a:cubicBezTo>
                      <a:pt x="13615" y="65868"/>
                      <a:pt x="13645" y="66172"/>
                      <a:pt x="13676" y="66476"/>
                    </a:cubicBezTo>
                    <a:cubicBezTo>
                      <a:pt x="13767" y="66932"/>
                      <a:pt x="14253" y="67205"/>
                      <a:pt x="14679" y="67236"/>
                    </a:cubicBezTo>
                    <a:cubicBezTo>
                      <a:pt x="14784" y="67247"/>
                      <a:pt x="14888" y="67253"/>
                      <a:pt x="14991" y="67253"/>
                    </a:cubicBezTo>
                    <a:cubicBezTo>
                      <a:pt x="17574" y="67253"/>
                      <a:pt x="19515" y="63682"/>
                      <a:pt x="18083" y="61461"/>
                    </a:cubicBezTo>
                    <a:cubicBezTo>
                      <a:pt x="17942" y="61235"/>
                      <a:pt x="17697" y="61062"/>
                      <a:pt x="17468" y="61062"/>
                    </a:cubicBezTo>
                    <a:cubicBezTo>
                      <a:pt x="17450" y="61062"/>
                      <a:pt x="17432" y="61063"/>
                      <a:pt x="17414" y="61065"/>
                    </a:cubicBezTo>
                    <a:cubicBezTo>
                      <a:pt x="15500" y="61339"/>
                      <a:pt x="14466" y="62737"/>
                      <a:pt x="13372" y="64257"/>
                    </a:cubicBezTo>
                    <a:cubicBezTo>
                      <a:pt x="12034" y="66081"/>
                      <a:pt x="10910" y="68056"/>
                      <a:pt x="10028" y="70123"/>
                    </a:cubicBezTo>
                    <a:cubicBezTo>
                      <a:pt x="9572" y="64257"/>
                      <a:pt x="9238" y="58421"/>
                      <a:pt x="9147" y="52555"/>
                    </a:cubicBezTo>
                    <a:cubicBezTo>
                      <a:pt x="10180" y="51187"/>
                      <a:pt x="10910" y="49485"/>
                      <a:pt x="11670" y="47935"/>
                    </a:cubicBezTo>
                    <a:cubicBezTo>
                      <a:pt x="11877" y="48211"/>
                      <a:pt x="12189" y="48435"/>
                      <a:pt x="12539" y="48435"/>
                    </a:cubicBezTo>
                    <a:cubicBezTo>
                      <a:pt x="12651" y="48435"/>
                      <a:pt x="12767" y="48412"/>
                      <a:pt x="12885" y="48360"/>
                    </a:cubicBezTo>
                    <a:cubicBezTo>
                      <a:pt x="14314" y="47752"/>
                      <a:pt x="16107" y="46932"/>
                      <a:pt x="16381" y="45229"/>
                    </a:cubicBezTo>
                    <a:cubicBezTo>
                      <a:pt x="16563" y="44044"/>
                      <a:pt x="15986" y="42615"/>
                      <a:pt x="14709" y="42494"/>
                    </a:cubicBezTo>
                    <a:cubicBezTo>
                      <a:pt x="14626" y="42486"/>
                      <a:pt x="14545" y="42482"/>
                      <a:pt x="14465" y="42482"/>
                    </a:cubicBezTo>
                    <a:cubicBezTo>
                      <a:pt x="12999" y="42482"/>
                      <a:pt x="12088" y="43771"/>
                      <a:pt x="11396" y="44895"/>
                    </a:cubicBezTo>
                    <a:cubicBezTo>
                      <a:pt x="10667" y="46080"/>
                      <a:pt x="9876" y="47327"/>
                      <a:pt x="9147" y="48664"/>
                    </a:cubicBezTo>
                    <a:cubicBezTo>
                      <a:pt x="9208" y="43497"/>
                      <a:pt x="9451" y="38360"/>
                      <a:pt x="10059" y="33193"/>
                    </a:cubicBezTo>
                    <a:cubicBezTo>
                      <a:pt x="10575" y="29241"/>
                      <a:pt x="11092" y="25290"/>
                      <a:pt x="11670" y="21308"/>
                    </a:cubicBezTo>
                    <a:cubicBezTo>
                      <a:pt x="12460" y="20639"/>
                      <a:pt x="13189" y="19940"/>
                      <a:pt x="13980" y="19332"/>
                    </a:cubicBezTo>
                    <a:cubicBezTo>
                      <a:pt x="14770" y="18724"/>
                      <a:pt x="15621" y="18268"/>
                      <a:pt x="16442" y="17782"/>
                    </a:cubicBezTo>
                    <a:cubicBezTo>
                      <a:pt x="16587" y="17796"/>
                      <a:pt x="16733" y="17803"/>
                      <a:pt x="16879" y="17803"/>
                    </a:cubicBezTo>
                    <a:cubicBezTo>
                      <a:pt x="18646" y="17803"/>
                      <a:pt x="20362" y="16795"/>
                      <a:pt x="21092" y="15138"/>
                    </a:cubicBezTo>
                    <a:cubicBezTo>
                      <a:pt x="21733" y="13800"/>
                      <a:pt x="20918" y="12334"/>
                      <a:pt x="19302" y="12334"/>
                    </a:cubicBezTo>
                    <a:cubicBezTo>
                      <a:pt x="19155" y="12334"/>
                      <a:pt x="19002" y="12346"/>
                      <a:pt x="18843" y="12372"/>
                    </a:cubicBezTo>
                    <a:cubicBezTo>
                      <a:pt x="18083" y="12493"/>
                      <a:pt x="17323" y="12980"/>
                      <a:pt x="16959" y="13679"/>
                    </a:cubicBezTo>
                    <a:cubicBezTo>
                      <a:pt x="16776" y="13983"/>
                      <a:pt x="16715" y="14226"/>
                      <a:pt x="16655" y="14591"/>
                    </a:cubicBezTo>
                    <a:cubicBezTo>
                      <a:pt x="16533" y="15077"/>
                      <a:pt x="16624" y="15290"/>
                      <a:pt x="16533" y="15533"/>
                    </a:cubicBezTo>
                    <a:cubicBezTo>
                      <a:pt x="16320" y="15685"/>
                      <a:pt x="16047" y="15837"/>
                      <a:pt x="15803" y="16019"/>
                    </a:cubicBezTo>
                    <a:cubicBezTo>
                      <a:pt x="15560" y="16202"/>
                      <a:pt x="15408" y="16475"/>
                      <a:pt x="15317" y="16718"/>
                    </a:cubicBezTo>
                    <a:cubicBezTo>
                      <a:pt x="14223" y="17539"/>
                      <a:pt x="13007" y="18268"/>
                      <a:pt x="12004" y="19180"/>
                    </a:cubicBezTo>
                    <a:cubicBezTo>
                      <a:pt x="12551" y="15290"/>
                      <a:pt x="13129" y="11460"/>
                      <a:pt x="13645" y="7600"/>
                    </a:cubicBezTo>
                    <a:cubicBezTo>
                      <a:pt x="15408" y="7296"/>
                      <a:pt x="17262" y="6323"/>
                      <a:pt x="19238" y="4621"/>
                    </a:cubicBezTo>
                    <a:cubicBezTo>
                      <a:pt x="19907" y="4013"/>
                      <a:pt x="21548" y="2280"/>
                      <a:pt x="20059" y="1551"/>
                    </a:cubicBezTo>
                    <a:cubicBezTo>
                      <a:pt x="20033" y="1538"/>
                      <a:pt x="19997" y="1532"/>
                      <a:pt x="19954" y="1532"/>
                    </a:cubicBezTo>
                    <a:cubicBezTo>
                      <a:pt x="19384" y="1532"/>
                      <a:pt x="17408" y="2582"/>
                      <a:pt x="16533" y="3344"/>
                    </a:cubicBezTo>
                    <a:cubicBezTo>
                      <a:pt x="16776" y="2220"/>
                      <a:pt x="17384" y="973"/>
                      <a:pt x="166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5" name="Google Shape;5505;p33"/>
              <p:cNvSpPr/>
              <p:nvPr/>
            </p:nvSpPr>
            <p:spPr>
              <a:xfrm>
                <a:off x="801000" y="2644700"/>
                <a:ext cx="54925" cy="63525"/>
              </a:xfrm>
              <a:custGeom>
                <a:avLst/>
                <a:gdLst/>
                <a:ahLst/>
                <a:cxnLst/>
                <a:rect l="l" t="t" r="r" b="b"/>
                <a:pathLst>
                  <a:path w="2197" h="2541" extrusionOk="0">
                    <a:moveTo>
                      <a:pt x="387" y="0"/>
                    </a:moveTo>
                    <a:cubicBezTo>
                      <a:pt x="143" y="0"/>
                      <a:pt x="1" y="403"/>
                      <a:pt x="251" y="578"/>
                    </a:cubicBezTo>
                    <a:cubicBezTo>
                      <a:pt x="616" y="852"/>
                      <a:pt x="920" y="1186"/>
                      <a:pt x="1163" y="1612"/>
                    </a:cubicBezTo>
                    <a:cubicBezTo>
                      <a:pt x="1346" y="1946"/>
                      <a:pt x="1437" y="2280"/>
                      <a:pt x="1771" y="2524"/>
                    </a:cubicBezTo>
                    <a:cubicBezTo>
                      <a:pt x="1791" y="2534"/>
                      <a:pt x="1818" y="2540"/>
                      <a:pt x="1847" y="2540"/>
                    </a:cubicBezTo>
                    <a:cubicBezTo>
                      <a:pt x="1903" y="2540"/>
                      <a:pt x="1964" y="2513"/>
                      <a:pt x="1984" y="2432"/>
                    </a:cubicBezTo>
                    <a:cubicBezTo>
                      <a:pt x="2197" y="1976"/>
                      <a:pt x="1923" y="1521"/>
                      <a:pt x="1650" y="1156"/>
                    </a:cubicBezTo>
                    <a:cubicBezTo>
                      <a:pt x="1346" y="700"/>
                      <a:pt x="1011" y="365"/>
                      <a:pt x="555" y="62"/>
                    </a:cubicBezTo>
                    <a:cubicBezTo>
                      <a:pt x="497" y="19"/>
                      <a:pt x="440" y="0"/>
                      <a:pt x="387"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6" name="Google Shape;5506;p33"/>
              <p:cNvSpPr/>
              <p:nvPr/>
            </p:nvSpPr>
            <p:spPr>
              <a:xfrm>
                <a:off x="1164900" y="2623425"/>
                <a:ext cx="39050" cy="41075"/>
              </a:xfrm>
              <a:custGeom>
                <a:avLst/>
                <a:gdLst/>
                <a:ahLst/>
                <a:cxnLst/>
                <a:rect l="l" t="t" r="r" b="b"/>
                <a:pathLst>
                  <a:path w="1562" h="1643" extrusionOk="0">
                    <a:moveTo>
                      <a:pt x="1197" y="1"/>
                    </a:moveTo>
                    <a:cubicBezTo>
                      <a:pt x="893" y="1"/>
                      <a:pt x="741" y="244"/>
                      <a:pt x="589" y="457"/>
                    </a:cubicBezTo>
                    <a:cubicBezTo>
                      <a:pt x="437" y="669"/>
                      <a:pt x="285" y="852"/>
                      <a:pt x="164" y="1095"/>
                    </a:cubicBezTo>
                    <a:cubicBezTo>
                      <a:pt x="1" y="1351"/>
                      <a:pt x="230" y="1642"/>
                      <a:pt x="482" y="1642"/>
                    </a:cubicBezTo>
                    <a:cubicBezTo>
                      <a:pt x="560" y="1642"/>
                      <a:pt x="640" y="1615"/>
                      <a:pt x="711" y="1551"/>
                    </a:cubicBezTo>
                    <a:cubicBezTo>
                      <a:pt x="893" y="1368"/>
                      <a:pt x="1045" y="1156"/>
                      <a:pt x="1197" y="943"/>
                    </a:cubicBezTo>
                    <a:cubicBezTo>
                      <a:pt x="1349" y="761"/>
                      <a:pt x="1562" y="487"/>
                      <a:pt x="1501" y="213"/>
                    </a:cubicBezTo>
                    <a:cubicBezTo>
                      <a:pt x="1471" y="61"/>
                      <a:pt x="1349" y="1"/>
                      <a:pt x="119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7" name="Google Shape;5507;p33"/>
              <p:cNvSpPr/>
              <p:nvPr/>
            </p:nvSpPr>
            <p:spPr>
              <a:xfrm>
                <a:off x="775025" y="3093175"/>
                <a:ext cx="49000" cy="67750"/>
              </a:xfrm>
              <a:custGeom>
                <a:avLst/>
                <a:gdLst/>
                <a:ahLst/>
                <a:cxnLst/>
                <a:rect l="l" t="t" r="r" b="b"/>
                <a:pathLst>
                  <a:path w="1960" h="2710" extrusionOk="0">
                    <a:moveTo>
                      <a:pt x="367" y="1"/>
                    </a:moveTo>
                    <a:cubicBezTo>
                      <a:pt x="184" y="1"/>
                      <a:pt x="1" y="151"/>
                      <a:pt x="75" y="390"/>
                    </a:cubicBezTo>
                    <a:cubicBezTo>
                      <a:pt x="227" y="907"/>
                      <a:pt x="409" y="1424"/>
                      <a:pt x="713" y="1819"/>
                    </a:cubicBezTo>
                    <a:cubicBezTo>
                      <a:pt x="939" y="2159"/>
                      <a:pt x="1245" y="2710"/>
                      <a:pt x="1654" y="2710"/>
                    </a:cubicBezTo>
                    <a:cubicBezTo>
                      <a:pt x="1685" y="2710"/>
                      <a:pt x="1715" y="2707"/>
                      <a:pt x="1746" y="2700"/>
                    </a:cubicBezTo>
                    <a:cubicBezTo>
                      <a:pt x="1868" y="2700"/>
                      <a:pt x="1959" y="2579"/>
                      <a:pt x="1959" y="2488"/>
                    </a:cubicBezTo>
                    <a:cubicBezTo>
                      <a:pt x="1959" y="2062"/>
                      <a:pt x="1503" y="1788"/>
                      <a:pt x="1290" y="1485"/>
                    </a:cubicBezTo>
                    <a:cubicBezTo>
                      <a:pt x="986" y="1120"/>
                      <a:pt x="804" y="664"/>
                      <a:pt x="652" y="208"/>
                    </a:cubicBezTo>
                    <a:cubicBezTo>
                      <a:pt x="604" y="64"/>
                      <a:pt x="485" y="1"/>
                      <a:pt x="36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8" name="Google Shape;5508;p33"/>
              <p:cNvSpPr/>
              <p:nvPr/>
            </p:nvSpPr>
            <p:spPr>
              <a:xfrm>
                <a:off x="1024250" y="3385550"/>
                <a:ext cx="53425" cy="50125"/>
              </a:xfrm>
              <a:custGeom>
                <a:avLst/>
                <a:gdLst/>
                <a:ahLst/>
                <a:cxnLst/>
                <a:rect l="l" t="t" r="r" b="b"/>
                <a:pathLst>
                  <a:path w="2137" h="2005" extrusionOk="0">
                    <a:moveTo>
                      <a:pt x="1898" y="0"/>
                    </a:moveTo>
                    <a:cubicBezTo>
                      <a:pt x="1888" y="0"/>
                      <a:pt x="1879" y="1"/>
                      <a:pt x="1869" y="2"/>
                    </a:cubicBezTo>
                    <a:cubicBezTo>
                      <a:pt x="1048" y="124"/>
                      <a:pt x="319" y="975"/>
                      <a:pt x="45" y="1735"/>
                    </a:cubicBezTo>
                    <a:cubicBezTo>
                      <a:pt x="0" y="1870"/>
                      <a:pt x="154" y="2004"/>
                      <a:pt x="299" y="2004"/>
                    </a:cubicBezTo>
                    <a:cubicBezTo>
                      <a:pt x="350" y="2004"/>
                      <a:pt x="400" y="1987"/>
                      <a:pt x="440" y="1948"/>
                    </a:cubicBezTo>
                    <a:cubicBezTo>
                      <a:pt x="653" y="1644"/>
                      <a:pt x="926" y="1370"/>
                      <a:pt x="1200" y="1127"/>
                    </a:cubicBezTo>
                    <a:cubicBezTo>
                      <a:pt x="1474" y="854"/>
                      <a:pt x="1808" y="671"/>
                      <a:pt x="2021" y="398"/>
                    </a:cubicBezTo>
                    <a:cubicBezTo>
                      <a:pt x="2137" y="282"/>
                      <a:pt x="2087" y="0"/>
                      <a:pt x="1898"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9" name="Google Shape;5509;p33"/>
              <p:cNvSpPr/>
              <p:nvPr/>
            </p:nvSpPr>
            <p:spPr>
              <a:xfrm>
                <a:off x="763000" y="3669375"/>
                <a:ext cx="42675" cy="52950"/>
              </a:xfrm>
              <a:custGeom>
                <a:avLst/>
                <a:gdLst/>
                <a:ahLst/>
                <a:cxnLst/>
                <a:rect l="l" t="t" r="r" b="b"/>
                <a:pathLst>
                  <a:path w="1707" h="2118" extrusionOk="0">
                    <a:moveTo>
                      <a:pt x="430" y="0"/>
                    </a:moveTo>
                    <a:cubicBezTo>
                      <a:pt x="212" y="0"/>
                      <a:pt x="0" y="155"/>
                      <a:pt x="100" y="413"/>
                    </a:cubicBezTo>
                    <a:cubicBezTo>
                      <a:pt x="312" y="929"/>
                      <a:pt x="586" y="1537"/>
                      <a:pt x="981" y="1993"/>
                    </a:cubicBezTo>
                    <a:cubicBezTo>
                      <a:pt x="1042" y="2080"/>
                      <a:pt x="1131" y="2118"/>
                      <a:pt x="1223" y="2118"/>
                    </a:cubicBezTo>
                    <a:cubicBezTo>
                      <a:pt x="1453" y="2118"/>
                      <a:pt x="1706" y="1888"/>
                      <a:pt x="1619" y="1628"/>
                    </a:cubicBezTo>
                    <a:cubicBezTo>
                      <a:pt x="1437" y="1081"/>
                      <a:pt x="1042" y="564"/>
                      <a:pt x="738" y="139"/>
                    </a:cubicBezTo>
                    <a:cubicBezTo>
                      <a:pt x="664" y="44"/>
                      <a:pt x="546" y="0"/>
                      <a:pt x="43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0" name="Google Shape;5510;p33"/>
              <p:cNvSpPr/>
              <p:nvPr/>
            </p:nvSpPr>
            <p:spPr>
              <a:xfrm>
                <a:off x="1086275" y="3833825"/>
                <a:ext cx="47700" cy="70425"/>
              </a:xfrm>
              <a:custGeom>
                <a:avLst/>
                <a:gdLst/>
                <a:ahLst/>
                <a:cxnLst/>
                <a:rect l="l" t="t" r="r" b="b"/>
                <a:pathLst>
                  <a:path w="1908" h="2817" extrusionOk="0">
                    <a:moveTo>
                      <a:pt x="1683" y="0"/>
                    </a:moveTo>
                    <a:cubicBezTo>
                      <a:pt x="1668" y="0"/>
                      <a:pt x="1653" y="2"/>
                      <a:pt x="1637" y="5"/>
                    </a:cubicBezTo>
                    <a:cubicBezTo>
                      <a:pt x="1181" y="126"/>
                      <a:pt x="907" y="643"/>
                      <a:pt x="695" y="1038"/>
                    </a:cubicBezTo>
                    <a:cubicBezTo>
                      <a:pt x="421" y="1494"/>
                      <a:pt x="208" y="2041"/>
                      <a:pt x="56" y="2528"/>
                    </a:cubicBezTo>
                    <a:cubicBezTo>
                      <a:pt x="1" y="2695"/>
                      <a:pt x="161" y="2817"/>
                      <a:pt x="314" y="2817"/>
                    </a:cubicBezTo>
                    <a:cubicBezTo>
                      <a:pt x="412" y="2817"/>
                      <a:pt x="507" y="2767"/>
                      <a:pt x="543" y="2649"/>
                    </a:cubicBezTo>
                    <a:cubicBezTo>
                      <a:pt x="695" y="2133"/>
                      <a:pt x="877" y="1737"/>
                      <a:pt x="1151" y="1312"/>
                    </a:cubicBezTo>
                    <a:cubicBezTo>
                      <a:pt x="1363" y="977"/>
                      <a:pt x="1789" y="674"/>
                      <a:pt x="1880" y="248"/>
                    </a:cubicBezTo>
                    <a:cubicBezTo>
                      <a:pt x="1907" y="112"/>
                      <a:pt x="1813" y="0"/>
                      <a:pt x="168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1" name="Google Shape;5511;p33"/>
              <p:cNvSpPr/>
              <p:nvPr/>
            </p:nvSpPr>
            <p:spPr>
              <a:xfrm>
                <a:off x="1101350" y="4281300"/>
                <a:ext cx="45400" cy="84600"/>
              </a:xfrm>
              <a:custGeom>
                <a:avLst/>
                <a:gdLst/>
                <a:ahLst/>
                <a:cxnLst/>
                <a:rect l="l" t="t" r="r" b="b"/>
                <a:pathLst>
                  <a:path w="1816" h="3384" extrusionOk="0">
                    <a:moveTo>
                      <a:pt x="1444" y="0"/>
                    </a:moveTo>
                    <a:cubicBezTo>
                      <a:pt x="1420" y="0"/>
                      <a:pt x="1395" y="3"/>
                      <a:pt x="1368" y="9"/>
                    </a:cubicBezTo>
                    <a:cubicBezTo>
                      <a:pt x="244" y="434"/>
                      <a:pt x="1" y="2167"/>
                      <a:pt x="244" y="3170"/>
                    </a:cubicBezTo>
                    <a:cubicBezTo>
                      <a:pt x="273" y="3314"/>
                      <a:pt x="391" y="3383"/>
                      <a:pt x="503" y="3383"/>
                    </a:cubicBezTo>
                    <a:cubicBezTo>
                      <a:pt x="628" y="3383"/>
                      <a:pt x="746" y="3299"/>
                      <a:pt x="730" y="3140"/>
                    </a:cubicBezTo>
                    <a:cubicBezTo>
                      <a:pt x="669" y="2623"/>
                      <a:pt x="730" y="2106"/>
                      <a:pt x="912" y="1650"/>
                    </a:cubicBezTo>
                    <a:cubicBezTo>
                      <a:pt x="1125" y="1194"/>
                      <a:pt x="1490" y="890"/>
                      <a:pt x="1733" y="465"/>
                    </a:cubicBezTo>
                    <a:cubicBezTo>
                      <a:pt x="1816" y="245"/>
                      <a:pt x="1674" y="0"/>
                      <a:pt x="1444"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2" name="Google Shape;5512;p33"/>
              <p:cNvSpPr/>
              <p:nvPr/>
            </p:nvSpPr>
            <p:spPr>
              <a:xfrm>
                <a:off x="746700" y="4107500"/>
                <a:ext cx="56800" cy="24575"/>
              </a:xfrm>
              <a:custGeom>
                <a:avLst/>
                <a:gdLst/>
                <a:ahLst/>
                <a:cxnLst/>
                <a:rect l="l" t="t" r="r" b="b"/>
                <a:pathLst>
                  <a:path w="2272" h="983" extrusionOk="0">
                    <a:moveTo>
                      <a:pt x="1056" y="0"/>
                    </a:moveTo>
                    <a:cubicBezTo>
                      <a:pt x="660" y="0"/>
                      <a:pt x="296" y="122"/>
                      <a:pt x="113" y="517"/>
                    </a:cubicBezTo>
                    <a:cubicBezTo>
                      <a:pt x="1" y="742"/>
                      <a:pt x="171" y="983"/>
                      <a:pt x="378" y="983"/>
                    </a:cubicBezTo>
                    <a:cubicBezTo>
                      <a:pt x="451" y="983"/>
                      <a:pt x="528" y="953"/>
                      <a:pt x="600" y="882"/>
                    </a:cubicBezTo>
                    <a:cubicBezTo>
                      <a:pt x="687" y="769"/>
                      <a:pt x="811" y="728"/>
                      <a:pt x="946" y="728"/>
                    </a:cubicBezTo>
                    <a:cubicBezTo>
                      <a:pt x="1138" y="728"/>
                      <a:pt x="1351" y="810"/>
                      <a:pt x="1512" y="882"/>
                    </a:cubicBezTo>
                    <a:cubicBezTo>
                      <a:pt x="1608" y="930"/>
                      <a:pt x="1721" y="969"/>
                      <a:pt x="1833" y="969"/>
                    </a:cubicBezTo>
                    <a:cubicBezTo>
                      <a:pt x="1933" y="969"/>
                      <a:pt x="2033" y="938"/>
                      <a:pt x="2119" y="851"/>
                    </a:cubicBezTo>
                    <a:cubicBezTo>
                      <a:pt x="2271" y="730"/>
                      <a:pt x="2271" y="517"/>
                      <a:pt x="2150" y="335"/>
                    </a:cubicBezTo>
                    <a:cubicBezTo>
                      <a:pt x="1937" y="91"/>
                      <a:pt x="1390" y="0"/>
                      <a:pt x="1056"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3" name="Google Shape;5513;p33"/>
              <p:cNvSpPr/>
              <p:nvPr/>
            </p:nvSpPr>
            <p:spPr>
              <a:xfrm>
                <a:off x="890675" y="2348725"/>
                <a:ext cx="67450" cy="49800"/>
              </a:xfrm>
              <a:custGeom>
                <a:avLst/>
                <a:gdLst/>
                <a:ahLst/>
                <a:cxnLst/>
                <a:rect l="l" t="t" r="r" b="b"/>
                <a:pathLst>
                  <a:path w="2698" h="1992" extrusionOk="0">
                    <a:moveTo>
                      <a:pt x="427" y="1"/>
                    </a:moveTo>
                    <a:cubicBezTo>
                      <a:pt x="200" y="1"/>
                      <a:pt x="0" y="289"/>
                      <a:pt x="190" y="502"/>
                    </a:cubicBezTo>
                    <a:cubicBezTo>
                      <a:pt x="737" y="1049"/>
                      <a:pt x="1376" y="1657"/>
                      <a:pt x="2105" y="1961"/>
                    </a:cubicBezTo>
                    <a:cubicBezTo>
                      <a:pt x="2156" y="1982"/>
                      <a:pt x="2204" y="1992"/>
                      <a:pt x="2250" y="1992"/>
                    </a:cubicBezTo>
                    <a:cubicBezTo>
                      <a:pt x="2534" y="1992"/>
                      <a:pt x="2697" y="1628"/>
                      <a:pt x="2409" y="1444"/>
                    </a:cubicBezTo>
                    <a:cubicBezTo>
                      <a:pt x="1801" y="989"/>
                      <a:pt x="1133" y="593"/>
                      <a:pt x="616" y="77"/>
                    </a:cubicBezTo>
                    <a:cubicBezTo>
                      <a:pt x="556" y="23"/>
                      <a:pt x="490" y="1"/>
                      <a:pt x="42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4" name="Google Shape;5514;p33"/>
              <p:cNvSpPr/>
              <p:nvPr/>
            </p:nvSpPr>
            <p:spPr>
              <a:xfrm>
                <a:off x="970775" y="2346000"/>
                <a:ext cx="27250" cy="48475"/>
              </a:xfrm>
              <a:custGeom>
                <a:avLst/>
                <a:gdLst/>
                <a:ahLst/>
                <a:cxnLst/>
                <a:rect l="l" t="t" r="r" b="b"/>
                <a:pathLst>
                  <a:path w="1090" h="1939" extrusionOk="0">
                    <a:moveTo>
                      <a:pt x="357" y="0"/>
                    </a:moveTo>
                    <a:cubicBezTo>
                      <a:pt x="185" y="0"/>
                      <a:pt x="0" y="144"/>
                      <a:pt x="56" y="368"/>
                    </a:cubicBezTo>
                    <a:cubicBezTo>
                      <a:pt x="147" y="672"/>
                      <a:pt x="269" y="976"/>
                      <a:pt x="330" y="1280"/>
                    </a:cubicBezTo>
                    <a:cubicBezTo>
                      <a:pt x="421" y="1553"/>
                      <a:pt x="451" y="1827"/>
                      <a:pt x="725" y="1918"/>
                    </a:cubicBezTo>
                    <a:cubicBezTo>
                      <a:pt x="746" y="1932"/>
                      <a:pt x="767" y="1938"/>
                      <a:pt x="788" y="1938"/>
                    </a:cubicBezTo>
                    <a:cubicBezTo>
                      <a:pt x="855" y="1938"/>
                      <a:pt x="914" y="1874"/>
                      <a:pt x="938" y="1827"/>
                    </a:cubicBezTo>
                    <a:cubicBezTo>
                      <a:pt x="1090" y="1584"/>
                      <a:pt x="938" y="1310"/>
                      <a:pt x="847" y="1067"/>
                    </a:cubicBezTo>
                    <a:cubicBezTo>
                      <a:pt x="786" y="733"/>
                      <a:pt x="664" y="490"/>
                      <a:pt x="603" y="186"/>
                    </a:cubicBezTo>
                    <a:cubicBezTo>
                      <a:pt x="568" y="57"/>
                      <a:pt x="465" y="0"/>
                      <a:pt x="357"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5" name="Google Shape;5515;p33"/>
              <p:cNvSpPr/>
              <p:nvPr/>
            </p:nvSpPr>
            <p:spPr>
              <a:xfrm>
                <a:off x="1040975" y="2350850"/>
                <a:ext cx="46775" cy="49150"/>
              </a:xfrm>
              <a:custGeom>
                <a:avLst/>
                <a:gdLst/>
                <a:ahLst/>
                <a:cxnLst/>
                <a:rect l="l" t="t" r="r" b="b"/>
                <a:pathLst>
                  <a:path w="1871" h="1966" extrusionOk="0">
                    <a:moveTo>
                      <a:pt x="1581" y="1"/>
                    </a:moveTo>
                    <a:cubicBezTo>
                      <a:pt x="1534" y="1"/>
                      <a:pt x="1486" y="17"/>
                      <a:pt x="1443" y="52"/>
                    </a:cubicBezTo>
                    <a:cubicBezTo>
                      <a:pt x="896" y="478"/>
                      <a:pt x="561" y="1056"/>
                      <a:pt x="136" y="1572"/>
                    </a:cubicBezTo>
                    <a:cubicBezTo>
                      <a:pt x="1" y="1752"/>
                      <a:pt x="182" y="1966"/>
                      <a:pt x="360" y="1966"/>
                    </a:cubicBezTo>
                    <a:cubicBezTo>
                      <a:pt x="422" y="1966"/>
                      <a:pt x="484" y="1939"/>
                      <a:pt x="531" y="1876"/>
                    </a:cubicBezTo>
                    <a:cubicBezTo>
                      <a:pt x="987" y="1390"/>
                      <a:pt x="1473" y="904"/>
                      <a:pt x="1777" y="326"/>
                    </a:cubicBezTo>
                    <a:cubicBezTo>
                      <a:pt x="1870" y="164"/>
                      <a:pt x="1732" y="1"/>
                      <a:pt x="1581"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6" name="Google Shape;5516;p33"/>
              <p:cNvSpPr/>
              <p:nvPr/>
            </p:nvSpPr>
            <p:spPr>
              <a:xfrm>
                <a:off x="1083125" y="2370300"/>
                <a:ext cx="47050" cy="36225"/>
              </a:xfrm>
              <a:custGeom>
                <a:avLst/>
                <a:gdLst/>
                <a:ahLst/>
                <a:cxnLst/>
                <a:rect l="l" t="t" r="r" b="b"/>
                <a:pathLst>
                  <a:path w="1882" h="1449" extrusionOk="0">
                    <a:moveTo>
                      <a:pt x="1650" y="0"/>
                    </a:moveTo>
                    <a:cubicBezTo>
                      <a:pt x="1637" y="0"/>
                      <a:pt x="1624" y="1"/>
                      <a:pt x="1611" y="4"/>
                    </a:cubicBezTo>
                    <a:cubicBezTo>
                      <a:pt x="1307" y="4"/>
                      <a:pt x="1125" y="247"/>
                      <a:pt x="881" y="429"/>
                    </a:cubicBezTo>
                    <a:lnTo>
                      <a:pt x="213" y="1007"/>
                    </a:lnTo>
                    <a:cubicBezTo>
                      <a:pt x="0" y="1172"/>
                      <a:pt x="210" y="1448"/>
                      <a:pt x="443" y="1448"/>
                    </a:cubicBezTo>
                    <a:cubicBezTo>
                      <a:pt x="509" y="1448"/>
                      <a:pt x="578" y="1426"/>
                      <a:pt x="638" y="1372"/>
                    </a:cubicBezTo>
                    <a:cubicBezTo>
                      <a:pt x="851" y="1189"/>
                      <a:pt x="1094" y="1037"/>
                      <a:pt x="1307" y="855"/>
                    </a:cubicBezTo>
                    <a:cubicBezTo>
                      <a:pt x="1520" y="642"/>
                      <a:pt x="1763" y="521"/>
                      <a:pt x="1854" y="278"/>
                    </a:cubicBezTo>
                    <a:cubicBezTo>
                      <a:pt x="1882" y="139"/>
                      <a:pt x="1783" y="0"/>
                      <a:pt x="165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7" name="Google Shape;5517;p33"/>
              <p:cNvSpPr/>
              <p:nvPr/>
            </p:nvSpPr>
            <p:spPr>
              <a:xfrm>
                <a:off x="3367350" y="4000350"/>
                <a:ext cx="106400" cy="20350"/>
              </a:xfrm>
              <a:custGeom>
                <a:avLst/>
                <a:gdLst/>
                <a:ahLst/>
                <a:cxnLst/>
                <a:rect l="l" t="t" r="r" b="b"/>
                <a:pathLst>
                  <a:path w="4256" h="814" extrusionOk="0">
                    <a:moveTo>
                      <a:pt x="4134" y="0"/>
                    </a:moveTo>
                    <a:cubicBezTo>
                      <a:pt x="3526" y="31"/>
                      <a:pt x="2949" y="335"/>
                      <a:pt x="2341" y="456"/>
                    </a:cubicBezTo>
                    <a:cubicBezTo>
                      <a:pt x="2000" y="525"/>
                      <a:pt x="1665" y="568"/>
                      <a:pt x="1336" y="568"/>
                    </a:cubicBezTo>
                    <a:cubicBezTo>
                      <a:pt x="932" y="568"/>
                      <a:pt x="538" y="502"/>
                      <a:pt x="152" y="335"/>
                    </a:cubicBezTo>
                    <a:cubicBezTo>
                      <a:pt x="31" y="335"/>
                      <a:pt x="1" y="487"/>
                      <a:pt x="61" y="548"/>
                    </a:cubicBezTo>
                    <a:cubicBezTo>
                      <a:pt x="509" y="718"/>
                      <a:pt x="942" y="814"/>
                      <a:pt x="1402" y="814"/>
                    </a:cubicBezTo>
                    <a:cubicBezTo>
                      <a:pt x="1597" y="814"/>
                      <a:pt x="1798" y="797"/>
                      <a:pt x="2007" y="760"/>
                    </a:cubicBezTo>
                    <a:cubicBezTo>
                      <a:pt x="2675" y="700"/>
                      <a:pt x="3557" y="487"/>
                      <a:pt x="4165" y="152"/>
                    </a:cubicBezTo>
                    <a:cubicBezTo>
                      <a:pt x="4256" y="122"/>
                      <a:pt x="4195" y="0"/>
                      <a:pt x="413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8" name="Google Shape;5518;p33"/>
              <p:cNvSpPr/>
              <p:nvPr/>
            </p:nvSpPr>
            <p:spPr>
              <a:xfrm>
                <a:off x="3284425" y="4206975"/>
                <a:ext cx="33550" cy="83675"/>
              </a:xfrm>
              <a:custGeom>
                <a:avLst/>
                <a:gdLst/>
                <a:ahLst/>
                <a:cxnLst/>
                <a:rect l="l" t="t" r="r" b="b"/>
                <a:pathLst>
                  <a:path w="1342" h="3347" extrusionOk="0">
                    <a:moveTo>
                      <a:pt x="199" y="1"/>
                    </a:moveTo>
                    <a:cubicBezTo>
                      <a:pt x="88" y="1"/>
                      <a:pt x="1" y="108"/>
                      <a:pt x="65" y="216"/>
                    </a:cubicBezTo>
                    <a:cubicBezTo>
                      <a:pt x="339" y="702"/>
                      <a:pt x="582" y="1188"/>
                      <a:pt x="703" y="1736"/>
                    </a:cubicBezTo>
                    <a:cubicBezTo>
                      <a:pt x="825" y="2222"/>
                      <a:pt x="795" y="2799"/>
                      <a:pt x="947" y="3255"/>
                    </a:cubicBezTo>
                    <a:cubicBezTo>
                      <a:pt x="962" y="3316"/>
                      <a:pt x="1007" y="3347"/>
                      <a:pt x="1057" y="3347"/>
                    </a:cubicBezTo>
                    <a:cubicBezTo>
                      <a:pt x="1106" y="3347"/>
                      <a:pt x="1159" y="3316"/>
                      <a:pt x="1190" y="3255"/>
                    </a:cubicBezTo>
                    <a:cubicBezTo>
                      <a:pt x="1342" y="2799"/>
                      <a:pt x="1129" y="2100"/>
                      <a:pt x="1038" y="1644"/>
                    </a:cubicBezTo>
                    <a:cubicBezTo>
                      <a:pt x="886" y="1097"/>
                      <a:pt x="643" y="550"/>
                      <a:pt x="339" y="64"/>
                    </a:cubicBezTo>
                    <a:cubicBezTo>
                      <a:pt x="294" y="19"/>
                      <a:pt x="244" y="1"/>
                      <a:pt x="199"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9" name="Google Shape;5519;p33"/>
              <p:cNvSpPr/>
              <p:nvPr/>
            </p:nvSpPr>
            <p:spPr>
              <a:xfrm>
                <a:off x="3238700" y="4202100"/>
                <a:ext cx="32175" cy="83425"/>
              </a:xfrm>
              <a:custGeom>
                <a:avLst/>
                <a:gdLst/>
                <a:ahLst/>
                <a:cxnLst/>
                <a:rect l="l" t="t" r="r" b="b"/>
                <a:pathLst>
                  <a:path w="1287" h="3337" extrusionOk="0">
                    <a:moveTo>
                      <a:pt x="172" y="1"/>
                    </a:moveTo>
                    <a:cubicBezTo>
                      <a:pt x="79" y="1"/>
                      <a:pt x="0" y="88"/>
                      <a:pt x="40" y="228"/>
                    </a:cubicBezTo>
                    <a:cubicBezTo>
                      <a:pt x="314" y="715"/>
                      <a:pt x="526" y="1201"/>
                      <a:pt x="678" y="1748"/>
                    </a:cubicBezTo>
                    <a:cubicBezTo>
                      <a:pt x="800" y="2235"/>
                      <a:pt x="770" y="2812"/>
                      <a:pt x="922" y="3268"/>
                    </a:cubicBezTo>
                    <a:cubicBezTo>
                      <a:pt x="937" y="3314"/>
                      <a:pt x="982" y="3336"/>
                      <a:pt x="1028" y="3336"/>
                    </a:cubicBezTo>
                    <a:cubicBezTo>
                      <a:pt x="1073" y="3336"/>
                      <a:pt x="1119" y="3314"/>
                      <a:pt x="1134" y="3268"/>
                    </a:cubicBezTo>
                    <a:cubicBezTo>
                      <a:pt x="1286" y="2812"/>
                      <a:pt x="1104" y="2113"/>
                      <a:pt x="982" y="1657"/>
                    </a:cubicBezTo>
                    <a:cubicBezTo>
                      <a:pt x="830" y="1080"/>
                      <a:pt x="618" y="563"/>
                      <a:pt x="314" y="76"/>
                    </a:cubicBezTo>
                    <a:cubicBezTo>
                      <a:pt x="272" y="25"/>
                      <a:pt x="220" y="1"/>
                      <a:pt x="17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0" name="Google Shape;5520;p33"/>
              <p:cNvSpPr/>
              <p:nvPr/>
            </p:nvSpPr>
            <p:spPr>
              <a:xfrm>
                <a:off x="3356575" y="3891325"/>
                <a:ext cx="89075" cy="68950"/>
              </a:xfrm>
              <a:custGeom>
                <a:avLst/>
                <a:gdLst/>
                <a:ahLst/>
                <a:cxnLst/>
                <a:rect l="l" t="t" r="r" b="b"/>
                <a:pathLst>
                  <a:path w="3563" h="2758" extrusionOk="0">
                    <a:moveTo>
                      <a:pt x="2010" y="1"/>
                    </a:moveTo>
                    <a:cubicBezTo>
                      <a:pt x="1418" y="1"/>
                      <a:pt x="979" y="440"/>
                      <a:pt x="979" y="440"/>
                    </a:cubicBezTo>
                    <a:cubicBezTo>
                      <a:pt x="357" y="819"/>
                      <a:pt x="0" y="2757"/>
                      <a:pt x="1209" y="2757"/>
                    </a:cubicBezTo>
                    <a:cubicBezTo>
                      <a:pt x="1360" y="2757"/>
                      <a:pt x="1536" y="2727"/>
                      <a:pt x="1739" y="2659"/>
                    </a:cubicBezTo>
                    <a:cubicBezTo>
                      <a:pt x="3562" y="2051"/>
                      <a:pt x="3349" y="440"/>
                      <a:pt x="2498" y="106"/>
                    </a:cubicBezTo>
                    <a:cubicBezTo>
                      <a:pt x="2329" y="31"/>
                      <a:pt x="2164" y="1"/>
                      <a:pt x="2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1" name="Google Shape;5521;p33"/>
              <p:cNvSpPr/>
              <p:nvPr/>
            </p:nvSpPr>
            <p:spPr>
              <a:xfrm>
                <a:off x="3294225" y="3899775"/>
                <a:ext cx="138500" cy="90325"/>
              </a:xfrm>
              <a:custGeom>
                <a:avLst/>
                <a:gdLst/>
                <a:ahLst/>
                <a:cxnLst/>
                <a:rect l="l" t="t" r="r" b="b"/>
                <a:pathLst>
                  <a:path w="5540" h="3613" extrusionOk="0">
                    <a:moveTo>
                      <a:pt x="2748" y="1"/>
                    </a:moveTo>
                    <a:cubicBezTo>
                      <a:pt x="1490" y="1"/>
                      <a:pt x="494" y="862"/>
                      <a:pt x="494" y="862"/>
                    </a:cubicBezTo>
                    <a:cubicBezTo>
                      <a:pt x="1" y="1559"/>
                      <a:pt x="1474" y="3612"/>
                      <a:pt x="2666" y="3612"/>
                    </a:cubicBezTo>
                    <a:cubicBezTo>
                      <a:pt x="2723" y="3612"/>
                      <a:pt x="2779" y="3608"/>
                      <a:pt x="2834" y="3598"/>
                    </a:cubicBezTo>
                    <a:cubicBezTo>
                      <a:pt x="4050" y="3416"/>
                      <a:pt x="5540" y="2321"/>
                      <a:pt x="4536" y="1896"/>
                    </a:cubicBezTo>
                    <a:cubicBezTo>
                      <a:pt x="3594" y="1470"/>
                      <a:pt x="4354" y="102"/>
                      <a:pt x="2986" y="11"/>
                    </a:cubicBezTo>
                    <a:cubicBezTo>
                      <a:pt x="2906" y="4"/>
                      <a:pt x="2826" y="1"/>
                      <a:pt x="27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2" name="Google Shape;5522;p33"/>
              <p:cNvSpPr/>
              <p:nvPr/>
            </p:nvSpPr>
            <p:spPr>
              <a:xfrm>
                <a:off x="3171475" y="3920375"/>
                <a:ext cx="242250" cy="333425"/>
              </a:xfrm>
              <a:custGeom>
                <a:avLst/>
                <a:gdLst/>
                <a:ahLst/>
                <a:cxnLst/>
                <a:rect l="l" t="t" r="r" b="b"/>
                <a:pathLst>
                  <a:path w="9690" h="13337" extrusionOk="0">
                    <a:moveTo>
                      <a:pt x="5525" y="0"/>
                    </a:moveTo>
                    <a:cubicBezTo>
                      <a:pt x="5472" y="0"/>
                      <a:pt x="5404" y="8"/>
                      <a:pt x="5343" y="8"/>
                    </a:cubicBezTo>
                    <a:cubicBezTo>
                      <a:pt x="5343" y="8"/>
                      <a:pt x="4431" y="494"/>
                      <a:pt x="3337" y="1497"/>
                    </a:cubicBezTo>
                    <a:cubicBezTo>
                      <a:pt x="1848" y="2835"/>
                      <a:pt x="85" y="5054"/>
                      <a:pt x="24" y="8063"/>
                    </a:cubicBezTo>
                    <a:cubicBezTo>
                      <a:pt x="0" y="12078"/>
                      <a:pt x="1356" y="13336"/>
                      <a:pt x="2548" y="13336"/>
                    </a:cubicBezTo>
                    <a:cubicBezTo>
                      <a:pt x="2899" y="13336"/>
                      <a:pt x="3236" y="13227"/>
                      <a:pt x="3519" y="13048"/>
                    </a:cubicBezTo>
                    <a:cubicBezTo>
                      <a:pt x="4735" y="12288"/>
                      <a:pt x="9690" y="6999"/>
                      <a:pt x="8778" y="4142"/>
                    </a:cubicBezTo>
                    <a:cubicBezTo>
                      <a:pt x="7987" y="1558"/>
                      <a:pt x="6164" y="1771"/>
                      <a:pt x="5708" y="281"/>
                    </a:cubicBezTo>
                    <a:cubicBezTo>
                      <a:pt x="5647" y="190"/>
                      <a:pt x="5617" y="129"/>
                      <a:pt x="5617" y="38"/>
                    </a:cubicBezTo>
                    <a:cubicBezTo>
                      <a:pt x="5617" y="8"/>
                      <a:pt x="5579" y="0"/>
                      <a:pt x="55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3" name="Google Shape;5523;p33"/>
              <p:cNvSpPr/>
              <p:nvPr/>
            </p:nvSpPr>
            <p:spPr>
              <a:xfrm>
                <a:off x="3305050" y="4003400"/>
                <a:ext cx="60800" cy="55875"/>
              </a:xfrm>
              <a:custGeom>
                <a:avLst/>
                <a:gdLst/>
                <a:ahLst/>
                <a:cxnLst/>
                <a:rect l="l" t="t" r="r" b="b"/>
                <a:pathLst>
                  <a:path w="2432" h="2235" extrusionOk="0">
                    <a:moveTo>
                      <a:pt x="1216" y="0"/>
                    </a:moveTo>
                    <a:cubicBezTo>
                      <a:pt x="1003" y="0"/>
                      <a:pt x="730" y="61"/>
                      <a:pt x="547" y="213"/>
                    </a:cubicBezTo>
                    <a:cubicBezTo>
                      <a:pt x="456" y="274"/>
                      <a:pt x="395" y="334"/>
                      <a:pt x="304" y="395"/>
                    </a:cubicBezTo>
                    <a:cubicBezTo>
                      <a:pt x="243" y="486"/>
                      <a:pt x="182" y="547"/>
                      <a:pt x="152" y="669"/>
                    </a:cubicBezTo>
                    <a:cubicBezTo>
                      <a:pt x="91" y="912"/>
                      <a:pt x="0" y="1155"/>
                      <a:pt x="91" y="1398"/>
                    </a:cubicBezTo>
                    <a:cubicBezTo>
                      <a:pt x="122" y="1581"/>
                      <a:pt x="243" y="1763"/>
                      <a:pt x="334" y="1885"/>
                    </a:cubicBezTo>
                    <a:cubicBezTo>
                      <a:pt x="486" y="2037"/>
                      <a:pt x="699" y="2158"/>
                      <a:pt x="882" y="2189"/>
                    </a:cubicBezTo>
                    <a:cubicBezTo>
                      <a:pt x="960" y="2222"/>
                      <a:pt x="1046" y="2235"/>
                      <a:pt x="1136" y="2235"/>
                    </a:cubicBezTo>
                    <a:cubicBezTo>
                      <a:pt x="1291" y="2235"/>
                      <a:pt x="1457" y="2197"/>
                      <a:pt x="1611" y="2158"/>
                    </a:cubicBezTo>
                    <a:cubicBezTo>
                      <a:pt x="1885" y="2097"/>
                      <a:pt x="2097" y="1945"/>
                      <a:pt x="2219" y="1702"/>
                    </a:cubicBezTo>
                    <a:cubicBezTo>
                      <a:pt x="2371" y="1429"/>
                      <a:pt x="2432" y="1125"/>
                      <a:pt x="2341" y="821"/>
                    </a:cubicBezTo>
                    <a:cubicBezTo>
                      <a:pt x="2280" y="760"/>
                      <a:pt x="2249" y="638"/>
                      <a:pt x="2219" y="578"/>
                    </a:cubicBezTo>
                    <a:cubicBezTo>
                      <a:pt x="2097" y="365"/>
                      <a:pt x="1976" y="274"/>
                      <a:pt x="1793" y="152"/>
                    </a:cubicBezTo>
                    <a:cubicBezTo>
                      <a:pt x="1702" y="91"/>
                      <a:pt x="1611" y="61"/>
                      <a:pt x="1520" y="30"/>
                    </a:cubicBezTo>
                    <a:cubicBezTo>
                      <a:pt x="1398" y="30"/>
                      <a:pt x="1337" y="0"/>
                      <a:pt x="1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4" name="Google Shape;5524;p33"/>
              <p:cNvSpPr/>
              <p:nvPr/>
            </p:nvSpPr>
            <p:spPr>
              <a:xfrm>
                <a:off x="3215125" y="4138475"/>
                <a:ext cx="75750" cy="57375"/>
              </a:xfrm>
              <a:custGeom>
                <a:avLst/>
                <a:gdLst/>
                <a:ahLst/>
                <a:cxnLst/>
                <a:rect l="l" t="t" r="r" b="b"/>
                <a:pathLst>
                  <a:path w="3030" h="2295" extrusionOk="0">
                    <a:moveTo>
                      <a:pt x="1455" y="0"/>
                    </a:moveTo>
                    <a:cubicBezTo>
                      <a:pt x="1107" y="0"/>
                      <a:pt x="760" y="163"/>
                      <a:pt x="527" y="555"/>
                    </a:cubicBezTo>
                    <a:cubicBezTo>
                      <a:pt x="0" y="1461"/>
                      <a:pt x="789" y="2294"/>
                      <a:pt x="1575" y="2294"/>
                    </a:cubicBezTo>
                    <a:cubicBezTo>
                      <a:pt x="1923" y="2294"/>
                      <a:pt x="2270" y="2131"/>
                      <a:pt x="2503" y="1740"/>
                    </a:cubicBezTo>
                    <a:cubicBezTo>
                      <a:pt x="3030" y="834"/>
                      <a:pt x="2241" y="0"/>
                      <a:pt x="14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5" name="Google Shape;5525;p33"/>
              <p:cNvSpPr/>
              <p:nvPr/>
            </p:nvSpPr>
            <p:spPr>
              <a:xfrm>
                <a:off x="3187250" y="4038500"/>
                <a:ext cx="56250" cy="53975"/>
              </a:xfrm>
              <a:custGeom>
                <a:avLst/>
                <a:gdLst/>
                <a:ahLst/>
                <a:cxnLst/>
                <a:rect l="l" t="t" r="r" b="b"/>
                <a:pathLst>
                  <a:path w="2250" h="2159" extrusionOk="0">
                    <a:moveTo>
                      <a:pt x="1094" y="1"/>
                    </a:moveTo>
                    <a:cubicBezTo>
                      <a:pt x="1015" y="1"/>
                      <a:pt x="933" y="8"/>
                      <a:pt x="852" y="25"/>
                    </a:cubicBezTo>
                    <a:cubicBezTo>
                      <a:pt x="578" y="116"/>
                      <a:pt x="335" y="268"/>
                      <a:pt x="213" y="541"/>
                    </a:cubicBezTo>
                    <a:cubicBezTo>
                      <a:pt x="62" y="754"/>
                      <a:pt x="1" y="1058"/>
                      <a:pt x="92" y="1362"/>
                    </a:cubicBezTo>
                    <a:cubicBezTo>
                      <a:pt x="153" y="1636"/>
                      <a:pt x="335" y="1909"/>
                      <a:pt x="578" y="2000"/>
                    </a:cubicBezTo>
                    <a:cubicBezTo>
                      <a:pt x="752" y="2087"/>
                      <a:pt x="942" y="2159"/>
                      <a:pt x="1159" y="2159"/>
                    </a:cubicBezTo>
                    <a:cubicBezTo>
                      <a:pt x="1245" y="2159"/>
                      <a:pt x="1335" y="2148"/>
                      <a:pt x="1429" y="2122"/>
                    </a:cubicBezTo>
                    <a:cubicBezTo>
                      <a:pt x="1642" y="2061"/>
                      <a:pt x="1916" y="1909"/>
                      <a:pt x="2068" y="1636"/>
                    </a:cubicBezTo>
                    <a:cubicBezTo>
                      <a:pt x="2220" y="1392"/>
                      <a:pt x="2250" y="1088"/>
                      <a:pt x="2189" y="785"/>
                    </a:cubicBezTo>
                    <a:cubicBezTo>
                      <a:pt x="2098" y="541"/>
                      <a:pt x="1916" y="268"/>
                      <a:pt x="1672" y="146"/>
                    </a:cubicBezTo>
                    <a:cubicBezTo>
                      <a:pt x="1517" y="57"/>
                      <a:pt x="1312" y="1"/>
                      <a:pt x="10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6" name="Google Shape;5526;p33"/>
              <p:cNvSpPr/>
              <p:nvPr/>
            </p:nvSpPr>
            <p:spPr>
              <a:xfrm>
                <a:off x="3255650" y="3921200"/>
                <a:ext cx="59300" cy="40025"/>
              </a:xfrm>
              <a:custGeom>
                <a:avLst/>
                <a:gdLst/>
                <a:ahLst/>
                <a:cxnLst/>
                <a:rect l="l" t="t" r="r" b="b"/>
                <a:pathLst>
                  <a:path w="2372" h="1601" extrusionOk="0">
                    <a:moveTo>
                      <a:pt x="2162" y="0"/>
                    </a:moveTo>
                    <a:cubicBezTo>
                      <a:pt x="2120" y="0"/>
                      <a:pt x="2073" y="5"/>
                      <a:pt x="2037" y="5"/>
                    </a:cubicBezTo>
                    <a:cubicBezTo>
                      <a:pt x="2037" y="5"/>
                      <a:pt x="1095" y="522"/>
                      <a:pt x="0" y="1495"/>
                    </a:cubicBezTo>
                    <a:cubicBezTo>
                      <a:pt x="0" y="1495"/>
                      <a:pt x="248" y="1601"/>
                      <a:pt x="601" y="1601"/>
                    </a:cubicBezTo>
                    <a:cubicBezTo>
                      <a:pt x="1114" y="1601"/>
                      <a:pt x="1849" y="1377"/>
                      <a:pt x="2371" y="279"/>
                    </a:cubicBezTo>
                    <a:cubicBezTo>
                      <a:pt x="2371" y="218"/>
                      <a:pt x="2341" y="127"/>
                      <a:pt x="2280" y="66"/>
                    </a:cubicBezTo>
                    <a:cubicBezTo>
                      <a:pt x="2280" y="11"/>
                      <a:pt x="2225" y="0"/>
                      <a:pt x="2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7" name="Google Shape;5527;p33"/>
              <p:cNvSpPr/>
              <p:nvPr/>
            </p:nvSpPr>
            <p:spPr>
              <a:xfrm>
                <a:off x="1090500" y="4536050"/>
                <a:ext cx="39100" cy="47100"/>
              </a:xfrm>
              <a:custGeom>
                <a:avLst/>
                <a:gdLst/>
                <a:ahLst/>
                <a:cxnLst/>
                <a:rect l="l" t="t" r="r" b="b"/>
                <a:pathLst>
                  <a:path w="1564" h="1884" extrusionOk="0">
                    <a:moveTo>
                      <a:pt x="76" y="0"/>
                    </a:moveTo>
                    <a:cubicBezTo>
                      <a:pt x="37" y="0"/>
                      <a:pt x="0" y="34"/>
                      <a:pt x="39" y="93"/>
                    </a:cubicBezTo>
                    <a:cubicBezTo>
                      <a:pt x="70" y="792"/>
                      <a:pt x="799" y="1491"/>
                      <a:pt x="1346" y="1855"/>
                    </a:cubicBezTo>
                    <a:cubicBezTo>
                      <a:pt x="1373" y="1875"/>
                      <a:pt x="1399" y="1884"/>
                      <a:pt x="1423" y="1884"/>
                    </a:cubicBezTo>
                    <a:cubicBezTo>
                      <a:pt x="1509" y="1884"/>
                      <a:pt x="1563" y="1775"/>
                      <a:pt x="1468" y="1703"/>
                    </a:cubicBezTo>
                    <a:cubicBezTo>
                      <a:pt x="1164" y="1491"/>
                      <a:pt x="890" y="1217"/>
                      <a:pt x="678" y="913"/>
                    </a:cubicBezTo>
                    <a:cubicBezTo>
                      <a:pt x="495" y="640"/>
                      <a:pt x="374" y="305"/>
                      <a:pt x="131" y="32"/>
                    </a:cubicBezTo>
                    <a:cubicBezTo>
                      <a:pt x="120" y="10"/>
                      <a:pt x="98" y="0"/>
                      <a:pt x="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8" name="Google Shape;5528;p33"/>
              <p:cNvSpPr/>
              <p:nvPr/>
            </p:nvSpPr>
            <p:spPr>
              <a:xfrm>
                <a:off x="1248775" y="4489875"/>
                <a:ext cx="15975" cy="52975"/>
              </a:xfrm>
              <a:custGeom>
                <a:avLst/>
                <a:gdLst/>
                <a:ahLst/>
                <a:cxnLst/>
                <a:rect l="l" t="t" r="r" b="b"/>
                <a:pathLst>
                  <a:path w="639" h="2119" extrusionOk="0">
                    <a:moveTo>
                      <a:pt x="127" y="0"/>
                    </a:moveTo>
                    <a:cubicBezTo>
                      <a:pt x="78" y="0"/>
                      <a:pt x="31" y="50"/>
                      <a:pt x="31" y="116"/>
                    </a:cubicBezTo>
                    <a:cubicBezTo>
                      <a:pt x="31" y="420"/>
                      <a:pt x="152" y="663"/>
                      <a:pt x="152" y="967"/>
                    </a:cubicBezTo>
                    <a:cubicBezTo>
                      <a:pt x="183" y="1332"/>
                      <a:pt x="122" y="1666"/>
                      <a:pt x="0" y="1970"/>
                    </a:cubicBezTo>
                    <a:cubicBezTo>
                      <a:pt x="0" y="2061"/>
                      <a:pt x="87" y="2119"/>
                      <a:pt x="163" y="2119"/>
                    </a:cubicBezTo>
                    <a:cubicBezTo>
                      <a:pt x="215" y="2119"/>
                      <a:pt x="262" y="2092"/>
                      <a:pt x="274" y="2031"/>
                    </a:cubicBezTo>
                    <a:cubicBezTo>
                      <a:pt x="487" y="1484"/>
                      <a:pt x="639" y="481"/>
                      <a:pt x="183" y="25"/>
                    </a:cubicBezTo>
                    <a:cubicBezTo>
                      <a:pt x="166" y="8"/>
                      <a:pt x="146"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9" name="Google Shape;5529;p33"/>
              <p:cNvSpPr/>
              <p:nvPr/>
            </p:nvSpPr>
            <p:spPr>
              <a:xfrm>
                <a:off x="1067850" y="4571675"/>
                <a:ext cx="52325" cy="65550"/>
              </a:xfrm>
              <a:custGeom>
                <a:avLst/>
                <a:gdLst/>
                <a:ahLst/>
                <a:cxnLst/>
                <a:rect l="l" t="t" r="r" b="b"/>
                <a:pathLst>
                  <a:path w="2093" h="2622" extrusionOk="0">
                    <a:moveTo>
                      <a:pt x="72" y="1"/>
                    </a:moveTo>
                    <a:cubicBezTo>
                      <a:pt x="29" y="1"/>
                      <a:pt x="1" y="31"/>
                      <a:pt x="34" y="96"/>
                    </a:cubicBezTo>
                    <a:cubicBezTo>
                      <a:pt x="185" y="1160"/>
                      <a:pt x="824" y="2315"/>
                      <a:pt x="1888" y="2619"/>
                    </a:cubicBezTo>
                    <a:cubicBezTo>
                      <a:pt x="1896" y="2621"/>
                      <a:pt x="1903" y="2621"/>
                      <a:pt x="1911" y="2621"/>
                    </a:cubicBezTo>
                    <a:cubicBezTo>
                      <a:pt x="2045" y="2621"/>
                      <a:pt x="2092" y="2374"/>
                      <a:pt x="1948" y="2345"/>
                    </a:cubicBezTo>
                    <a:cubicBezTo>
                      <a:pt x="824" y="2011"/>
                      <a:pt x="641" y="978"/>
                      <a:pt x="185" y="66"/>
                    </a:cubicBezTo>
                    <a:cubicBezTo>
                      <a:pt x="157" y="23"/>
                      <a:pt x="109" y="1"/>
                      <a:pt x="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0" name="Google Shape;5530;p33"/>
              <p:cNvSpPr/>
              <p:nvPr/>
            </p:nvSpPr>
            <p:spPr>
              <a:xfrm>
                <a:off x="1280200" y="4490825"/>
                <a:ext cx="26350" cy="78425"/>
              </a:xfrm>
              <a:custGeom>
                <a:avLst/>
                <a:gdLst/>
                <a:ahLst/>
                <a:cxnLst/>
                <a:rect l="l" t="t" r="r" b="b"/>
                <a:pathLst>
                  <a:path w="1054" h="3137" extrusionOk="0">
                    <a:moveTo>
                      <a:pt x="177" y="1"/>
                    </a:moveTo>
                    <a:cubicBezTo>
                      <a:pt x="92" y="1"/>
                      <a:pt x="1" y="95"/>
                      <a:pt x="50" y="169"/>
                    </a:cubicBezTo>
                    <a:cubicBezTo>
                      <a:pt x="202" y="686"/>
                      <a:pt x="415" y="1050"/>
                      <a:pt x="445" y="1598"/>
                    </a:cubicBezTo>
                    <a:cubicBezTo>
                      <a:pt x="476" y="2084"/>
                      <a:pt x="415" y="2570"/>
                      <a:pt x="354" y="3057"/>
                    </a:cubicBezTo>
                    <a:cubicBezTo>
                      <a:pt x="354" y="3105"/>
                      <a:pt x="406" y="3137"/>
                      <a:pt x="460" y="3137"/>
                    </a:cubicBezTo>
                    <a:cubicBezTo>
                      <a:pt x="506" y="3137"/>
                      <a:pt x="553" y="3113"/>
                      <a:pt x="567" y="3057"/>
                    </a:cubicBezTo>
                    <a:cubicBezTo>
                      <a:pt x="810" y="2205"/>
                      <a:pt x="1053" y="716"/>
                      <a:pt x="233" y="17"/>
                    </a:cubicBezTo>
                    <a:cubicBezTo>
                      <a:pt x="216" y="6"/>
                      <a:pt x="196" y="1"/>
                      <a:pt x="1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1" name="Google Shape;5531;p33"/>
              <p:cNvSpPr/>
              <p:nvPr/>
            </p:nvSpPr>
            <p:spPr>
              <a:xfrm>
                <a:off x="1149225" y="4764025"/>
                <a:ext cx="46100" cy="86325"/>
              </a:xfrm>
              <a:custGeom>
                <a:avLst/>
                <a:gdLst/>
                <a:ahLst/>
                <a:cxnLst/>
                <a:rect l="l" t="t" r="r" b="b"/>
                <a:pathLst>
                  <a:path w="1844" h="3453" extrusionOk="0">
                    <a:moveTo>
                      <a:pt x="159" y="0"/>
                    </a:moveTo>
                    <a:cubicBezTo>
                      <a:pt x="81" y="0"/>
                      <a:pt x="0" y="54"/>
                      <a:pt x="0" y="153"/>
                    </a:cubicBezTo>
                    <a:cubicBezTo>
                      <a:pt x="122" y="1247"/>
                      <a:pt x="608" y="2767"/>
                      <a:pt x="1551" y="3436"/>
                    </a:cubicBezTo>
                    <a:cubicBezTo>
                      <a:pt x="1573" y="3447"/>
                      <a:pt x="1598" y="3452"/>
                      <a:pt x="1623" y="3452"/>
                    </a:cubicBezTo>
                    <a:cubicBezTo>
                      <a:pt x="1732" y="3452"/>
                      <a:pt x="1843" y="3358"/>
                      <a:pt x="1794" y="3284"/>
                    </a:cubicBezTo>
                    <a:cubicBezTo>
                      <a:pt x="1490" y="2676"/>
                      <a:pt x="1064" y="2159"/>
                      <a:pt x="791" y="1551"/>
                    </a:cubicBezTo>
                    <a:cubicBezTo>
                      <a:pt x="608" y="1095"/>
                      <a:pt x="426" y="609"/>
                      <a:pt x="304" y="123"/>
                    </a:cubicBezTo>
                    <a:cubicBezTo>
                      <a:pt x="290" y="39"/>
                      <a:pt x="225"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2" name="Google Shape;5532;p33"/>
              <p:cNvSpPr/>
              <p:nvPr/>
            </p:nvSpPr>
            <p:spPr>
              <a:xfrm>
                <a:off x="1339975" y="4705650"/>
                <a:ext cx="30400" cy="83900"/>
              </a:xfrm>
              <a:custGeom>
                <a:avLst/>
                <a:gdLst/>
                <a:ahLst/>
                <a:cxnLst/>
                <a:rect l="l" t="t" r="r" b="b"/>
                <a:pathLst>
                  <a:path w="1216" h="3356" extrusionOk="0">
                    <a:moveTo>
                      <a:pt x="237" y="0"/>
                    </a:moveTo>
                    <a:cubicBezTo>
                      <a:pt x="128" y="0"/>
                      <a:pt x="1" y="141"/>
                      <a:pt x="91" y="300"/>
                    </a:cubicBezTo>
                    <a:cubicBezTo>
                      <a:pt x="334" y="786"/>
                      <a:pt x="577" y="1363"/>
                      <a:pt x="608" y="1910"/>
                    </a:cubicBezTo>
                    <a:cubicBezTo>
                      <a:pt x="638" y="2366"/>
                      <a:pt x="547" y="2822"/>
                      <a:pt x="638" y="3248"/>
                    </a:cubicBezTo>
                    <a:cubicBezTo>
                      <a:pt x="672" y="3316"/>
                      <a:pt x="735" y="3356"/>
                      <a:pt x="794" y="3356"/>
                    </a:cubicBezTo>
                    <a:cubicBezTo>
                      <a:pt x="841" y="3356"/>
                      <a:pt x="885" y="3332"/>
                      <a:pt x="912" y="3278"/>
                    </a:cubicBezTo>
                    <a:cubicBezTo>
                      <a:pt x="1216" y="2883"/>
                      <a:pt x="1094" y="2154"/>
                      <a:pt x="1033" y="1698"/>
                    </a:cubicBezTo>
                    <a:cubicBezTo>
                      <a:pt x="912" y="1090"/>
                      <a:pt x="699" y="543"/>
                      <a:pt x="334" y="56"/>
                    </a:cubicBezTo>
                    <a:cubicBezTo>
                      <a:pt x="311" y="17"/>
                      <a:pt x="275" y="0"/>
                      <a:pt x="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3" name="Google Shape;5533;p33"/>
              <p:cNvSpPr/>
              <p:nvPr/>
            </p:nvSpPr>
            <p:spPr>
              <a:xfrm>
                <a:off x="1093000" y="4531225"/>
                <a:ext cx="275850" cy="276250"/>
              </a:xfrm>
              <a:custGeom>
                <a:avLst/>
                <a:gdLst/>
                <a:ahLst/>
                <a:cxnLst/>
                <a:rect l="l" t="t" r="r" b="b"/>
                <a:pathLst>
                  <a:path w="11034" h="11050" extrusionOk="0">
                    <a:moveTo>
                      <a:pt x="5025" y="1"/>
                    </a:moveTo>
                    <a:cubicBezTo>
                      <a:pt x="4604" y="1"/>
                      <a:pt x="4182" y="63"/>
                      <a:pt x="3769" y="194"/>
                    </a:cubicBezTo>
                    <a:cubicBezTo>
                      <a:pt x="1246" y="1045"/>
                      <a:pt x="0" y="4085"/>
                      <a:pt x="942" y="7003"/>
                    </a:cubicBezTo>
                    <a:cubicBezTo>
                      <a:pt x="1772" y="9442"/>
                      <a:pt x="3830" y="11050"/>
                      <a:pt x="5945" y="11050"/>
                    </a:cubicBezTo>
                    <a:cubicBezTo>
                      <a:pt x="6386" y="11050"/>
                      <a:pt x="6829" y="10980"/>
                      <a:pt x="7265" y="10833"/>
                    </a:cubicBezTo>
                    <a:cubicBezTo>
                      <a:pt x="9757" y="10012"/>
                      <a:pt x="11034" y="6973"/>
                      <a:pt x="10061" y="4024"/>
                    </a:cubicBezTo>
                    <a:cubicBezTo>
                      <a:pt x="9250" y="1589"/>
                      <a:pt x="7147" y="1"/>
                      <a:pt x="50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4" name="Google Shape;5534;p33"/>
              <p:cNvSpPr/>
              <p:nvPr/>
            </p:nvSpPr>
            <p:spPr>
              <a:xfrm>
                <a:off x="1118075" y="4517875"/>
                <a:ext cx="145925" cy="71625"/>
              </a:xfrm>
              <a:custGeom>
                <a:avLst/>
                <a:gdLst/>
                <a:ahLst/>
                <a:cxnLst/>
                <a:rect l="l" t="t" r="r" b="b"/>
                <a:pathLst>
                  <a:path w="5837" h="2865" extrusionOk="0">
                    <a:moveTo>
                      <a:pt x="3956" y="0"/>
                    </a:moveTo>
                    <a:cubicBezTo>
                      <a:pt x="3540" y="0"/>
                      <a:pt x="3038" y="77"/>
                      <a:pt x="2432" y="272"/>
                    </a:cubicBezTo>
                    <a:cubicBezTo>
                      <a:pt x="547" y="880"/>
                      <a:pt x="0" y="1914"/>
                      <a:pt x="304" y="2856"/>
                    </a:cubicBezTo>
                    <a:cubicBezTo>
                      <a:pt x="304" y="2856"/>
                      <a:pt x="432" y="2865"/>
                      <a:pt x="653" y="2865"/>
                    </a:cubicBezTo>
                    <a:cubicBezTo>
                      <a:pt x="1592" y="2865"/>
                      <a:pt x="4212" y="2705"/>
                      <a:pt x="5836" y="1032"/>
                    </a:cubicBezTo>
                    <a:cubicBezTo>
                      <a:pt x="5836" y="1032"/>
                      <a:pt x="5480" y="0"/>
                      <a:pt x="3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5" name="Google Shape;5535;p33"/>
              <p:cNvSpPr/>
              <p:nvPr/>
            </p:nvSpPr>
            <p:spPr>
              <a:xfrm>
                <a:off x="1135975" y="4526325"/>
                <a:ext cx="36825" cy="34850"/>
              </a:xfrm>
              <a:custGeom>
                <a:avLst/>
                <a:gdLst/>
                <a:ahLst/>
                <a:cxnLst/>
                <a:rect l="l" t="t" r="r" b="b"/>
                <a:pathLst>
                  <a:path w="1473" h="1394" extrusionOk="0">
                    <a:moveTo>
                      <a:pt x="810" y="0"/>
                    </a:moveTo>
                    <a:cubicBezTo>
                      <a:pt x="685" y="0"/>
                      <a:pt x="547" y="43"/>
                      <a:pt x="439" y="86"/>
                    </a:cubicBezTo>
                    <a:cubicBezTo>
                      <a:pt x="428" y="98"/>
                      <a:pt x="417" y="113"/>
                      <a:pt x="402" y="130"/>
                    </a:cubicBezTo>
                    <a:lnTo>
                      <a:pt x="402" y="130"/>
                    </a:lnTo>
                    <a:cubicBezTo>
                      <a:pt x="176" y="250"/>
                      <a:pt x="0" y="502"/>
                      <a:pt x="44" y="785"/>
                    </a:cubicBezTo>
                    <a:cubicBezTo>
                      <a:pt x="44" y="1120"/>
                      <a:pt x="287" y="1393"/>
                      <a:pt x="682" y="1393"/>
                    </a:cubicBezTo>
                    <a:cubicBezTo>
                      <a:pt x="834" y="1393"/>
                      <a:pt x="986" y="1333"/>
                      <a:pt x="1108" y="1272"/>
                    </a:cubicBezTo>
                    <a:cubicBezTo>
                      <a:pt x="1199" y="1181"/>
                      <a:pt x="1290" y="1120"/>
                      <a:pt x="1351" y="998"/>
                    </a:cubicBezTo>
                    <a:cubicBezTo>
                      <a:pt x="1382" y="937"/>
                      <a:pt x="1382" y="846"/>
                      <a:pt x="1442" y="816"/>
                    </a:cubicBezTo>
                    <a:cubicBezTo>
                      <a:pt x="1473" y="664"/>
                      <a:pt x="1442" y="421"/>
                      <a:pt x="1351" y="330"/>
                    </a:cubicBezTo>
                    <a:cubicBezTo>
                      <a:pt x="1290" y="178"/>
                      <a:pt x="1108" y="56"/>
                      <a:pt x="956" y="26"/>
                    </a:cubicBezTo>
                    <a:cubicBezTo>
                      <a:pt x="911" y="8"/>
                      <a:pt x="862" y="0"/>
                      <a:pt x="8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6" name="Google Shape;5536;p33"/>
              <p:cNvSpPr/>
              <p:nvPr/>
            </p:nvSpPr>
            <p:spPr>
              <a:xfrm>
                <a:off x="1191025" y="4505900"/>
                <a:ext cx="38000" cy="34800"/>
              </a:xfrm>
              <a:custGeom>
                <a:avLst/>
                <a:gdLst/>
                <a:ahLst/>
                <a:cxnLst/>
                <a:rect l="l" t="t" r="r" b="b"/>
                <a:pathLst>
                  <a:path w="1520" h="1392" extrusionOk="0">
                    <a:moveTo>
                      <a:pt x="737" y="1"/>
                    </a:moveTo>
                    <a:cubicBezTo>
                      <a:pt x="684" y="1"/>
                      <a:pt x="630" y="8"/>
                      <a:pt x="578" y="22"/>
                    </a:cubicBezTo>
                    <a:cubicBezTo>
                      <a:pt x="213" y="143"/>
                      <a:pt x="0" y="478"/>
                      <a:pt x="122" y="873"/>
                    </a:cubicBezTo>
                    <a:lnTo>
                      <a:pt x="122" y="903"/>
                    </a:lnTo>
                    <a:cubicBezTo>
                      <a:pt x="197" y="1178"/>
                      <a:pt x="477" y="1391"/>
                      <a:pt x="760" y="1391"/>
                    </a:cubicBezTo>
                    <a:cubicBezTo>
                      <a:pt x="821" y="1391"/>
                      <a:pt x="883" y="1381"/>
                      <a:pt x="942" y="1359"/>
                    </a:cubicBezTo>
                    <a:cubicBezTo>
                      <a:pt x="1277" y="1238"/>
                      <a:pt x="1520" y="873"/>
                      <a:pt x="1398" y="539"/>
                    </a:cubicBezTo>
                    <a:lnTo>
                      <a:pt x="1398" y="478"/>
                    </a:lnTo>
                    <a:cubicBezTo>
                      <a:pt x="1296" y="196"/>
                      <a:pt x="1021" y="1"/>
                      <a:pt x="7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7" name="Google Shape;5537;p33"/>
              <p:cNvSpPr/>
              <p:nvPr/>
            </p:nvSpPr>
            <p:spPr>
              <a:xfrm>
                <a:off x="1135800" y="4486550"/>
                <a:ext cx="39800" cy="44975"/>
              </a:xfrm>
              <a:custGeom>
                <a:avLst/>
                <a:gdLst/>
                <a:ahLst/>
                <a:cxnLst/>
                <a:rect l="l" t="t" r="r" b="b"/>
                <a:pathLst>
                  <a:path w="1592" h="1799" extrusionOk="0">
                    <a:moveTo>
                      <a:pt x="122" y="1"/>
                    </a:moveTo>
                    <a:cubicBezTo>
                      <a:pt x="64" y="1"/>
                      <a:pt x="0" y="103"/>
                      <a:pt x="82" y="158"/>
                    </a:cubicBezTo>
                    <a:cubicBezTo>
                      <a:pt x="568" y="705"/>
                      <a:pt x="1054" y="1161"/>
                      <a:pt x="1449" y="1769"/>
                    </a:cubicBezTo>
                    <a:cubicBezTo>
                      <a:pt x="1449" y="1789"/>
                      <a:pt x="1466" y="1799"/>
                      <a:pt x="1488" y="1799"/>
                    </a:cubicBezTo>
                    <a:cubicBezTo>
                      <a:pt x="1530" y="1799"/>
                      <a:pt x="1591" y="1758"/>
                      <a:pt x="1571" y="1677"/>
                    </a:cubicBezTo>
                    <a:cubicBezTo>
                      <a:pt x="1267" y="1009"/>
                      <a:pt x="841" y="340"/>
                      <a:pt x="142" y="6"/>
                    </a:cubicBezTo>
                    <a:cubicBezTo>
                      <a:pt x="136" y="2"/>
                      <a:pt x="129"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8" name="Google Shape;5538;p33"/>
              <p:cNvSpPr/>
              <p:nvPr/>
            </p:nvSpPr>
            <p:spPr>
              <a:xfrm>
                <a:off x="1182650" y="4470925"/>
                <a:ext cx="9925" cy="62500"/>
              </a:xfrm>
              <a:custGeom>
                <a:avLst/>
                <a:gdLst/>
                <a:ahLst/>
                <a:cxnLst/>
                <a:rect l="l" t="t" r="r" b="b"/>
                <a:pathLst>
                  <a:path w="397" h="2500" extrusionOk="0">
                    <a:moveTo>
                      <a:pt x="239" y="0"/>
                    </a:moveTo>
                    <a:cubicBezTo>
                      <a:pt x="200" y="0"/>
                      <a:pt x="165" y="17"/>
                      <a:pt x="153" y="53"/>
                    </a:cubicBezTo>
                    <a:cubicBezTo>
                      <a:pt x="1" y="387"/>
                      <a:pt x="1" y="874"/>
                      <a:pt x="1" y="1239"/>
                    </a:cubicBezTo>
                    <a:cubicBezTo>
                      <a:pt x="1" y="1664"/>
                      <a:pt x="31" y="2090"/>
                      <a:pt x="183" y="2454"/>
                    </a:cubicBezTo>
                    <a:cubicBezTo>
                      <a:pt x="194" y="2486"/>
                      <a:pt x="223" y="2499"/>
                      <a:pt x="256" y="2499"/>
                    </a:cubicBezTo>
                    <a:cubicBezTo>
                      <a:pt x="319" y="2499"/>
                      <a:pt x="396" y="2453"/>
                      <a:pt x="396" y="2394"/>
                    </a:cubicBezTo>
                    <a:cubicBezTo>
                      <a:pt x="366" y="1998"/>
                      <a:pt x="305" y="1634"/>
                      <a:pt x="305" y="1239"/>
                    </a:cubicBezTo>
                    <a:cubicBezTo>
                      <a:pt x="305" y="874"/>
                      <a:pt x="396" y="479"/>
                      <a:pt x="366" y="114"/>
                    </a:cubicBezTo>
                    <a:cubicBezTo>
                      <a:pt x="366" y="40"/>
                      <a:pt x="299" y="0"/>
                      <a:pt x="2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9" name="Google Shape;5539;p33"/>
              <p:cNvSpPr/>
              <p:nvPr/>
            </p:nvSpPr>
            <p:spPr>
              <a:xfrm>
                <a:off x="1198625" y="4575525"/>
                <a:ext cx="77225" cy="221125"/>
              </a:xfrm>
              <a:custGeom>
                <a:avLst/>
                <a:gdLst/>
                <a:ahLst/>
                <a:cxnLst/>
                <a:rect l="l" t="t" r="r" b="b"/>
                <a:pathLst>
                  <a:path w="3089" h="8845" extrusionOk="0">
                    <a:moveTo>
                      <a:pt x="188" y="1"/>
                    </a:moveTo>
                    <a:cubicBezTo>
                      <a:pt x="91" y="1"/>
                      <a:pt x="0" y="108"/>
                      <a:pt x="0" y="216"/>
                    </a:cubicBezTo>
                    <a:cubicBezTo>
                      <a:pt x="274" y="1705"/>
                      <a:pt x="821" y="3103"/>
                      <a:pt x="1338" y="4501"/>
                    </a:cubicBezTo>
                    <a:cubicBezTo>
                      <a:pt x="1824" y="5960"/>
                      <a:pt x="2280" y="7359"/>
                      <a:pt x="2857" y="8757"/>
                    </a:cubicBezTo>
                    <a:cubicBezTo>
                      <a:pt x="2870" y="8818"/>
                      <a:pt x="2912" y="8845"/>
                      <a:pt x="2955" y="8845"/>
                    </a:cubicBezTo>
                    <a:cubicBezTo>
                      <a:pt x="3020" y="8845"/>
                      <a:pt x="3088" y="8787"/>
                      <a:pt x="3070" y="8696"/>
                    </a:cubicBezTo>
                    <a:cubicBezTo>
                      <a:pt x="2675" y="7176"/>
                      <a:pt x="2189" y="5687"/>
                      <a:pt x="1733" y="4197"/>
                    </a:cubicBezTo>
                    <a:cubicBezTo>
                      <a:pt x="1277" y="2830"/>
                      <a:pt x="912" y="1401"/>
                      <a:pt x="304" y="64"/>
                    </a:cubicBezTo>
                    <a:cubicBezTo>
                      <a:pt x="269" y="19"/>
                      <a:pt x="228" y="1"/>
                      <a:pt x="1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0" name="Google Shape;5540;p33"/>
              <p:cNvSpPr/>
              <p:nvPr/>
            </p:nvSpPr>
            <p:spPr>
              <a:xfrm>
                <a:off x="1153025" y="4664700"/>
                <a:ext cx="50175" cy="49000"/>
              </a:xfrm>
              <a:custGeom>
                <a:avLst/>
                <a:gdLst/>
                <a:ahLst/>
                <a:cxnLst/>
                <a:rect l="l" t="t" r="r" b="b"/>
                <a:pathLst>
                  <a:path w="2007" h="1960" extrusionOk="0">
                    <a:moveTo>
                      <a:pt x="984" y="1"/>
                    </a:moveTo>
                    <a:cubicBezTo>
                      <a:pt x="907" y="1"/>
                      <a:pt x="832" y="8"/>
                      <a:pt x="760" y="23"/>
                    </a:cubicBezTo>
                    <a:cubicBezTo>
                      <a:pt x="426" y="144"/>
                      <a:pt x="152" y="418"/>
                      <a:pt x="61" y="752"/>
                    </a:cubicBezTo>
                    <a:cubicBezTo>
                      <a:pt x="0" y="1086"/>
                      <a:pt x="122" y="1421"/>
                      <a:pt x="365" y="1694"/>
                    </a:cubicBezTo>
                    <a:cubicBezTo>
                      <a:pt x="551" y="1880"/>
                      <a:pt x="843" y="1959"/>
                      <a:pt x="1106" y="1959"/>
                    </a:cubicBezTo>
                    <a:cubicBezTo>
                      <a:pt x="1188" y="1959"/>
                      <a:pt x="1266" y="1952"/>
                      <a:pt x="1338" y="1938"/>
                    </a:cubicBezTo>
                    <a:cubicBezTo>
                      <a:pt x="1581" y="1877"/>
                      <a:pt x="1885" y="1573"/>
                      <a:pt x="1976" y="1238"/>
                    </a:cubicBezTo>
                    <a:cubicBezTo>
                      <a:pt x="2007" y="1056"/>
                      <a:pt x="2007" y="904"/>
                      <a:pt x="1976" y="722"/>
                    </a:cubicBezTo>
                    <a:cubicBezTo>
                      <a:pt x="1946" y="570"/>
                      <a:pt x="1824" y="418"/>
                      <a:pt x="1703" y="266"/>
                    </a:cubicBezTo>
                    <a:cubicBezTo>
                      <a:pt x="1494" y="80"/>
                      <a:pt x="1231" y="1"/>
                      <a:pt x="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1" name="Google Shape;5541;p33"/>
              <p:cNvSpPr/>
              <p:nvPr/>
            </p:nvSpPr>
            <p:spPr>
              <a:xfrm>
                <a:off x="1183425" y="4577100"/>
                <a:ext cx="50925" cy="42900"/>
              </a:xfrm>
              <a:custGeom>
                <a:avLst/>
                <a:gdLst/>
                <a:ahLst/>
                <a:cxnLst/>
                <a:rect l="l" t="t" r="r" b="b"/>
                <a:pathLst>
                  <a:path w="2037" h="1716" extrusionOk="0">
                    <a:moveTo>
                      <a:pt x="1155" y="1"/>
                    </a:moveTo>
                    <a:cubicBezTo>
                      <a:pt x="1003" y="1"/>
                      <a:pt x="912" y="61"/>
                      <a:pt x="760" y="153"/>
                    </a:cubicBezTo>
                    <a:lnTo>
                      <a:pt x="517" y="244"/>
                    </a:lnTo>
                    <a:cubicBezTo>
                      <a:pt x="426" y="305"/>
                      <a:pt x="304" y="365"/>
                      <a:pt x="213" y="457"/>
                    </a:cubicBezTo>
                    <a:cubicBezTo>
                      <a:pt x="122" y="548"/>
                      <a:pt x="61" y="761"/>
                      <a:pt x="0" y="913"/>
                    </a:cubicBezTo>
                    <a:cubicBezTo>
                      <a:pt x="0" y="1065"/>
                      <a:pt x="122" y="1368"/>
                      <a:pt x="274" y="1490"/>
                    </a:cubicBezTo>
                    <a:cubicBezTo>
                      <a:pt x="426" y="1581"/>
                      <a:pt x="517" y="1672"/>
                      <a:pt x="669" y="1703"/>
                    </a:cubicBezTo>
                    <a:cubicBezTo>
                      <a:pt x="731" y="1712"/>
                      <a:pt x="788" y="1715"/>
                      <a:pt x="843" y="1715"/>
                    </a:cubicBezTo>
                    <a:cubicBezTo>
                      <a:pt x="973" y="1715"/>
                      <a:pt x="1087" y="1694"/>
                      <a:pt x="1216" y="1672"/>
                    </a:cubicBezTo>
                    <a:cubicBezTo>
                      <a:pt x="1277" y="1672"/>
                      <a:pt x="1368" y="1642"/>
                      <a:pt x="1429" y="1642"/>
                    </a:cubicBezTo>
                    <a:cubicBezTo>
                      <a:pt x="1581" y="1581"/>
                      <a:pt x="1733" y="1520"/>
                      <a:pt x="1854" y="1399"/>
                    </a:cubicBezTo>
                    <a:cubicBezTo>
                      <a:pt x="1976" y="1277"/>
                      <a:pt x="2006" y="1125"/>
                      <a:pt x="2037" y="973"/>
                    </a:cubicBezTo>
                    <a:lnTo>
                      <a:pt x="2037" y="791"/>
                    </a:lnTo>
                    <a:cubicBezTo>
                      <a:pt x="2037" y="669"/>
                      <a:pt x="2006" y="609"/>
                      <a:pt x="1976" y="487"/>
                    </a:cubicBezTo>
                    <a:cubicBezTo>
                      <a:pt x="1885" y="305"/>
                      <a:pt x="1763" y="213"/>
                      <a:pt x="1611" y="92"/>
                    </a:cubicBezTo>
                    <a:cubicBezTo>
                      <a:pt x="1520" y="31"/>
                      <a:pt x="1307" y="1"/>
                      <a:pt x="1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2" name="Google Shape;5542;p33"/>
              <p:cNvSpPr/>
              <p:nvPr/>
            </p:nvSpPr>
            <p:spPr>
              <a:xfrm>
                <a:off x="1247375" y="4628475"/>
                <a:ext cx="72625" cy="51875"/>
              </a:xfrm>
              <a:custGeom>
                <a:avLst/>
                <a:gdLst/>
                <a:ahLst/>
                <a:cxnLst/>
                <a:rect l="l" t="t" r="r" b="b"/>
                <a:pathLst>
                  <a:path w="2905" h="2075" extrusionOk="0">
                    <a:moveTo>
                      <a:pt x="1424" y="1"/>
                    </a:moveTo>
                    <a:cubicBezTo>
                      <a:pt x="1174" y="1"/>
                      <a:pt x="916" y="103"/>
                      <a:pt x="695" y="347"/>
                    </a:cubicBezTo>
                    <a:cubicBezTo>
                      <a:pt x="0" y="1087"/>
                      <a:pt x="715" y="2074"/>
                      <a:pt x="1499" y="2074"/>
                    </a:cubicBezTo>
                    <a:cubicBezTo>
                      <a:pt x="1744" y="2074"/>
                      <a:pt x="1997" y="1977"/>
                      <a:pt x="2214" y="1745"/>
                    </a:cubicBezTo>
                    <a:cubicBezTo>
                      <a:pt x="2904" y="986"/>
                      <a:pt x="2202" y="1"/>
                      <a:pt x="14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3" name="Google Shape;5543;p33"/>
              <p:cNvSpPr/>
              <p:nvPr/>
            </p:nvSpPr>
            <p:spPr>
              <a:xfrm>
                <a:off x="1177350" y="4747350"/>
                <a:ext cx="49400" cy="42675"/>
              </a:xfrm>
              <a:custGeom>
                <a:avLst/>
                <a:gdLst/>
                <a:ahLst/>
                <a:cxnLst/>
                <a:rect l="l" t="t" r="r" b="b"/>
                <a:pathLst>
                  <a:path w="1976" h="1707" extrusionOk="0">
                    <a:moveTo>
                      <a:pt x="784" y="0"/>
                    </a:moveTo>
                    <a:cubicBezTo>
                      <a:pt x="686" y="0"/>
                      <a:pt x="593" y="16"/>
                      <a:pt x="517" y="60"/>
                    </a:cubicBezTo>
                    <a:cubicBezTo>
                      <a:pt x="274" y="151"/>
                      <a:pt x="122" y="303"/>
                      <a:pt x="61" y="516"/>
                    </a:cubicBezTo>
                    <a:cubicBezTo>
                      <a:pt x="0" y="577"/>
                      <a:pt x="0" y="698"/>
                      <a:pt x="0" y="790"/>
                    </a:cubicBezTo>
                    <a:cubicBezTo>
                      <a:pt x="0" y="911"/>
                      <a:pt x="61" y="1002"/>
                      <a:pt x="122" y="1124"/>
                    </a:cubicBezTo>
                    <a:cubicBezTo>
                      <a:pt x="213" y="1306"/>
                      <a:pt x="395" y="1397"/>
                      <a:pt x="547" y="1519"/>
                    </a:cubicBezTo>
                    <a:lnTo>
                      <a:pt x="760" y="1610"/>
                    </a:lnTo>
                    <a:cubicBezTo>
                      <a:pt x="883" y="1676"/>
                      <a:pt x="1013" y="1706"/>
                      <a:pt x="1140" y="1706"/>
                    </a:cubicBezTo>
                    <a:cubicBezTo>
                      <a:pt x="1483" y="1706"/>
                      <a:pt x="1804" y="1487"/>
                      <a:pt x="1915" y="1154"/>
                    </a:cubicBezTo>
                    <a:cubicBezTo>
                      <a:pt x="1976" y="942"/>
                      <a:pt x="1976" y="759"/>
                      <a:pt x="1885" y="546"/>
                    </a:cubicBezTo>
                    <a:cubicBezTo>
                      <a:pt x="1763" y="303"/>
                      <a:pt x="1581" y="182"/>
                      <a:pt x="1307" y="90"/>
                    </a:cubicBezTo>
                    <a:cubicBezTo>
                      <a:pt x="1151" y="52"/>
                      <a:pt x="958" y="0"/>
                      <a:pt x="7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4" name="Google Shape;5544;p33"/>
              <p:cNvSpPr/>
              <p:nvPr/>
            </p:nvSpPr>
            <p:spPr>
              <a:xfrm>
                <a:off x="1298925" y="4703175"/>
                <a:ext cx="41050" cy="51875"/>
              </a:xfrm>
              <a:custGeom>
                <a:avLst/>
                <a:gdLst/>
                <a:ahLst/>
                <a:cxnLst/>
                <a:rect l="l" t="t" r="r" b="b"/>
                <a:pathLst>
                  <a:path w="1642" h="2075" extrusionOk="0">
                    <a:moveTo>
                      <a:pt x="841" y="0"/>
                    </a:moveTo>
                    <a:cubicBezTo>
                      <a:pt x="547" y="0"/>
                      <a:pt x="350" y="175"/>
                      <a:pt x="152" y="429"/>
                    </a:cubicBezTo>
                    <a:cubicBezTo>
                      <a:pt x="0" y="611"/>
                      <a:pt x="0" y="1037"/>
                      <a:pt x="0" y="1250"/>
                    </a:cubicBezTo>
                    <a:lnTo>
                      <a:pt x="0" y="1371"/>
                    </a:lnTo>
                    <a:cubicBezTo>
                      <a:pt x="0" y="1523"/>
                      <a:pt x="61" y="1645"/>
                      <a:pt x="122" y="1766"/>
                    </a:cubicBezTo>
                    <a:cubicBezTo>
                      <a:pt x="205" y="1933"/>
                      <a:pt x="390" y="2074"/>
                      <a:pt x="607" y="2074"/>
                    </a:cubicBezTo>
                    <a:cubicBezTo>
                      <a:pt x="627" y="2074"/>
                      <a:pt x="648" y="2073"/>
                      <a:pt x="669" y="2070"/>
                    </a:cubicBezTo>
                    <a:cubicBezTo>
                      <a:pt x="851" y="2070"/>
                      <a:pt x="1034" y="1979"/>
                      <a:pt x="1186" y="1827"/>
                    </a:cubicBezTo>
                    <a:lnTo>
                      <a:pt x="1429" y="1493"/>
                    </a:lnTo>
                    <a:cubicBezTo>
                      <a:pt x="1581" y="1219"/>
                      <a:pt x="1642" y="794"/>
                      <a:pt x="1581" y="550"/>
                    </a:cubicBezTo>
                    <a:cubicBezTo>
                      <a:pt x="1490" y="247"/>
                      <a:pt x="1216" y="34"/>
                      <a:pt x="912" y="3"/>
                    </a:cubicBezTo>
                    <a:cubicBezTo>
                      <a:pt x="888" y="1"/>
                      <a:pt x="864" y="0"/>
                      <a:pt x="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5" name="Google Shape;5545;p33"/>
              <p:cNvSpPr/>
              <p:nvPr/>
            </p:nvSpPr>
            <p:spPr>
              <a:xfrm>
                <a:off x="1123375" y="4628700"/>
                <a:ext cx="31200" cy="38400"/>
              </a:xfrm>
              <a:custGeom>
                <a:avLst/>
                <a:gdLst/>
                <a:ahLst/>
                <a:cxnLst/>
                <a:rect l="l" t="t" r="r" b="b"/>
                <a:pathLst>
                  <a:path w="1248" h="1536" extrusionOk="0">
                    <a:moveTo>
                      <a:pt x="661" y="1"/>
                    </a:moveTo>
                    <a:cubicBezTo>
                      <a:pt x="644" y="1"/>
                      <a:pt x="627" y="2"/>
                      <a:pt x="609" y="4"/>
                    </a:cubicBezTo>
                    <a:cubicBezTo>
                      <a:pt x="487" y="4"/>
                      <a:pt x="427" y="64"/>
                      <a:pt x="305" y="95"/>
                    </a:cubicBezTo>
                    <a:cubicBezTo>
                      <a:pt x="153" y="156"/>
                      <a:pt x="92" y="338"/>
                      <a:pt x="31" y="460"/>
                    </a:cubicBezTo>
                    <a:cubicBezTo>
                      <a:pt x="1" y="672"/>
                      <a:pt x="31" y="855"/>
                      <a:pt x="92" y="1007"/>
                    </a:cubicBezTo>
                    <a:cubicBezTo>
                      <a:pt x="123" y="1159"/>
                      <a:pt x="153" y="1280"/>
                      <a:pt x="275" y="1371"/>
                    </a:cubicBezTo>
                    <a:cubicBezTo>
                      <a:pt x="335" y="1463"/>
                      <a:pt x="457" y="1493"/>
                      <a:pt x="579" y="1523"/>
                    </a:cubicBezTo>
                    <a:cubicBezTo>
                      <a:pt x="618" y="1531"/>
                      <a:pt x="656" y="1535"/>
                      <a:pt x="693" y="1535"/>
                    </a:cubicBezTo>
                    <a:cubicBezTo>
                      <a:pt x="936" y="1535"/>
                      <a:pt x="1107" y="1366"/>
                      <a:pt x="1186" y="1128"/>
                    </a:cubicBezTo>
                    <a:cubicBezTo>
                      <a:pt x="1186" y="1037"/>
                      <a:pt x="1217" y="976"/>
                      <a:pt x="1217" y="885"/>
                    </a:cubicBezTo>
                    <a:cubicBezTo>
                      <a:pt x="1247" y="733"/>
                      <a:pt x="1247" y="581"/>
                      <a:pt x="1217" y="429"/>
                    </a:cubicBezTo>
                    <a:cubicBezTo>
                      <a:pt x="1132" y="202"/>
                      <a:pt x="913" y="1"/>
                      <a:pt x="6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6" name="Google Shape;5546;p33"/>
              <p:cNvSpPr/>
              <p:nvPr/>
            </p:nvSpPr>
            <p:spPr>
              <a:xfrm>
                <a:off x="1270800" y="4569225"/>
                <a:ext cx="45625" cy="39425"/>
              </a:xfrm>
              <a:custGeom>
                <a:avLst/>
                <a:gdLst/>
                <a:ahLst/>
                <a:cxnLst/>
                <a:rect l="l" t="t" r="r" b="b"/>
                <a:pathLst>
                  <a:path w="1825" h="1577" extrusionOk="0">
                    <a:moveTo>
                      <a:pt x="426" y="1288"/>
                    </a:moveTo>
                    <a:cubicBezTo>
                      <a:pt x="444" y="1315"/>
                      <a:pt x="468" y="1340"/>
                      <a:pt x="493" y="1362"/>
                    </a:cubicBezTo>
                    <a:lnTo>
                      <a:pt x="493" y="1362"/>
                    </a:lnTo>
                    <a:cubicBezTo>
                      <a:pt x="466" y="1343"/>
                      <a:pt x="442" y="1320"/>
                      <a:pt x="426" y="1288"/>
                    </a:cubicBezTo>
                    <a:close/>
                    <a:moveTo>
                      <a:pt x="853" y="1"/>
                    </a:moveTo>
                    <a:cubicBezTo>
                      <a:pt x="713" y="1"/>
                      <a:pt x="550" y="40"/>
                      <a:pt x="457" y="133"/>
                    </a:cubicBezTo>
                    <a:cubicBezTo>
                      <a:pt x="305" y="225"/>
                      <a:pt x="214" y="346"/>
                      <a:pt x="153" y="498"/>
                    </a:cubicBezTo>
                    <a:cubicBezTo>
                      <a:pt x="1" y="832"/>
                      <a:pt x="153" y="1228"/>
                      <a:pt x="487" y="1380"/>
                    </a:cubicBezTo>
                    <a:cubicBezTo>
                      <a:pt x="512" y="1380"/>
                      <a:pt x="516" y="1399"/>
                      <a:pt x="549" y="1407"/>
                    </a:cubicBezTo>
                    <a:lnTo>
                      <a:pt x="549" y="1407"/>
                    </a:lnTo>
                    <a:cubicBezTo>
                      <a:pt x="594" y="1441"/>
                      <a:pt x="639" y="1471"/>
                      <a:pt x="669" y="1501"/>
                    </a:cubicBezTo>
                    <a:cubicBezTo>
                      <a:pt x="763" y="1553"/>
                      <a:pt x="874" y="1577"/>
                      <a:pt x="987" y="1577"/>
                    </a:cubicBezTo>
                    <a:cubicBezTo>
                      <a:pt x="1205" y="1577"/>
                      <a:pt x="1431" y="1489"/>
                      <a:pt x="1551" y="1349"/>
                    </a:cubicBezTo>
                    <a:cubicBezTo>
                      <a:pt x="1794" y="1076"/>
                      <a:pt x="1825" y="741"/>
                      <a:pt x="1642" y="468"/>
                    </a:cubicBezTo>
                    <a:cubicBezTo>
                      <a:pt x="1490" y="225"/>
                      <a:pt x="1247" y="73"/>
                      <a:pt x="973" y="12"/>
                    </a:cubicBezTo>
                    <a:cubicBezTo>
                      <a:pt x="938" y="5"/>
                      <a:pt x="897" y="1"/>
                      <a:pt x="8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4087423411"/>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5748"/>
        <p:cNvGrpSpPr/>
        <p:nvPr/>
      </p:nvGrpSpPr>
      <p:grpSpPr>
        <a:xfrm>
          <a:off x="0" y="0"/>
          <a:ext cx="0" cy="0"/>
          <a:chOff x="0" y="0"/>
          <a:chExt cx="0" cy="0"/>
        </a:xfrm>
      </p:grpSpPr>
      <p:grpSp>
        <p:nvGrpSpPr>
          <p:cNvPr id="5749" name="Google Shape;5749;p35"/>
          <p:cNvGrpSpPr/>
          <p:nvPr/>
        </p:nvGrpSpPr>
        <p:grpSpPr>
          <a:xfrm>
            <a:off x="-766202" y="194230"/>
            <a:ext cx="13509811" cy="7254476"/>
            <a:chOff x="-574651" y="145672"/>
            <a:chExt cx="10132358" cy="5440857"/>
          </a:xfrm>
        </p:grpSpPr>
        <p:sp>
          <p:nvSpPr>
            <p:cNvPr id="5750" name="Google Shape;5750;p35"/>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1" name="Google Shape;5751;p35"/>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752" name="Google Shape;5752;p35"/>
            <p:cNvGrpSpPr/>
            <p:nvPr/>
          </p:nvGrpSpPr>
          <p:grpSpPr>
            <a:xfrm rot="2083657">
              <a:off x="7586664" y="4357291"/>
              <a:ext cx="1356684" cy="695046"/>
              <a:chOff x="4976050" y="4611525"/>
              <a:chExt cx="1664950" cy="852975"/>
            </a:xfrm>
          </p:grpSpPr>
          <p:sp>
            <p:nvSpPr>
              <p:cNvPr id="5753" name="Google Shape;5753;p35"/>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4" name="Google Shape;5754;p35"/>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55" name="Google Shape;5755;p35"/>
            <p:cNvGrpSpPr/>
            <p:nvPr/>
          </p:nvGrpSpPr>
          <p:grpSpPr>
            <a:xfrm rot="-1734738" flipH="1">
              <a:off x="7911602" y="3869617"/>
              <a:ext cx="1428294" cy="1064074"/>
              <a:chOff x="5065700" y="3436875"/>
              <a:chExt cx="1984875" cy="1478725"/>
            </a:xfrm>
          </p:grpSpPr>
          <p:sp>
            <p:nvSpPr>
              <p:cNvPr id="5756" name="Google Shape;5756;p35"/>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7" name="Google Shape;5757;p35"/>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8" name="Google Shape;5758;p35"/>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9" name="Google Shape;5759;p35"/>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0" name="Google Shape;5760;p35"/>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1" name="Google Shape;5761;p35"/>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2" name="Google Shape;5762;p35"/>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3" name="Google Shape;5763;p35"/>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4" name="Google Shape;5764;p35"/>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65" name="Google Shape;5765;p35"/>
            <p:cNvGrpSpPr/>
            <p:nvPr/>
          </p:nvGrpSpPr>
          <p:grpSpPr>
            <a:xfrm rot="-2164417" flipH="1">
              <a:off x="8293813" y="4496357"/>
              <a:ext cx="1198047" cy="613775"/>
              <a:chOff x="4976050" y="4611525"/>
              <a:chExt cx="1664950" cy="852975"/>
            </a:xfrm>
          </p:grpSpPr>
          <p:sp>
            <p:nvSpPr>
              <p:cNvPr id="5766" name="Google Shape;5766;p35"/>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7" name="Google Shape;5767;p35"/>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68" name="Google Shape;5768;p35"/>
            <p:cNvGrpSpPr/>
            <p:nvPr/>
          </p:nvGrpSpPr>
          <p:grpSpPr>
            <a:xfrm rot="-749415">
              <a:off x="82252" y="3491063"/>
              <a:ext cx="583337" cy="1417573"/>
              <a:chOff x="1535425" y="492925"/>
              <a:chExt cx="524575" cy="1274775"/>
            </a:xfrm>
          </p:grpSpPr>
          <p:sp>
            <p:nvSpPr>
              <p:cNvPr id="5769" name="Google Shape;5769;p35"/>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0" name="Google Shape;5770;p35"/>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1" name="Google Shape;5771;p35"/>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2" name="Google Shape;5772;p35"/>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3" name="Google Shape;5773;p35"/>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4" name="Google Shape;5774;p35"/>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5" name="Google Shape;5775;p35"/>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6" name="Google Shape;5776;p35"/>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7" name="Google Shape;5777;p35"/>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8" name="Google Shape;5778;p35"/>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9" name="Google Shape;5779;p35"/>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0" name="Google Shape;5780;p35"/>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1" name="Google Shape;5781;p35"/>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2" name="Google Shape;5782;p35"/>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3" name="Google Shape;5783;p35"/>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4" name="Google Shape;5784;p35"/>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85" name="Google Shape;5785;p35"/>
            <p:cNvGrpSpPr/>
            <p:nvPr/>
          </p:nvGrpSpPr>
          <p:grpSpPr>
            <a:xfrm flipH="1">
              <a:off x="8014780" y="4552109"/>
              <a:ext cx="954154" cy="975956"/>
              <a:chOff x="1356975" y="1865675"/>
              <a:chExt cx="1024100" cy="1047500"/>
            </a:xfrm>
          </p:grpSpPr>
          <p:sp>
            <p:nvSpPr>
              <p:cNvPr id="5786" name="Google Shape;5786;p35"/>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7" name="Google Shape;5787;p35"/>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8" name="Google Shape;5788;p35"/>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9" name="Google Shape;5789;p35"/>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0" name="Google Shape;5790;p35"/>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1" name="Google Shape;5791;p35"/>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2" name="Google Shape;5792;p35"/>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3" name="Google Shape;5793;p35"/>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4" name="Google Shape;5794;p35"/>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5" name="Google Shape;5795;p35"/>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6" name="Google Shape;5796;p35"/>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7" name="Google Shape;5797;p35"/>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8" name="Google Shape;5798;p35"/>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9" name="Google Shape;5799;p35"/>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0" name="Google Shape;5800;p35"/>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1" name="Google Shape;5801;p35"/>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2" name="Google Shape;5802;p35"/>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3" name="Google Shape;5803;p35"/>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4" name="Google Shape;5804;p35"/>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5" name="Google Shape;5805;p35"/>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6" name="Google Shape;5806;p35"/>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7" name="Google Shape;5807;p35"/>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8" name="Google Shape;5808;p35"/>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9" name="Google Shape;5809;p35"/>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0" name="Google Shape;5810;p35"/>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1" name="Google Shape;5811;p35"/>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2" name="Google Shape;5812;p35"/>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3" name="Google Shape;5813;p35"/>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814" name="Google Shape;5814;p35"/>
            <p:cNvGrpSpPr/>
            <p:nvPr/>
          </p:nvGrpSpPr>
          <p:grpSpPr>
            <a:xfrm rot="-1719346" flipH="1">
              <a:off x="-302167" y="4093192"/>
              <a:ext cx="889403" cy="1363591"/>
              <a:chOff x="2235100" y="548200"/>
              <a:chExt cx="759725" cy="1164775"/>
            </a:xfrm>
          </p:grpSpPr>
          <p:sp>
            <p:nvSpPr>
              <p:cNvPr id="5815" name="Google Shape;5815;p35"/>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6" name="Google Shape;5816;p35"/>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7" name="Google Shape;5817;p35"/>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8" name="Google Shape;5818;p35"/>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9" name="Google Shape;5819;p35"/>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0" name="Google Shape;5820;p35"/>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1" name="Google Shape;5821;p35"/>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2" name="Google Shape;5822;p35"/>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3" name="Google Shape;5823;p35"/>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824" name="Google Shape;5824;p35"/>
            <p:cNvGrpSpPr/>
            <p:nvPr/>
          </p:nvGrpSpPr>
          <p:grpSpPr>
            <a:xfrm rot="1031996">
              <a:off x="286147" y="4355707"/>
              <a:ext cx="988287" cy="895065"/>
              <a:chOff x="4048900" y="1919750"/>
              <a:chExt cx="1060775" cy="960715"/>
            </a:xfrm>
          </p:grpSpPr>
          <p:sp>
            <p:nvSpPr>
              <p:cNvPr id="5825" name="Google Shape;5825;p35"/>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6" name="Google Shape;5826;p35"/>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7" name="Google Shape;5827;p35"/>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8" name="Google Shape;5828;p35"/>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9" name="Google Shape;5829;p35"/>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0" name="Google Shape;5830;p35"/>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1" name="Google Shape;5831;p35"/>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2" name="Google Shape;5832;p35"/>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3" name="Google Shape;5833;p35"/>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4" name="Google Shape;5834;p35"/>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5" name="Google Shape;5835;p35"/>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6" name="Google Shape;5836;p35"/>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7" name="Google Shape;5837;p35"/>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8" name="Google Shape;5838;p35"/>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9" name="Google Shape;5839;p35"/>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0" name="Google Shape;5840;p35"/>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1" name="Google Shape;5841;p35"/>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2" name="Google Shape;5842;p35"/>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3" name="Google Shape;5843;p35"/>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4" name="Google Shape;5844;p35"/>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5" name="Google Shape;5845;p35"/>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6" name="Google Shape;5846;p35"/>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7" name="Google Shape;5847;p35"/>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848" name="Google Shape;5848;p35"/>
            <p:cNvSpPr/>
            <p:nvPr/>
          </p:nvSpPr>
          <p:spPr>
            <a:xfrm>
              <a:off x="1104874" y="14567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9" name="Google Shape;5849;p35"/>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50" name="Google Shape;5850;p35"/>
            <p:cNvSpPr/>
            <p:nvPr/>
          </p:nvSpPr>
          <p:spPr>
            <a:xfrm>
              <a:off x="8119601" y="211092"/>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851" name="Google Shape;5851;p35"/>
            <p:cNvGrpSpPr/>
            <p:nvPr/>
          </p:nvGrpSpPr>
          <p:grpSpPr>
            <a:xfrm>
              <a:off x="1607138" y="4516600"/>
              <a:ext cx="5952975" cy="317375"/>
              <a:chOff x="7687225" y="6953000"/>
              <a:chExt cx="5952975" cy="317375"/>
            </a:xfrm>
          </p:grpSpPr>
          <p:sp>
            <p:nvSpPr>
              <p:cNvPr id="5852" name="Google Shape;5852;p35"/>
              <p:cNvSpPr/>
              <p:nvPr/>
            </p:nvSpPr>
            <p:spPr>
              <a:xfrm>
                <a:off x="13448800" y="695300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53" name="Google Shape;5853;p35"/>
              <p:cNvSpPr/>
              <p:nvPr/>
            </p:nvSpPr>
            <p:spPr>
              <a:xfrm>
                <a:off x="7687225" y="70225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4069720374"/>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5854"/>
        <p:cNvGrpSpPr/>
        <p:nvPr/>
      </p:nvGrpSpPr>
      <p:grpSpPr>
        <a:xfrm>
          <a:off x="0" y="0"/>
          <a:ext cx="0" cy="0"/>
          <a:chOff x="0" y="0"/>
          <a:chExt cx="0" cy="0"/>
        </a:xfrm>
      </p:grpSpPr>
      <p:grpSp>
        <p:nvGrpSpPr>
          <p:cNvPr id="5855" name="Google Shape;5855;p36"/>
          <p:cNvGrpSpPr/>
          <p:nvPr/>
        </p:nvGrpSpPr>
        <p:grpSpPr>
          <a:xfrm>
            <a:off x="-430208" y="345700"/>
            <a:ext cx="12866045" cy="6844192"/>
            <a:chOff x="-322656" y="259275"/>
            <a:chExt cx="9649534" cy="5133144"/>
          </a:xfrm>
        </p:grpSpPr>
        <p:sp>
          <p:nvSpPr>
            <p:cNvPr id="5856" name="Google Shape;5856;p36"/>
            <p:cNvSpPr/>
            <p:nvPr/>
          </p:nvSpPr>
          <p:spPr>
            <a:xfrm>
              <a:off x="-38725" y="3723725"/>
              <a:ext cx="9209436" cy="1458730"/>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57" name="Google Shape;5857;p36"/>
            <p:cNvSpPr/>
            <p:nvPr/>
          </p:nvSpPr>
          <p:spPr>
            <a:xfrm>
              <a:off x="-65450" y="3787133"/>
              <a:ext cx="9209483" cy="1394939"/>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858" name="Google Shape;5858;p36"/>
            <p:cNvGrpSpPr/>
            <p:nvPr/>
          </p:nvGrpSpPr>
          <p:grpSpPr>
            <a:xfrm>
              <a:off x="-322656" y="2822671"/>
              <a:ext cx="1615975" cy="2569748"/>
              <a:chOff x="-322656" y="2822671"/>
              <a:chExt cx="1615975" cy="2569748"/>
            </a:xfrm>
          </p:grpSpPr>
          <p:grpSp>
            <p:nvGrpSpPr>
              <p:cNvPr id="5859" name="Google Shape;5859;p36"/>
              <p:cNvGrpSpPr/>
              <p:nvPr/>
            </p:nvGrpSpPr>
            <p:grpSpPr>
              <a:xfrm flipH="1">
                <a:off x="190140" y="3890691"/>
                <a:ext cx="664598" cy="652358"/>
                <a:chOff x="5672100" y="3575250"/>
                <a:chExt cx="1054750" cy="1035325"/>
              </a:xfrm>
            </p:grpSpPr>
            <p:sp>
              <p:nvSpPr>
                <p:cNvPr id="5860" name="Google Shape;5860;p36"/>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1" name="Google Shape;5861;p36"/>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2" name="Google Shape;5862;p36"/>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3" name="Google Shape;5863;p36"/>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4" name="Google Shape;5864;p36"/>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5" name="Google Shape;5865;p36"/>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6" name="Google Shape;5866;p36"/>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7" name="Google Shape;5867;p36"/>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868" name="Google Shape;5868;p36"/>
              <p:cNvGrpSpPr/>
              <p:nvPr/>
            </p:nvGrpSpPr>
            <p:grpSpPr>
              <a:xfrm flipH="1">
                <a:off x="-98572" y="2822671"/>
                <a:ext cx="361614" cy="2013485"/>
                <a:chOff x="6611150" y="1880250"/>
                <a:chExt cx="573900" cy="3195500"/>
              </a:xfrm>
            </p:grpSpPr>
            <p:sp>
              <p:nvSpPr>
                <p:cNvPr id="5869" name="Google Shape;5869;p36"/>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0" name="Google Shape;5870;p36"/>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1" name="Google Shape;5871;p36"/>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2" name="Google Shape;5872;p36"/>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3" name="Google Shape;5873;p36"/>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4" name="Google Shape;5874;p36"/>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5" name="Google Shape;5875;p36"/>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6" name="Google Shape;5876;p36"/>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7" name="Google Shape;5877;p36"/>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8" name="Google Shape;5878;p36"/>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9" name="Google Shape;5879;p36"/>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0" name="Google Shape;5880;p36"/>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1" name="Google Shape;5881;p36"/>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2" name="Google Shape;5882;p36"/>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3" name="Google Shape;5883;p36"/>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4" name="Google Shape;5884;p36"/>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5" name="Google Shape;5885;p36"/>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6" name="Google Shape;5886;p36"/>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7" name="Google Shape;5887;p36"/>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8" name="Google Shape;5888;p36"/>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9" name="Google Shape;5889;p36"/>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0" name="Google Shape;5890;p36"/>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1" name="Google Shape;5891;p36"/>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2" name="Google Shape;5892;p36"/>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3" name="Google Shape;5893;p36"/>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4" name="Google Shape;5894;p36"/>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5" name="Google Shape;5895;p36"/>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6" name="Google Shape;5896;p36"/>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7" name="Google Shape;5897;p36"/>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8" name="Google Shape;5898;p36"/>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9" name="Google Shape;5899;p36"/>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0" name="Google Shape;5900;p36"/>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1" name="Google Shape;5901;p36"/>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2" name="Google Shape;5902;p36"/>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3" name="Google Shape;5903;p36"/>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4" name="Google Shape;5904;p36"/>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5" name="Google Shape;5905;p36"/>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6" name="Google Shape;5906;p36"/>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7" name="Google Shape;5907;p36"/>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8" name="Google Shape;5908;p36"/>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9" name="Google Shape;5909;p36"/>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0" name="Google Shape;5910;p36"/>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1" name="Google Shape;5911;p36"/>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2" name="Google Shape;5912;p36"/>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3" name="Google Shape;5913;p36"/>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4" name="Google Shape;5914;p36"/>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5" name="Google Shape;5915;p36"/>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6" name="Google Shape;5916;p36"/>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7" name="Google Shape;5917;p36"/>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8" name="Google Shape;5918;p36"/>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9" name="Google Shape;5919;p36"/>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0" name="Google Shape;5920;p36"/>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1" name="Google Shape;5921;p36"/>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22" name="Google Shape;5922;p36"/>
              <p:cNvGrpSpPr/>
              <p:nvPr/>
            </p:nvGrpSpPr>
            <p:grpSpPr>
              <a:xfrm flipH="1">
                <a:off x="154193" y="3322813"/>
                <a:ext cx="719842" cy="1309127"/>
                <a:chOff x="5641475" y="2674000"/>
                <a:chExt cx="1142425" cy="2077650"/>
              </a:xfrm>
            </p:grpSpPr>
            <p:sp>
              <p:nvSpPr>
                <p:cNvPr id="5923" name="Google Shape;5923;p36"/>
                <p:cNvSpPr/>
                <p:nvPr/>
              </p:nvSpPr>
              <p:spPr>
                <a:xfrm>
                  <a:off x="5940925" y="2883650"/>
                  <a:ext cx="842975" cy="1868000"/>
                </a:xfrm>
                <a:custGeom>
                  <a:avLst/>
                  <a:gdLst/>
                  <a:ahLst/>
                  <a:cxnLst/>
                  <a:rect l="l" t="t" r="r" b="b"/>
                  <a:pathLst>
                    <a:path w="33719" h="74720" extrusionOk="0">
                      <a:moveTo>
                        <a:pt x="91" y="1"/>
                      </a:moveTo>
                      <a:cubicBezTo>
                        <a:pt x="7" y="1"/>
                        <a:pt x="0" y="122"/>
                        <a:pt x="129" y="352"/>
                      </a:cubicBezTo>
                      <a:cubicBezTo>
                        <a:pt x="2470" y="4850"/>
                        <a:pt x="5722" y="9987"/>
                        <a:pt x="8883" y="15276"/>
                      </a:cubicBezTo>
                      <a:cubicBezTo>
                        <a:pt x="12075" y="20534"/>
                        <a:pt x="15236" y="25975"/>
                        <a:pt x="17637" y="30838"/>
                      </a:cubicBezTo>
                      <a:cubicBezTo>
                        <a:pt x="24294" y="44395"/>
                        <a:pt x="29218" y="58985"/>
                        <a:pt x="32957" y="73605"/>
                      </a:cubicBezTo>
                      <a:cubicBezTo>
                        <a:pt x="33140" y="74303"/>
                        <a:pt x="33395" y="74720"/>
                        <a:pt x="33545" y="74720"/>
                      </a:cubicBezTo>
                      <a:cubicBezTo>
                        <a:pt x="33668" y="74720"/>
                        <a:pt x="33719" y="74434"/>
                        <a:pt x="33595" y="73787"/>
                      </a:cubicBezTo>
                      <a:cubicBezTo>
                        <a:pt x="32470" y="67040"/>
                        <a:pt x="30434" y="60261"/>
                        <a:pt x="28124" y="53666"/>
                      </a:cubicBezTo>
                      <a:cubicBezTo>
                        <a:pt x="25631" y="46492"/>
                        <a:pt x="22744" y="39380"/>
                        <a:pt x="19431" y="32541"/>
                      </a:cubicBezTo>
                      <a:cubicBezTo>
                        <a:pt x="16665" y="26857"/>
                        <a:pt x="13686" y="21477"/>
                        <a:pt x="10525" y="16218"/>
                      </a:cubicBezTo>
                      <a:cubicBezTo>
                        <a:pt x="7394" y="10929"/>
                        <a:pt x="4081" y="5762"/>
                        <a:pt x="585" y="473"/>
                      </a:cubicBezTo>
                      <a:cubicBezTo>
                        <a:pt x="377" y="152"/>
                        <a:pt x="185" y="1"/>
                        <a:pt x="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4" name="Google Shape;5924;p36"/>
                <p:cNvSpPr/>
                <p:nvPr/>
              </p:nvSpPr>
              <p:spPr>
                <a:xfrm>
                  <a:off x="6050300" y="3209575"/>
                  <a:ext cx="239575" cy="127075"/>
                </a:xfrm>
                <a:custGeom>
                  <a:avLst/>
                  <a:gdLst/>
                  <a:ahLst/>
                  <a:cxnLst/>
                  <a:rect l="l" t="t" r="r" b="b"/>
                  <a:pathLst>
                    <a:path w="9583" h="5083" extrusionOk="0">
                      <a:moveTo>
                        <a:pt x="5708" y="1"/>
                      </a:moveTo>
                      <a:cubicBezTo>
                        <a:pt x="5388" y="1"/>
                        <a:pt x="5054" y="123"/>
                        <a:pt x="4751" y="415"/>
                      </a:cubicBezTo>
                      <a:cubicBezTo>
                        <a:pt x="4235" y="902"/>
                        <a:pt x="4235" y="1509"/>
                        <a:pt x="4448" y="1996"/>
                      </a:cubicBezTo>
                      <a:cubicBezTo>
                        <a:pt x="4289" y="1943"/>
                        <a:pt x="4128" y="1912"/>
                        <a:pt x="3965" y="1912"/>
                      </a:cubicBezTo>
                      <a:cubicBezTo>
                        <a:pt x="3658" y="1912"/>
                        <a:pt x="3347" y="2022"/>
                        <a:pt x="3049" y="2300"/>
                      </a:cubicBezTo>
                      <a:cubicBezTo>
                        <a:pt x="2958" y="2391"/>
                        <a:pt x="2928" y="2421"/>
                        <a:pt x="2897" y="2482"/>
                      </a:cubicBezTo>
                      <a:cubicBezTo>
                        <a:pt x="2650" y="2297"/>
                        <a:pt x="2340" y="2174"/>
                        <a:pt x="2016" y="2174"/>
                      </a:cubicBezTo>
                      <a:cubicBezTo>
                        <a:pt x="1701" y="2174"/>
                        <a:pt x="1373" y="2289"/>
                        <a:pt x="1074" y="2573"/>
                      </a:cubicBezTo>
                      <a:cubicBezTo>
                        <a:pt x="0" y="3575"/>
                        <a:pt x="1005" y="5083"/>
                        <a:pt x="2133" y="5083"/>
                      </a:cubicBezTo>
                      <a:cubicBezTo>
                        <a:pt x="2443" y="5083"/>
                        <a:pt x="2761" y="4969"/>
                        <a:pt x="3049" y="4701"/>
                      </a:cubicBezTo>
                      <a:cubicBezTo>
                        <a:pt x="3110" y="4610"/>
                        <a:pt x="3171" y="4579"/>
                        <a:pt x="3201" y="4519"/>
                      </a:cubicBezTo>
                      <a:cubicBezTo>
                        <a:pt x="3448" y="4704"/>
                        <a:pt x="3758" y="4826"/>
                        <a:pt x="4083" y="4826"/>
                      </a:cubicBezTo>
                      <a:cubicBezTo>
                        <a:pt x="4397" y="4826"/>
                        <a:pt x="4726" y="4712"/>
                        <a:pt x="5025" y="4427"/>
                      </a:cubicBezTo>
                      <a:cubicBezTo>
                        <a:pt x="5542" y="3941"/>
                        <a:pt x="5542" y="3333"/>
                        <a:pt x="5329" y="2847"/>
                      </a:cubicBezTo>
                      <a:lnTo>
                        <a:pt x="5329" y="2847"/>
                      </a:lnTo>
                      <a:cubicBezTo>
                        <a:pt x="5466" y="2892"/>
                        <a:pt x="5610" y="2915"/>
                        <a:pt x="5755" y="2915"/>
                      </a:cubicBezTo>
                      <a:cubicBezTo>
                        <a:pt x="5899" y="2915"/>
                        <a:pt x="6043" y="2892"/>
                        <a:pt x="6180" y="2847"/>
                      </a:cubicBezTo>
                      <a:cubicBezTo>
                        <a:pt x="6434" y="3375"/>
                        <a:pt x="6978" y="3765"/>
                        <a:pt x="7561" y="3765"/>
                      </a:cubicBezTo>
                      <a:cubicBezTo>
                        <a:pt x="7883" y="3765"/>
                        <a:pt x="8217" y="3645"/>
                        <a:pt x="8521" y="3364"/>
                      </a:cubicBezTo>
                      <a:cubicBezTo>
                        <a:pt x="9582" y="2383"/>
                        <a:pt x="8571" y="867"/>
                        <a:pt x="7453" y="867"/>
                      </a:cubicBezTo>
                      <a:cubicBezTo>
                        <a:pt x="7323" y="867"/>
                        <a:pt x="7192" y="888"/>
                        <a:pt x="7062" y="932"/>
                      </a:cubicBezTo>
                      <a:cubicBezTo>
                        <a:pt x="6827" y="403"/>
                        <a:pt x="6289" y="1"/>
                        <a:pt x="57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5" name="Google Shape;5925;p36"/>
                <p:cNvSpPr/>
                <p:nvPr/>
              </p:nvSpPr>
              <p:spPr>
                <a:xfrm>
                  <a:off x="6181100" y="3132600"/>
                  <a:ext cx="102925" cy="72975"/>
                </a:xfrm>
                <a:custGeom>
                  <a:avLst/>
                  <a:gdLst/>
                  <a:ahLst/>
                  <a:cxnLst/>
                  <a:rect l="l" t="t" r="r" b="b"/>
                  <a:pathLst>
                    <a:path w="4117" h="2919" extrusionOk="0">
                      <a:moveTo>
                        <a:pt x="2005" y="0"/>
                      </a:moveTo>
                      <a:cubicBezTo>
                        <a:pt x="1692" y="0"/>
                        <a:pt x="1366" y="117"/>
                        <a:pt x="1070" y="394"/>
                      </a:cubicBezTo>
                      <a:cubicBezTo>
                        <a:pt x="1" y="1415"/>
                        <a:pt x="1010" y="2919"/>
                        <a:pt x="2126" y="2919"/>
                      </a:cubicBezTo>
                      <a:cubicBezTo>
                        <a:pt x="2439" y="2919"/>
                        <a:pt x="2760"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6" name="Google Shape;5926;p36"/>
                <p:cNvSpPr/>
                <p:nvPr/>
              </p:nvSpPr>
              <p:spPr>
                <a:xfrm>
                  <a:off x="5859775" y="2867550"/>
                  <a:ext cx="376600" cy="374575"/>
                </a:xfrm>
                <a:custGeom>
                  <a:avLst/>
                  <a:gdLst/>
                  <a:ahLst/>
                  <a:cxnLst/>
                  <a:rect l="l" t="t" r="r" b="b"/>
                  <a:pathLst>
                    <a:path w="15064" h="14983" extrusionOk="0">
                      <a:moveTo>
                        <a:pt x="11765" y="8382"/>
                      </a:moveTo>
                      <a:lnTo>
                        <a:pt x="11765" y="8382"/>
                      </a:lnTo>
                      <a:cubicBezTo>
                        <a:pt x="11369" y="9081"/>
                        <a:pt x="11734" y="9871"/>
                        <a:pt x="12312" y="10236"/>
                      </a:cubicBezTo>
                      <a:cubicBezTo>
                        <a:pt x="12191" y="10210"/>
                        <a:pt x="12065" y="10194"/>
                        <a:pt x="11937" y="10194"/>
                      </a:cubicBezTo>
                      <a:cubicBezTo>
                        <a:pt x="11615" y="10194"/>
                        <a:pt x="11279" y="10296"/>
                        <a:pt x="10974" y="10601"/>
                      </a:cubicBezTo>
                      <a:cubicBezTo>
                        <a:pt x="10944" y="10601"/>
                        <a:pt x="10944" y="10631"/>
                        <a:pt x="10944" y="10631"/>
                      </a:cubicBezTo>
                      <a:cubicBezTo>
                        <a:pt x="10724" y="10530"/>
                        <a:pt x="10495" y="10466"/>
                        <a:pt x="10266" y="10466"/>
                      </a:cubicBezTo>
                      <a:cubicBezTo>
                        <a:pt x="10085" y="10466"/>
                        <a:pt x="9903" y="10506"/>
                        <a:pt x="9728" y="10601"/>
                      </a:cubicBezTo>
                      <a:cubicBezTo>
                        <a:pt x="9515" y="10327"/>
                        <a:pt x="9303" y="10145"/>
                        <a:pt x="9029" y="10023"/>
                      </a:cubicBezTo>
                      <a:cubicBezTo>
                        <a:pt x="9059" y="9962"/>
                        <a:pt x="9120" y="9962"/>
                        <a:pt x="9151" y="9932"/>
                      </a:cubicBezTo>
                      <a:cubicBezTo>
                        <a:pt x="9363" y="9719"/>
                        <a:pt x="9515" y="9476"/>
                        <a:pt x="9576" y="9233"/>
                      </a:cubicBezTo>
                      <a:cubicBezTo>
                        <a:pt x="9612" y="9236"/>
                        <a:pt x="9649" y="9237"/>
                        <a:pt x="9685" y="9237"/>
                      </a:cubicBezTo>
                      <a:cubicBezTo>
                        <a:pt x="10018" y="9237"/>
                        <a:pt x="10369" y="9112"/>
                        <a:pt x="10670" y="8838"/>
                      </a:cubicBezTo>
                      <a:cubicBezTo>
                        <a:pt x="10731" y="8777"/>
                        <a:pt x="10822" y="8686"/>
                        <a:pt x="10853" y="8625"/>
                      </a:cubicBezTo>
                      <a:cubicBezTo>
                        <a:pt x="10913" y="8631"/>
                        <a:pt x="10974" y="8635"/>
                        <a:pt x="11035" y="8635"/>
                      </a:cubicBezTo>
                      <a:cubicBezTo>
                        <a:pt x="11278" y="8635"/>
                        <a:pt x="11521" y="8576"/>
                        <a:pt x="11765" y="8382"/>
                      </a:cubicBezTo>
                      <a:close/>
                      <a:moveTo>
                        <a:pt x="1978" y="1"/>
                      </a:moveTo>
                      <a:cubicBezTo>
                        <a:pt x="1667" y="1"/>
                        <a:pt x="1348" y="116"/>
                        <a:pt x="1065" y="388"/>
                      </a:cubicBezTo>
                      <a:cubicBezTo>
                        <a:pt x="0" y="1404"/>
                        <a:pt x="979" y="2903"/>
                        <a:pt x="2097" y="2903"/>
                      </a:cubicBezTo>
                      <a:cubicBezTo>
                        <a:pt x="2383" y="2903"/>
                        <a:pt x="2678" y="2805"/>
                        <a:pt x="2950" y="2576"/>
                      </a:cubicBezTo>
                      <a:cubicBezTo>
                        <a:pt x="2950" y="2607"/>
                        <a:pt x="2980" y="2667"/>
                        <a:pt x="3041" y="2728"/>
                      </a:cubicBezTo>
                      <a:cubicBezTo>
                        <a:pt x="2950" y="2759"/>
                        <a:pt x="2889" y="2819"/>
                        <a:pt x="2798" y="2911"/>
                      </a:cubicBezTo>
                      <a:cubicBezTo>
                        <a:pt x="1825" y="3853"/>
                        <a:pt x="2615" y="5221"/>
                        <a:pt x="3649" y="5403"/>
                      </a:cubicBezTo>
                      <a:cubicBezTo>
                        <a:pt x="3558" y="5859"/>
                        <a:pt x="3740" y="6315"/>
                        <a:pt x="4105" y="6680"/>
                      </a:cubicBezTo>
                      <a:cubicBezTo>
                        <a:pt x="4021" y="7492"/>
                        <a:pt x="4762" y="8278"/>
                        <a:pt x="5593" y="8278"/>
                      </a:cubicBezTo>
                      <a:cubicBezTo>
                        <a:pt x="5664" y="8278"/>
                        <a:pt x="5735" y="8272"/>
                        <a:pt x="5807" y="8260"/>
                      </a:cubicBezTo>
                      <a:cubicBezTo>
                        <a:pt x="5837" y="8382"/>
                        <a:pt x="5929" y="8503"/>
                        <a:pt x="5959" y="8595"/>
                      </a:cubicBezTo>
                      <a:cubicBezTo>
                        <a:pt x="5412" y="9111"/>
                        <a:pt x="5412" y="9750"/>
                        <a:pt x="5685" y="10266"/>
                      </a:cubicBezTo>
                      <a:cubicBezTo>
                        <a:pt x="5533" y="10358"/>
                        <a:pt x="5381" y="10418"/>
                        <a:pt x="5229" y="10570"/>
                      </a:cubicBezTo>
                      <a:cubicBezTo>
                        <a:pt x="4161" y="11591"/>
                        <a:pt x="5152" y="13095"/>
                        <a:pt x="6274" y="13095"/>
                      </a:cubicBezTo>
                      <a:cubicBezTo>
                        <a:pt x="6588" y="13095"/>
                        <a:pt x="6913" y="12977"/>
                        <a:pt x="7205" y="12698"/>
                      </a:cubicBezTo>
                      <a:cubicBezTo>
                        <a:pt x="7327" y="12607"/>
                        <a:pt x="7448" y="12485"/>
                        <a:pt x="7509" y="12333"/>
                      </a:cubicBezTo>
                      <a:cubicBezTo>
                        <a:pt x="7631" y="12455"/>
                        <a:pt x="7752" y="12516"/>
                        <a:pt x="7844" y="12607"/>
                      </a:cubicBezTo>
                      <a:cubicBezTo>
                        <a:pt x="6997" y="13595"/>
                        <a:pt x="7952" y="14983"/>
                        <a:pt x="9033" y="14983"/>
                      </a:cubicBezTo>
                      <a:cubicBezTo>
                        <a:pt x="9349" y="14983"/>
                        <a:pt x="9676" y="14864"/>
                        <a:pt x="9971" y="14583"/>
                      </a:cubicBezTo>
                      <a:cubicBezTo>
                        <a:pt x="10225" y="14762"/>
                        <a:pt x="10524" y="14875"/>
                        <a:pt x="10830" y="14875"/>
                      </a:cubicBezTo>
                      <a:cubicBezTo>
                        <a:pt x="11146" y="14875"/>
                        <a:pt x="11471" y="14754"/>
                        <a:pt x="11765" y="14461"/>
                      </a:cubicBezTo>
                      <a:cubicBezTo>
                        <a:pt x="12220" y="14035"/>
                        <a:pt x="12312" y="13519"/>
                        <a:pt x="12160" y="13093"/>
                      </a:cubicBezTo>
                      <a:cubicBezTo>
                        <a:pt x="12403" y="13063"/>
                        <a:pt x="12707" y="12941"/>
                        <a:pt x="12950" y="12698"/>
                      </a:cubicBezTo>
                      <a:cubicBezTo>
                        <a:pt x="13740" y="11938"/>
                        <a:pt x="13376" y="10935"/>
                        <a:pt x="12676" y="10418"/>
                      </a:cubicBezTo>
                      <a:lnTo>
                        <a:pt x="12676" y="10418"/>
                      </a:lnTo>
                      <a:cubicBezTo>
                        <a:pt x="12812" y="10457"/>
                        <a:pt x="12954" y="10480"/>
                        <a:pt x="13098" y="10480"/>
                      </a:cubicBezTo>
                      <a:cubicBezTo>
                        <a:pt x="13406" y="10480"/>
                        <a:pt x="13724" y="10374"/>
                        <a:pt x="14014" y="10084"/>
                      </a:cubicBezTo>
                      <a:cubicBezTo>
                        <a:pt x="15063" y="9084"/>
                        <a:pt x="14100" y="7571"/>
                        <a:pt x="12980" y="7571"/>
                      </a:cubicBezTo>
                      <a:cubicBezTo>
                        <a:pt x="12738" y="7571"/>
                        <a:pt x="12489" y="7642"/>
                        <a:pt x="12251" y="7804"/>
                      </a:cubicBezTo>
                      <a:cubicBezTo>
                        <a:pt x="12758" y="6860"/>
                        <a:pt x="11867" y="5705"/>
                        <a:pt x="10877" y="5705"/>
                      </a:cubicBezTo>
                      <a:cubicBezTo>
                        <a:pt x="10561" y="5705"/>
                        <a:pt x="10235" y="5823"/>
                        <a:pt x="9941" y="6102"/>
                      </a:cubicBezTo>
                      <a:cubicBezTo>
                        <a:pt x="9850" y="6163"/>
                        <a:pt x="9789" y="6254"/>
                        <a:pt x="9758" y="6345"/>
                      </a:cubicBezTo>
                      <a:cubicBezTo>
                        <a:pt x="9684" y="6334"/>
                        <a:pt x="9610" y="6328"/>
                        <a:pt x="9537" y="6328"/>
                      </a:cubicBezTo>
                      <a:cubicBezTo>
                        <a:pt x="9224" y="6328"/>
                        <a:pt x="8924" y="6439"/>
                        <a:pt x="8603" y="6710"/>
                      </a:cubicBezTo>
                      <a:cubicBezTo>
                        <a:pt x="8512" y="6832"/>
                        <a:pt x="8391" y="6984"/>
                        <a:pt x="8299" y="7105"/>
                      </a:cubicBezTo>
                      <a:cubicBezTo>
                        <a:pt x="8021" y="6688"/>
                        <a:pt x="7540" y="6398"/>
                        <a:pt x="7018" y="6398"/>
                      </a:cubicBezTo>
                      <a:cubicBezTo>
                        <a:pt x="6969" y="6398"/>
                        <a:pt x="6920" y="6401"/>
                        <a:pt x="6871" y="6406"/>
                      </a:cubicBezTo>
                      <a:cubicBezTo>
                        <a:pt x="6840" y="6345"/>
                        <a:pt x="6780" y="6254"/>
                        <a:pt x="6749" y="6133"/>
                      </a:cubicBezTo>
                      <a:cubicBezTo>
                        <a:pt x="7053" y="6133"/>
                        <a:pt x="7388" y="6041"/>
                        <a:pt x="7692" y="5768"/>
                      </a:cubicBezTo>
                      <a:cubicBezTo>
                        <a:pt x="8762" y="4744"/>
                        <a:pt x="7765" y="3255"/>
                        <a:pt x="6640" y="3255"/>
                      </a:cubicBezTo>
                      <a:cubicBezTo>
                        <a:pt x="6328" y="3255"/>
                        <a:pt x="6006" y="3370"/>
                        <a:pt x="5716" y="3640"/>
                      </a:cubicBezTo>
                      <a:cubicBezTo>
                        <a:pt x="5533" y="3822"/>
                        <a:pt x="5412" y="4005"/>
                        <a:pt x="5351" y="4248"/>
                      </a:cubicBezTo>
                      <a:cubicBezTo>
                        <a:pt x="5321" y="4248"/>
                        <a:pt x="5260" y="4248"/>
                        <a:pt x="5229" y="4187"/>
                      </a:cubicBezTo>
                      <a:cubicBezTo>
                        <a:pt x="5260" y="3944"/>
                        <a:pt x="5229" y="3640"/>
                        <a:pt x="5077" y="3397"/>
                      </a:cubicBezTo>
                      <a:cubicBezTo>
                        <a:pt x="5169" y="3367"/>
                        <a:pt x="5229" y="3275"/>
                        <a:pt x="5321" y="3215"/>
                      </a:cubicBezTo>
                      <a:cubicBezTo>
                        <a:pt x="6359" y="2225"/>
                        <a:pt x="5384" y="718"/>
                        <a:pt x="4268" y="718"/>
                      </a:cubicBezTo>
                      <a:cubicBezTo>
                        <a:pt x="3979" y="718"/>
                        <a:pt x="3681" y="819"/>
                        <a:pt x="3406" y="1056"/>
                      </a:cubicBezTo>
                      <a:cubicBezTo>
                        <a:pt x="3203" y="467"/>
                        <a:pt x="2606" y="1"/>
                        <a:pt x="19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7" name="Google Shape;5927;p36"/>
                <p:cNvSpPr/>
                <p:nvPr/>
              </p:nvSpPr>
              <p:spPr>
                <a:xfrm>
                  <a:off x="5803400" y="2808875"/>
                  <a:ext cx="102950" cy="72675"/>
                </a:xfrm>
                <a:custGeom>
                  <a:avLst/>
                  <a:gdLst/>
                  <a:ahLst/>
                  <a:cxnLst/>
                  <a:rect l="l" t="t" r="r" b="b"/>
                  <a:pathLst>
                    <a:path w="4118" h="2907" extrusionOk="0">
                      <a:moveTo>
                        <a:pt x="2007" y="1"/>
                      </a:moveTo>
                      <a:cubicBezTo>
                        <a:pt x="1693" y="1"/>
                        <a:pt x="1368" y="117"/>
                        <a:pt x="1071" y="394"/>
                      </a:cubicBezTo>
                      <a:cubicBezTo>
                        <a:pt x="0" y="1418"/>
                        <a:pt x="997" y="2907"/>
                        <a:pt x="2123" y="2907"/>
                      </a:cubicBezTo>
                      <a:cubicBezTo>
                        <a:pt x="2435" y="2907"/>
                        <a:pt x="2756" y="2792"/>
                        <a:pt x="3047" y="2522"/>
                      </a:cubicBezTo>
                      <a:cubicBezTo>
                        <a:pt x="4118"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8" name="Google Shape;5928;p36"/>
                <p:cNvSpPr/>
                <p:nvPr/>
              </p:nvSpPr>
              <p:spPr>
                <a:xfrm>
                  <a:off x="5750950" y="2720325"/>
                  <a:ext cx="88725" cy="97275"/>
                </a:xfrm>
                <a:custGeom>
                  <a:avLst/>
                  <a:gdLst/>
                  <a:ahLst/>
                  <a:cxnLst/>
                  <a:rect l="l" t="t" r="r" b="b"/>
                  <a:pathLst>
                    <a:path w="3549" h="3891" extrusionOk="0">
                      <a:moveTo>
                        <a:pt x="1741" y="0"/>
                      </a:moveTo>
                      <a:cubicBezTo>
                        <a:pt x="1423" y="0"/>
                        <a:pt x="1094" y="122"/>
                        <a:pt x="798" y="410"/>
                      </a:cubicBezTo>
                      <a:cubicBezTo>
                        <a:pt x="342" y="866"/>
                        <a:pt x="281" y="1383"/>
                        <a:pt x="433" y="1839"/>
                      </a:cubicBezTo>
                      <a:cubicBezTo>
                        <a:pt x="0" y="2796"/>
                        <a:pt x="849" y="3891"/>
                        <a:pt x="1801" y="3891"/>
                      </a:cubicBezTo>
                      <a:cubicBezTo>
                        <a:pt x="2118" y="3891"/>
                        <a:pt x="2447" y="3769"/>
                        <a:pt x="2743" y="3480"/>
                      </a:cubicBezTo>
                      <a:cubicBezTo>
                        <a:pt x="3199" y="3024"/>
                        <a:pt x="3291" y="2508"/>
                        <a:pt x="3139" y="2052"/>
                      </a:cubicBezTo>
                      <a:cubicBezTo>
                        <a:pt x="3549" y="1094"/>
                        <a:pt x="2694" y="0"/>
                        <a:pt x="1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9" name="Google Shape;5929;p36"/>
                <p:cNvSpPr/>
                <p:nvPr/>
              </p:nvSpPr>
              <p:spPr>
                <a:xfrm>
                  <a:off x="5863350" y="2719900"/>
                  <a:ext cx="103575" cy="72675"/>
                </a:xfrm>
                <a:custGeom>
                  <a:avLst/>
                  <a:gdLst/>
                  <a:ahLst/>
                  <a:cxnLst/>
                  <a:rect l="l" t="t" r="r" b="b"/>
                  <a:pathLst>
                    <a:path w="4143" h="2907" extrusionOk="0">
                      <a:moveTo>
                        <a:pt x="2021" y="0"/>
                      </a:moveTo>
                      <a:cubicBezTo>
                        <a:pt x="1703" y="0"/>
                        <a:pt x="1373" y="118"/>
                        <a:pt x="1074" y="397"/>
                      </a:cubicBezTo>
                      <a:cubicBezTo>
                        <a:pt x="1" y="1399"/>
                        <a:pt x="1005" y="2906"/>
                        <a:pt x="2134" y="2906"/>
                      </a:cubicBezTo>
                      <a:cubicBezTo>
                        <a:pt x="2443" y="2906"/>
                        <a:pt x="2762" y="2793"/>
                        <a:pt x="3050" y="2525"/>
                      </a:cubicBezTo>
                      <a:cubicBezTo>
                        <a:pt x="4142" y="1504"/>
                        <a:pt x="3157" y="0"/>
                        <a:pt x="2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0" name="Google Shape;5930;p36"/>
                <p:cNvSpPr/>
                <p:nvPr/>
              </p:nvSpPr>
              <p:spPr>
                <a:xfrm>
                  <a:off x="5918950" y="2779250"/>
                  <a:ext cx="102900" cy="72975"/>
                </a:xfrm>
                <a:custGeom>
                  <a:avLst/>
                  <a:gdLst/>
                  <a:ahLst/>
                  <a:cxnLst/>
                  <a:rect l="l" t="t" r="r" b="b"/>
                  <a:pathLst>
                    <a:path w="4116" h="2919" extrusionOk="0">
                      <a:moveTo>
                        <a:pt x="2005" y="0"/>
                      </a:moveTo>
                      <a:cubicBezTo>
                        <a:pt x="1691" y="0"/>
                        <a:pt x="1366" y="117"/>
                        <a:pt x="1069" y="394"/>
                      </a:cubicBezTo>
                      <a:cubicBezTo>
                        <a:pt x="0" y="1415"/>
                        <a:pt x="1010" y="2919"/>
                        <a:pt x="2126" y="2919"/>
                      </a:cubicBezTo>
                      <a:cubicBezTo>
                        <a:pt x="2438" y="2919"/>
                        <a:pt x="2759"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1" name="Google Shape;5931;p36"/>
                <p:cNvSpPr/>
                <p:nvPr/>
              </p:nvSpPr>
              <p:spPr>
                <a:xfrm>
                  <a:off x="5987275" y="2851350"/>
                  <a:ext cx="102925" cy="72775"/>
                </a:xfrm>
                <a:custGeom>
                  <a:avLst/>
                  <a:gdLst/>
                  <a:ahLst/>
                  <a:cxnLst/>
                  <a:rect l="l" t="t" r="r" b="b"/>
                  <a:pathLst>
                    <a:path w="4117" h="2911" extrusionOk="0">
                      <a:moveTo>
                        <a:pt x="2015" y="0"/>
                      </a:moveTo>
                      <a:cubicBezTo>
                        <a:pt x="1699" y="0"/>
                        <a:pt x="1371" y="118"/>
                        <a:pt x="1072" y="397"/>
                      </a:cubicBezTo>
                      <a:cubicBezTo>
                        <a:pt x="1" y="1421"/>
                        <a:pt x="1017" y="2910"/>
                        <a:pt x="2136" y="2910"/>
                      </a:cubicBezTo>
                      <a:cubicBezTo>
                        <a:pt x="2446" y="2910"/>
                        <a:pt x="2764" y="2796"/>
                        <a:pt x="3047" y="2525"/>
                      </a:cubicBezTo>
                      <a:cubicBezTo>
                        <a:pt x="4116" y="1504"/>
                        <a:pt x="3144" y="0"/>
                        <a:pt x="20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2" name="Google Shape;5932;p36"/>
                <p:cNvSpPr/>
                <p:nvPr/>
              </p:nvSpPr>
              <p:spPr>
                <a:xfrm>
                  <a:off x="6063450" y="2931525"/>
                  <a:ext cx="102850" cy="72325"/>
                </a:xfrm>
                <a:custGeom>
                  <a:avLst/>
                  <a:gdLst/>
                  <a:ahLst/>
                  <a:cxnLst/>
                  <a:rect l="l" t="t" r="r" b="b"/>
                  <a:pathLst>
                    <a:path w="4114" h="2893" extrusionOk="0">
                      <a:moveTo>
                        <a:pt x="1994" y="0"/>
                      </a:moveTo>
                      <a:cubicBezTo>
                        <a:pt x="1682" y="0"/>
                        <a:pt x="1359" y="113"/>
                        <a:pt x="1064" y="382"/>
                      </a:cubicBezTo>
                      <a:cubicBezTo>
                        <a:pt x="1" y="1398"/>
                        <a:pt x="995" y="2892"/>
                        <a:pt x="2105" y="2892"/>
                      </a:cubicBezTo>
                      <a:cubicBezTo>
                        <a:pt x="2422" y="2892"/>
                        <a:pt x="2749" y="2770"/>
                        <a:pt x="3040" y="2479"/>
                      </a:cubicBezTo>
                      <a:cubicBezTo>
                        <a:pt x="4113" y="1502"/>
                        <a:pt x="3128" y="0"/>
                        <a:pt x="1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3" name="Google Shape;5933;p36"/>
                <p:cNvSpPr/>
                <p:nvPr/>
              </p:nvSpPr>
              <p:spPr>
                <a:xfrm>
                  <a:off x="6123300" y="3003325"/>
                  <a:ext cx="102900" cy="72775"/>
                </a:xfrm>
                <a:custGeom>
                  <a:avLst/>
                  <a:gdLst/>
                  <a:ahLst/>
                  <a:cxnLst/>
                  <a:rect l="l" t="t" r="r" b="b"/>
                  <a:pathLst>
                    <a:path w="4116" h="2911" extrusionOk="0">
                      <a:moveTo>
                        <a:pt x="2003" y="1"/>
                      </a:moveTo>
                      <a:cubicBezTo>
                        <a:pt x="1689" y="1"/>
                        <a:pt x="1364" y="118"/>
                        <a:pt x="1072" y="398"/>
                      </a:cubicBezTo>
                      <a:cubicBezTo>
                        <a:pt x="1" y="1421"/>
                        <a:pt x="998" y="2910"/>
                        <a:pt x="2123" y="2910"/>
                      </a:cubicBezTo>
                      <a:cubicBezTo>
                        <a:pt x="2435" y="2910"/>
                        <a:pt x="2757" y="2796"/>
                        <a:pt x="3047" y="2525"/>
                      </a:cubicBezTo>
                      <a:cubicBezTo>
                        <a:pt x="4116" y="1504"/>
                        <a:pt x="3125" y="1"/>
                        <a:pt x="2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4" name="Google Shape;5934;p36"/>
                <p:cNvSpPr/>
                <p:nvPr/>
              </p:nvSpPr>
              <p:spPr>
                <a:xfrm>
                  <a:off x="6025325" y="2942625"/>
                  <a:ext cx="104100" cy="72975"/>
                </a:xfrm>
                <a:custGeom>
                  <a:avLst/>
                  <a:gdLst/>
                  <a:ahLst/>
                  <a:cxnLst/>
                  <a:rect l="l" t="t" r="r" b="b"/>
                  <a:pathLst>
                    <a:path w="4164" h="2919" extrusionOk="0">
                      <a:moveTo>
                        <a:pt x="2012" y="0"/>
                      </a:moveTo>
                      <a:cubicBezTo>
                        <a:pt x="1694" y="0"/>
                        <a:pt x="1366" y="117"/>
                        <a:pt x="1070" y="394"/>
                      </a:cubicBezTo>
                      <a:cubicBezTo>
                        <a:pt x="1" y="1415"/>
                        <a:pt x="1010" y="2919"/>
                        <a:pt x="2126" y="2919"/>
                      </a:cubicBezTo>
                      <a:cubicBezTo>
                        <a:pt x="2439" y="2919"/>
                        <a:pt x="2759" y="2801"/>
                        <a:pt x="3045" y="2522"/>
                      </a:cubicBezTo>
                      <a:cubicBezTo>
                        <a:pt x="4164" y="1522"/>
                        <a:pt x="3158"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5" name="Google Shape;5935;p36"/>
                <p:cNvSpPr/>
                <p:nvPr/>
              </p:nvSpPr>
              <p:spPr>
                <a:xfrm>
                  <a:off x="6001650" y="2917450"/>
                  <a:ext cx="102975" cy="72700"/>
                </a:xfrm>
                <a:custGeom>
                  <a:avLst/>
                  <a:gdLst/>
                  <a:ahLst/>
                  <a:cxnLst/>
                  <a:rect l="l" t="t" r="r" b="b"/>
                  <a:pathLst>
                    <a:path w="4119" h="2908" extrusionOk="0">
                      <a:moveTo>
                        <a:pt x="2018" y="1"/>
                      </a:moveTo>
                      <a:cubicBezTo>
                        <a:pt x="1702" y="1"/>
                        <a:pt x="1373" y="119"/>
                        <a:pt x="1074" y="398"/>
                      </a:cubicBezTo>
                      <a:cubicBezTo>
                        <a:pt x="1" y="1400"/>
                        <a:pt x="1005" y="2907"/>
                        <a:pt x="2134" y="2907"/>
                      </a:cubicBezTo>
                      <a:cubicBezTo>
                        <a:pt x="2443" y="2907"/>
                        <a:pt x="2762" y="2794"/>
                        <a:pt x="3050" y="2526"/>
                      </a:cubicBezTo>
                      <a:cubicBezTo>
                        <a:pt x="4119" y="1504"/>
                        <a:pt x="3146" y="1"/>
                        <a:pt x="20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6" name="Google Shape;5936;p36"/>
                <p:cNvSpPr/>
                <p:nvPr/>
              </p:nvSpPr>
              <p:spPr>
                <a:xfrm>
                  <a:off x="5922000" y="2824750"/>
                  <a:ext cx="102850" cy="73075"/>
                </a:xfrm>
                <a:custGeom>
                  <a:avLst/>
                  <a:gdLst/>
                  <a:ahLst/>
                  <a:cxnLst/>
                  <a:rect l="l" t="t" r="r" b="b"/>
                  <a:pathLst>
                    <a:path w="4114" h="2923" extrusionOk="0">
                      <a:moveTo>
                        <a:pt x="2012" y="1"/>
                      </a:moveTo>
                      <a:cubicBezTo>
                        <a:pt x="1696" y="1"/>
                        <a:pt x="1368" y="118"/>
                        <a:pt x="1069" y="398"/>
                      </a:cubicBezTo>
                      <a:cubicBezTo>
                        <a:pt x="0" y="1419"/>
                        <a:pt x="991" y="2922"/>
                        <a:pt x="2113" y="2922"/>
                      </a:cubicBezTo>
                      <a:cubicBezTo>
                        <a:pt x="2427" y="2922"/>
                        <a:pt x="2752" y="2805"/>
                        <a:pt x="3044" y="2525"/>
                      </a:cubicBezTo>
                      <a:cubicBezTo>
                        <a:pt x="4113" y="1504"/>
                        <a:pt x="314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7" name="Google Shape;5937;p36"/>
                <p:cNvSpPr/>
                <p:nvPr/>
              </p:nvSpPr>
              <p:spPr>
                <a:xfrm>
                  <a:off x="5898300" y="2799375"/>
                  <a:ext cx="102925" cy="72975"/>
                </a:xfrm>
                <a:custGeom>
                  <a:avLst/>
                  <a:gdLst/>
                  <a:ahLst/>
                  <a:cxnLst/>
                  <a:rect l="l" t="t" r="r" b="b"/>
                  <a:pathLst>
                    <a:path w="4117" h="2919" extrusionOk="0">
                      <a:moveTo>
                        <a:pt x="2025" y="0"/>
                      </a:moveTo>
                      <a:cubicBezTo>
                        <a:pt x="1707" y="0"/>
                        <a:pt x="1376" y="122"/>
                        <a:pt x="1074" y="410"/>
                      </a:cubicBezTo>
                      <a:cubicBezTo>
                        <a:pt x="1" y="1411"/>
                        <a:pt x="1006" y="2919"/>
                        <a:pt x="2134" y="2919"/>
                      </a:cubicBezTo>
                      <a:cubicBezTo>
                        <a:pt x="2444" y="2919"/>
                        <a:pt x="2762" y="2805"/>
                        <a:pt x="3050" y="2537"/>
                      </a:cubicBezTo>
                      <a:cubicBezTo>
                        <a:pt x="4117" y="1518"/>
                        <a:pt x="3151"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8" name="Google Shape;5938;p36"/>
                <p:cNvSpPr/>
                <p:nvPr/>
              </p:nvSpPr>
              <p:spPr>
                <a:xfrm>
                  <a:off x="5861150" y="2786075"/>
                  <a:ext cx="103550" cy="72700"/>
                </a:xfrm>
                <a:custGeom>
                  <a:avLst/>
                  <a:gdLst/>
                  <a:ahLst/>
                  <a:cxnLst/>
                  <a:rect l="l" t="t" r="r" b="b"/>
                  <a:pathLst>
                    <a:path w="4142" h="2908" extrusionOk="0">
                      <a:moveTo>
                        <a:pt x="2010" y="1"/>
                      </a:moveTo>
                      <a:cubicBezTo>
                        <a:pt x="1694" y="1"/>
                        <a:pt x="1368" y="118"/>
                        <a:pt x="1071" y="394"/>
                      </a:cubicBezTo>
                      <a:cubicBezTo>
                        <a:pt x="0" y="1418"/>
                        <a:pt x="998" y="2907"/>
                        <a:pt x="2123" y="2907"/>
                      </a:cubicBezTo>
                      <a:cubicBezTo>
                        <a:pt x="2435" y="2907"/>
                        <a:pt x="2757" y="2793"/>
                        <a:pt x="3047" y="2522"/>
                      </a:cubicBezTo>
                      <a:cubicBezTo>
                        <a:pt x="4142" y="1522"/>
                        <a:pt x="3149"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9" name="Google Shape;5939;p36"/>
                <p:cNvSpPr/>
                <p:nvPr/>
              </p:nvSpPr>
              <p:spPr>
                <a:xfrm>
                  <a:off x="5816375" y="2764050"/>
                  <a:ext cx="104100" cy="72975"/>
                </a:xfrm>
                <a:custGeom>
                  <a:avLst/>
                  <a:gdLst/>
                  <a:ahLst/>
                  <a:cxnLst/>
                  <a:rect l="l" t="t" r="r" b="b"/>
                  <a:pathLst>
                    <a:path w="4164" h="2919" extrusionOk="0">
                      <a:moveTo>
                        <a:pt x="2011" y="0"/>
                      </a:moveTo>
                      <a:cubicBezTo>
                        <a:pt x="1694" y="0"/>
                        <a:pt x="1365" y="117"/>
                        <a:pt x="1069" y="394"/>
                      </a:cubicBezTo>
                      <a:cubicBezTo>
                        <a:pt x="0" y="1415"/>
                        <a:pt x="1009" y="2919"/>
                        <a:pt x="2125" y="2919"/>
                      </a:cubicBezTo>
                      <a:cubicBezTo>
                        <a:pt x="2438" y="2919"/>
                        <a:pt x="2759" y="2801"/>
                        <a:pt x="3044" y="2522"/>
                      </a:cubicBezTo>
                      <a:cubicBezTo>
                        <a:pt x="4163" y="1522"/>
                        <a:pt x="3157" y="0"/>
                        <a:pt x="20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0" name="Google Shape;5940;p36"/>
                <p:cNvSpPr/>
                <p:nvPr/>
              </p:nvSpPr>
              <p:spPr>
                <a:xfrm>
                  <a:off x="5812450" y="2776500"/>
                  <a:ext cx="102850" cy="73050"/>
                </a:xfrm>
                <a:custGeom>
                  <a:avLst/>
                  <a:gdLst/>
                  <a:ahLst/>
                  <a:cxnLst/>
                  <a:rect l="l" t="t" r="r" b="b"/>
                  <a:pathLst>
                    <a:path w="4114" h="2922" extrusionOk="0">
                      <a:moveTo>
                        <a:pt x="2020" y="0"/>
                      </a:moveTo>
                      <a:cubicBezTo>
                        <a:pt x="1701" y="0"/>
                        <a:pt x="1371" y="122"/>
                        <a:pt x="1074" y="413"/>
                      </a:cubicBezTo>
                      <a:cubicBezTo>
                        <a:pt x="0" y="1415"/>
                        <a:pt x="1024" y="2922"/>
                        <a:pt x="2145" y="2922"/>
                      </a:cubicBezTo>
                      <a:cubicBezTo>
                        <a:pt x="2453" y="2922"/>
                        <a:pt x="2768" y="2809"/>
                        <a:pt x="3049" y="2540"/>
                      </a:cubicBezTo>
                      <a:cubicBezTo>
                        <a:pt x="4113" y="1500"/>
                        <a:pt x="3136" y="0"/>
                        <a:pt x="20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1" name="Google Shape;5941;p36"/>
                <p:cNvSpPr/>
                <p:nvPr/>
              </p:nvSpPr>
              <p:spPr>
                <a:xfrm>
                  <a:off x="5776725" y="2738500"/>
                  <a:ext cx="102850" cy="73075"/>
                </a:xfrm>
                <a:custGeom>
                  <a:avLst/>
                  <a:gdLst/>
                  <a:ahLst/>
                  <a:cxnLst/>
                  <a:rect l="l" t="t" r="r" b="b"/>
                  <a:pathLst>
                    <a:path w="4114" h="2923" extrusionOk="0">
                      <a:moveTo>
                        <a:pt x="2032" y="0"/>
                      </a:moveTo>
                      <a:cubicBezTo>
                        <a:pt x="1712" y="0"/>
                        <a:pt x="1378" y="123"/>
                        <a:pt x="1074" y="413"/>
                      </a:cubicBezTo>
                      <a:cubicBezTo>
                        <a:pt x="1" y="1415"/>
                        <a:pt x="1005" y="2922"/>
                        <a:pt x="2134" y="2922"/>
                      </a:cubicBezTo>
                      <a:cubicBezTo>
                        <a:pt x="2443" y="2922"/>
                        <a:pt x="2762" y="2809"/>
                        <a:pt x="3050" y="2541"/>
                      </a:cubicBezTo>
                      <a:cubicBezTo>
                        <a:pt x="4114" y="1500"/>
                        <a:pt x="3155" y="0"/>
                        <a:pt x="20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2" name="Google Shape;5942;p36"/>
                <p:cNvSpPr/>
                <p:nvPr/>
              </p:nvSpPr>
              <p:spPr>
                <a:xfrm>
                  <a:off x="5719750" y="2719900"/>
                  <a:ext cx="102950" cy="72675"/>
                </a:xfrm>
                <a:custGeom>
                  <a:avLst/>
                  <a:gdLst/>
                  <a:ahLst/>
                  <a:cxnLst/>
                  <a:rect l="l" t="t" r="r" b="b"/>
                  <a:pathLst>
                    <a:path w="4118" h="2907" extrusionOk="0">
                      <a:moveTo>
                        <a:pt x="2005" y="0"/>
                      </a:moveTo>
                      <a:cubicBezTo>
                        <a:pt x="1690" y="0"/>
                        <a:pt x="1366" y="118"/>
                        <a:pt x="1073" y="397"/>
                      </a:cubicBezTo>
                      <a:cubicBezTo>
                        <a:pt x="0" y="1399"/>
                        <a:pt x="1005" y="2906"/>
                        <a:pt x="2133" y="2906"/>
                      </a:cubicBezTo>
                      <a:cubicBezTo>
                        <a:pt x="2443" y="2906"/>
                        <a:pt x="2761" y="2793"/>
                        <a:pt x="3049" y="2525"/>
                      </a:cubicBezTo>
                      <a:cubicBezTo>
                        <a:pt x="4118" y="1504"/>
                        <a:pt x="312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3" name="Google Shape;5943;p36"/>
                <p:cNvSpPr/>
                <p:nvPr/>
              </p:nvSpPr>
              <p:spPr>
                <a:xfrm>
                  <a:off x="5682575" y="2706600"/>
                  <a:ext cx="103025" cy="72375"/>
                </a:xfrm>
                <a:custGeom>
                  <a:avLst/>
                  <a:gdLst/>
                  <a:ahLst/>
                  <a:cxnLst/>
                  <a:rect l="l" t="t" r="r" b="b"/>
                  <a:pathLst>
                    <a:path w="4121" h="2895" extrusionOk="0">
                      <a:moveTo>
                        <a:pt x="1999" y="0"/>
                      </a:moveTo>
                      <a:cubicBezTo>
                        <a:pt x="1688" y="0"/>
                        <a:pt x="1365" y="114"/>
                        <a:pt x="1071" y="382"/>
                      </a:cubicBezTo>
                      <a:cubicBezTo>
                        <a:pt x="0" y="1405"/>
                        <a:pt x="998" y="2894"/>
                        <a:pt x="2123" y="2894"/>
                      </a:cubicBezTo>
                      <a:cubicBezTo>
                        <a:pt x="2435" y="2894"/>
                        <a:pt x="2757" y="2780"/>
                        <a:pt x="3047" y="2510"/>
                      </a:cubicBezTo>
                      <a:cubicBezTo>
                        <a:pt x="4120" y="1508"/>
                        <a:pt x="3134" y="0"/>
                        <a:pt x="19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4" name="Google Shape;5944;p36"/>
                <p:cNvSpPr/>
                <p:nvPr/>
              </p:nvSpPr>
              <p:spPr>
                <a:xfrm>
                  <a:off x="5641475" y="2689200"/>
                  <a:ext cx="102900" cy="72975"/>
                </a:xfrm>
                <a:custGeom>
                  <a:avLst/>
                  <a:gdLst/>
                  <a:ahLst/>
                  <a:cxnLst/>
                  <a:rect l="l" t="t" r="r" b="b"/>
                  <a:pathLst>
                    <a:path w="4116" h="2919" extrusionOk="0">
                      <a:moveTo>
                        <a:pt x="2024" y="0"/>
                      </a:moveTo>
                      <a:cubicBezTo>
                        <a:pt x="1706" y="0"/>
                        <a:pt x="1375" y="121"/>
                        <a:pt x="1074" y="409"/>
                      </a:cubicBezTo>
                      <a:cubicBezTo>
                        <a:pt x="0" y="1411"/>
                        <a:pt x="1024" y="2918"/>
                        <a:pt x="2145" y="2918"/>
                      </a:cubicBezTo>
                      <a:cubicBezTo>
                        <a:pt x="2453" y="2918"/>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5" name="Google Shape;5945;p36"/>
                <p:cNvSpPr/>
                <p:nvPr/>
              </p:nvSpPr>
              <p:spPr>
                <a:xfrm>
                  <a:off x="5783575" y="2795875"/>
                  <a:ext cx="102975" cy="72675"/>
                </a:xfrm>
                <a:custGeom>
                  <a:avLst/>
                  <a:gdLst/>
                  <a:ahLst/>
                  <a:cxnLst/>
                  <a:rect l="l" t="t" r="r" b="b"/>
                  <a:pathLst>
                    <a:path w="4119" h="2907" extrusionOk="0">
                      <a:moveTo>
                        <a:pt x="1993" y="1"/>
                      </a:moveTo>
                      <a:cubicBezTo>
                        <a:pt x="1680" y="1"/>
                        <a:pt x="1360" y="118"/>
                        <a:pt x="1074" y="398"/>
                      </a:cubicBezTo>
                      <a:cubicBezTo>
                        <a:pt x="0" y="1399"/>
                        <a:pt x="1005" y="2907"/>
                        <a:pt x="2133" y="2907"/>
                      </a:cubicBezTo>
                      <a:cubicBezTo>
                        <a:pt x="2443" y="2907"/>
                        <a:pt x="2762" y="2793"/>
                        <a:pt x="3049" y="2525"/>
                      </a:cubicBezTo>
                      <a:cubicBezTo>
                        <a:pt x="4118" y="1504"/>
                        <a:pt x="3109"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6" name="Google Shape;5946;p36"/>
                <p:cNvSpPr/>
                <p:nvPr/>
              </p:nvSpPr>
              <p:spPr>
                <a:xfrm>
                  <a:off x="5914275" y="2960325"/>
                  <a:ext cx="103025" cy="72375"/>
                </a:xfrm>
                <a:custGeom>
                  <a:avLst/>
                  <a:gdLst/>
                  <a:ahLst/>
                  <a:cxnLst/>
                  <a:rect l="l" t="t" r="r" b="b"/>
                  <a:pathLst>
                    <a:path w="4121" h="2895" extrusionOk="0">
                      <a:moveTo>
                        <a:pt x="2010" y="0"/>
                      </a:moveTo>
                      <a:cubicBezTo>
                        <a:pt x="1696" y="0"/>
                        <a:pt x="1371" y="115"/>
                        <a:pt x="1074" y="385"/>
                      </a:cubicBezTo>
                      <a:cubicBezTo>
                        <a:pt x="0" y="1387"/>
                        <a:pt x="1005" y="2894"/>
                        <a:pt x="2133" y="2894"/>
                      </a:cubicBezTo>
                      <a:cubicBezTo>
                        <a:pt x="2443" y="2894"/>
                        <a:pt x="2762" y="2781"/>
                        <a:pt x="3049" y="2513"/>
                      </a:cubicBezTo>
                      <a:cubicBezTo>
                        <a:pt x="4120" y="1489"/>
                        <a:pt x="3142" y="0"/>
                        <a:pt x="2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7" name="Google Shape;5947;p36"/>
                <p:cNvSpPr/>
                <p:nvPr/>
              </p:nvSpPr>
              <p:spPr>
                <a:xfrm>
                  <a:off x="6008550" y="2983650"/>
                  <a:ext cx="102975" cy="72675"/>
                </a:xfrm>
                <a:custGeom>
                  <a:avLst/>
                  <a:gdLst/>
                  <a:ahLst/>
                  <a:cxnLst/>
                  <a:rect l="l" t="t" r="r" b="b"/>
                  <a:pathLst>
                    <a:path w="4119" h="2907" extrusionOk="0">
                      <a:moveTo>
                        <a:pt x="2007" y="1"/>
                      </a:moveTo>
                      <a:cubicBezTo>
                        <a:pt x="1694" y="1"/>
                        <a:pt x="1369" y="117"/>
                        <a:pt x="1072" y="394"/>
                      </a:cubicBezTo>
                      <a:cubicBezTo>
                        <a:pt x="1" y="1418"/>
                        <a:pt x="998" y="2907"/>
                        <a:pt x="2124" y="2907"/>
                      </a:cubicBezTo>
                      <a:cubicBezTo>
                        <a:pt x="2436" y="2907"/>
                        <a:pt x="2757" y="2792"/>
                        <a:pt x="3048" y="2522"/>
                      </a:cubicBezTo>
                      <a:cubicBezTo>
                        <a:pt x="4119"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8" name="Google Shape;5948;p36"/>
                <p:cNvSpPr/>
                <p:nvPr/>
              </p:nvSpPr>
              <p:spPr>
                <a:xfrm>
                  <a:off x="6056525" y="3017775"/>
                  <a:ext cx="103575" cy="72675"/>
                </a:xfrm>
                <a:custGeom>
                  <a:avLst/>
                  <a:gdLst/>
                  <a:ahLst/>
                  <a:cxnLst/>
                  <a:rect l="l" t="t" r="r" b="b"/>
                  <a:pathLst>
                    <a:path w="4143" h="2907" extrusionOk="0">
                      <a:moveTo>
                        <a:pt x="2041" y="0"/>
                      </a:moveTo>
                      <a:cubicBezTo>
                        <a:pt x="1726" y="0"/>
                        <a:pt x="1397" y="118"/>
                        <a:pt x="1098" y="397"/>
                      </a:cubicBezTo>
                      <a:cubicBezTo>
                        <a:pt x="1" y="1399"/>
                        <a:pt x="1019" y="2906"/>
                        <a:pt x="2154" y="2906"/>
                      </a:cubicBezTo>
                      <a:cubicBezTo>
                        <a:pt x="2466" y="2906"/>
                        <a:pt x="2786" y="2793"/>
                        <a:pt x="3074" y="2525"/>
                      </a:cubicBezTo>
                      <a:cubicBezTo>
                        <a:pt x="4143" y="1504"/>
                        <a:pt x="3170" y="0"/>
                        <a:pt x="20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9" name="Google Shape;5949;p36"/>
                <p:cNvSpPr/>
                <p:nvPr/>
              </p:nvSpPr>
              <p:spPr>
                <a:xfrm>
                  <a:off x="6095875" y="3092700"/>
                  <a:ext cx="102925" cy="72975"/>
                </a:xfrm>
                <a:custGeom>
                  <a:avLst/>
                  <a:gdLst/>
                  <a:ahLst/>
                  <a:cxnLst/>
                  <a:rect l="l" t="t" r="r" b="b"/>
                  <a:pathLst>
                    <a:path w="4117" h="2919" extrusionOk="0">
                      <a:moveTo>
                        <a:pt x="2025" y="0"/>
                      </a:moveTo>
                      <a:cubicBezTo>
                        <a:pt x="1707" y="0"/>
                        <a:pt x="1376" y="121"/>
                        <a:pt x="1074" y="409"/>
                      </a:cubicBezTo>
                      <a:cubicBezTo>
                        <a:pt x="1" y="1411"/>
                        <a:pt x="1005" y="2918"/>
                        <a:pt x="2134" y="2918"/>
                      </a:cubicBezTo>
                      <a:cubicBezTo>
                        <a:pt x="2443" y="2918"/>
                        <a:pt x="2762" y="2805"/>
                        <a:pt x="3050" y="2537"/>
                      </a:cubicBezTo>
                      <a:cubicBezTo>
                        <a:pt x="4116" y="1518"/>
                        <a:pt x="3150"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0" name="Google Shape;5950;p36"/>
                <p:cNvSpPr/>
                <p:nvPr/>
              </p:nvSpPr>
              <p:spPr>
                <a:xfrm>
                  <a:off x="5936300" y="3043300"/>
                  <a:ext cx="103525" cy="72975"/>
                </a:xfrm>
                <a:custGeom>
                  <a:avLst/>
                  <a:gdLst/>
                  <a:ahLst/>
                  <a:cxnLst/>
                  <a:rect l="l" t="t" r="r" b="b"/>
                  <a:pathLst>
                    <a:path w="4141" h="2919" extrusionOk="0">
                      <a:moveTo>
                        <a:pt x="2028" y="0"/>
                      </a:moveTo>
                      <a:cubicBezTo>
                        <a:pt x="1708" y="0"/>
                        <a:pt x="1376" y="122"/>
                        <a:pt x="1074" y="410"/>
                      </a:cubicBezTo>
                      <a:cubicBezTo>
                        <a:pt x="1" y="1411"/>
                        <a:pt x="1005" y="2919"/>
                        <a:pt x="2134" y="2919"/>
                      </a:cubicBezTo>
                      <a:cubicBezTo>
                        <a:pt x="2443" y="2919"/>
                        <a:pt x="2762" y="2805"/>
                        <a:pt x="3050" y="2537"/>
                      </a:cubicBezTo>
                      <a:cubicBezTo>
                        <a:pt x="4140" y="1518"/>
                        <a:pt x="3161" y="0"/>
                        <a:pt x="20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1" name="Google Shape;5951;p36"/>
                <p:cNvSpPr/>
                <p:nvPr/>
              </p:nvSpPr>
              <p:spPr>
                <a:xfrm>
                  <a:off x="5882475" y="2942625"/>
                  <a:ext cx="102325" cy="72975"/>
                </a:xfrm>
                <a:custGeom>
                  <a:avLst/>
                  <a:gdLst/>
                  <a:ahLst/>
                  <a:cxnLst/>
                  <a:rect l="l" t="t" r="r" b="b"/>
                  <a:pathLst>
                    <a:path w="4093" h="2919" extrusionOk="0">
                      <a:moveTo>
                        <a:pt x="1977" y="0"/>
                      </a:moveTo>
                      <a:cubicBezTo>
                        <a:pt x="1669" y="0"/>
                        <a:pt x="1353" y="117"/>
                        <a:pt x="1069" y="394"/>
                      </a:cubicBezTo>
                      <a:cubicBezTo>
                        <a:pt x="0" y="1415"/>
                        <a:pt x="991" y="2919"/>
                        <a:pt x="2114" y="2919"/>
                      </a:cubicBezTo>
                      <a:cubicBezTo>
                        <a:pt x="2428" y="2919"/>
                        <a:pt x="2752" y="2801"/>
                        <a:pt x="3045" y="2522"/>
                      </a:cubicBezTo>
                      <a:cubicBezTo>
                        <a:pt x="4092" y="1522"/>
                        <a:pt x="3089" y="0"/>
                        <a:pt x="1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2" name="Google Shape;5952;p36"/>
                <p:cNvSpPr/>
                <p:nvPr/>
              </p:nvSpPr>
              <p:spPr>
                <a:xfrm>
                  <a:off x="5773700" y="2844975"/>
                  <a:ext cx="102900" cy="72975"/>
                </a:xfrm>
                <a:custGeom>
                  <a:avLst/>
                  <a:gdLst/>
                  <a:ahLst/>
                  <a:cxnLst/>
                  <a:rect l="l" t="t" r="r" b="b"/>
                  <a:pathLst>
                    <a:path w="4116" h="2919" extrusionOk="0">
                      <a:moveTo>
                        <a:pt x="2012" y="0"/>
                      </a:moveTo>
                      <a:cubicBezTo>
                        <a:pt x="1695" y="0"/>
                        <a:pt x="1368" y="121"/>
                        <a:pt x="1074" y="409"/>
                      </a:cubicBezTo>
                      <a:cubicBezTo>
                        <a:pt x="0" y="1411"/>
                        <a:pt x="1005" y="2919"/>
                        <a:pt x="2133" y="2919"/>
                      </a:cubicBezTo>
                      <a:cubicBezTo>
                        <a:pt x="2443" y="2919"/>
                        <a:pt x="2761" y="2805"/>
                        <a:pt x="3049" y="2537"/>
                      </a:cubicBezTo>
                      <a:cubicBezTo>
                        <a:pt x="4116" y="1518"/>
                        <a:pt x="3131"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3" name="Google Shape;5953;p36"/>
                <p:cNvSpPr/>
                <p:nvPr/>
              </p:nvSpPr>
              <p:spPr>
                <a:xfrm>
                  <a:off x="5829925" y="2896275"/>
                  <a:ext cx="103025" cy="72600"/>
                </a:xfrm>
                <a:custGeom>
                  <a:avLst/>
                  <a:gdLst/>
                  <a:ahLst/>
                  <a:cxnLst/>
                  <a:rect l="l" t="t" r="r" b="b"/>
                  <a:pathLst>
                    <a:path w="4121" h="2904" extrusionOk="0">
                      <a:moveTo>
                        <a:pt x="2009" y="0"/>
                      </a:moveTo>
                      <a:cubicBezTo>
                        <a:pt x="1696" y="0"/>
                        <a:pt x="1371" y="117"/>
                        <a:pt x="1074" y="394"/>
                      </a:cubicBezTo>
                      <a:cubicBezTo>
                        <a:pt x="0" y="1396"/>
                        <a:pt x="1005" y="2903"/>
                        <a:pt x="2133" y="2903"/>
                      </a:cubicBezTo>
                      <a:cubicBezTo>
                        <a:pt x="2443" y="2903"/>
                        <a:pt x="2762" y="2790"/>
                        <a:pt x="3050" y="2522"/>
                      </a:cubicBezTo>
                      <a:cubicBezTo>
                        <a:pt x="4121" y="1522"/>
                        <a:pt x="3141" y="0"/>
                        <a:pt x="20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4" name="Google Shape;5954;p36"/>
                <p:cNvSpPr/>
                <p:nvPr/>
              </p:nvSpPr>
              <p:spPr>
                <a:xfrm>
                  <a:off x="5911225" y="3067250"/>
                  <a:ext cx="103050" cy="72600"/>
                </a:xfrm>
                <a:custGeom>
                  <a:avLst/>
                  <a:gdLst/>
                  <a:ahLst/>
                  <a:cxnLst/>
                  <a:rect l="l" t="t" r="r" b="b"/>
                  <a:pathLst>
                    <a:path w="4122" h="2904" extrusionOk="0">
                      <a:moveTo>
                        <a:pt x="1998" y="0"/>
                      </a:moveTo>
                      <a:cubicBezTo>
                        <a:pt x="1686" y="0"/>
                        <a:pt x="1364" y="117"/>
                        <a:pt x="1074" y="394"/>
                      </a:cubicBezTo>
                      <a:cubicBezTo>
                        <a:pt x="1" y="1396"/>
                        <a:pt x="1024" y="2903"/>
                        <a:pt x="2146" y="2903"/>
                      </a:cubicBezTo>
                      <a:cubicBezTo>
                        <a:pt x="2454" y="2903"/>
                        <a:pt x="2769" y="2790"/>
                        <a:pt x="3050" y="2522"/>
                      </a:cubicBezTo>
                      <a:cubicBezTo>
                        <a:pt x="4121" y="1522"/>
                        <a:pt x="3123" y="0"/>
                        <a:pt x="19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5" name="Google Shape;5955;p36"/>
                <p:cNvSpPr/>
                <p:nvPr/>
              </p:nvSpPr>
              <p:spPr>
                <a:xfrm>
                  <a:off x="5980550" y="3217300"/>
                  <a:ext cx="103500" cy="73000"/>
                </a:xfrm>
                <a:custGeom>
                  <a:avLst/>
                  <a:gdLst/>
                  <a:ahLst/>
                  <a:cxnLst/>
                  <a:rect l="l" t="t" r="r" b="b"/>
                  <a:pathLst>
                    <a:path w="4140" h="2920" extrusionOk="0">
                      <a:moveTo>
                        <a:pt x="2048" y="1"/>
                      </a:moveTo>
                      <a:cubicBezTo>
                        <a:pt x="1730" y="1"/>
                        <a:pt x="1399" y="122"/>
                        <a:pt x="1098" y="410"/>
                      </a:cubicBezTo>
                      <a:cubicBezTo>
                        <a:pt x="0" y="1412"/>
                        <a:pt x="1018" y="2919"/>
                        <a:pt x="2154" y="2919"/>
                      </a:cubicBezTo>
                      <a:cubicBezTo>
                        <a:pt x="2465" y="2919"/>
                        <a:pt x="2785" y="2806"/>
                        <a:pt x="3073" y="2538"/>
                      </a:cubicBezTo>
                      <a:cubicBezTo>
                        <a:pt x="4140" y="1519"/>
                        <a:pt x="3174" y="1"/>
                        <a:pt x="20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6" name="Google Shape;5956;p36"/>
                <p:cNvSpPr/>
                <p:nvPr/>
              </p:nvSpPr>
              <p:spPr>
                <a:xfrm>
                  <a:off x="6108800" y="3072925"/>
                  <a:ext cx="102925" cy="73000"/>
                </a:xfrm>
                <a:custGeom>
                  <a:avLst/>
                  <a:gdLst/>
                  <a:ahLst/>
                  <a:cxnLst/>
                  <a:rect l="l" t="t" r="r" b="b"/>
                  <a:pathLst>
                    <a:path w="4117" h="2920" extrusionOk="0">
                      <a:moveTo>
                        <a:pt x="2012" y="1"/>
                      </a:moveTo>
                      <a:cubicBezTo>
                        <a:pt x="1696" y="1"/>
                        <a:pt x="1369" y="122"/>
                        <a:pt x="1074" y="410"/>
                      </a:cubicBezTo>
                      <a:cubicBezTo>
                        <a:pt x="1" y="1412"/>
                        <a:pt x="1024" y="2919"/>
                        <a:pt x="2146" y="2919"/>
                      </a:cubicBezTo>
                      <a:cubicBezTo>
                        <a:pt x="2453" y="2919"/>
                        <a:pt x="2769" y="2806"/>
                        <a:pt x="3050" y="2538"/>
                      </a:cubicBezTo>
                      <a:cubicBezTo>
                        <a:pt x="4116" y="1519"/>
                        <a:pt x="3132"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7" name="Google Shape;5957;p36"/>
                <p:cNvSpPr/>
                <p:nvPr/>
              </p:nvSpPr>
              <p:spPr>
                <a:xfrm>
                  <a:off x="6165800" y="3226725"/>
                  <a:ext cx="102975" cy="72700"/>
                </a:xfrm>
                <a:custGeom>
                  <a:avLst/>
                  <a:gdLst/>
                  <a:ahLst/>
                  <a:cxnLst/>
                  <a:rect l="l" t="t" r="r" b="b"/>
                  <a:pathLst>
                    <a:path w="4119" h="2908" extrusionOk="0">
                      <a:moveTo>
                        <a:pt x="2017" y="1"/>
                      </a:moveTo>
                      <a:cubicBezTo>
                        <a:pt x="1701" y="1"/>
                        <a:pt x="1373" y="119"/>
                        <a:pt x="1074" y="398"/>
                      </a:cubicBezTo>
                      <a:cubicBezTo>
                        <a:pt x="0" y="1400"/>
                        <a:pt x="1024" y="2907"/>
                        <a:pt x="2145" y="2907"/>
                      </a:cubicBezTo>
                      <a:cubicBezTo>
                        <a:pt x="2453" y="2907"/>
                        <a:pt x="2768" y="2794"/>
                        <a:pt x="3049" y="2526"/>
                      </a:cubicBezTo>
                      <a:cubicBezTo>
                        <a:pt x="4118" y="1504"/>
                        <a:pt x="3146" y="1"/>
                        <a:pt x="20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8" name="Google Shape;5958;p36"/>
                <p:cNvSpPr/>
                <p:nvPr/>
              </p:nvSpPr>
              <p:spPr>
                <a:xfrm>
                  <a:off x="6063325" y="3227575"/>
                  <a:ext cx="102925" cy="72975"/>
                </a:xfrm>
                <a:custGeom>
                  <a:avLst/>
                  <a:gdLst/>
                  <a:ahLst/>
                  <a:cxnLst/>
                  <a:rect l="l" t="t" r="r" b="b"/>
                  <a:pathLst>
                    <a:path w="4117" h="2919" extrusionOk="0">
                      <a:moveTo>
                        <a:pt x="1993" y="1"/>
                      </a:moveTo>
                      <a:cubicBezTo>
                        <a:pt x="1681" y="1"/>
                        <a:pt x="1359" y="117"/>
                        <a:pt x="1069" y="394"/>
                      </a:cubicBezTo>
                      <a:cubicBezTo>
                        <a:pt x="1" y="1415"/>
                        <a:pt x="1010" y="2919"/>
                        <a:pt x="2126" y="2919"/>
                      </a:cubicBezTo>
                      <a:cubicBezTo>
                        <a:pt x="2438" y="2919"/>
                        <a:pt x="2759" y="2801"/>
                        <a:pt x="3045" y="2522"/>
                      </a:cubicBezTo>
                      <a:cubicBezTo>
                        <a:pt x="4116" y="1522"/>
                        <a:pt x="3118"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9" name="Google Shape;5959;p36"/>
                <p:cNvSpPr/>
                <p:nvPr/>
              </p:nvSpPr>
              <p:spPr>
                <a:xfrm>
                  <a:off x="6135450" y="3295975"/>
                  <a:ext cx="102975" cy="72675"/>
                </a:xfrm>
                <a:custGeom>
                  <a:avLst/>
                  <a:gdLst/>
                  <a:ahLst/>
                  <a:cxnLst/>
                  <a:rect l="l" t="t" r="r" b="b"/>
                  <a:pathLst>
                    <a:path w="4119" h="2907" extrusionOk="0">
                      <a:moveTo>
                        <a:pt x="1995" y="0"/>
                      </a:moveTo>
                      <a:cubicBezTo>
                        <a:pt x="1684" y="0"/>
                        <a:pt x="1362" y="117"/>
                        <a:pt x="1072" y="394"/>
                      </a:cubicBezTo>
                      <a:cubicBezTo>
                        <a:pt x="1" y="1417"/>
                        <a:pt x="1017" y="2906"/>
                        <a:pt x="2136" y="2906"/>
                      </a:cubicBezTo>
                      <a:cubicBezTo>
                        <a:pt x="2446" y="2906"/>
                        <a:pt x="2764" y="2792"/>
                        <a:pt x="3048" y="2522"/>
                      </a:cubicBezTo>
                      <a:cubicBezTo>
                        <a:pt x="4119" y="1522"/>
                        <a:pt x="3121" y="0"/>
                        <a:pt x="1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0" name="Google Shape;5960;p36"/>
                <p:cNvSpPr/>
                <p:nvPr/>
              </p:nvSpPr>
              <p:spPr>
                <a:xfrm>
                  <a:off x="6224375" y="3211925"/>
                  <a:ext cx="102425" cy="72375"/>
                </a:xfrm>
                <a:custGeom>
                  <a:avLst/>
                  <a:gdLst/>
                  <a:ahLst/>
                  <a:cxnLst/>
                  <a:rect l="l" t="t" r="r" b="b"/>
                  <a:pathLst>
                    <a:path w="4097" h="2895" extrusionOk="0">
                      <a:moveTo>
                        <a:pt x="1996" y="0"/>
                      </a:moveTo>
                      <a:cubicBezTo>
                        <a:pt x="1687" y="0"/>
                        <a:pt x="1366" y="114"/>
                        <a:pt x="1071" y="382"/>
                      </a:cubicBezTo>
                      <a:cubicBezTo>
                        <a:pt x="0" y="1405"/>
                        <a:pt x="998" y="2895"/>
                        <a:pt x="2123" y="2895"/>
                      </a:cubicBezTo>
                      <a:cubicBezTo>
                        <a:pt x="2435" y="2895"/>
                        <a:pt x="2757" y="2780"/>
                        <a:pt x="3047" y="2510"/>
                      </a:cubicBezTo>
                      <a:cubicBezTo>
                        <a:pt x="4097" y="1508"/>
                        <a:pt x="3124" y="0"/>
                        <a:pt x="19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1" name="Google Shape;5961;p36"/>
                <p:cNvSpPr/>
                <p:nvPr/>
              </p:nvSpPr>
              <p:spPr>
                <a:xfrm>
                  <a:off x="6229625" y="3150650"/>
                  <a:ext cx="103500" cy="72775"/>
                </a:xfrm>
                <a:custGeom>
                  <a:avLst/>
                  <a:gdLst/>
                  <a:ahLst/>
                  <a:cxnLst/>
                  <a:rect l="l" t="t" r="r" b="b"/>
                  <a:pathLst>
                    <a:path w="4140" h="2911" extrusionOk="0">
                      <a:moveTo>
                        <a:pt x="2029" y="1"/>
                      </a:moveTo>
                      <a:cubicBezTo>
                        <a:pt x="1708" y="1"/>
                        <a:pt x="1376" y="120"/>
                        <a:pt x="1074" y="401"/>
                      </a:cubicBezTo>
                      <a:cubicBezTo>
                        <a:pt x="1" y="1403"/>
                        <a:pt x="1005" y="2911"/>
                        <a:pt x="2134" y="2911"/>
                      </a:cubicBezTo>
                      <a:cubicBezTo>
                        <a:pt x="2443" y="2911"/>
                        <a:pt x="2762" y="2797"/>
                        <a:pt x="3050" y="2529"/>
                      </a:cubicBezTo>
                      <a:cubicBezTo>
                        <a:pt x="4140" y="1487"/>
                        <a:pt x="3161" y="1"/>
                        <a:pt x="20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2" name="Google Shape;5962;p36"/>
                <p:cNvSpPr/>
                <p:nvPr/>
              </p:nvSpPr>
              <p:spPr>
                <a:xfrm>
                  <a:off x="6183275" y="3050125"/>
                  <a:ext cx="103500" cy="73000"/>
                </a:xfrm>
                <a:custGeom>
                  <a:avLst/>
                  <a:gdLst/>
                  <a:ahLst/>
                  <a:cxnLst/>
                  <a:rect l="l" t="t" r="r" b="b"/>
                  <a:pathLst>
                    <a:path w="4140" h="2920" extrusionOk="0">
                      <a:moveTo>
                        <a:pt x="2028" y="1"/>
                      </a:moveTo>
                      <a:cubicBezTo>
                        <a:pt x="1708" y="1"/>
                        <a:pt x="1375" y="122"/>
                        <a:pt x="1074" y="410"/>
                      </a:cubicBezTo>
                      <a:cubicBezTo>
                        <a:pt x="0" y="1412"/>
                        <a:pt x="1005" y="2919"/>
                        <a:pt x="2133" y="2919"/>
                      </a:cubicBezTo>
                      <a:cubicBezTo>
                        <a:pt x="2443" y="2919"/>
                        <a:pt x="2762" y="2806"/>
                        <a:pt x="3050" y="2538"/>
                      </a:cubicBezTo>
                      <a:cubicBezTo>
                        <a:pt x="4140" y="1519"/>
                        <a:pt x="3160" y="1"/>
                        <a:pt x="20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3" name="Google Shape;5963;p36"/>
                <p:cNvSpPr/>
                <p:nvPr/>
              </p:nvSpPr>
              <p:spPr>
                <a:xfrm>
                  <a:off x="6143000" y="3008250"/>
                  <a:ext cx="102850" cy="73075"/>
                </a:xfrm>
                <a:custGeom>
                  <a:avLst/>
                  <a:gdLst/>
                  <a:ahLst/>
                  <a:cxnLst/>
                  <a:rect l="l" t="t" r="r" b="b"/>
                  <a:pathLst>
                    <a:path w="4114" h="2923" extrusionOk="0">
                      <a:moveTo>
                        <a:pt x="2032" y="1"/>
                      </a:moveTo>
                      <a:cubicBezTo>
                        <a:pt x="1712" y="1"/>
                        <a:pt x="1378" y="123"/>
                        <a:pt x="1074" y="413"/>
                      </a:cubicBezTo>
                      <a:cubicBezTo>
                        <a:pt x="0" y="1415"/>
                        <a:pt x="1024" y="2923"/>
                        <a:pt x="2146" y="2923"/>
                      </a:cubicBezTo>
                      <a:cubicBezTo>
                        <a:pt x="2453" y="2923"/>
                        <a:pt x="2768" y="2809"/>
                        <a:pt x="3050" y="2541"/>
                      </a:cubicBezTo>
                      <a:cubicBezTo>
                        <a:pt x="4114" y="1501"/>
                        <a:pt x="3154" y="1"/>
                        <a:pt x="20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4" name="Google Shape;5964;p36"/>
                <p:cNvSpPr/>
                <p:nvPr/>
              </p:nvSpPr>
              <p:spPr>
                <a:xfrm>
                  <a:off x="6031350" y="2889425"/>
                  <a:ext cx="103575" cy="72675"/>
                </a:xfrm>
                <a:custGeom>
                  <a:avLst/>
                  <a:gdLst/>
                  <a:ahLst/>
                  <a:cxnLst/>
                  <a:rect l="l" t="t" r="r" b="b"/>
                  <a:pathLst>
                    <a:path w="4143" h="2907" extrusionOk="0">
                      <a:moveTo>
                        <a:pt x="2011" y="1"/>
                      </a:moveTo>
                      <a:cubicBezTo>
                        <a:pt x="1695" y="1"/>
                        <a:pt x="1368" y="117"/>
                        <a:pt x="1072" y="394"/>
                      </a:cubicBezTo>
                      <a:cubicBezTo>
                        <a:pt x="1" y="1418"/>
                        <a:pt x="998" y="2907"/>
                        <a:pt x="2123" y="2907"/>
                      </a:cubicBezTo>
                      <a:cubicBezTo>
                        <a:pt x="2435" y="2907"/>
                        <a:pt x="2757" y="2792"/>
                        <a:pt x="3047" y="2522"/>
                      </a:cubicBezTo>
                      <a:cubicBezTo>
                        <a:pt x="4142"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5" name="Google Shape;5965;p36"/>
                <p:cNvSpPr/>
                <p:nvPr/>
              </p:nvSpPr>
              <p:spPr>
                <a:xfrm>
                  <a:off x="5977400" y="2908425"/>
                  <a:ext cx="103575" cy="72675"/>
                </a:xfrm>
                <a:custGeom>
                  <a:avLst/>
                  <a:gdLst/>
                  <a:ahLst/>
                  <a:cxnLst/>
                  <a:rect l="l" t="t" r="r" b="b"/>
                  <a:pathLst>
                    <a:path w="4143" h="2907" extrusionOk="0">
                      <a:moveTo>
                        <a:pt x="2010" y="1"/>
                      </a:moveTo>
                      <a:cubicBezTo>
                        <a:pt x="1695" y="1"/>
                        <a:pt x="1368" y="117"/>
                        <a:pt x="1072" y="394"/>
                      </a:cubicBezTo>
                      <a:cubicBezTo>
                        <a:pt x="1" y="1418"/>
                        <a:pt x="998" y="2907"/>
                        <a:pt x="2123" y="2907"/>
                      </a:cubicBezTo>
                      <a:cubicBezTo>
                        <a:pt x="2435" y="2907"/>
                        <a:pt x="2757" y="2792"/>
                        <a:pt x="3047" y="2522"/>
                      </a:cubicBezTo>
                      <a:cubicBezTo>
                        <a:pt x="4142" y="1522"/>
                        <a:pt x="3150"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6" name="Google Shape;5966;p36"/>
                <p:cNvSpPr/>
                <p:nvPr/>
              </p:nvSpPr>
              <p:spPr>
                <a:xfrm>
                  <a:off x="5855875" y="2847550"/>
                  <a:ext cx="102850" cy="73075"/>
                </a:xfrm>
                <a:custGeom>
                  <a:avLst/>
                  <a:gdLst/>
                  <a:ahLst/>
                  <a:cxnLst/>
                  <a:rect l="l" t="t" r="r" b="b"/>
                  <a:pathLst>
                    <a:path w="4114" h="2923" extrusionOk="0">
                      <a:moveTo>
                        <a:pt x="2000" y="0"/>
                      </a:moveTo>
                      <a:cubicBezTo>
                        <a:pt x="1686" y="0"/>
                        <a:pt x="1362" y="118"/>
                        <a:pt x="1069" y="398"/>
                      </a:cubicBezTo>
                      <a:cubicBezTo>
                        <a:pt x="1" y="1419"/>
                        <a:pt x="991" y="2922"/>
                        <a:pt x="2114" y="2922"/>
                      </a:cubicBezTo>
                      <a:cubicBezTo>
                        <a:pt x="2428" y="2922"/>
                        <a:pt x="2753" y="2804"/>
                        <a:pt x="3045" y="2525"/>
                      </a:cubicBezTo>
                      <a:cubicBezTo>
                        <a:pt x="4114" y="1504"/>
                        <a:pt x="3123" y="0"/>
                        <a:pt x="2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7" name="Google Shape;5967;p36"/>
                <p:cNvSpPr/>
                <p:nvPr/>
              </p:nvSpPr>
              <p:spPr>
                <a:xfrm>
                  <a:off x="6058700" y="3079400"/>
                  <a:ext cx="103575" cy="72675"/>
                </a:xfrm>
                <a:custGeom>
                  <a:avLst/>
                  <a:gdLst/>
                  <a:ahLst/>
                  <a:cxnLst/>
                  <a:rect l="l" t="t" r="r" b="b"/>
                  <a:pathLst>
                    <a:path w="4143" h="2907" extrusionOk="0">
                      <a:moveTo>
                        <a:pt x="2011" y="1"/>
                      </a:moveTo>
                      <a:cubicBezTo>
                        <a:pt x="1695" y="1"/>
                        <a:pt x="1369" y="117"/>
                        <a:pt x="1072" y="394"/>
                      </a:cubicBezTo>
                      <a:cubicBezTo>
                        <a:pt x="1" y="1418"/>
                        <a:pt x="998" y="2907"/>
                        <a:pt x="2124" y="2907"/>
                      </a:cubicBezTo>
                      <a:cubicBezTo>
                        <a:pt x="2436" y="2907"/>
                        <a:pt x="2757" y="2792"/>
                        <a:pt x="3048" y="2522"/>
                      </a:cubicBezTo>
                      <a:cubicBezTo>
                        <a:pt x="4143"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8" name="Google Shape;5968;p36"/>
                <p:cNvSpPr/>
                <p:nvPr/>
              </p:nvSpPr>
              <p:spPr>
                <a:xfrm>
                  <a:off x="6162000" y="3214275"/>
                  <a:ext cx="102900" cy="72975"/>
                </a:xfrm>
                <a:custGeom>
                  <a:avLst/>
                  <a:gdLst/>
                  <a:ahLst/>
                  <a:cxnLst/>
                  <a:rect l="l" t="t" r="r" b="b"/>
                  <a:pathLst>
                    <a:path w="4116" h="2919" extrusionOk="0">
                      <a:moveTo>
                        <a:pt x="2024" y="0"/>
                      </a:moveTo>
                      <a:cubicBezTo>
                        <a:pt x="1706" y="0"/>
                        <a:pt x="1375" y="122"/>
                        <a:pt x="1074" y="410"/>
                      </a:cubicBezTo>
                      <a:cubicBezTo>
                        <a:pt x="0" y="1411"/>
                        <a:pt x="1024" y="2919"/>
                        <a:pt x="2145" y="2919"/>
                      </a:cubicBezTo>
                      <a:cubicBezTo>
                        <a:pt x="2453" y="2919"/>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9" name="Google Shape;5969;p36"/>
                <p:cNvSpPr/>
                <p:nvPr/>
              </p:nvSpPr>
              <p:spPr>
                <a:xfrm>
                  <a:off x="6140725" y="3123075"/>
                  <a:ext cx="102900" cy="73000"/>
                </a:xfrm>
                <a:custGeom>
                  <a:avLst/>
                  <a:gdLst/>
                  <a:ahLst/>
                  <a:cxnLst/>
                  <a:rect l="l" t="t" r="r" b="b"/>
                  <a:pathLst>
                    <a:path w="4116" h="2920" extrusionOk="0">
                      <a:moveTo>
                        <a:pt x="2012" y="1"/>
                      </a:moveTo>
                      <a:cubicBezTo>
                        <a:pt x="1696" y="1"/>
                        <a:pt x="1368" y="122"/>
                        <a:pt x="1074" y="410"/>
                      </a:cubicBezTo>
                      <a:cubicBezTo>
                        <a:pt x="0" y="1412"/>
                        <a:pt x="1005" y="2919"/>
                        <a:pt x="2133" y="2919"/>
                      </a:cubicBezTo>
                      <a:cubicBezTo>
                        <a:pt x="2443" y="2919"/>
                        <a:pt x="2762" y="2806"/>
                        <a:pt x="3049" y="2538"/>
                      </a:cubicBezTo>
                      <a:cubicBezTo>
                        <a:pt x="4116" y="1519"/>
                        <a:pt x="313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0" name="Google Shape;5970;p36"/>
                <p:cNvSpPr/>
                <p:nvPr/>
              </p:nvSpPr>
              <p:spPr>
                <a:xfrm>
                  <a:off x="6169650" y="3087000"/>
                  <a:ext cx="102975" cy="72675"/>
                </a:xfrm>
                <a:custGeom>
                  <a:avLst/>
                  <a:gdLst/>
                  <a:ahLst/>
                  <a:cxnLst/>
                  <a:rect l="l" t="t" r="r" b="b"/>
                  <a:pathLst>
                    <a:path w="4119" h="2907" extrusionOk="0">
                      <a:moveTo>
                        <a:pt x="2007" y="0"/>
                      </a:moveTo>
                      <a:cubicBezTo>
                        <a:pt x="1694" y="0"/>
                        <a:pt x="1368" y="117"/>
                        <a:pt x="1072" y="394"/>
                      </a:cubicBezTo>
                      <a:cubicBezTo>
                        <a:pt x="1" y="1417"/>
                        <a:pt x="1017" y="2907"/>
                        <a:pt x="2136" y="2907"/>
                      </a:cubicBezTo>
                      <a:cubicBezTo>
                        <a:pt x="2446" y="2907"/>
                        <a:pt x="2764" y="2792"/>
                        <a:pt x="3047" y="2522"/>
                      </a:cubicBezTo>
                      <a:cubicBezTo>
                        <a:pt x="4119" y="1522"/>
                        <a:pt x="3139" y="0"/>
                        <a:pt x="20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1" name="Google Shape;5971;p36"/>
                <p:cNvSpPr/>
                <p:nvPr/>
              </p:nvSpPr>
              <p:spPr>
                <a:xfrm>
                  <a:off x="5823075" y="2686050"/>
                  <a:ext cx="102850" cy="73075"/>
                </a:xfrm>
                <a:custGeom>
                  <a:avLst/>
                  <a:gdLst/>
                  <a:ahLst/>
                  <a:cxnLst/>
                  <a:rect l="l" t="t" r="r" b="b"/>
                  <a:pathLst>
                    <a:path w="4114" h="2923" extrusionOk="0">
                      <a:moveTo>
                        <a:pt x="2033" y="1"/>
                      </a:moveTo>
                      <a:cubicBezTo>
                        <a:pt x="1712" y="1"/>
                        <a:pt x="1378" y="123"/>
                        <a:pt x="1074" y="414"/>
                      </a:cubicBezTo>
                      <a:cubicBezTo>
                        <a:pt x="1" y="1416"/>
                        <a:pt x="1005" y="2923"/>
                        <a:pt x="2134" y="2923"/>
                      </a:cubicBezTo>
                      <a:cubicBezTo>
                        <a:pt x="2443" y="2923"/>
                        <a:pt x="2762" y="2810"/>
                        <a:pt x="3050" y="2541"/>
                      </a:cubicBezTo>
                      <a:cubicBezTo>
                        <a:pt x="4114" y="1501"/>
                        <a:pt x="3155" y="1"/>
                        <a:pt x="20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2" name="Google Shape;5972;p36"/>
                <p:cNvSpPr/>
                <p:nvPr/>
              </p:nvSpPr>
              <p:spPr>
                <a:xfrm>
                  <a:off x="5733575" y="2769725"/>
                  <a:ext cx="104100" cy="73000"/>
                </a:xfrm>
                <a:custGeom>
                  <a:avLst/>
                  <a:gdLst/>
                  <a:ahLst/>
                  <a:cxnLst/>
                  <a:rect l="l" t="t" r="r" b="b"/>
                  <a:pathLst>
                    <a:path w="4164" h="2920" extrusionOk="0">
                      <a:moveTo>
                        <a:pt x="2052" y="1"/>
                      </a:moveTo>
                      <a:cubicBezTo>
                        <a:pt x="1732" y="1"/>
                        <a:pt x="1399" y="122"/>
                        <a:pt x="1098" y="410"/>
                      </a:cubicBezTo>
                      <a:cubicBezTo>
                        <a:pt x="1" y="1412"/>
                        <a:pt x="1019" y="2919"/>
                        <a:pt x="2154" y="2919"/>
                      </a:cubicBezTo>
                      <a:cubicBezTo>
                        <a:pt x="2466" y="2919"/>
                        <a:pt x="2786" y="2806"/>
                        <a:pt x="3074" y="2538"/>
                      </a:cubicBezTo>
                      <a:cubicBezTo>
                        <a:pt x="4164" y="1519"/>
                        <a:pt x="3185" y="1"/>
                        <a:pt x="2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3" name="Google Shape;5973;p36"/>
                <p:cNvSpPr/>
                <p:nvPr/>
              </p:nvSpPr>
              <p:spPr>
                <a:xfrm>
                  <a:off x="5699225" y="2674000"/>
                  <a:ext cx="103675" cy="72975"/>
                </a:xfrm>
                <a:custGeom>
                  <a:avLst/>
                  <a:gdLst/>
                  <a:ahLst/>
                  <a:cxnLst/>
                  <a:rect l="l" t="t" r="r" b="b"/>
                  <a:pathLst>
                    <a:path w="4147" h="2919" extrusionOk="0">
                      <a:moveTo>
                        <a:pt x="2040" y="0"/>
                      </a:moveTo>
                      <a:cubicBezTo>
                        <a:pt x="1718" y="0"/>
                        <a:pt x="1382" y="121"/>
                        <a:pt x="1074" y="409"/>
                      </a:cubicBezTo>
                      <a:cubicBezTo>
                        <a:pt x="0" y="1411"/>
                        <a:pt x="1024" y="2919"/>
                        <a:pt x="2160" y="2919"/>
                      </a:cubicBezTo>
                      <a:cubicBezTo>
                        <a:pt x="2472" y="2919"/>
                        <a:pt x="2792" y="2805"/>
                        <a:pt x="3080" y="2537"/>
                      </a:cubicBezTo>
                      <a:cubicBezTo>
                        <a:pt x="4146" y="1518"/>
                        <a:pt x="3180" y="0"/>
                        <a:pt x="20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4" name="Google Shape;5974;p36"/>
                <p:cNvSpPr/>
                <p:nvPr/>
              </p:nvSpPr>
              <p:spPr>
                <a:xfrm>
                  <a:off x="5765450" y="2684250"/>
                  <a:ext cx="103500" cy="73000"/>
                </a:xfrm>
                <a:custGeom>
                  <a:avLst/>
                  <a:gdLst/>
                  <a:ahLst/>
                  <a:cxnLst/>
                  <a:rect l="l" t="t" r="r" b="b"/>
                  <a:pathLst>
                    <a:path w="4140" h="2920" extrusionOk="0">
                      <a:moveTo>
                        <a:pt x="2008" y="1"/>
                      </a:moveTo>
                      <a:cubicBezTo>
                        <a:pt x="1693" y="1"/>
                        <a:pt x="1366" y="118"/>
                        <a:pt x="1069" y="394"/>
                      </a:cubicBezTo>
                      <a:cubicBezTo>
                        <a:pt x="1" y="1416"/>
                        <a:pt x="991" y="2919"/>
                        <a:pt x="2114" y="2919"/>
                      </a:cubicBezTo>
                      <a:cubicBezTo>
                        <a:pt x="2428" y="2919"/>
                        <a:pt x="2752" y="2801"/>
                        <a:pt x="3045" y="2522"/>
                      </a:cubicBezTo>
                      <a:cubicBezTo>
                        <a:pt x="4140" y="1522"/>
                        <a:pt x="3147" y="1"/>
                        <a:pt x="2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5" name="Google Shape;5975;p36"/>
                <p:cNvSpPr/>
                <p:nvPr/>
              </p:nvSpPr>
              <p:spPr>
                <a:xfrm>
                  <a:off x="5908200" y="3005300"/>
                  <a:ext cx="103675" cy="73000"/>
                </a:xfrm>
                <a:custGeom>
                  <a:avLst/>
                  <a:gdLst/>
                  <a:ahLst/>
                  <a:cxnLst/>
                  <a:rect l="l" t="t" r="r" b="b"/>
                  <a:pathLst>
                    <a:path w="4147" h="2920" extrusionOk="0">
                      <a:moveTo>
                        <a:pt x="2040" y="1"/>
                      </a:moveTo>
                      <a:cubicBezTo>
                        <a:pt x="1718" y="1"/>
                        <a:pt x="1382" y="122"/>
                        <a:pt x="1074" y="410"/>
                      </a:cubicBezTo>
                      <a:cubicBezTo>
                        <a:pt x="0" y="1412"/>
                        <a:pt x="1023" y="2919"/>
                        <a:pt x="2160" y="2919"/>
                      </a:cubicBezTo>
                      <a:cubicBezTo>
                        <a:pt x="2472" y="2919"/>
                        <a:pt x="2792" y="2806"/>
                        <a:pt x="3080" y="2537"/>
                      </a:cubicBezTo>
                      <a:cubicBezTo>
                        <a:pt x="4146" y="1518"/>
                        <a:pt x="3180" y="1"/>
                        <a:pt x="20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76" name="Google Shape;5976;p36"/>
              <p:cNvGrpSpPr/>
              <p:nvPr/>
            </p:nvGrpSpPr>
            <p:grpSpPr>
              <a:xfrm flipH="1">
                <a:off x="244234" y="4543648"/>
                <a:ext cx="1049085" cy="537460"/>
                <a:chOff x="4976050" y="4611525"/>
                <a:chExt cx="1664950" cy="852975"/>
              </a:xfrm>
            </p:grpSpPr>
            <p:sp>
              <p:nvSpPr>
                <p:cNvPr id="5977" name="Google Shape;5977;p36"/>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8" name="Google Shape;5978;p36"/>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79" name="Google Shape;5979;p36"/>
              <p:cNvGrpSpPr/>
              <p:nvPr/>
            </p:nvGrpSpPr>
            <p:grpSpPr>
              <a:xfrm flipH="1">
                <a:off x="-322656" y="4314917"/>
                <a:ext cx="1049087" cy="1077502"/>
                <a:chOff x="582350" y="682150"/>
                <a:chExt cx="1350350" cy="1386925"/>
              </a:xfrm>
            </p:grpSpPr>
            <p:sp>
              <p:nvSpPr>
                <p:cNvPr id="5980" name="Google Shape;5980;p36"/>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1" name="Google Shape;5981;p36"/>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2" name="Google Shape;5982;p36"/>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3" name="Google Shape;5983;p36"/>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4" name="Google Shape;5984;p36"/>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5" name="Google Shape;5985;p36"/>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6" name="Google Shape;5986;p36"/>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7" name="Google Shape;5987;p36"/>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8" name="Google Shape;5988;p36"/>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9" name="Google Shape;5989;p36"/>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0" name="Google Shape;5990;p36"/>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1" name="Google Shape;5991;p36"/>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2" name="Google Shape;5992;p36"/>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3" name="Google Shape;5993;p36"/>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4" name="Google Shape;5994;p36"/>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5" name="Google Shape;5995;p36"/>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6" name="Google Shape;5996;p36"/>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7" name="Google Shape;5997;p36"/>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8" name="Google Shape;5998;p36"/>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9" name="Google Shape;5999;p36"/>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0" name="Google Shape;6000;p36"/>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1" name="Google Shape;6001;p36"/>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2" name="Google Shape;6002;p36"/>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3" name="Google Shape;6003;p36"/>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4" name="Google Shape;6004;p36"/>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5" name="Google Shape;6005;p36"/>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6" name="Google Shape;6006;p36"/>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7" name="Google Shape;6007;p36"/>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6008" name="Google Shape;6008;p36"/>
            <p:cNvSpPr/>
            <p:nvPr/>
          </p:nvSpPr>
          <p:spPr>
            <a:xfrm>
              <a:off x="3287854" y="25927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9" name="Google Shape;6009;p36"/>
            <p:cNvSpPr/>
            <p:nvPr/>
          </p:nvSpPr>
          <p:spPr>
            <a:xfrm>
              <a:off x="4295824" y="8783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0" name="Google Shape;6010;p36"/>
            <p:cNvSpPr/>
            <p:nvPr/>
          </p:nvSpPr>
          <p:spPr>
            <a:xfrm>
              <a:off x="8545550" y="332282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1" name="Google Shape;6011;p36"/>
            <p:cNvSpPr/>
            <p:nvPr/>
          </p:nvSpPr>
          <p:spPr>
            <a:xfrm>
              <a:off x="8656350" y="27844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2" name="Google Shape;6012;p36"/>
            <p:cNvSpPr/>
            <p:nvPr/>
          </p:nvSpPr>
          <p:spPr>
            <a:xfrm>
              <a:off x="-65450" y="385276"/>
              <a:ext cx="485341" cy="237452"/>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013" name="Google Shape;6013;p36"/>
            <p:cNvGrpSpPr/>
            <p:nvPr/>
          </p:nvGrpSpPr>
          <p:grpSpPr>
            <a:xfrm>
              <a:off x="7038231" y="3744172"/>
              <a:ext cx="2288647" cy="1586009"/>
              <a:chOff x="7038231" y="3744172"/>
              <a:chExt cx="2288647" cy="1586009"/>
            </a:xfrm>
          </p:grpSpPr>
          <p:grpSp>
            <p:nvGrpSpPr>
              <p:cNvPr id="6014" name="Google Shape;6014;p36"/>
              <p:cNvGrpSpPr/>
              <p:nvPr/>
            </p:nvGrpSpPr>
            <p:grpSpPr>
              <a:xfrm rot="10800000">
                <a:off x="8277376" y="3744172"/>
                <a:ext cx="901949" cy="1162507"/>
                <a:chOff x="5037600" y="742850"/>
                <a:chExt cx="1280450" cy="1650350"/>
              </a:xfrm>
            </p:grpSpPr>
            <p:sp>
              <p:nvSpPr>
                <p:cNvPr id="6015" name="Google Shape;6015;p36"/>
                <p:cNvSpPr/>
                <p:nvPr/>
              </p:nvSpPr>
              <p:spPr>
                <a:xfrm>
                  <a:off x="5374225" y="2061100"/>
                  <a:ext cx="140600" cy="285125"/>
                </a:xfrm>
                <a:custGeom>
                  <a:avLst/>
                  <a:gdLst/>
                  <a:ahLst/>
                  <a:cxnLst/>
                  <a:rect l="l" t="t" r="r" b="b"/>
                  <a:pathLst>
                    <a:path w="5624" h="11405" extrusionOk="0">
                      <a:moveTo>
                        <a:pt x="1824" y="1"/>
                      </a:moveTo>
                      <a:cubicBezTo>
                        <a:pt x="791" y="2037"/>
                        <a:pt x="213" y="4287"/>
                        <a:pt x="61" y="6536"/>
                      </a:cubicBezTo>
                      <a:cubicBezTo>
                        <a:pt x="1" y="7691"/>
                        <a:pt x="61" y="8998"/>
                        <a:pt x="730" y="9971"/>
                      </a:cubicBezTo>
                      <a:cubicBezTo>
                        <a:pt x="1214" y="10794"/>
                        <a:pt x="2122" y="11404"/>
                        <a:pt x="3055" y="11404"/>
                      </a:cubicBezTo>
                      <a:cubicBezTo>
                        <a:pt x="3294" y="11404"/>
                        <a:pt x="3534" y="11364"/>
                        <a:pt x="3770" y="11278"/>
                      </a:cubicBezTo>
                      <a:cubicBezTo>
                        <a:pt x="5016" y="10822"/>
                        <a:pt x="5502" y="9302"/>
                        <a:pt x="5533" y="7965"/>
                      </a:cubicBezTo>
                      <a:cubicBezTo>
                        <a:pt x="5624" y="5259"/>
                        <a:pt x="4408" y="2493"/>
                        <a:pt x="1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6" name="Google Shape;6016;p36"/>
                <p:cNvSpPr/>
                <p:nvPr/>
              </p:nvSpPr>
              <p:spPr>
                <a:xfrm>
                  <a:off x="5146250" y="1992725"/>
                  <a:ext cx="267525" cy="137575"/>
                </a:xfrm>
                <a:custGeom>
                  <a:avLst/>
                  <a:gdLst/>
                  <a:ahLst/>
                  <a:cxnLst/>
                  <a:rect l="l" t="t" r="r" b="b"/>
                  <a:pathLst>
                    <a:path w="10701" h="5503" extrusionOk="0">
                      <a:moveTo>
                        <a:pt x="2862" y="0"/>
                      </a:moveTo>
                      <a:cubicBezTo>
                        <a:pt x="2478" y="0"/>
                        <a:pt x="2098" y="46"/>
                        <a:pt x="1733" y="183"/>
                      </a:cubicBezTo>
                      <a:cubicBezTo>
                        <a:pt x="822" y="517"/>
                        <a:pt x="183" y="1429"/>
                        <a:pt x="122" y="2371"/>
                      </a:cubicBezTo>
                      <a:cubicBezTo>
                        <a:pt x="1" y="3344"/>
                        <a:pt x="487" y="4317"/>
                        <a:pt x="1277" y="4864"/>
                      </a:cubicBezTo>
                      <a:cubicBezTo>
                        <a:pt x="1977" y="5350"/>
                        <a:pt x="2888" y="5502"/>
                        <a:pt x="3770" y="5502"/>
                      </a:cubicBezTo>
                      <a:cubicBezTo>
                        <a:pt x="3809" y="5502"/>
                        <a:pt x="3849" y="5503"/>
                        <a:pt x="3888" y="5503"/>
                      </a:cubicBezTo>
                      <a:cubicBezTo>
                        <a:pt x="6372" y="5503"/>
                        <a:pt x="8845" y="4564"/>
                        <a:pt x="10700" y="2918"/>
                      </a:cubicBezTo>
                      <a:cubicBezTo>
                        <a:pt x="8420" y="1459"/>
                        <a:pt x="6262" y="547"/>
                        <a:pt x="4013" y="92"/>
                      </a:cubicBezTo>
                      <a:cubicBezTo>
                        <a:pt x="3633" y="46"/>
                        <a:pt x="3246" y="0"/>
                        <a:pt x="28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7" name="Google Shape;6017;p36"/>
                <p:cNvSpPr/>
                <p:nvPr/>
              </p:nvSpPr>
              <p:spPr>
                <a:xfrm>
                  <a:off x="5530775" y="1934200"/>
                  <a:ext cx="154275" cy="321450"/>
                </a:xfrm>
                <a:custGeom>
                  <a:avLst/>
                  <a:gdLst/>
                  <a:ahLst/>
                  <a:cxnLst/>
                  <a:rect l="l" t="t" r="r" b="b"/>
                  <a:pathLst>
                    <a:path w="6171" h="12858" extrusionOk="0">
                      <a:moveTo>
                        <a:pt x="0" y="1"/>
                      </a:moveTo>
                      <a:lnTo>
                        <a:pt x="0" y="1"/>
                      </a:lnTo>
                      <a:cubicBezTo>
                        <a:pt x="334" y="3892"/>
                        <a:pt x="730" y="7843"/>
                        <a:pt x="2401" y="11338"/>
                      </a:cubicBezTo>
                      <a:cubicBezTo>
                        <a:pt x="2705" y="11977"/>
                        <a:pt x="3131" y="12676"/>
                        <a:pt x="3830" y="12828"/>
                      </a:cubicBezTo>
                      <a:cubicBezTo>
                        <a:pt x="3922" y="12848"/>
                        <a:pt x="4014" y="12857"/>
                        <a:pt x="4105" y="12857"/>
                      </a:cubicBezTo>
                      <a:cubicBezTo>
                        <a:pt x="4701" y="12857"/>
                        <a:pt x="5250" y="12448"/>
                        <a:pt x="5593" y="11946"/>
                      </a:cubicBezTo>
                      <a:cubicBezTo>
                        <a:pt x="6049" y="11247"/>
                        <a:pt x="6170" y="10396"/>
                        <a:pt x="6049" y="9545"/>
                      </a:cubicBezTo>
                      <a:cubicBezTo>
                        <a:pt x="5927" y="8724"/>
                        <a:pt x="5623" y="7965"/>
                        <a:pt x="5289" y="7205"/>
                      </a:cubicBezTo>
                      <a:cubicBezTo>
                        <a:pt x="4103" y="4682"/>
                        <a:pt x="2493" y="231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8" name="Google Shape;6018;p36"/>
                <p:cNvSpPr/>
                <p:nvPr/>
              </p:nvSpPr>
              <p:spPr>
                <a:xfrm>
                  <a:off x="5178175" y="1835325"/>
                  <a:ext cx="357925" cy="141350"/>
                </a:xfrm>
                <a:custGeom>
                  <a:avLst/>
                  <a:gdLst/>
                  <a:ahLst/>
                  <a:cxnLst/>
                  <a:rect l="l" t="t" r="r" b="b"/>
                  <a:pathLst>
                    <a:path w="14317" h="5654" extrusionOk="0">
                      <a:moveTo>
                        <a:pt x="3371" y="1"/>
                      </a:moveTo>
                      <a:cubicBezTo>
                        <a:pt x="3149" y="1"/>
                        <a:pt x="2927" y="12"/>
                        <a:pt x="2706" y="35"/>
                      </a:cubicBezTo>
                      <a:cubicBezTo>
                        <a:pt x="2067" y="126"/>
                        <a:pt x="1399" y="308"/>
                        <a:pt x="882" y="734"/>
                      </a:cubicBezTo>
                      <a:cubicBezTo>
                        <a:pt x="365" y="1159"/>
                        <a:pt x="0" y="1798"/>
                        <a:pt x="92" y="2436"/>
                      </a:cubicBezTo>
                      <a:cubicBezTo>
                        <a:pt x="152" y="3409"/>
                        <a:pt x="1034" y="4047"/>
                        <a:pt x="1885" y="4473"/>
                      </a:cubicBezTo>
                      <a:cubicBezTo>
                        <a:pt x="3510" y="5312"/>
                        <a:pt x="5340" y="5653"/>
                        <a:pt x="7216" y="5653"/>
                      </a:cubicBezTo>
                      <a:cubicBezTo>
                        <a:pt x="7515" y="5653"/>
                        <a:pt x="7815" y="5644"/>
                        <a:pt x="8116" y="5628"/>
                      </a:cubicBezTo>
                      <a:cubicBezTo>
                        <a:pt x="10274" y="5506"/>
                        <a:pt x="12341" y="4868"/>
                        <a:pt x="14317" y="3986"/>
                      </a:cubicBezTo>
                      <a:cubicBezTo>
                        <a:pt x="12037" y="2527"/>
                        <a:pt x="9970" y="1767"/>
                        <a:pt x="7873" y="1038"/>
                      </a:cubicBezTo>
                      <a:cubicBezTo>
                        <a:pt x="6415" y="508"/>
                        <a:pt x="4888" y="1"/>
                        <a:pt x="33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9" name="Google Shape;6019;p36"/>
                <p:cNvSpPr/>
                <p:nvPr/>
              </p:nvSpPr>
              <p:spPr>
                <a:xfrm>
                  <a:off x="5631075" y="1804275"/>
                  <a:ext cx="212025" cy="300300"/>
                </a:xfrm>
                <a:custGeom>
                  <a:avLst/>
                  <a:gdLst/>
                  <a:ahLst/>
                  <a:cxnLst/>
                  <a:rect l="l" t="t" r="r" b="b"/>
                  <a:pathLst>
                    <a:path w="8481" h="12012" extrusionOk="0">
                      <a:moveTo>
                        <a:pt x="0" y="0"/>
                      </a:moveTo>
                      <a:cubicBezTo>
                        <a:pt x="578" y="3769"/>
                        <a:pt x="1763" y="7538"/>
                        <a:pt x="4195" y="10456"/>
                      </a:cubicBezTo>
                      <a:cubicBezTo>
                        <a:pt x="4620" y="10943"/>
                        <a:pt x="5076" y="11429"/>
                        <a:pt x="5624" y="11733"/>
                      </a:cubicBezTo>
                      <a:cubicBezTo>
                        <a:pt x="5955" y="11907"/>
                        <a:pt x="6336" y="12012"/>
                        <a:pt x="6710" y="12012"/>
                      </a:cubicBezTo>
                      <a:cubicBezTo>
                        <a:pt x="6988" y="12012"/>
                        <a:pt x="7262" y="11954"/>
                        <a:pt x="7508" y="11824"/>
                      </a:cubicBezTo>
                      <a:cubicBezTo>
                        <a:pt x="8055" y="11520"/>
                        <a:pt x="8420" y="10821"/>
                        <a:pt x="8450" y="10183"/>
                      </a:cubicBezTo>
                      <a:cubicBezTo>
                        <a:pt x="8481" y="9544"/>
                        <a:pt x="8329" y="8876"/>
                        <a:pt x="8116" y="8268"/>
                      </a:cubicBezTo>
                      <a:cubicBezTo>
                        <a:pt x="6779" y="4803"/>
                        <a:pt x="3891" y="2189"/>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0" name="Google Shape;6020;p36"/>
                <p:cNvSpPr/>
                <p:nvPr/>
              </p:nvSpPr>
              <p:spPr>
                <a:xfrm>
                  <a:off x="5310400" y="1690475"/>
                  <a:ext cx="322975" cy="141825"/>
                </a:xfrm>
                <a:custGeom>
                  <a:avLst/>
                  <a:gdLst/>
                  <a:ahLst/>
                  <a:cxnLst/>
                  <a:rect l="l" t="t" r="r" b="b"/>
                  <a:pathLst>
                    <a:path w="12919" h="5673" extrusionOk="0">
                      <a:moveTo>
                        <a:pt x="2930" y="1"/>
                      </a:moveTo>
                      <a:cubicBezTo>
                        <a:pt x="2462" y="1"/>
                        <a:pt x="1991" y="54"/>
                        <a:pt x="1551" y="175"/>
                      </a:cubicBezTo>
                      <a:cubicBezTo>
                        <a:pt x="1095" y="327"/>
                        <a:pt x="639" y="601"/>
                        <a:pt x="395" y="1026"/>
                      </a:cubicBezTo>
                      <a:cubicBezTo>
                        <a:pt x="0" y="1634"/>
                        <a:pt x="183" y="2394"/>
                        <a:pt x="608" y="2972"/>
                      </a:cubicBezTo>
                      <a:cubicBezTo>
                        <a:pt x="1034" y="3519"/>
                        <a:pt x="1672" y="3884"/>
                        <a:pt x="2280" y="4187"/>
                      </a:cubicBezTo>
                      <a:cubicBezTo>
                        <a:pt x="3952" y="4978"/>
                        <a:pt x="5745" y="5555"/>
                        <a:pt x="7569" y="5646"/>
                      </a:cubicBezTo>
                      <a:cubicBezTo>
                        <a:pt x="7827" y="5663"/>
                        <a:pt x="8086" y="5672"/>
                        <a:pt x="8344" y="5672"/>
                      </a:cubicBezTo>
                      <a:cubicBezTo>
                        <a:pt x="9936" y="5672"/>
                        <a:pt x="11506" y="5341"/>
                        <a:pt x="12918" y="4583"/>
                      </a:cubicBezTo>
                      <a:cubicBezTo>
                        <a:pt x="11247" y="2850"/>
                        <a:pt x="9028" y="1908"/>
                        <a:pt x="6931" y="1057"/>
                      </a:cubicBezTo>
                      <a:cubicBezTo>
                        <a:pt x="6079" y="722"/>
                        <a:pt x="5198" y="327"/>
                        <a:pt x="4286" y="145"/>
                      </a:cubicBezTo>
                      <a:cubicBezTo>
                        <a:pt x="3861" y="54"/>
                        <a:pt x="3397" y="1"/>
                        <a:pt x="29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1" name="Google Shape;6021;p36"/>
                <p:cNvSpPr/>
                <p:nvPr/>
              </p:nvSpPr>
              <p:spPr>
                <a:xfrm>
                  <a:off x="5693375" y="1715350"/>
                  <a:ext cx="266000" cy="234300"/>
                </a:xfrm>
                <a:custGeom>
                  <a:avLst/>
                  <a:gdLst/>
                  <a:ahLst/>
                  <a:cxnLst/>
                  <a:rect l="l" t="t" r="r" b="b"/>
                  <a:pathLst>
                    <a:path w="10640" h="9372" extrusionOk="0">
                      <a:moveTo>
                        <a:pt x="1" y="1"/>
                      </a:moveTo>
                      <a:cubicBezTo>
                        <a:pt x="791" y="1916"/>
                        <a:pt x="1703" y="3831"/>
                        <a:pt x="2980" y="5503"/>
                      </a:cubicBezTo>
                      <a:cubicBezTo>
                        <a:pt x="4287" y="7174"/>
                        <a:pt x="5958" y="8542"/>
                        <a:pt x="7964" y="9180"/>
                      </a:cubicBezTo>
                      <a:cubicBezTo>
                        <a:pt x="8281" y="9286"/>
                        <a:pt x="8618" y="9371"/>
                        <a:pt x="8946" y="9371"/>
                      </a:cubicBezTo>
                      <a:cubicBezTo>
                        <a:pt x="9185" y="9371"/>
                        <a:pt x="9419" y="9326"/>
                        <a:pt x="9636" y="9211"/>
                      </a:cubicBezTo>
                      <a:cubicBezTo>
                        <a:pt x="10366" y="8876"/>
                        <a:pt x="10639" y="7965"/>
                        <a:pt x="10426" y="7205"/>
                      </a:cubicBezTo>
                      <a:cubicBezTo>
                        <a:pt x="10244" y="6445"/>
                        <a:pt x="9727" y="5837"/>
                        <a:pt x="9180" y="5290"/>
                      </a:cubicBezTo>
                      <a:cubicBezTo>
                        <a:pt x="6870" y="3101"/>
                        <a:pt x="3952" y="1673"/>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2" name="Google Shape;6022;p36"/>
                <p:cNvSpPr/>
                <p:nvPr/>
              </p:nvSpPr>
              <p:spPr>
                <a:xfrm>
                  <a:off x="5420575" y="1564075"/>
                  <a:ext cx="273600" cy="154475"/>
                </a:xfrm>
                <a:custGeom>
                  <a:avLst/>
                  <a:gdLst/>
                  <a:ahLst/>
                  <a:cxnLst/>
                  <a:rect l="l" t="t" r="r" b="b"/>
                  <a:pathLst>
                    <a:path w="10944" h="6179" extrusionOk="0">
                      <a:moveTo>
                        <a:pt x="1817" y="1"/>
                      </a:moveTo>
                      <a:cubicBezTo>
                        <a:pt x="1779" y="1"/>
                        <a:pt x="1741" y="2"/>
                        <a:pt x="1703" y="3"/>
                      </a:cubicBezTo>
                      <a:cubicBezTo>
                        <a:pt x="1065" y="34"/>
                        <a:pt x="396" y="368"/>
                        <a:pt x="183" y="1037"/>
                      </a:cubicBezTo>
                      <a:cubicBezTo>
                        <a:pt x="1" y="1797"/>
                        <a:pt x="548" y="2556"/>
                        <a:pt x="1095" y="3073"/>
                      </a:cubicBezTo>
                      <a:cubicBezTo>
                        <a:pt x="3166" y="5046"/>
                        <a:pt x="6058" y="6179"/>
                        <a:pt x="8943" y="6179"/>
                      </a:cubicBezTo>
                      <a:cubicBezTo>
                        <a:pt x="9613" y="6179"/>
                        <a:pt x="10284" y="6117"/>
                        <a:pt x="10943" y="5991"/>
                      </a:cubicBezTo>
                      <a:cubicBezTo>
                        <a:pt x="9180" y="3256"/>
                        <a:pt x="6414" y="1736"/>
                        <a:pt x="3618" y="490"/>
                      </a:cubicBezTo>
                      <a:cubicBezTo>
                        <a:pt x="3045" y="232"/>
                        <a:pt x="2444" y="1"/>
                        <a:pt x="18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3" name="Google Shape;6023;p36"/>
                <p:cNvSpPr/>
                <p:nvPr/>
              </p:nvSpPr>
              <p:spPr>
                <a:xfrm>
                  <a:off x="5777725" y="1584875"/>
                  <a:ext cx="294875" cy="192925"/>
                </a:xfrm>
                <a:custGeom>
                  <a:avLst/>
                  <a:gdLst/>
                  <a:ahLst/>
                  <a:cxnLst/>
                  <a:rect l="l" t="t" r="r" b="b"/>
                  <a:pathLst>
                    <a:path w="11795" h="7717" extrusionOk="0">
                      <a:moveTo>
                        <a:pt x="1316" y="0"/>
                      </a:moveTo>
                      <a:cubicBezTo>
                        <a:pt x="890" y="0"/>
                        <a:pt x="452" y="18"/>
                        <a:pt x="1" y="53"/>
                      </a:cubicBezTo>
                      <a:cubicBezTo>
                        <a:pt x="913" y="2272"/>
                        <a:pt x="2919" y="3883"/>
                        <a:pt x="4834" y="5372"/>
                      </a:cubicBezTo>
                      <a:cubicBezTo>
                        <a:pt x="6080" y="6345"/>
                        <a:pt x="7417" y="7348"/>
                        <a:pt x="8967" y="7652"/>
                      </a:cubicBezTo>
                      <a:cubicBezTo>
                        <a:pt x="9181" y="7694"/>
                        <a:pt x="9404" y="7717"/>
                        <a:pt x="9628" y="7717"/>
                      </a:cubicBezTo>
                      <a:cubicBezTo>
                        <a:pt x="10360" y="7717"/>
                        <a:pt x="11094" y="7474"/>
                        <a:pt x="11490" y="6892"/>
                      </a:cubicBezTo>
                      <a:cubicBezTo>
                        <a:pt x="11794" y="6345"/>
                        <a:pt x="11794" y="5676"/>
                        <a:pt x="11521" y="5129"/>
                      </a:cubicBezTo>
                      <a:cubicBezTo>
                        <a:pt x="11277" y="4551"/>
                        <a:pt x="10882" y="4095"/>
                        <a:pt x="10426" y="3700"/>
                      </a:cubicBezTo>
                      <a:cubicBezTo>
                        <a:pt x="8229" y="1503"/>
                        <a:pt x="5312" y="0"/>
                        <a:pt x="13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4" name="Google Shape;6024;p36"/>
                <p:cNvSpPr/>
                <p:nvPr/>
              </p:nvSpPr>
              <p:spPr>
                <a:xfrm>
                  <a:off x="5435775" y="1398300"/>
                  <a:ext cx="340450" cy="187500"/>
                </a:xfrm>
                <a:custGeom>
                  <a:avLst/>
                  <a:gdLst/>
                  <a:ahLst/>
                  <a:cxnLst/>
                  <a:rect l="l" t="t" r="r" b="b"/>
                  <a:pathLst>
                    <a:path w="13618" h="7500" extrusionOk="0">
                      <a:moveTo>
                        <a:pt x="3327" y="1"/>
                      </a:moveTo>
                      <a:cubicBezTo>
                        <a:pt x="3040" y="1"/>
                        <a:pt x="2751" y="23"/>
                        <a:pt x="2463" y="69"/>
                      </a:cubicBezTo>
                      <a:cubicBezTo>
                        <a:pt x="1338" y="251"/>
                        <a:pt x="153" y="981"/>
                        <a:pt x="92" y="2105"/>
                      </a:cubicBezTo>
                      <a:cubicBezTo>
                        <a:pt x="1" y="3139"/>
                        <a:pt x="912" y="3929"/>
                        <a:pt x="1733" y="4507"/>
                      </a:cubicBezTo>
                      <a:cubicBezTo>
                        <a:pt x="4662" y="6459"/>
                        <a:pt x="8199" y="7500"/>
                        <a:pt x="11701" y="7500"/>
                      </a:cubicBezTo>
                      <a:cubicBezTo>
                        <a:pt x="12343" y="7500"/>
                        <a:pt x="12983" y="7465"/>
                        <a:pt x="13618" y="7394"/>
                      </a:cubicBezTo>
                      <a:cubicBezTo>
                        <a:pt x="12098" y="5570"/>
                        <a:pt x="10578" y="3777"/>
                        <a:pt x="8815" y="2288"/>
                      </a:cubicBezTo>
                      <a:cubicBezTo>
                        <a:pt x="7249" y="1040"/>
                        <a:pt x="5312" y="1"/>
                        <a:pt x="3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5" name="Google Shape;6025;p36"/>
                <p:cNvSpPr/>
                <p:nvPr/>
              </p:nvSpPr>
              <p:spPr>
                <a:xfrm>
                  <a:off x="5860550" y="1426400"/>
                  <a:ext cx="346550" cy="217750"/>
                </a:xfrm>
                <a:custGeom>
                  <a:avLst/>
                  <a:gdLst/>
                  <a:ahLst/>
                  <a:cxnLst/>
                  <a:rect l="l" t="t" r="r" b="b"/>
                  <a:pathLst>
                    <a:path w="13862" h="8710" extrusionOk="0">
                      <a:moveTo>
                        <a:pt x="3307" y="0"/>
                      </a:moveTo>
                      <a:cubicBezTo>
                        <a:pt x="2253" y="0"/>
                        <a:pt x="1148" y="129"/>
                        <a:pt x="1" y="404"/>
                      </a:cubicBezTo>
                      <a:cubicBezTo>
                        <a:pt x="1125" y="2228"/>
                        <a:pt x="2432" y="3990"/>
                        <a:pt x="4013" y="5480"/>
                      </a:cubicBezTo>
                      <a:cubicBezTo>
                        <a:pt x="5624" y="6939"/>
                        <a:pt x="7509" y="8124"/>
                        <a:pt x="9606" y="8580"/>
                      </a:cubicBezTo>
                      <a:cubicBezTo>
                        <a:pt x="9968" y="8663"/>
                        <a:pt x="10358" y="8709"/>
                        <a:pt x="10745" y="8709"/>
                      </a:cubicBezTo>
                      <a:cubicBezTo>
                        <a:pt x="11786" y="8709"/>
                        <a:pt x="12810" y="8372"/>
                        <a:pt x="13253" y="7486"/>
                      </a:cubicBezTo>
                      <a:cubicBezTo>
                        <a:pt x="13861" y="6270"/>
                        <a:pt x="13071" y="4811"/>
                        <a:pt x="12129" y="3838"/>
                      </a:cubicBezTo>
                      <a:cubicBezTo>
                        <a:pt x="9941" y="1510"/>
                        <a:pt x="6916" y="0"/>
                        <a:pt x="33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6" name="Google Shape;6026;p36"/>
                <p:cNvSpPr/>
                <p:nvPr/>
              </p:nvSpPr>
              <p:spPr>
                <a:xfrm>
                  <a:off x="5943375" y="1246900"/>
                  <a:ext cx="374675" cy="198650"/>
                </a:xfrm>
                <a:custGeom>
                  <a:avLst/>
                  <a:gdLst/>
                  <a:ahLst/>
                  <a:cxnLst/>
                  <a:rect l="l" t="t" r="r" b="b"/>
                  <a:pathLst>
                    <a:path w="14987" h="7946" extrusionOk="0">
                      <a:moveTo>
                        <a:pt x="4583" y="0"/>
                      </a:moveTo>
                      <a:cubicBezTo>
                        <a:pt x="3215" y="0"/>
                        <a:pt x="1718" y="137"/>
                        <a:pt x="1" y="380"/>
                      </a:cubicBezTo>
                      <a:cubicBezTo>
                        <a:pt x="2463" y="4392"/>
                        <a:pt x="6779" y="7219"/>
                        <a:pt x="11491" y="7888"/>
                      </a:cubicBezTo>
                      <a:cubicBezTo>
                        <a:pt x="11761" y="7923"/>
                        <a:pt x="12046" y="7946"/>
                        <a:pt x="12331" y="7946"/>
                      </a:cubicBezTo>
                      <a:cubicBezTo>
                        <a:pt x="13266" y="7946"/>
                        <a:pt x="14202" y="7707"/>
                        <a:pt x="14621" y="6915"/>
                      </a:cubicBezTo>
                      <a:cubicBezTo>
                        <a:pt x="14986" y="6186"/>
                        <a:pt x="14743" y="5274"/>
                        <a:pt x="14317" y="4605"/>
                      </a:cubicBezTo>
                      <a:cubicBezTo>
                        <a:pt x="13101" y="2417"/>
                        <a:pt x="10791" y="1049"/>
                        <a:pt x="8390" y="441"/>
                      </a:cubicBezTo>
                      <a:cubicBezTo>
                        <a:pt x="7190" y="137"/>
                        <a:pt x="5951" y="0"/>
                        <a:pt x="45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7" name="Google Shape;6027;p36"/>
                <p:cNvSpPr/>
                <p:nvPr/>
              </p:nvSpPr>
              <p:spPr>
                <a:xfrm>
                  <a:off x="5593825" y="1062325"/>
                  <a:ext cx="354150" cy="203100"/>
                </a:xfrm>
                <a:custGeom>
                  <a:avLst/>
                  <a:gdLst/>
                  <a:ahLst/>
                  <a:cxnLst/>
                  <a:rect l="l" t="t" r="r" b="b"/>
                  <a:pathLst>
                    <a:path w="14166" h="8124" extrusionOk="0">
                      <a:moveTo>
                        <a:pt x="3991" y="1"/>
                      </a:moveTo>
                      <a:cubicBezTo>
                        <a:pt x="3411" y="1"/>
                        <a:pt x="2834" y="83"/>
                        <a:pt x="2281" y="286"/>
                      </a:cubicBezTo>
                      <a:cubicBezTo>
                        <a:pt x="1004" y="742"/>
                        <a:pt x="1" y="1897"/>
                        <a:pt x="31" y="3234"/>
                      </a:cubicBezTo>
                      <a:cubicBezTo>
                        <a:pt x="92" y="4875"/>
                        <a:pt x="1673" y="6030"/>
                        <a:pt x="3192" y="6699"/>
                      </a:cubicBezTo>
                      <a:cubicBezTo>
                        <a:pt x="5320" y="7649"/>
                        <a:pt x="7662" y="8124"/>
                        <a:pt x="10002" y="8124"/>
                      </a:cubicBezTo>
                      <a:cubicBezTo>
                        <a:pt x="11405" y="8124"/>
                        <a:pt x="12809" y="7953"/>
                        <a:pt x="14165" y="7611"/>
                      </a:cubicBezTo>
                      <a:cubicBezTo>
                        <a:pt x="12463" y="3690"/>
                        <a:pt x="9515" y="1289"/>
                        <a:pt x="6141" y="316"/>
                      </a:cubicBezTo>
                      <a:cubicBezTo>
                        <a:pt x="5448" y="130"/>
                        <a:pt x="4717" y="1"/>
                        <a:pt x="39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8" name="Google Shape;6028;p36"/>
                <p:cNvSpPr/>
                <p:nvPr/>
              </p:nvSpPr>
              <p:spPr>
                <a:xfrm>
                  <a:off x="5204575" y="742850"/>
                  <a:ext cx="918500" cy="1547425"/>
                </a:xfrm>
                <a:custGeom>
                  <a:avLst/>
                  <a:gdLst/>
                  <a:ahLst/>
                  <a:cxnLst/>
                  <a:rect l="l" t="t" r="r" b="b"/>
                  <a:pathLst>
                    <a:path w="36740" h="61897" extrusionOk="0">
                      <a:moveTo>
                        <a:pt x="36255" y="1"/>
                      </a:moveTo>
                      <a:cubicBezTo>
                        <a:pt x="35890" y="1"/>
                        <a:pt x="35415" y="534"/>
                        <a:pt x="35207" y="1454"/>
                      </a:cubicBezTo>
                      <a:cubicBezTo>
                        <a:pt x="32349" y="13612"/>
                        <a:pt x="27304" y="25223"/>
                        <a:pt x="20647" y="35770"/>
                      </a:cubicBezTo>
                      <a:cubicBezTo>
                        <a:pt x="17790" y="40330"/>
                        <a:pt x="14264" y="44889"/>
                        <a:pt x="10616" y="49205"/>
                      </a:cubicBezTo>
                      <a:cubicBezTo>
                        <a:pt x="6969" y="53582"/>
                        <a:pt x="3261" y="57746"/>
                        <a:pt x="69" y="61789"/>
                      </a:cubicBezTo>
                      <a:cubicBezTo>
                        <a:pt x="1" y="61857"/>
                        <a:pt x="19" y="61897"/>
                        <a:pt x="69" y="61897"/>
                      </a:cubicBezTo>
                      <a:cubicBezTo>
                        <a:pt x="109" y="61897"/>
                        <a:pt x="168" y="61873"/>
                        <a:pt x="221" y="61819"/>
                      </a:cubicBezTo>
                      <a:cubicBezTo>
                        <a:pt x="9127" y="53673"/>
                        <a:pt x="16939" y="44311"/>
                        <a:pt x="23261" y="33977"/>
                      </a:cubicBezTo>
                      <a:cubicBezTo>
                        <a:pt x="26696" y="28384"/>
                        <a:pt x="29644" y="22548"/>
                        <a:pt x="32137" y="16469"/>
                      </a:cubicBezTo>
                      <a:cubicBezTo>
                        <a:pt x="32744" y="14858"/>
                        <a:pt x="33383" y="13308"/>
                        <a:pt x="33900" y="11667"/>
                      </a:cubicBezTo>
                      <a:lnTo>
                        <a:pt x="34751" y="9296"/>
                      </a:lnTo>
                      <a:cubicBezTo>
                        <a:pt x="35024" y="8475"/>
                        <a:pt x="35237" y="7654"/>
                        <a:pt x="35511" y="6864"/>
                      </a:cubicBezTo>
                      <a:cubicBezTo>
                        <a:pt x="36149" y="4888"/>
                        <a:pt x="36726" y="2852"/>
                        <a:pt x="36726" y="967"/>
                      </a:cubicBezTo>
                      <a:cubicBezTo>
                        <a:pt x="36739" y="302"/>
                        <a:pt x="36529" y="1"/>
                        <a:pt x="362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9" name="Google Shape;6029;p36"/>
                <p:cNvSpPr/>
                <p:nvPr/>
              </p:nvSpPr>
              <p:spPr>
                <a:xfrm>
                  <a:off x="5037600" y="2187250"/>
                  <a:ext cx="262175" cy="205950"/>
                </a:xfrm>
                <a:custGeom>
                  <a:avLst/>
                  <a:gdLst/>
                  <a:ahLst/>
                  <a:cxnLst/>
                  <a:rect l="l" t="t" r="r" b="b"/>
                  <a:pathLst>
                    <a:path w="10487" h="8238" extrusionOk="0">
                      <a:moveTo>
                        <a:pt x="10487" y="1"/>
                      </a:moveTo>
                      <a:lnTo>
                        <a:pt x="10487" y="1"/>
                      </a:lnTo>
                      <a:cubicBezTo>
                        <a:pt x="7143" y="517"/>
                        <a:pt x="4681" y="1581"/>
                        <a:pt x="2523" y="3040"/>
                      </a:cubicBezTo>
                      <a:cubicBezTo>
                        <a:pt x="1763" y="3526"/>
                        <a:pt x="1034" y="4104"/>
                        <a:pt x="578" y="4864"/>
                      </a:cubicBezTo>
                      <a:cubicBezTo>
                        <a:pt x="122" y="5624"/>
                        <a:pt x="0" y="6627"/>
                        <a:pt x="547" y="7356"/>
                      </a:cubicBezTo>
                      <a:cubicBezTo>
                        <a:pt x="943" y="7934"/>
                        <a:pt x="1702" y="8238"/>
                        <a:pt x="2432" y="8238"/>
                      </a:cubicBezTo>
                      <a:cubicBezTo>
                        <a:pt x="3161" y="8238"/>
                        <a:pt x="3891" y="7964"/>
                        <a:pt x="4529" y="7660"/>
                      </a:cubicBezTo>
                      <a:cubicBezTo>
                        <a:pt x="7538" y="6201"/>
                        <a:pt x="9818" y="3253"/>
                        <a:pt x="104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030" name="Google Shape;6030;p36"/>
              <p:cNvGrpSpPr/>
              <p:nvPr/>
            </p:nvGrpSpPr>
            <p:grpSpPr>
              <a:xfrm rot="10800000">
                <a:off x="7038231" y="4541324"/>
                <a:ext cx="1146446" cy="623412"/>
                <a:chOff x="6449650" y="376500"/>
                <a:chExt cx="1627550" cy="885025"/>
              </a:xfrm>
            </p:grpSpPr>
            <p:sp>
              <p:nvSpPr>
                <p:cNvPr id="6031" name="Google Shape;6031;p36"/>
                <p:cNvSpPr/>
                <p:nvPr/>
              </p:nvSpPr>
              <p:spPr>
                <a:xfrm>
                  <a:off x="6608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2" name="Google Shape;6032;p36"/>
                <p:cNvSpPr/>
                <p:nvPr/>
              </p:nvSpPr>
              <p:spPr>
                <a:xfrm>
                  <a:off x="6449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3" name="Google Shape;6033;p36"/>
                <p:cNvSpPr/>
                <p:nvPr/>
              </p:nvSpPr>
              <p:spPr>
                <a:xfrm>
                  <a:off x="7132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4" name="Google Shape;6034;p36"/>
                <p:cNvSpPr/>
                <p:nvPr/>
              </p:nvSpPr>
              <p:spPr>
                <a:xfrm>
                  <a:off x="7260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5" name="Google Shape;6035;p36"/>
                <p:cNvSpPr/>
                <p:nvPr/>
              </p:nvSpPr>
              <p:spPr>
                <a:xfrm>
                  <a:off x="6814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6" name="Google Shape;6036;p36"/>
                <p:cNvSpPr/>
                <p:nvPr/>
              </p:nvSpPr>
              <p:spPr>
                <a:xfrm>
                  <a:off x="6725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037" name="Google Shape;6037;p36"/>
              <p:cNvGrpSpPr/>
              <p:nvPr/>
            </p:nvGrpSpPr>
            <p:grpSpPr>
              <a:xfrm rot="10800000">
                <a:off x="8328039" y="4298693"/>
                <a:ext cx="998839" cy="1031488"/>
                <a:chOff x="4719950" y="141625"/>
                <a:chExt cx="1418000" cy="1464350"/>
              </a:xfrm>
            </p:grpSpPr>
            <p:sp>
              <p:nvSpPr>
                <p:cNvPr id="6038" name="Google Shape;6038;p36"/>
                <p:cNvSpPr/>
                <p:nvPr/>
              </p:nvSpPr>
              <p:spPr>
                <a:xfrm>
                  <a:off x="5168300" y="141625"/>
                  <a:ext cx="298650" cy="743200"/>
                </a:xfrm>
                <a:custGeom>
                  <a:avLst/>
                  <a:gdLst/>
                  <a:ahLst/>
                  <a:cxnLst/>
                  <a:rect l="l" t="t" r="r" b="b"/>
                  <a:pathLst>
                    <a:path w="11946" h="29728" extrusionOk="0">
                      <a:moveTo>
                        <a:pt x="4871" y="0"/>
                      </a:moveTo>
                      <a:cubicBezTo>
                        <a:pt x="3598" y="0"/>
                        <a:pt x="2418" y="849"/>
                        <a:pt x="1733" y="1946"/>
                      </a:cubicBezTo>
                      <a:cubicBezTo>
                        <a:pt x="973" y="3162"/>
                        <a:pt x="730" y="4621"/>
                        <a:pt x="639" y="6049"/>
                      </a:cubicBezTo>
                      <a:cubicBezTo>
                        <a:pt x="0" y="14925"/>
                        <a:pt x="3800" y="23983"/>
                        <a:pt x="10578" y="29728"/>
                      </a:cubicBezTo>
                      <a:cubicBezTo>
                        <a:pt x="11490" y="21217"/>
                        <a:pt x="11946" y="12311"/>
                        <a:pt x="9058" y="4195"/>
                      </a:cubicBezTo>
                      <a:cubicBezTo>
                        <a:pt x="8420" y="2341"/>
                        <a:pt x="7265" y="244"/>
                        <a:pt x="5289" y="31"/>
                      </a:cubicBezTo>
                      <a:cubicBezTo>
                        <a:pt x="5149" y="10"/>
                        <a:pt x="5009" y="0"/>
                        <a:pt x="48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9" name="Google Shape;6039;p36"/>
                <p:cNvSpPr/>
                <p:nvPr/>
              </p:nvSpPr>
              <p:spPr>
                <a:xfrm>
                  <a:off x="4719950" y="493475"/>
                  <a:ext cx="700650" cy="393625"/>
                </a:xfrm>
                <a:custGeom>
                  <a:avLst/>
                  <a:gdLst/>
                  <a:ahLst/>
                  <a:cxnLst/>
                  <a:rect l="l" t="t" r="r" b="b"/>
                  <a:pathLst>
                    <a:path w="28026" h="15745" extrusionOk="0">
                      <a:moveTo>
                        <a:pt x="6632" y="1"/>
                      </a:moveTo>
                      <a:cubicBezTo>
                        <a:pt x="6216" y="1"/>
                        <a:pt x="5798" y="29"/>
                        <a:pt x="5381" y="91"/>
                      </a:cubicBezTo>
                      <a:cubicBezTo>
                        <a:pt x="3800" y="334"/>
                        <a:pt x="2189" y="1185"/>
                        <a:pt x="1369" y="2583"/>
                      </a:cubicBezTo>
                      <a:cubicBezTo>
                        <a:pt x="1" y="4833"/>
                        <a:pt x="852" y="7903"/>
                        <a:pt x="2736" y="9757"/>
                      </a:cubicBezTo>
                      <a:cubicBezTo>
                        <a:pt x="5199" y="12219"/>
                        <a:pt x="8876" y="12918"/>
                        <a:pt x="12342" y="13496"/>
                      </a:cubicBezTo>
                      <a:cubicBezTo>
                        <a:pt x="17630" y="14377"/>
                        <a:pt x="22828" y="15228"/>
                        <a:pt x="28026" y="15745"/>
                      </a:cubicBezTo>
                      <a:cubicBezTo>
                        <a:pt x="23162" y="9453"/>
                        <a:pt x="17782" y="2918"/>
                        <a:pt x="10214" y="608"/>
                      </a:cubicBezTo>
                      <a:cubicBezTo>
                        <a:pt x="9058" y="245"/>
                        <a:pt x="7851" y="1"/>
                        <a:pt x="66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0" name="Google Shape;6040;p36"/>
                <p:cNvSpPr/>
                <p:nvPr/>
              </p:nvSpPr>
              <p:spPr>
                <a:xfrm>
                  <a:off x="4777700" y="868825"/>
                  <a:ext cx="649750" cy="436750"/>
                </a:xfrm>
                <a:custGeom>
                  <a:avLst/>
                  <a:gdLst/>
                  <a:ahLst/>
                  <a:cxnLst/>
                  <a:rect l="l" t="t" r="r" b="b"/>
                  <a:pathLst>
                    <a:path w="25990" h="17470" extrusionOk="0">
                      <a:moveTo>
                        <a:pt x="15843" y="0"/>
                      </a:moveTo>
                      <a:cubicBezTo>
                        <a:pt x="15750" y="0"/>
                        <a:pt x="15657" y="0"/>
                        <a:pt x="15564" y="1"/>
                      </a:cubicBezTo>
                      <a:cubicBezTo>
                        <a:pt x="12068" y="62"/>
                        <a:pt x="8542" y="822"/>
                        <a:pt x="5594" y="2706"/>
                      </a:cubicBezTo>
                      <a:cubicBezTo>
                        <a:pt x="2645" y="4591"/>
                        <a:pt x="396" y="7752"/>
                        <a:pt x="183" y="11248"/>
                      </a:cubicBezTo>
                      <a:cubicBezTo>
                        <a:pt x="1" y="13679"/>
                        <a:pt x="1095" y="16445"/>
                        <a:pt x="3405" y="17236"/>
                      </a:cubicBezTo>
                      <a:cubicBezTo>
                        <a:pt x="3878" y="17399"/>
                        <a:pt x="4362" y="17470"/>
                        <a:pt x="4850" y="17470"/>
                      </a:cubicBezTo>
                      <a:cubicBezTo>
                        <a:pt x="6088" y="17470"/>
                        <a:pt x="7347" y="17012"/>
                        <a:pt x="8481" y="16445"/>
                      </a:cubicBezTo>
                      <a:cubicBezTo>
                        <a:pt x="15655" y="12798"/>
                        <a:pt x="19910" y="4986"/>
                        <a:pt x="25989" y="1096"/>
                      </a:cubicBezTo>
                      <a:cubicBezTo>
                        <a:pt x="22617" y="533"/>
                        <a:pt x="19244" y="0"/>
                        <a:pt x="158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1" name="Google Shape;6041;p36"/>
                <p:cNvSpPr/>
                <p:nvPr/>
              </p:nvSpPr>
              <p:spPr>
                <a:xfrm>
                  <a:off x="5147775" y="888600"/>
                  <a:ext cx="272825" cy="717375"/>
                </a:xfrm>
                <a:custGeom>
                  <a:avLst/>
                  <a:gdLst/>
                  <a:ahLst/>
                  <a:cxnLst/>
                  <a:rect l="l" t="t" r="r" b="b"/>
                  <a:pathLst>
                    <a:path w="10913" h="28695" extrusionOk="0">
                      <a:moveTo>
                        <a:pt x="10852" y="1"/>
                      </a:moveTo>
                      <a:lnTo>
                        <a:pt x="10852" y="1"/>
                      </a:lnTo>
                      <a:cubicBezTo>
                        <a:pt x="3770" y="5137"/>
                        <a:pt x="1" y="14408"/>
                        <a:pt x="1460" y="22980"/>
                      </a:cubicBezTo>
                      <a:cubicBezTo>
                        <a:pt x="1672" y="24287"/>
                        <a:pt x="2007" y="25624"/>
                        <a:pt x="2736" y="26718"/>
                      </a:cubicBezTo>
                      <a:cubicBezTo>
                        <a:pt x="3496" y="27813"/>
                        <a:pt x="4682" y="28664"/>
                        <a:pt x="6019" y="28694"/>
                      </a:cubicBezTo>
                      <a:cubicBezTo>
                        <a:pt x="6038" y="28694"/>
                        <a:pt x="6057" y="28694"/>
                        <a:pt x="6076" y="28694"/>
                      </a:cubicBezTo>
                      <a:cubicBezTo>
                        <a:pt x="7755" y="28694"/>
                        <a:pt x="9248" y="27370"/>
                        <a:pt x="9910" y="25837"/>
                      </a:cubicBezTo>
                      <a:cubicBezTo>
                        <a:pt x="10609" y="24287"/>
                        <a:pt x="10670" y="22493"/>
                        <a:pt x="10670" y="20791"/>
                      </a:cubicBezTo>
                      <a:cubicBezTo>
                        <a:pt x="10882" y="13952"/>
                        <a:pt x="10913" y="7144"/>
                        <a:pt x="108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2" name="Google Shape;6042;p36"/>
                <p:cNvSpPr/>
                <p:nvPr/>
              </p:nvSpPr>
              <p:spPr>
                <a:xfrm>
                  <a:off x="5408425" y="888600"/>
                  <a:ext cx="471925" cy="581050"/>
                </a:xfrm>
                <a:custGeom>
                  <a:avLst/>
                  <a:gdLst/>
                  <a:ahLst/>
                  <a:cxnLst/>
                  <a:rect l="l" t="t" r="r" b="b"/>
                  <a:pathLst>
                    <a:path w="18877" h="23242" extrusionOk="0">
                      <a:moveTo>
                        <a:pt x="821" y="1"/>
                      </a:moveTo>
                      <a:lnTo>
                        <a:pt x="821" y="1"/>
                      </a:lnTo>
                      <a:cubicBezTo>
                        <a:pt x="0" y="6961"/>
                        <a:pt x="2189" y="14226"/>
                        <a:pt x="6809" y="19484"/>
                      </a:cubicBezTo>
                      <a:cubicBezTo>
                        <a:pt x="7903" y="20791"/>
                        <a:pt x="9180" y="21977"/>
                        <a:pt x="10760" y="22645"/>
                      </a:cubicBezTo>
                      <a:cubicBezTo>
                        <a:pt x="11599" y="23024"/>
                        <a:pt x="12528" y="23242"/>
                        <a:pt x="13439" y="23242"/>
                      </a:cubicBezTo>
                      <a:cubicBezTo>
                        <a:pt x="14211" y="23242"/>
                        <a:pt x="14971" y="23085"/>
                        <a:pt x="15654" y="22736"/>
                      </a:cubicBezTo>
                      <a:cubicBezTo>
                        <a:pt x="17995" y="21551"/>
                        <a:pt x="18876" y="18420"/>
                        <a:pt x="18238" y="15897"/>
                      </a:cubicBezTo>
                      <a:cubicBezTo>
                        <a:pt x="17569" y="13344"/>
                        <a:pt x="15806" y="11217"/>
                        <a:pt x="13952" y="9393"/>
                      </a:cubicBezTo>
                      <a:cubicBezTo>
                        <a:pt x="10031" y="5593"/>
                        <a:pt x="5502" y="2432"/>
                        <a:pt x="8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3" name="Google Shape;6043;p36"/>
                <p:cNvSpPr/>
                <p:nvPr/>
              </p:nvSpPr>
              <p:spPr>
                <a:xfrm>
                  <a:off x="5422850" y="227575"/>
                  <a:ext cx="446850" cy="676250"/>
                </a:xfrm>
                <a:custGeom>
                  <a:avLst/>
                  <a:gdLst/>
                  <a:ahLst/>
                  <a:cxnLst/>
                  <a:rect l="l" t="t" r="r" b="b"/>
                  <a:pathLst>
                    <a:path w="17874" h="27050" extrusionOk="0">
                      <a:moveTo>
                        <a:pt x="12918" y="0"/>
                      </a:moveTo>
                      <a:cubicBezTo>
                        <a:pt x="10982" y="0"/>
                        <a:pt x="9218" y="1300"/>
                        <a:pt x="7843" y="2703"/>
                      </a:cubicBezTo>
                      <a:cubicBezTo>
                        <a:pt x="1764" y="8995"/>
                        <a:pt x="1" y="18326"/>
                        <a:pt x="153" y="27049"/>
                      </a:cubicBezTo>
                      <a:cubicBezTo>
                        <a:pt x="2463" y="21305"/>
                        <a:pt x="8238" y="17748"/>
                        <a:pt x="12919" y="13463"/>
                      </a:cubicBezTo>
                      <a:cubicBezTo>
                        <a:pt x="14986" y="11548"/>
                        <a:pt x="16962" y="9238"/>
                        <a:pt x="17418" y="6472"/>
                      </a:cubicBezTo>
                      <a:cubicBezTo>
                        <a:pt x="17874" y="3675"/>
                        <a:pt x="16202" y="393"/>
                        <a:pt x="13405" y="28"/>
                      </a:cubicBezTo>
                      <a:cubicBezTo>
                        <a:pt x="13242" y="9"/>
                        <a:pt x="13080" y="0"/>
                        <a:pt x="129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4" name="Google Shape;6044;p36"/>
                <p:cNvSpPr/>
                <p:nvPr/>
              </p:nvSpPr>
              <p:spPr>
                <a:xfrm>
                  <a:off x="5417550" y="514525"/>
                  <a:ext cx="652775" cy="386250"/>
                </a:xfrm>
                <a:custGeom>
                  <a:avLst/>
                  <a:gdLst/>
                  <a:ahLst/>
                  <a:cxnLst/>
                  <a:rect l="l" t="t" r="r" b="b"/>
                  <a:pathLst>
                    <a:path w="26111" h="15450" extrusionOk="0">
                      <a:moveTo>
                        <a:pt x="20544" y="1"/>
                      </a:moveTo>
                      <a:cubicBezTo>
                        <a:pt x="19478" y="1"/>
                        <a:pt x="18382" y="268"/>
                        <a:pt x="17326" y="586"/>
                      </a:cubicBezTo>
                      <a:cubicBezTo>
                        <a:pt x="9940" y="2988"/>
                        <a:pt x="3496" y="8459"/>
                        <a:pt x="0" y="15450"/>
                      </a:cubicBezTo>
                      <a:cubicBezTo>
                        <a:pt x="2948" y="14204"/>
                        <a:pt x="6018" y="13748"/>
                        <a:pt x="8967" y="13596"/>
                      </a:cubicBezTo>
                      <a:cubicBezTo>
                        <a:pt x="11976" y="13444"/>
                        <a:pt x="14985" y="13565"/>
                        <a:pt x="17903" y="12866"/>
                      </a:cubicBezTo>
                      <a:cubicBezTo>
                        <a:pt x="20791" y="12198"/>
                        <a:pt x="23678" y="10526"/>
                        <a:pt x="24894" y="7790"/>
                      </a:cubicBezTo>
                      <a:cubicBezTo>
                        <a:pt x="26110" y="5055"/>
                        <a:pt x="25016" y="1255"/>
                        <a:pt x="22189" y="252"/>
                      </a:cubicBezTo>
                      <a:cubicBezTo>
                        <a:pt x="21655" y="74"/>
                        <a:pt x="21104" y="1"/>
                        <a:pt x="205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5" name="Google Shape;6045;p36"/>
                <p:cNvSpPr/>
                <p:nvPr/>
              </p:nvSpPr>
              <p:spPr>
                <a:xfrm>
                  <a:off x="5431225" y="829875"/>
                  <a:ext cx="706725" cy="309525"/>
                </a:xfrm>
                <a:custGeom>
                  <a:avLst/>
                  <a:gdLst/>
                  <a:ahLst/>
                  <a:cxnLst/>
                  <a:rect l="l" t="t" r="r" b="b"/>
                  <a:pathLst>
                    <a:path w="28269" h="12381" extrusionOk="0">
                      <a:moveTo>
                        <a:pt x="10416" y="0"/>
                      </a:moveTo>
                      <a:cubicBezTo>
                        <a:pt x="6781" y="0"/>
                        <a:pt x="3205" y="746"/>
                        <a:pt x="0" y="2927"/>
                      </a:cubicBezTo>
                      <a:cubicBezTo>
                        <a:pt x="5502" y="5723"/>
                        <a:pt x="11003" y="8550"/>
                        <a:pt x="16718" y="10891"/>
                      </a:cubicBezTo>
                      <a:cubicBezTo>
                        <a:pt x="18536" y="11636"/>
                        <a:pt x="20442" y="12381"/>
                        <a:pt x="22407" y="12381"/>
                      </a:cubicBezTo>
                      <a:cubicBezTo>
                        <a:pt x="22446" y="12381"/>
                        <a:pt x="22484" y="12381"/>
                        <a:pt x="22523" y="12380"/>
                      </a:cubicBezTo>
                      <a:cubicBezTo>
                        <a:pt x="24530" y="12350"/>
                        <a:pt x="26657" y="11316"/>
                        <a:pt x="27417" y="9462"/>
                      </a:cubicBezTo>
                      <a:cubicBezTo>
                        <a:pt x="28268" y="7395"/>
                        <a:pt x="27144" y="4933"/>
                        <a:pt x="25411" y="3535"/>
                      </a:cubicBezTo>
                      <a:cubicBezTo>
                        <a:pt x="23678" y="2137"/>
                        <a:pt x="21429" y="1590"/>
                        <a:pt x="19210" y="1103"/>
                      </a:cubicBezTo>
                      <a:cubicBezTo>
                        <a:pt x="16351" y="491"/>
                        <a:pt x="13364" y="0"/>
                        <a:pt x="10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6" name="Google Shape;6046;p36"/>
                <p:cNvSpPr/>
                <p:nvPr/>
              </p:nvSpPr>
              <p:spPr>
                <a:xfrm>
                  <a:off x="5042925" y="404175"/>
                  <a:ext cx="889075" cy="939950"/>
                </a:xfrm>
                <a:custGeom>
                  <a:avLst/>
                  <a:gdLst/>
                  <a:ahLst/>
                  <a:cxnLst/>
                  <a:rect l="l" t="t" r="r" b="b"/>
                  <a:pathLst>
                    <a:path w="35563" h="37598" extrusionOk="0">
                      <a:moveTo>
                        <a:pt x="11034" y="0"/>
                      </a:moveTo>
                      <a:cubicBezTo>
                        <a:pt x="11003" y="0"/>
                        <a:pt x="10973" y="16"/>
                        <a:pt x="10973" y="46"/>
                      </a:cubicBezTo>
                      <a:cubicBezTo>
                        <a:pt x="10942" y="2873"/>
                        <a:pt x="10882" y="5821"/>
                        <a:pt x="11034" y="8739"/>
                      </a:cubicBezTo>
                      <a:cubicBezTo>
                        <a:pt x="11186" y="11323"/>
                        <a:pt x="11581" y="13876"/>
                        <a:pt x="12310" y="16338"/>
                      </a:cubicBezTo>
                      <a:cubicBezTo>
                        <a:pt x="8572" y="13754"/>
                        <a:pt x="4347" y="11931"/>
                        <a:pt x="61" y="10715"/>
                      </a:cubicBezTo>
                      <a:cubicBezTo>
                        <a:pt x="30" y="10715"/>
                        <a:pt x="0" y="10836"/>
                        <a:pt x="30" y="10836"/>
                      </a:cubicBezTo>
                      <a:cubicBezTo>
                        <a:pt x="2219" y="12113"/>
                        <a:pt x="4255" y="13663"/>
                        <a:pt x="6262" y="15183"/>
                      </a:cubicBezTo>
                      <a:cubicBezTo>
                        <a:pt x="7964" y="16520"/>
                        <a:pt x="9666" y="17767"/>
                        <a:pt x="11459" y="18922"/>
                      </a:cubicBezTo>
                      <a:cubicBezTo>
                        <a:pt x="11429" y="19043"/>
                        <a:pt x="11429" y="19104"/>
                        <a:pt x="11398" y="19226"/>
                      </a:cubicBezTo>
                      <a:lnTo>
                        <a:pt x="11398" y="19347"/>
                      </a:lnTo>
                      <a:cubicBezTo>
                        <a:pt x="9635" y="19803"/>
                        <a:pt x="7933" y="20502"/>
                        <a:pt x="6414" y="21475"/>
                      </a:cubicBezTo>
                      <a:cubicBezTo>
                        <a:pt x="3982" y="22934"/>
                        <a:pt x="1915" y="25001"/>
                        <a:pt x="395" y="27372"/>
                      </a:cubicBezTo>
                      <a:cubicBezTo>
                        <a:pt x="371" y="27396"/>
                        <a:pt x="445" y="27441"/>
                        <a:pt x="491" y="27441"/>
                      </a:cubicBezTo>
                      <a:cubicBezTo>
                        <a:pt x="502" y="27441"/>
                        <a:pt x="511" y="27438"/>
                        <a:pt x="517" y="27432"/>
                      </a:cubicBezTo>
                      <a:cubicBezTo>
                        <a:pt x="2492" y="25487"/>
                        <a:pt x="4955" y="24180"/>
                        <a:pt x="7386" y="23268"/>
                      </a:cubicBezTo>
                      <a:cubicBezTo>
                        <a:pt x="8876" y="22691"/>
                        <a:pt x="10365" y="22296"/>
                        <a:pt x="11854" y="21961"/>
                      </a:cubicBezTo>
                      <a:cubicBezTo>
                        <a:pt x="11915" y="22144"/>
                        <a:pt x="12037" y="22356"/>
                        <a:pt x="12158" y="22539"/>
                      </a:cubicBezTo>
                      <a:cubicBezTo>
                        <a:pt x="11094" y="24271"/>
                        <a:pt x="10335" y="26247"/>
                        <a:pt x="9939" y="28283"/>
                      </a:cubicBezTo>
                      <a:cubicBezTo>
                        <a:pt x="9332" y="31384"/>
                        <a:pt x="9605" y="34697"/>
                        <a:pt x="10699" y="37585"/>
                      </a:cubicBezTo>
                      <a:cubicBezTo>
                        <a:pt x="10699" y="37593"/>
                        <a:pt x="10710" y="37597"/>
                        <a:pt x="10725" y="37597"/>
                      </a:cubicBezTo>
                      <a:cubicBezTo>
                        <a:pt x="10760" y="37597"/>
                        <a:pt x="10821" y="37576"/>
                        <a:pt x="10821" y="37554"/>
                      </a:cubicBezTo>
                      <a:cubicBezTo>
                        <a:pt x="10365" y="34515"/>
                        <a:pt x="10882" y="31414"/>
                        <a:pt x="11915" y="28739"/>
                      </a:cubicBezTo>
                      <a:cubicBezTo>
                        <a:pt x="12523" y="27128"/>
                        <a:pt x="13283" y="25639"/>
                        <a:pt x="14164" y="24271"/>
                      </a:cubicBezTo>
                      <a:cubicBezTo>
                        <a:pt x="14742" y="24514"/>
                        <a:pt x="15380" y="24666"/>
                        <a:pt x="16019" y="24666"/>
                      </a:cubicBezTo>
                      <a:cubicBezTo>
                        <a:pt x="18177" y="28648"/>
                        <a:pt x="21216" y="32174"/>
                        <a:pt x="24681" y="35031"/>
                      </a:cubicBezTo>
                      <a:cubicBezTo>
                        <a:pt x="24686" y="35036"/>
                        <a:pt x="24691" y="35037"/>
                        <a:pt x="24698" y="35037"/>
                      </a:cubicBezTo>
                      <a:cubicBezTo>
                        <a:pt x="24735" y="35037"/>
                        <a:pt x="24799" y="34970"/>
                        <a:pt x="24773" y="34970"/>
                      </a:cubicBezTo>
                      <a:cubicBezTo>
                        <a:pt x="23040" y="32721"/>
                        <a:pt x="21672" y="30229"/>
                        <a:pt x="20456" y="27767"/>
                      </a:cubicBezTo>
                      <a:cubicBezTo>
                        <a:pt x="19818" y="26490"/>
                        <a:pt x="19180" y="25153"/>
                        <a:pt x="18572" y="23907"/>
                      </a:cubicBezTo>
                      <a:cubicBezTo>
                        <a:pt x="19362" y="23329"/>
                        <a:pt x="19940" y="22478"/>
                        <a:pt x="20244" y="21536"/>
                      </a:cubicBezTo>
                      <a:cubicBezTo>
                        <a:pt x="21915" y="21779"/>
                        <a:pt x="23587" y="22144"/>
                        <a:pt x="25228" y="22691"/>
                      </a:cubicBezTo>
                      <a:cubicBezTo>
                        <a:pt x="27356" y="23390"/>
                        <a:pt x="29393" y="24393"/>
                        <a:pt x="31247" y="25761"/>
                      </a:cubicBezTo>
                      <a:cubicBezTo>
                        <a:pt x="31308" y="25761"/>
                        <a:pt x="31368" y="25669"/>
                        <a:pt x="31338" y="25669"/>
                      </a:cubicBezTo>
                      <a:cubicBezTo>
                        <a:pt x="29879" y="23846"/>
                        <a:pt x="28116" y="22083"/>
                        <a:pt x="25928" y="20776"/>
                      </a:cubicBezTo>
                      <a:cubicBezTo>
                        <a:pt x="24256" y="19742"/>
                        <a:pt x="22341" y="19074"/>
                        <a:pt x="20365" y="18891"/>
                      </a:cubicBezTo>
                      <a:cubicBezTo>
                        <a:pt x="20274" y="18618"/>
                        <a:pt x="20213" y="18375"/>
                        <a:pt x="20122" y="18131"/>
                      </a:cubicBezTo>
                      <a:lnTo>
                        <a:pt x="20122" y="18071"/>
                      </a:lnTo>
                      <a:cubicBezTo>
                        <a:pt x="25289" y="16520"/>
                        <a:pt x="30426" y="14666"/>
                        <a:pt x="35563" y="12873"/>
                      </a:cubicBezTo>
                      <a:cubicBezTo>
                        <a:pt x="35472" y="12843"/>
                        <a:pt x="35441" y="12721"/>
                        <a:pt x="35411" y="12721"/>
                      </a:cubicBezTo>
                      <a:cubicBezTo>
                        <a:pt x="29697" y="13450"/>
                        <a:pt x="23739" y="13846"/>
                        <a:pt x="18298" y="15882"/>
                      </a:cubicBezTo>
                      <a:cubicBezTo>
                        <a:pt x="18146" y="15760"/>
                        <a:pt x="17994" y="15639"/>
                        <a:pt x="17842" y="15578"/>
                      </a:cubicBezTo>
                      <a:cubicBezTo>
                        <a:pt x="19453" y="10806"/>
                        <a:pt x="21672" y="6186"/>
                        <a:pt x="24773" y="2022"/>
                      </a:cubicBezTo>
                      <a:cubicBezTo>
                        <a:pt x="24797" y="1972"/>
                        <a:pt x="24721" y="1922"/>
                        <a:pt x="24692" y="1922"/>
                      </a:cubicBezTo>
                      <a:cubicBezTo>
                        <a:pt x="24685" y="1922"/>
                        <a:pt x="24681" y="1925"/>
                        <a:pt x="24681" y="1931"/>
                      </a:cubicBezTo>
                      <a:cubicBezTo>
                        <a:pt x="22250" y="4180"/>
                        <a:pt x="19879" y="6733"/>
                        <a:pt x="18025" y="9621"/>
                      </a:cubicBezTo>
                      <a:cubicBezTo>
                        <a:pt x="16930" y="11323"/>
                        <a:pt x="15988" y="13146"/>
                        <a:pt x="15259" y="15031"/>
                      </a:cubicBezTo>
                      <a:cubicBezTo>
                        <a:pt x="15076" y="15092"/>
                        <a:pt x="14894" y="15122"/>
                        <a:pt x="14681" y="15183"/>
                      </a:cubicBezTo>
                      <a:cubicBezTo>
                        <a:pt x="13526" y="10137"/>
                        <a:pt x="12189" y="5122"/>
                        <a:pt x="11094" y="46"/>
                      </a:cubicBezTo>
                      <a:cubicBezTo>
                        <a:pt x="11094" y="16"/>
                        <a:pt x="11064" y="0"/>
                        <a:pt x="110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7" name="Google Shape;6047;p36"/>
                <p:cNvSpPr/>
                <p:nvPr/>
              </p:nvSpPr>
              <p:spPr>
                <a:xfrm>
                  <a:off x="5282103" y="743203"/>
                  <a:ext cx="245475" cy="240800"/>
                </a:xfrm>
                <a:custGeom>
                  <a:avLst/>
                  <a:gdLst/>
                  <a:ahLst/>
                  <a:cxnLst/>
                  <a:rect l="l" t="t" r="r" b="b"/>
                  <a:pathLst>
                    <a:path w="9819" h="9632" extrusionOk="0">
                      <a:moveTo>
                        <a:pt x="4814" y="0"/>
                      </a:moveTo>
                      <a:cubicBezTo>
                        <a:pt x="4385" y="0"/>
                        <a:pt x="3943" y="77"/>
                        <a:pt x="3496" y="247"/>
                      </a:cubicBezTo>
                      <a:cubicBezTo>
                        <a:pt x="1824" y="855"/>
                        <a:pt x="548" y="2466"/>
                        <a:pt x="274" y="4199"/>
                      </a:cubicBezTo>
                      <a:cubicBezTo>
                        <a:pt x="1" y="5992"/>
                        <a:pt x="852" y="7846"/>
                        <a:pt x="2341" y="8880"/>
                      </a:cubicBezTo>
                      <a:cubicBezTo>
                        <a:pt x="3082" y="9373"/>
                        <a:pt x="3987" y="9632"/>
                        <a:pt x="4893" y="9632"/>
                      </a:cubicBezTo>
                      <a:cubicBezTo>
                        <a:pt x="5773" y="9632"/>
                        <a:pt x="6653" y="9388"/>
                        <a:pt x="7387" y="8880"/>
                      </a:cubicBezTo>
                      <a:cubicBezTo>
                        <a:pt x="9180" y="7664"/>
                        <a:pt x="9818" y="5110"/>
                        <a:pt x="8998" y="3104"/>
                      </a:cubicBezTo>
                      <a:cubicBezTo>
                        <a:pt x="8305" y="1472"/>
                        <a:pt x="6687" y="0"/>
                        <a:pt x="48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048" name="Google Shape;6048;p36"/>
              <p:cNvGrpSpPr/>
              <p:nvPr/>
            </p:nvGrpSpPr>
            <p:grpSpPr>
              <a:xfrm rot="10800000">
                <a:off x="7864158" y="4590878"/>
                <a:ext cx="694803" cy="684906"/>
                <a:chOff x="5918300" y="218850"/>
                <a:chExt cx="986375" cy="972325"/>
              </a:xfrm>
            </p:grpSpPr>
            <p:sp>
              <p:nvSpPr>
                <p:cNvPr id="6049" name="Google Shape;6049;p36"/>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0" name="Google Shape;6050;p36"/>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1" name="Google Shape;6051;p36"/>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2" name="Google Shape;6052;p36"/>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3" name="Google Shape;6053;p36"/>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4" name="Google Shape;6054;p36"/>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5" name="Google Shape;6055;p36"/>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6" name="Google Shape;6056;p36"/>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7" name="Google Shape;6057;p36"/>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8" name="Google Shape;6058;p36"/>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9" name="Google Shape;6059;p36"/>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0" name="Google Shape;6060;p36"/>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1" name="Google Shape;6061;p36"/>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2" name="Google Shape;6062;p36"/>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3" name="Google Shape;6063;p36"/>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4" name="Google Shape;6064;p36"/>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5" name="Google Shape;6065;p36"/>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6" name="Google Shape;6066;p36"/>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7" name="Google Shape;6067;p36"/>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8" name="Google Shape;6068;p36"/>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9" name="Google Shape;6069;p36"/>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0" name="Google Shape;6070;p36"/>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1" name="Google Shape;6071;p36"/>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2" name="Google Shape;6072;p36"/>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3" name="Google Shape;6073;p36"/>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4" name="Google Shape;6074;p36"/>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5" name="Google Shape;6075;p36"/>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6" name="Google Shape;6076;p36"/>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7" name="Google Shape;6077;p36"/>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8" name="Google Shape;6078;p36"/>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9" name="Google Shape;6079;p36"/>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0" name="Google Shape;6080;p36"/>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1" name="Google Shape;6081;p36"/>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Tree>
    <p:extLst>
      <p:ext uri="{BB962C8B-B14F-4D97-AF65-F5344CB8AC3E}">
        <p14:creationId xmlns:p14="http://schemas.microsoft.com/office/powerpoint/2010/main" val="2807018006"/>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ackground 5">
  <p:cSld name="Background 5">
    <p:spTree>
      <p:nvGrpSpPr>
        <p:cNvPr id="1" name="Shape 6082"/>
        <p:cNvGrpSpPr/>
        <p:nvPr/>
      </p:nvGrpSpPr>
      <p:grpSpPr>
        <a:xfrm>
          <a:off x="0" y="0"/>
          <a:ext cx="0" cy="0"/>
          <a:chOff x="0" y="0"/>
          <a:chExt cx="0" cy="0"/>
        </a:xfrm>
      </p:grpSpPr>
      <p:grpSp>
        <p:nvGrpSpPr>
          <p:cNvPr id="6083" name="Google Shape;6083;p37"/>
          <p:cNvGrpSpPr/>
          <p:nvPr/>
        </p:nvGrpSpPr>
        <p:grpSpPr>
          <a:xfrm>
            <a:off x="-270387" y="155415"/>
            <a:ext cx="12726960" cy="6980212"/>
            <a:chOff x="-202790" y="116561"/>
            <a:chExt cx="9545220" cy="5235159"/>
          </a:xfrm>
        </p:grpSpPr>
        <p:sp>
          <p:nvSpPr>
            <p:cNvPr id="6084" name="Google Shape;6084;p37"/>
            <p:cNvSpPr/>
            <p:nvPr/>
          </p:nvSpPr>
          <p:spPr>
            <a:xfrm flipH="1">
              <a:off x="-65450"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5" name="Google Shape;6085;p37"/>
            <p:cNvSpPr/>
            <p:nvPr/>
          </p:nvSpPr>
          <p:spPr>
            <a:xfrm flipH="1">
              <a:off x="-38772"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086" name="Google Shape;6086;p37"/>
            <p:cNvGrpSpPr/>
            <p:nvPr/>
          </p:nvGrpSpPr>
          <p:grpSpPr>
            <a:xfrm>
              <a:off x="150917" y="116561"/>
              <a:ext cx="8715558" cy="2292089"/>
              <a:chOff x="150917" y="116561"/>
              <a:chExt cx="8715558" cy="2292089"/>
            </a:xfrm>
          </p:grpSpPr>
          <p:sp>
            <p:nvSpPr>
              <p:cNvPr id="6087" name="Google Shape;6087;p37"/>
              <p:cNvSpPr/>
              <p:nvPr/>
            </p:nvSpPr>
            <p:spPr>
              <a:xfrm>
                <a:off x="528600" y="223487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8" name="Google Shape;6088;p37"/>
              <p:cNvSpPr/>
              <p:nvPr/>
            </p:nvSpPr>
            <p:spPr>
              <a:xfrm>
                <a:off x="8590775" y="18816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9" name="Google Shape;6089;p37"/>
              <p:cNvSpPr/>
              <p:nvPr/>
            </p:nvSpPr>
            <p:spPr>
              <a:xfrm>
                <a:off x="150917" y="306400"/>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0" name="Google Shape;6090;p37"/>
              <p:cNvSpPr/>
              <p:nvPr/>
            </p:nvSpPr>
            <p:spPr>
              <a:xfrm>
                <a:off x="8181699" y="7222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1" name="Google Shape;6091;p37"/>
              <p:cNvSpPr/>
              <p:nvPr/>
            </p:nvSpPr>
            <p:spPr>
              <a:xfrm>
                <a:off x="5034800" y="11656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092" name="Google Shape;6092;p37"/>
            <p:cNvGrpSpPr/>
            <p:nvPr/>
          </p:nvGrpSpPr>
          <p:grpSpPr>
            <a:xfrm>
              <a:off x="5652675" y="2561141"/>
              <a:ext cx="3689754" cy="2790579"/>
              <a:chOff x="5652675" y="2561141"/>
              <a:chExt cx="3689754" cy="2790579"/>
            </a:xfrm>
          </p:grpSpPr>
          <p:grpSp>
            <p:nvGrpSpPr>
              <p:cNvPr id="6093" name="Google Shape;6093;p37"/>
              <p:cNvGrpSpPr/>
              <p:nvPr/>
            </p:nvGrpSpPr>
            <p:grpSpPr>
              <a:xfrm rot="10800000">
                <a:off x="5652675" y="4283500"/>
                <a:ext cx="1627550" cy="885025"/>
                <a:chOff x="5306650" y="376500"/>
                <a:chExt cx="1627550" cy="885025"/>
              </a:xfrm>
            </p:grpSpPr>
            <p:sp>
              <p:nvSpPr>
                <p:cNvPr id="6094" name="Google Shape;6094;p37"/>
                <p:cNvSpPr/>
                <p:nvPr/>
              </p:nvSpPr>
              <p:spPr>
                <a:xfrm>
                  <a:off x="5465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5" name="Google Shape;6095;p37"/>
                <p:cNvSpPr/>
                <p:nvPr/>
              </p:nvSpPr>
              <p:spPr>
                <a:xfrm>
                  <a:off x="5306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6" name="Google Shape;6096;p37"/>
                <p:cNvSpPr/>
                <p:nvPr/>
              </p:nvSpPr>
              <p:spPr>
                <a:xfrm>
                  <a:off x="5989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7" name="Google Shape;6097;p37"/>
                <p:cNvSpPr/>
                <p:nvPr/>
              </p:nvSpPr>
              <p:spPr>
                <a:xfrm>
                  <a:off x="6117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8" name="Google Shape;6098;p37"/>
                <p:cNvSpPr/>
                <p:nvPr/>
              </p:nvSpPr>
              <p:spPr>
                <a:xfrm>
                  <a:off x="5671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9" name="Google Shape;6099;p37"/>
                <p:cNvSpPr/>
                <p:nvPr/>
              </p:nvSpPr>
              <p:spPr>
                <a:xfrm>
                  <a:off x="5582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100" name="Google Shape;6100;p37"/>
              <p:cNvGrpSpPr/>
              <p:nvPr/>
            </p:nvGrpSpPr>
            <p:grpSpPr>
              <a:xfrm flipH="1">
                <a:off x="7608869" y="3814829"/>
                <a:ext cx="281509" cy="259694"/>
                <a:chOff x="2493475" y="2126450"/>
                <a:chExt cx="373900" cy="344925"/>
              </a:xfrm>
            </p:grpSpPr>
            <p:sp>
              <p:nvSpPr>
                <p:cNvPr id="6101" name="Google Shape;6101;p37"/>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2" name="Google Shape;6102;p37"/>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3" name="Google Shape;6103;p37"/>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4" name="Google Shape;6104;p37"/>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5" name="Google Shape;6105;p37"/>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6" name="Google Shape;6106;p37"/>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7" name="Google Shape;6107;p37"/>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8" name="Google Shape;6108;p37"/>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109" name="Google Shape;6109;p37"/>
              <p:cNvGrpSpPr/>
              <p:nvPr/>
            </p:nvGrpSpPr>
            <p:grpSpPr>
              <a:xfrm rot="-1738930">
                <a:off x="7671047" y="2643700"/>
                <a:ext cx="907394" cy="2192358"/>
                <a:chOff x="1456975" y="2715100"/>
                <a:chExt cx="1205225" cy="2911950"/>
              </a:xfrm>
            </p:grpSpPr>
            <p:sp>
              <p:nvSpPr>
                <p:cNvPr id="6110" name="Google Shape;6110;p37"/>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1" name="Google Shape;6111;p37"/>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2" name="Google Shape;6112;p37"/>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3" name="Google Shape;6113;p37"/>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4" name="Google Shape;6114;p37"/>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5" name="Google Shape;6115;p37"/>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6" name="Google Shape;6116;p37"/>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7" name="Google Shape;6117;p37"/>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8" name="Google Shape;6118;p37"/>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119" name="Google Shape;6119;p37"/>
              <p:cNvGrpSpPr/>
              <p:nvPr/>
            </p:nvGrpSpPr>
            <p:grpSpPr>
              <a:xfrm>
                <a:off x="7995049" y="2959388"/>
                <a:ext cx="1054846" cy="1732404"/>
                <a:chOff x="8230874" y="3254663"/>
                <a:chExt cx="1054846" cy="1732404"/>
              </a:xfrm>
            </p:grpSpPr>
            <p:sp>
              <p:nvSpPr>
                <p:cNvPr id="6120" name="Google Shape;6120;p37"/>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121" name="Google Shape;6121;p37"/>
                <p:cNvGrpSpPr/>
                <p:nvPr/>
              </p:nvGrpSpPr>
              <p:grpSpPr>
                <a:xfrm flipH="1">
                  <a:off x="8307383" y="3254663"/>
                  <a:ext cx="978337" cy="1732404"/>
                  <a:chOff x="207725" y="2276150"/>
                  <a:chExt cx="1299425" cy="2300975"/>
                </a:xfrm>
              </p:grpSpPr>
              <p:sp>
                <p:nvSpPr>
                  <p:cNvPr id="6122" name="Google Shape;6122;p37"/>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3" name="Google Shape;6123;p37"/>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4" name="Google Shape;6124;p37"/>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5" name="Google Shape;6125;p37"/>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6" name="Google Shape;6126;p37"/>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7" name="Google Shape;6127;p37"/>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8" name="Google Shape;6128;p37"/>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9" name="Google Shape;6129;p37"/>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0" name="Google Shape;6130;p37"/>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1" name="Google Shape;6131;p37"/>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2" name="Google Shape;6132;p37"/>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3" name="Google Shape;6133;p37"/>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4" name="Google Shape;6134;p37"/>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6135" name="Google Shape;6135;p37"/>
              <p:cNvGrpSpPr/>
              <p:nvPr/>
            </p:nvGrpSpPr>
            <p:grpSpPr>
              <a:xfrm flipH="1">
                <a:off x="8424004" y="4466215"/>
                <a:ext cx="918425" cy="885505"/>
                <a:chOff x="-142600" y="4343675"/>
                <a:chExt cx="1219850" cy="1176125"/>
              </a:xfrm>
            </p:grpSpPr>
            <p:sp>
              <p:nvSpPr>
                <p:cNvPr id="6136" name="Google Shape;6136;p37"/>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7" name="Google Shape;6137;p37"/>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8" name="Google Shape;6138;p37"/>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9" name="Google Shape;6139;p37"/>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0" name="Google Shape;6140;p37"/>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1" name="Google Shape;6141;p37"/>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142" name="Google Shape;6142;p37"/>
              <p:cNvGrpSpPr/>
              <p:nvPr/>
            </p:nvGrpSpPr>
            <p:grpSpPr>
              <a:xfrm rot="-1236943" flipH="1">
                <a:off x="6705974" y="3144217"/>
                <a:ext cx="875395" cy="1673898"/>
                <a:chOff x="2069450" y="3516525"/>
                <a:chExt cx="1162675" cy="2223225"/>
              </a:xfrm>
            </p:grpSpPr>
            <p:sp>
              <p:nvSpPr>
                <p:cNvPr id="6143" name="Google Shape;6143;p37"/>
                <p:cNvSpPr/>
                <p:nvPr/>
              </p:nvSpPr>
              <p:spPr>
                <a:xfrm>
                  <a:off x="2614300" y="4307350"/>
                  <a:ext cx="123125" cy="1432400"/>
                </a:xfrm>
                <a:custGeom>
                  <a:avLst/>
                  <a:gdLst/>
                  <a:ahLst/>
                  <a:cxnLst/>
                  <a:rect l="l" t="t" r="r" b="b"/>
                  <a:pathLst>
                    <a:path w="4925" h="57296" extrusionOk="0">
                      <a:moveTo>
                        <a:pt x="2250" y="0"/>
                      </a:moveTo>
                      <a:cubicBezTo>
                        <a:pt x="3040" y="4742"/>
                        <a:pt x="3587" y="9544"/>
                        <a:pt x="3861" y="14317"/>
                      </a:cubicBezTo>
                      <a:cubicBezTo>
                        <a:pt x="4134" y="19119"/>
                        <a:pt x="4134" y="23922"/>
                        <a:pt x="3891" y="28724"/>
                      </a:cubicBezTo>
                      <a:cubicBezTo>
                        <a:pt x="3648" y="33496"/>
                        <a:pt x="3101" y="38299"/>
                        <a:pt x="2432" y="43040"/>
                      </a:cubicBezTo>
                      <a:lnTo>
                        <a:pt x="1915" y="46627"/>
                      </a:lnTo>
                      <a:cubicBezTo>
                        <a:pt x="1733" y="47843"/>
                        <a:pt x="1520" y="48998"/>
                        <a:pt x="1338" y="50183"/>
                      </a:cubicBezTo>
                      <a:lnTo>
                        <a:pt x="699" y="53709"/>
                      </a:lnTo>
                      <a:lnTo>
                        <a:pt x="0" y="57266"/>
                      </a:lnTo>
                      <a:lnTo>
                        <a:pt x="122" y="57296"/>
                      </a:lnTo>
                      <a:cubicBezTo>
                        <a:pt x="517" y="56141"/>
                        <a:pt x="851" y="54986"/>
                        <a:pt x="1186" y="53831"/>
                      </a:cubicBezTo>
                      <a:lnTo>
                        <a:pt x="2098" y="50335"/>
                      </a:lnTo>
                      <a:cubicBezTo>
                        <a:pt x="2371" y="49150"/>
                        <a:pt x="2614" y="47995"/>
                        <a:pt x="2858" y="46809"/>
                      </a:cubicBezTo>
                      <a:lnTo>
                        <a:pt x="3496" y="43223"/>
                      </a:lnTo>
                      <a:cubicBezTo>
                        <a:pt x="4256" y="38451"/>
                        <a:pt x="4621" y="33618"/>
                        <a:pt x="4772" y="28785"/>
                      </a:cubicBezTo>
                      <a:cubicBezTo>
                        <a:pt x="4924" y="23952"/>
                        <a:pt x="4803" y="19149"/>
                        <a:pt x="4438" y="14317"/>
                      </a:cubicBezTo>
                      <a:cubicBezTo>
                        <a:pt x="4043" y="9484"/>
                        <a:pt x="3374" y="4712"/>
                        <a:pt x="2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4" name="Google Shape;6144;p37"/>
                <p:cNvSpPr/>
                <p:nvPr/>
              </p:nvSpPr>
              <p:spPr>
                <a:xfrm>
                  <a:off x="2729050" y="4204750"/>
                  <a:ext cx="503075" cy="679375"/>
                </a:xfrm>
                <a:custGeom>
                  <a:avLst/>
                  <a:gdLst/>
                  <a:ahLst/>
                  <a:cxnLst/>
                  <a:rect l="l" t="t" r="r" b="b"/>
                  <a:pathLst>
                    <a:path w="20123" h="27175" extrusionOk="0">
                      <a:moveTo>
                        <a:pt x="20092" y="1"/>
                      </a:moveTo>
                      <a:cubicBezTo>
                        <a:pt x="9028" y="4378"/>
                        <a:pt x="942" y="15351"/>
                        <a:pt x="0" y="27175"/>
                      </a:cubicBezTo>
                      <a:cubicBezTo>
                        <a:pt x="5927" y="25108"/>
                        <a:pt x="11034" y="21491"/>
                        <a:pt x="14620" y="16749"/>
                      </a:cubicBezTo>
                      <a:cubicBezTo>
                        <a:pt x="18177" y="11916"/>
                        <a:pt x="20122" y="5958"/>
                        <a:pt x="20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5" name="Google Shape;6145;p37"/>
                <p:cNvSpPr/>
                <p:nvPr/>
              </p:nvSpPr>
              <p:spPr>
                <a:xfrm>
                  <a:off x="2722200" y="4206275"/>
                  <a:ext cx="506125" cy="674050"/>
                </a:xfrm>
                <a:custGeom>
                  <a:avLst/>
                  <a:gdLst/>
                  <a:ahLst/>
                  <a:cxnLst/>
                  <a:rect l="l" t="t" r="r" b="b"/>
                  <a:pathLst>
                    <a:path w="20245" h="26962" extrusionOk="0">
                      <a:moveTo>
                        <a:pt x="20214" y="1"/>
                      </a:moveTo>
                      <a:cubicBezTo>
                        <a:pt x="17843" y="5168"/>
                        <a:pt x="14955" y="10031"/>
                        <a:pt x="11551" y="14560"/>
                      </a:cubicBezTo>
                      <a:lnTo>
                        <a:pt x="10244" y="16232"/>
                      </a:lnTo>
                      <a:lnTo>
                        <a:pt x="8876" y="17873"/>
                      </a:lnTo>
                      <a:lnTo>
                        <a:pt x="7478" y="19454"/>
                      </a:lnTo>
                      <a:lnTo>
                        <a:pt x="6019" y="21034"/>
                      </a:lnTo>
                      <a:cubicBezTo>
                        <a:pt x="4134" y="23071"/>
                        <a:pt x="2098" y="25047"/>
                        <a:pt x="1" y="26962"/>
                      </a:cubicBezTo>
                      <a:cubicBezTo>
                        <a:pt x="2219" y="25229"/>
                        <a:pt x="4317" y="23314"/>
                        <a:pt x="6292" y="21247"/>
                      </a:cubicBezTo>
                      <a:lnTo>
                        <a:pt x="7751" y="19697"/>
                      </a:lnTo>
                      <a:lnTo>
                        <a:pt x="9150" y="18086"/>
                      </a:lnTo>
                      <a:lnTo>
                        <a:pt x="10487" y="16414"/>
                      </a:lnTo>
                      <a:lnTo>
                        <a:pt x="11764" y="14712"/>
                      </a:lnTo>
                      <a:cubicBezTo>
                        <a:pt x="15168" y="10153"/>
                        <a:pt x="17995" y="5198"/>
                        <a:pt x="202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6" name="Google Shape;6146;p37"/>
                <p:cNvSpPr/>
                <p:nvPr/>
              </p:nvSpPr>
              <p:spPr>
                <a:xfrm>
                  <a:off x="2877975" y="4523925"/>
                  <a:ext cx="12950" cy="212775"/>
                </a:xfrm>
                <a:custGeom>
                  <a:avLst/>
                  <a:gdLst/>
                  <a:ahLst/>
                  <a:cxnLst/>
                  <a:rect l="l" t="t" r="r" b="b"/>
                  <a:pathLst>
                    <a:path w="518" h="8511" extrusionOk="0">
                      <a:moveTo>
                        <a:pt x="487" y="0"/>
                      </a:moveTo>
                      <a:cubicBezTo>
                        <a:pt x="365" y="1398"/>
                        <a:pt x="244" y="2857"/>
                        <a:pt x="153" y="4255"/>
                      </a:cubicBezTo>
                      <a:cubicBezTo>
                        <a:pt x="61" y="4985"/>
                        <a:pt x="1" y="5654"/>
                        <a:pt x="1" y="6383"/>
                      </a:cubicBezTo>
                      <a:cubicBezTo>
                        <a:pt x="1" y="7052"/>
                        <a:pt x="1" y="7781"/>
                        <a:pt x="31" y="8511"/>
                      </a:cubicBezTo>
                      <a:cubicBezTo>
                        <a:pt x="183" y="7812"/>
                        <a:pt x="274" y="7113"/>
                        <a:pt x="335" y="6383"/>
                      </a:cubicBezTo>
                      <a:cubicBezTo>
                        <a:pt x="396" y="5654"/>
                        <a:pt x="396" y="4954"/>
                        <a:pt x="396" y="4255"/>
                      </a:cubicBezTo>
                      <a:cubicBezTo>
                        <a:pt x="457" y="2857"/>
                        <a:pt x="487" y="1398"/>
                        <a:pt x="5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7" name="Google Shape;6147;p37"/>
                <p:cNvSpPr/>
                <p:nvPr/>
              </p:nvSpPr>
              <p:spPr>
                <a:xfrm>
                  <a:off x="2991200" y="4406125"/>
                  <a:ext cx="26625" cy="202925"/>
                </a:xfrm>
                <a:custGeom>
                  <a:avLst/>
                  <a:gdLst/>
                  <a:ahLst/>
                  <a:cxnLst/>
                  <a:rect l="l" t="t" r="r" b="b"/>
                  <a:pathLst>
                    <a:path w="1065" h="8117" extrusionOk="0">
                      <a:moveTo>
                        <a:pt x="1004" y="1"/>
                      </a:moveTo>
                      <a:cubicBezTo>
                        <a:pt x="821" y="1368"/>
                        <a:pt x="609" y="2706"/>
                        <a:pt x="396" y="4074"/>
                      </a:cubicBezTo>
                      <a:cubicBezTo>
                        <a:pt x="305" y="4712"/>
                        <a:pt x="183" y="5381"/>
                        <a:pt x="92" y="6080"/>
                      </a:cubicBezTo>
                      <a:cubicBezTo>
                        <a:pt x="31" y="6749"/>
                        <a:pt x="1" y="7448"/>
                        <a:pt x="1" y="8116"/>
                      </a:cubicBezTo>
                      <a:cubicBezTo>
                        <a:pt x="183" y="7448"/>
                        <a:pt x="305" y="6749"/>
                        <a:pt x="457" y="6110"/>
                      </a:cubicBezTo>
                      <a:cubicBezTo>
                        <a:pt x="548" y="5441"/>
                        <a:pt x="609" y="4742"/>
                        <a:pt x="669" y="4074"/>
                      </a:cubicBezTo>
                      <a:cubicBezTo>
                        <a:pt x="791" y="2736"/>
                        <a:pt x="943" y="1368"/>
                        <a:pt x="10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8" name="Google Shape;6148;p37"/>
                <p:cNvSpPr/>
                <p:nvPr/>
              </p:nvSpPr>
              <p:spPr>
                <a:xfrm>
                  <a:off x="3087700" y="4289875"/>
                  <a:ext cx="31950" cy="180100"/>
                </a:xfrm>
                <a:custGeom>
                  <a:avLst/>
                  <a:gdLst/>
                  <a:ahLst/>
                  <a:cxnLst/>
                  <a:rect l="l" t="t" r="r" b="b"/>
                  <a:pathLst>
                    <a:path w="1278" h="7204" extrusionOk="0">
                      <a:moveTo>
                        <a:pt x="1247" y="0"/>
                      </a:moveTo>
                      <a:cubicBezTo>
                        <a:pt x="974" y="1186"/>
                        <a:pt x="730" y="2401"/>
                        <a:pt x="487" y="3587"/>
                      </a:cubicBezTo>
                      <a:cubicBezTo>
                        <a:pt x="396" y="4195"/>
                        <a:pt x="214" y="4772"/>
                        <a:pt x="153" y="5380"/>
                      </a:cubicBezTo>
                      <a:cubicBezTo>
                        <a:pt x="92" y="5988"/>
                        <a:pt x="1" y="6596"/>
                        <a:pt x="1" y="7204"/>
                      </a:cubicBezTo>
                      <a:cubicBezTo>
                        <a:pt x="244" y="6626"/>
                        <a:pt x="396" y="6018"/>
                        <a:pt x="457" y="5411"/>
                      </a:cubicBezTo>
                      <a:cubicBezTo>
                        <a:pt x="609" y="4833"/>
                        <a:pt x="700" y="4225"/>
                        <a:pt x="761" y="3617"/>
                      </a:cubicBezTo>
                      <a:cubicBezTo>
                        <a:pt x="943" y="2401"/>
                        <a:pt x="1156" y="1216"/>
                        <a:pt x="12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9" name="Google Shape;6149;p37"/>
                <p:cNvSpPr/>
                <p:nvPr/>
              </p:nvSpPr>
              <p:spPr>
                <a:xfrm>
                  <a:off x="3021600" y="4495800"/>
                  <a:ext cx="119325" cy="63100"/>
                </a:xfrm>
                <a:custGeom>
                  <a:avLst/>
                  <a:gdLst/>
                  <a:ahLst/>
                  <a:cxnLst/>
                  <a:rect l="l" t="t" r="r" b="b"/>
                  <a:pathLst>
                    <a:path w="4773" h="2524" extrusionOk="0">
                      <a:moveTo>
                        <a:pt x="4742" y="0"/>
                      </a:moveTo>
                      <a:cubicBezTo>
                        <a:pt x="4013" y="547"/>
                        <a:pt x="3222" y="1003"/>
                        <a:pt x="2402" y="1399"/>
                      </a:cubicBezTo>
                      <a:cubicBezTo>
                        <a:pt x="2037" y="1581"/>
                        <a:pt x="1611" y="1733"/>
                        <a:pt x="1216" y="1915"/>
                      </a:cubicBezTo>
                      <a:cubicBezTo>
                        <a:pt x="791" y="2098"/>
                        <a:pt x="396" y="2280"/>
                        <a:pt x="0" y="2523"/>
                      </a:cubicBezTo>
                      <a:cubicBezTo>
                        <a:pt x="456" y="2523"/>
                        <a:pt x="882" y="2402"/>
                        <a:pt x="1307" y="2219"/>
                      </a:cubicBezTo>
                      <a:cubicBezTo>
                        <a:pt x="1733" y="2067"/>
                        <a:pt x="2159" y="1854"/>
                        <a:pt x="2523" y="1611"/>
                      </a:cubicBezTo>
                      <a:cubicBezTo>
                        <a:pt x="3344" y="1186"/>
                        <a:pt x="4104" y="669"/>
                        <a:pt x="4773" y="61"/>
                      </a:cubicBezTo>
                      <a:lnTo>
                        <a:pt x="47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0" name="Google Shape;6150;p37"/>
                <p:cNvSpPr/>
                <p:nvPr/>
              </p:nvSpPr>
              <p:spPr>
                <a:xfrm>
                  <a:off x="3124950" y="4343050"/>
                  <a:ext cx="75250" cy="63875"/>
                </a:xfrm>
                <a:custGeom>
                  <a:avLst/>
                  <a:gdLst/>
                  <a:ahLst/>
                  <a:cxnLst/>
                  <a:rect l="l" t="t" r="r" b="b"/>
                  <a:pathLst>
                    <a:path w="3010" h="2555" extrusionOk="0">
                      <a:moveTo>
                        <a:pt x="2949" y="1"/>
                      </a:moveTo>
                      <a:cubicBezTo>
                        <a:pt x="2432" y="396"/>
                        <a:pt x="1915" y="761"/>
                        <a:pt x="1398" y="1186"/>
                      </a:cubicBezTo>
                      <a:cubicBezTo>
                        <a:pt x="1125" y="1369"/>
                        <a:pt x="882" y="1551"/>
                        <a:pt x="639" y="1794"/>
                      </a:cubicBezTo>
                      <a:cubicBezTo>
                        <a:pt x="426" y="2037"/>
                        <a:pt x="183" y="2281"/>
                        <a:pt x="0" y="2554"/>
                      </a:cubicBezTo>
                      <a:cubicBezTo>
                        <a:pt x="335" y="2433"/>
                        <a:pt x="608" y="2250"/>
                        <a:pt x="882" y="2068"/>
                      </a:cubicBezTo>
                      <a:cubicBezTo>
                        <a:pt x="1125" y="1885"/>
                        <a:pt x="1368" y="1642"/>
                        <a:pt x="1581" y="1429"/>
                      </a:cubicBezTo>
                      <a:cubicBezTo>
                        <a:pt x="2037" y="943"/>
                        <a:pt x="2554" y="487"/>
                        <a:pt x="3009" y="31"/>
                      </a:cubicBezTo>
                      <a:lnTo>
                        <a:pt x="294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1" name="Google Shape;6151;p37"/>
                <p:cNvSpPr/>
                <p:nvPr/>
              </p:nvSpPr>
              <p:spPr>
                <a:xfrm>
                  <a:off x="2912175" y="4653100"/>
                  <a:ext cx="129200" cy="45325"/>
                </a:xfrm>
                <a:custGeom>
                  <a:avLst/>
                  <a:gdLst/>
                  <a:ahLst/>
                  <a:cxnLst/>
                  <a:rect l="l" t="t" r="r" b="b"/>
                  <a:pathLst>
                    <a:path w="5168" h="1813" extrusionOk="0">
                      <a:moveTo>
                        <a:pt x="5168" y="0"/>
                      </a:moveTo>
                      <a:cubicBezTo>
                        <a:pt x="4377" y="487"/>
                        <a:pt x="3526" y="821"/>
                        <a:pt x="2645" y="1094"/>
                      </a:cubicBezTo>
                      <a:cubicBezTo>
                        <a:pt x="2189" y="1216"/>
                        <a:pt x="1794" y="1277"/>
                        <a:pt x="1338" y="1398"/>
                      </a:cubicBezTo>
                      <a:cubicBezTo>
                        <a:pt x="912" y="1520"/>
                        <a:pt x="456" y="1642"/>
                        <a:pt x="0" y="1733"/>
                      </a:cubicBezTo>
                      <a:cubicBezTo>
                        <a:pt x="227" y="1789"/>
                        <a:pt x="446" y="1813"/>
                        <a:pt x="656" y="1813"/>
                      </a:cubicBezTo>
                      <a:cubicBezTo>
                        <a:pt x="898" y="1813"/>
                        <a:pt x="1126" y="1782"/>
                        <a:pt x="1338" y="1733"/>
                      </a:cubicBezTo>
                      <a:cubicBezTo>
                        <a:pt x="1824" y="1672"/>
                        <a:pt x="2250" y="1520"/>
                        <a:pt x="2706" y="1368"/>
                      </a:cubicBezTo>
                      <a:cubicBezTo>
                        <a:pt x="3557" y="1034"/>
                        <a:pt x="4408" y="608"/>
                        <a:pt x="5168" y="31"/>
                      </a:cubicBezTo>
                      <a:lnTo>
                        <a:pt x="51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2" name="Google Shape;6152;p37"/>
                <p:cNvSpPr/>
                <p:nvPr/>
              </p:nvSpPr>
              <p:spPr>
                <a:xfrm>
                  <a:off x="2069450" y="4653675"/>
                  <a:ext cx="659625" cy="478450"/>
                </a:xfrm>
                <a:custGeom>
                  <a:avLst/>
                  <a:gdLst/>
                  <a:ahLst/>
                  <a:cxnLst/>
                  <a:rect l="l" t="t" r="r" b="b"/>
                  <a:pathLst>
                    <a:path w="26385" h="19138" extrusionOk="0">
                      <a:moveTo>
                        <a:pt x="3657" y="0"/>
                      </a:moveTo>
                      <a:cubicBezTo>
                        <a:pt x="2434" y="0"/>
                        <a:pt x="1210" y="83"/>
                        <a:pt x="1" y="251"/>
                      </a:cubicBezTo>
                      <a:cubicBezTo>
                        <a:pt x="1004" y="5448"/>
                        <a:pt x="4226" y="10312"/>
                        <a:pt x="8967" y="13838"/>
                      </a:cubicBezTo>
                      <a:cubicBezTo>
                        <a:pt x="13352" y="17098"/>
                        <a:pt x="19089" y="19137"/>
                        <a:pt x="24735" y="19137"/>
                      </a:cubicBezTo>
                      <a:cubicBezTo>
                        <a:pt x="25194" y="19137"/>
                        <a:pt x="25653" y="19124"/>
                        <a:pt x="26111" y="19096"/>
                      </a:cubicBezTo>
                      <a:cubicBezTo>
                        <a:pt x="26384" y="13655"/>
                        <a:pt x="23527" y="8184"/>
                        <a:pt x="18542" y="4567"/>
                      </a:cubicBezTo>
                      <a:cubicBezTo>
                        <a:pt x="14475" y="1616"/>
                        <a:pt x="9074" y="0"/>
                        <a:pt x="36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3" name="Google Shape;6153;p37"/>
                <p:cNvSpPr/>
                <p:nvPr/>
              </p:nvSpPr>
              <p:spPr>
                <a:xfrm>
                  <a:off x="2077800" y="4656125"/>
                  <a:ext cx="640625" cy="469650"/>
                </a:xfrm>
                <a:custGeom>
                  <a:avLst/>
                  <a:gdLst/>
                  <a:ahLst/>
                  <a:cxnLst/>
                  <a:rect l="l" t="t" r="r" b="b"/>
                  <a:pathLst>
                    <a:path w="25625" h="18786" extrusionOk="0">
                      <a:moveTo>
                        <a:pt x="1" y="1"/>
                      </a:moveTo>
                      <a:cubicBezTo>
                        <a:pt x="2372" y="1277"/>
                        <a:pt x="4682" y="2584"/>
                        <a:pt x="6870" y="3952"/>
                      </a:cubicBezTo>
                      <a:cubicBezTo>
                        <a:pt x="9150" y="5320"/>
                        <a:pt x="11399" y="6749"/>
                        <a:pt x="13557" y="8299"/>
                      </a:cubicBezTo>
                      <a:cubicBezTo>
                        <a:pt x="17904" y="11430"/>
                        <a:pt x="21916" y="14925"/>
                        <a:pt x="25564" y="18785"/>
                      </a:cubicBezTo>
                      <a:lnTo>
                        <a:pt x="25625" y="18755"/>
                      </a:lnTo>
                      <a:cubicBezTo>
                        <a:pt x="22038" y="14803"/>
                        <a:pt x="18056" y="11247"/>
                        <a:pt x="13770" y="8086"/>
                      </a:cubicBezTo>
                      <a:cubicBezTo>
                        <a:pt x="11643" y="6475"/>
                        <a:pt x="9424" y="5016"/>
                        <a:pt x="7114" y="3648"/>
                      </a:cubicBezTo>
                      <a:cubicBezTo>
                        <a:pt x="4834" y="2311"/>
                        <a:pt x="2433" y="1065"/>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4" name="Google Shape;6154;p37"/>
                <p:cNvSpPr/>
                <p:nvPr/>
              </p:nvSpPr>
              <p:spPr>
                <a:xfrm>
                  <a:off x="2294375" y="4780000"/>
                  <a:ext cx="173275" cy="140600"/>
                </a:xfrm>
                <a:custGeom>
                  <a:avLst/>
                  <a:gdLst/>
                  <a:ahLst/>
                  <a:cxnLst/>
                  <a:rect l="l" t="t" r="r" b="b"/>
                  <a:pathLst>
                    <a:path w="6931" h="5624" extrusionOk="0">
                      <a:moveTo>
                        <a:pt x="6019" y="0"/>
                      </a:moveTo>
                      <a:cubicBezTo>
                        <a:pt x="6436" y="1461"/>
                        <a:pt x="6649" y="2951"/>
                        <a:pt x="6686" y="4441"/>
                      </a:cubicBezTo>
                      <a:lnTo>
                        <a:pt x="6686" y="4441"/>
                      </a:lnTo>
                      <a:cubicBezTo>
                        <a:pt x="5621" y="4815"/>
                        <a:pt x="4528" y="5020"/>
                        <a:pt x="3435" y="5168"/>
                      </a:cubicBezTo>
                      <a:cubicBezTo>
                        <a:pt x="2858" y="5259"/>
                        <a:pt x="2280" y="5320"/>
                        <a:pt x="1733" y="5380"/>
                      </a:cubicBezTo>
                      <a:cubicBezTo>
                        <a:pt x="1156" y="5411"/>
                        <a:pt x="578" y="5441"/>
                        <a:pt x="1" y="5441"/>
                      </a:cubicBezTo>
                      <a:cubicBezTo>
                        <a:pt x="578" y="5563"/>
                        <a:pt x="1156" y="5593"/>
                        <a:pt x="1764" y="5623"/>
                      </a:cubicBezTo>
                      <a:cubicBezTo>
                        <a:pt x="2372" y="5623"/>
                        <a:pt x="2949" y="5593"/>
                        <a:pt x="3496" y="5532"/>
                      </a:cubicBezTo>
                      <a:cubicBezTo>
                        <a:pt x="4651" y="5380"/>
                        <a:pt x="5746" y="5016"/>
                        <a:pt x="6840" y="4651"/>
                      </a:cubicBezTo>
                      <a:lnTo>
                        <a:pt x="6931" y="4620"/>
                      </a:lnTo>
                      <a:lnTo>
                        <a:pt x="6931" y="4529"/>
                      </a:lnTo>
                      <a:cubicBezTo>
                        <a:pt x="6840" y="2979"/>
                        <a:pt x="6536" y="1459"/>
                        <a:pt x="60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5" name="Google Shape;6155;p37"/>
                <p:cNvSpPr/>
                <p:nvPr/>
              </p:nvSpPr>
              <p:spPr>
                <a:xfrm>
                  <a:off x="2415975" y="4988200"/>
                  <a:ext cx="159600" cy="32700"/>
                </a:xfrm>
                <a:custGeom>
                  <a:avLst/>
                  <a:gdLst/>
                  <a:ahLst/>
                  <a:cxnLst/>
                  <a:rect l="l" t="t" r="r" b="b"/>
                  <a:pathLst>
                    <a:path w="6384" h="1308" extrusionOk="0">
                      <a:moveTo>
                        <a:pt x="6383" y="1"/>
                      </a:moveTo>
                      <a:cubicBezTo>
                        <a:pt x="5380" y="335"/>
                        <a:pt x="4316" y="609"/>
                        <a:pt x="3252" y="761"/>
                      </a:cubicBezTo>
                      <a:cubicBezTo>
                        <a:pt x="2705" y="821"/>
                        <a:pt x="2189" y="882"/>
                        <a:pt x="1641" y="943"/>
                      </a:cubicBezTo>
                      <a:cubicBezTo>
                        <a:pt x="1064" y="1034"/>
                        <a:pt x="547" y="1095"/>
                        <a:pt x="0" y="1186"/>
                      </a:cubicBezTo>
                      <a:cubicBezTo>
                        <a:pt x="547" y="1308"/>
                        <a:pt x="1064" y="1308"/>
                        <a:pt x="1641" y="1308"/>
                      </a:cubicBezTo>
                      <a:cubicBezTo>
                        <a:pt x="2219" y="1247"/>
                        <a:pt x="2736" y="1156"/>
                        <a:pt x="3283" y="1034"/>
                      </a:cubicBezTo>
                      <a:cubicBezTo>
                        <a:pt x="4347" y="791"/>
                        <a:pt x="5411" y="457"/>
                        <a:pt x="6383" y="31"/>
                      </a:cubicBezTo>
                      <a:lnTo>
                        <a:pt x="6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6" name="Google Shape;6156;p37"/>
                <p:cNvSpPr/>
                <p:nvPr/>
              </p:nvSpPr>
              <p:spPr>
                <a:xfrm>
                  <a:off x="2569475" y="4872700"/>
                  <a:ext cx="49400" cy="152000"/>
                </a:xfrm>
                <a:custGeom>
                  <a:avLst/>
                  <a:gdLst/>
                  <a:ahLst/>
                  <a:cxnLst/>
                  <a:rect l="l" t="t" r="r" b="b"/>
                  <a:pathLst>
                    <a:path w="1976" h="6080" extrusionOk="0">
                      <a:moveTo>
                        <a:pt x="0" y="1"/>
                      </a:moveTo>
                      <a:cubicBezTo>
                        <a:pt x="365" y="1004"/>
                        <a:pt x="699" y="2007"/>
                        <a:pt x="1003" y="3040"/>
                      </a:cubicBezTo>
                      <a:cubicBezTo>
                        <a:pt x="1155" y="3526"/>
                        <a:pt x="1277" y="4043"/>
                        <a:pt x="1429" y="4560"/>
                      </a:cubicBezTo>
                      <a:cubicBezTo>
                        <a:pt x="1581" y="5046"/>
                        <a:pt x="1763" y="5563"/>
                        <a:pt x="1976" y="6080"/>
                      </a:cubicBezTo>
                      <a:cubicBezTo>
                        <a:pt x="1976" y="5533"/>
                        <a:pt x="1854" y="5016"/>
                        <a:pt x="1763" y="4469"/>
                      </a:cubicBezTo>
                      <a:cubicBezTo>
                        <a:pt x="1672" y="3982"/>
                        <a:pt x="1459" y="3435"/>
                        <a:pt x="1277" y="2949"/>
                      </a:cubicBezTo>
                      <a:cubicBezTo>
                        <a:pt x="942" y="1915"/>
                        <a:pt x="517" y="943"/>
                        <a:pt x="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7" name="Google Shape;6157;p37"/>
                <p:cNvSpPr/>
                <p:nvPr/>
              </p:nvSpPr>
              <p:spPr>
                <a:xfrm>
                  <a:off x="2180400" y="3516525"/>
                  <a:ext cx="824500" cy="901500"/>
                </a:xfrm>
                <a:custGeom>
                  <a:avLst/>
                  <a:gdLst/>
                  <a:ahLst/>
                  <a:cxnLst/>
                  <a:rect l="l" t="t" r="r" b="b"/>
                  <a:pathLst>
                    <a:path w="32980" h="36060" extrusionOk="0">
                      <a:moveTo>
                        <a:pt x="15378" y="1"/>
                      </a:moveTo>
                      <a:cubicBezTo>
                        <a:pt x="12754" y="1"/>
                        <a:pt x="10347" y="2129"/>
                        <a:pt x="9453" y="4642"/>
                      </a:cubicBezTo>
                      <a:cubicBezTo>
                        <a:pt x="8511" y="7408"/>
                        <a:pt x="9058" y="10448"/>
                        <a:pt x="10031" y="13183"/>
                      </a:cubicBezTo>
                      <a:cubicBezTo>
                        <a:pt x="8901" y="10555"/>
                        <a:pt x="6956" y="7506"/>
                        <a:pt x="4269" y="7506"/>
                      </a:cubicBezTo>
                      <a:cubicBezTo>
                        <a:pt x="4066" y="7506"/>
                        <a:pt x="3859" y="7524"/>
                        <a:pt x="3648" y="7560"/>
                      </a:cubicBezTo>
                      <a:cubicBezTo>
                        <a:pt x="1794" y="7925"/>
                        <a:pt x="456" y="9779"/>
                        <a:pt x="244" y="11663"/>
                      </a:cubicBezTo>
                      <a:cubicBezTo>
                        <a:pt x="0" y="13578"/>
                        <a:pt x="608" y="15432"/>
                        <a:pt x="1307" y="17226"/>
                      </a:cubicBezTo>
                      <a:cubicBezTo>
                        <a:pt x="3557" y="22971"/>
                        <a:pt x="6900" y="28229"/>
                        <a:pt x="11095" y="32728"/>
                      </a:cubicBezTo>
                      <a:cubicBezTo>
                        <a:pt x="13216" y="34978"/>
                        <a:pt x="16021" y="36060"/>
                        <a:pt x="18799" y="36060"/>
                      </a:cubicBezTo>
                      <a:cubicBezTo>
                        <a:pt x="22511" y="36060"/>
                        <a:pt x="26174" y="34129"/>
                        <a:pt x="28086" y="30478"/>
                      </a:cubicBezTo>
                      <a:cubicBezTo>
                        <a:pt x="28724" y="29262"/>
                        <a:pt x="29211" y="28016"/>
                        <a:pt x="29667" y="26709"/>
                      </a:cubicBezTo>
                      <a:cubicBezTo>
                        <a:pt x="31399" y="21664"/>
                        <a:pt x="32098" y="16344"/>
                        <a:pt x="32645" y="11025"/>
                      </a:cubicBezTo>
                      <a:cubicBezTo>
                        <a:pt x="32828" y="9444"/>
                        <a:pt x="32980" y="7773"/>
                        <a:pt x="32554" y="6192"/>
                      </a:cubicBezTo>
                      <a:cubicBezTo>
                        <a:pt x="32189" y="4642"/>
                        <a:pt x="31126" y="3153"/>
                        <a:pt x="29575" y="2666"/>
                      </a:cubicBezTo>
                      <a:cubicBezTo>
                        <a:pt x="29221" y="2554"/>
                        <a:pt x="28859" y="2502"/>
                        <a:pt x="28498" y="2502"/>
                      </a:cubicBezTo>
                      <a:cubicBezTo>
                        <a:pt x="26907" y="2502"/>
                        <a:pt x="25325" y="3512"/>
                        <a:pt x="24408" y="4824"/>
                      </a:cubicBezTo>
                      <a:cubicBezTo>
                        <a:pt x="23223" y="6466"/>
                        <a:pt x="22797" y="8472"/>
                        <a:pt x="22432" y="10448"/>
                      </a:cubicBezTo>
                      <a:cubicBezTo>
                        <a:pt x="22159" y="8289"/>
                        <a:pt x="21885" y="6040"/>
                        <a:pt x="20943" y="4064"/>
                      </a:cubicBezTo>
                      <a:cubicBezTo>
                        <a:pt x="20031" y="2089"/>
                        <a:pt x="18238" y="356"/>
                        <a:pt x="16080" y="52"/>
                      </a:cubicBezTo>
                      <a:cubicBezTo>
                        <a:pt x="15845" y="18"/>
                        <a:pt x="15610" y="1"/>
                        <a:pt x="15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8" name="Google Shape;6158;p37"/>
                <p:cNvSpPr/>
                <p:nvPr/>
              </p:nvSpPr>
              <p:spPr>
                <a:xfrm>
                  <a:off x="2411875" y="3875550"/>
                  <a:ext cx="463100" cy="516075"/>
                </a:xfrm>
                <a:custGeom>
                  <a:avLst/>
                  <a:gdLst/>
                  <a:ahLst/>
                  <a:cxnLst/>
                  <a:rect l="l" t="t" r="r" b="b"/>
                  <a:pathLst>
                    <a:path w="18524" h="20643" extrusionOk="0">
                      <a:moveTo>
                        <a:pt x="2137" y="0"/>
                      </a:moveTo>
                      <a:cubicBezTo>
                        <a:pt x="2072" y="0"/>
                        <a:pt x="1978" y="72"/>
                        <a:pt x="1927" y="251"/>
                      </a:cubicBezTo>
                      <a:cubicBezTo>
                        <a:pt x="1805" y="646"/>
                        <a:pt x="1836" y="1041"/>
                        <a:pt x="1805" y="1467"/>
                      </a:cubicBezTo>
                      <a:cubicBezTo>
                        <a:pt x="1805" y="1862"/>
                        <a:pt x="1805" y="2257"/>
                        <a:pt x="1836" y="2682"/>
                      </a:cubicBezTo>
                      <a:cubicBezTo>
                        <a:pt x="1866" y="3047"/>
                        <a:pt x="1927" y="3473"/>
                        <a:pt x="1957" y="3837"/>
                      </a:cubicBezTo>
                      <a:cubicBezTo>
                        <a:pt x="1988" y="4263"/>
                        <a:pt x="2079" y="4658"/>
                        <a:pt x="2140" y="5053"/>
                      </a:cubicBezTo>
                      <a:lnTo>
                        <a:pt x="2322" y="6239"/>
                      </a:lnTo>
                      <a:cubicBezTo>
                        <a:pt x="2383" y="6634"/>
                        <a:pt x="2444" y="7029"/>
                        <a:pt x="2535" y="7424"/>
                      </a:cubicBezTo>
                      <a:cubicBezTo>
                        <a:pt x="2687" y="8214"/>
                        <a:pt x="2869" y="9005"/>
                        <a:pt x="3052" y="9825"/>
                      </a:cubicBezTo>
                      <a:cubicBezTo>
                        <a:pt x="3508" y="11376"/>
                        <a:pt x="3964" y="12895"/>
                        <a:pt x="4571" y="14445"/>
                      </a:cubicBezTo>
                      <a:cubicBezTo>
                        <a:pt x="4845" y="15084"/>
                        <a:pt x="5088" y="15692"/>
                        <a:pt x="5362" y="16391"/>
                      </a:cubicBezTo>
                      <a:cubicBezTo>
                        <a:pt x="5331" y="16360"/>
                        <a:pt x="5271" y="16330"/>
                        <a:pt x="5210" y="16269"/>
                      </a:cubicBezTo>
                      <a:cubicBezTo>
                        <a:pt x="5058" y="16148"/>
                        <a:pt x="4875" y="16087"/>
                        <a:pt x="4723" y="15965"/>
                      </a:cubicBezTo>
                      <a:lnTo>
                        <a:pt x="4237" y="15692"/>
                      </a:lnTo>
                      <a:cubicBezTo>
                        <a:pt x="3599" y="15357"/>
                        <a:pt x="2869" y="15053"/>
                        <a:pt x="2170" y="14749"/>
                      </a:cubicBezTo>
                      <a:cubicBezTo>
                        <a:pt x="2018" y="14689"/>
                        <a:pt x="1836" y="14597"/>
                        <a:pt x="1684" y="14537"/>
                      </a:cubicBezTo>
                      <a:lnTo>
                        <a:pt x="1228" y="14293"/>
                      </a:lnTo>
                      <a:cubicBezTo>
                        <a:pt x="924" y="14142"/>
                        <a:pt x="620" y="13959"/>
                        <a:pt x="346" y="13716"/>
                      </a:cubicBezTo>
                      <a:cubicBezTo>
                        <a:pt x="323" y="13702"/>
                        <a:pt x="299" y="13696"/>
                        <a:pt x="274" y="13696"/>
                      </a:cubicBezTo>
                      <a:cubicBezTo>
                        <a:pt x="137" y="13696"/>
                        <a:pt x="0" y="13886"/>
                        <a:pt x="103" y="13990"/>
                      </a:cubicBezTo>
                      <a:cubicBezTo>
                        <a:pt x="316" y="14263"/>
                        <a:pt x="498" y="14567"/>
                        <a:pt x="742" y="14841"/>
                      </a:cubicBezTo>
                      <a:cubicBezTo>
                        <a:pt x="954" y="15145"/>
                        <a:pt x="1198" y="15388"/>
                        <a:pt x="1410" y="15661"/>
                      </a:cubicBezTo>
                      <a:cubicBezTo>
                        <a:pt x="1866" y="16239"/>
                        <a:pt x="2322" y="16816"/>
                        <a:pt x="2839" y="17333"/>
                      </a:cubicBezTo>
                      <a:cubicBezTo>
                        <a:pt x="3052" y="17637"/>
                        <a:pt x="3295" y="17880"/>
                        <a:pt x="3508" y="18123"/>
                      </a:cubicBezTo>
                      <a:cubicBezTo>
                        <a:pt x="4984" y="19835"/>
                        <a:pt x="7168" y="20643"/>
                        <a:pt x="9370" y="20643"/>
                      </a:cubicBezTo>
                      <a:cubicBezTo>
                        <a:pt x="10297" y="20643"/>
                        <a:pt x="11227" y="20500"/>
                        <a:pt x="12110" y="20221"/>
                      </a:cubicBezTo>
                      <a:cubicBezTo>
                        <a:pt x="16395" y="18883"/>
                        <a:pt x="18432" y="14172"/>
                        <a:pt x="18432" y="9917"/>
                      </a:cubicBezTo>
                      <a:cubicBezTo>
                        <a:pt x="18523" y="9521"/>
                        <a:pt x="18493" y="9096"/>
                        <a:pt x="18493" y="8731"/>
                      </a:cubicBezTo>
                      <a:lnTo>
                        <a:pt x="18493" y="7454"/>
                      </a:lnTo>
                      <a:lnTo>
                        <a:pt x="18493" y="6208"/>
                      </a:lnTo>
                      <a:cubicBezTo>
                        <a:pt x="18493" y="5783"/>
                        <a:pt x="18432" y="5388"/>
                        <a:pt x="18432" y="4992"/>
                      </a:cubicBezTo>
                      <a:cubicBezTo>
                        <a:pt x="18402" y="4202"/>
                        <a:pt x="18402" y="3351"/>
                        <a:pt x="18128" y="2591"/>
                      </a:cubicBezTo>
                      <a:cubicBezTo>
                        <a:pt x="18077" y="2438"/>
                        <a:pt x="17989" y="2371"/>
                        <a:pt x="17910" y="2371"/>
                      </a:cubicBezTo>
                      <a:cubicBezTo>
                        <a:pt x="17801" y="2371"/>
                        <a:pt x="17710" y="2501"/>
                        <a:pt x="17763" y="2713"/>
                      </a:cubicBezTo>
                      <a:cubicBezTo>
                        <a:pt x="17915" y="3473"/>
                        <a:pt x="17763" y="4233"/>
                        <a:pt x="17642" y="4992"/>
                      </a:cubicBezTo>
                      <a:cubicBezTo>
                        <a:pt x="17581" y="5388"/>
                        <a:pt x="17520" y="5752"/>
                        <a:pt x="17459" y="6178"/>
                      </a:cubicBezTo>
                      <a:lnTo>
                        <a:pt x="17216" y="7303"/>
                      </a:lnTo>
                      <a:lnTo>
                        <a:pt x="16973" y="8458"/>
                      </a:lnTo>
                      <a:cubicBezTo>
                        <a:pt x="16882" y="8822"/>
                        <a:pt x="16821" y="9217"/>
                        <a:pt x="16760" y="9552"/>
                      </a:cubicBezTo>
                      <a:cubicBezTo>
                        <a:pt x="16760" y="9400"/>
                        <a:pt x="16730" y="9248"/>
                        <a:pt x="16730" y="9126"/>
                      </a:cubicBezTo>
                      <a:cubicBezTo>
                        <a:pt x="16699" y="8670"/>
                        <a:pt x="16669" y="8245"/>
                        <a:pt x="16608" y="7850"/>
                      </a:cubicBezTo>
                      <a:cubicBezTo>
                        <a:pt x="16608" y="7744"/>
                        <a:pt x="16495" y="7679"/>
                        <a:pt x="16395" y="7679"/>
                      </a:cubicBezTo>
                      <a:cubicBezTo>
                        <a:pt x="16322" y="7679"/>
                        <a:pt x="16256" y="7712"/>
                        <a:pt x="16243" y="7789"/>
                      </a:cubicBezTo>
                      <a:cubicBezTo>
                        <a:pt x="16061" y="8640"/>
                        <a:pt x="15909" y="9552"/>
                        <a:pt x="15636" y="10342"/>
                      </a:cubicBezTo>
                      <a:cubicBezTo>
                        <a:pt x="15362" y="11193"/>
                        <a:pt x="15058" y="11983"/>
                        <a:pt x="14693" y="12743"/>
                      </a:cubicBezTo>
                      <a:cubicBezTo>
                        <a:pt x="14602" y="12926"/>
                        <a:pt x="14480" y="13078"/>
                        <a:pt x="14420" y="13260"/>
                      </a:cubicBezTo>
                      <a:lnTo>
                        <a:pt x="14420" y="13047"/>
                      </a:lnTo>
                      <a:cubicBezTo>
                        <a:pt x="14389" y="12591"/>
                        <a:pt x="14328" y="12135"/>
                        <a:pt x="14268" y="11679"/>
                      </a:cubicBezTo>
                      <a:cubicBezTo>
                        <a:pt x="14085" y="10768"/>
                        <a:pt x="13812" y="9856"/>
                        <a:pt x="13538" y="8974"/>
                      </a:cubicBezTo>
                      <a:cubicBezTo>
                        <a:pt x="13386" y="8549"/>
                        <a:pt x="13265" y="8154"/>
                        <a:pt x="13113" y="7728"/>
                      </a:cubicBezTo>
                      <a:cubicBezTo>
                        <a:pt x="12961" y="7303"/>
                        <a:pt x="12869" y="6877"/>
                        <a:pt x="12657" y="6512"/>
                      </a:cubicBezTo>
                      <a:cubicBezTo>
                        <a:pt x="12634" y="6444"/>
                        <a:pt x="12574" y="6414"/>
                        <a:pt x="12508" y="6414"/>
                      </a:cubicBezTo>
                      <a:cubicBezTo>
                        <a:pt x="12398" y="6414"/>
                        <a:pt x="12273" y="6500"/>
                        <a:pt x="12292" y="6634"/>
                      </a:cubicBezTo>
                      <a:cubicBezTo>
                        <a:pt x="12444" y="7424"/>
                        <a:pt x="12322" y="8245"/>
                        <a:pt x="12292" y="9126"/>
                      </a:cubicBezTo>
                      <a:cubicBezTo>
                        <a:pt x="12262" y="9977"/>
                        <a:pt x="12140" y="10798"/>
                        <a:pt x="12018" y="11649"/>
                      </a:cubicBezTo>
                      <a:cubicBezTo>
                        <a:pt x="12018" y="11801"/>
                        <a:pt x="11988" y="11953"/>
                        <a:pt x="11958" y="12105"/>
                      </a:cubicBezTo>
                      <a:cubicBezTo>
                        <a:pt x="11745" y="11436"/>
                        <a:pt x="11532" y="10798"/>
                        <a:pt x="11289" y="10190"/>
                      </a:cubicBezTo>
                      <a:cubicBezTo>
                        <a:pt x="11167" y="9765"/>
                        <a:pt x="10985" y="9309"/>
                        <a:pt x="10833" y="8944"/>
                      </a:cubicBezTo>
                      <a:cubicBezTo>
                        <a:pt x="10772" y="8701"/>
                        <a:pt x="10742" y="8549"/>
                        <a:pt x="10620" y="8336"/>
                      </a:cubicBezTo>
                      <a:cubicBezTo>
                        <a:pt x="10529" y="8093"/>
                        <a:pt x="10438" y="7941"/>
                        <a:pt x="10377" y="7789"/>
                      </a:cubicBezTo>
                      <a:cubicBezTo>
                        <a:pt x="10362" y="7716"/>
                        <a:pt x="10278" y="7671"/>
                        <a:pt x="10193" y="7671"/>
                      </a:cubicBezTo>
                      <a:cubicBezTo>
                        <a:pt x="10102" y="7671"/>
                        <a:pt x="10012" y="7723"/>
                        <a:pt x="10012" y="7850"/>
                      </a:cubicBezTo>
                      <a:cubicBezTo>
                        <a:pt x="10012" y="8062"/>
                        <a:pt x="10043" y="8306"/>
                        <a:pt x="10073" y="8488"/>
                      </a:cubicBezTo>
                      <a:lnTo>
                        <a:pt x="10073" y="9096"/>
                      </a:lnTo>
                      <a:cubicBezTo>
                        <a:pt x="10073" y="9521"/>
                        <a:pt x="10073" y="9917"/>
                        <a:pt x="10043" y="10342"/>
                      </a:cubicBezTo>
                      <a:lnTo>
                        <a:pt x="9921" y="12166"/>
                      </a:lnTo>
                      <a:cubicBezTo>
                        <a:pt x="9769" y="11740"/>
                        <a:pt x="9617" y="11376"/>
                        <a:pt x="9435" y="10950"/>
                      </a:cubicBezTo>
                      <a:cubicBezTo>
                        <a:pt x="8948" y="9947"/>
                        <a:pt x="8371" y="8974"/>
                        <a:pt x="7854" y="8002"/>
                      </a:cubicBezTo>
                      <a:cubicBezTo>
                        <a:pt x="7581" y="7485"/>
                        <a:pt x="7307" y="7090"/>
                        <a:pt x="7094" y="6573"/>
                      </a:cubicBezTo>
                      <a:cubicBezTo>
                        <a:pt x="6851" y="6147"/>
                        <a:pt x="6638" y="5692"/>
                        <a:pt x="6365" y="5205"/>
                      </a:cubicBezTo>
                      <a:cubicBezTo>
                        <a:pt x="6324" y="5133"/>
                        <a:pt x="6261" y="5103"/>
                        <a:pt x="6200" y="5103"/>
                      </a:cubicBezTo>
                      <a:cubicBezTo>
                        <a:pt x="6082" y="5103"/>
                        <a:pt x="5970" y="5217"/>
                        <a:pt x="6030" y="5357"/>
                      </a:cubicBezTo>
                      <a:cubicBezTo>
                        <a:pt x="6182" y="5874"/>
                        <a:pt x="6243" y="6360"/>
                        <a:pt x="6365" y="6847"/>
                      </a:cubicBezTo>
                      <a:cubicBezTo>
                        <a:pt x="6486" y="7333"/>
                        <a:pt x="6547" y="7880"/>
                        <a:pt x="6669" y="8366"/>
                      </a:cubicBezTo>
                      <a:cubicBezTo>
                        <a:pt x="6851" y="9400"/>
                        <a:pt x="7034" y="10372"/>
                        <a:pt x="7246" y="11406"/>
                      </a:cubicBezTo>
                      <a:cubicBezTo>
                        <a:pt x="7429" y="12409"/>
                        <a:pt x="7489" y="13382"/>
                        <a:pt x="7641" y="14385"/>
                      </a:cubicBezTo>
                      <a:cubicBezTo>
                        <a:pt x="7581" y="14142"/>
                        <a:pt x="7459" y="13959"/>
                        <a:pt x="7398" y="13716"/>
                      </a:cubicBezTo>
                      <a:cubicBezTo>
                        <a:pt x="7034" y="13017"/>
                        <a:pt x="6699" y="12287"/>
                        <a:pt x="6365" y="11528"/>
                      </a:cubicBezTo>
                      <a:cubicBezTo>
                        <a:pt x="6030" y="10798"/>
                        <a:pt x="5635" y="10038"/>
                        <a:pt x="5271" y="9278"/>
                      </a:cubicBezTo>
                      <a:cubicBezTo>
                        <a:pt x="4906" y="8549"/>
                        <a:pt x="4571" y="7850"/>
                        <a:pt x="4268" y="7090"/>
                      </a:cubicBezTo>
                      <a:cubicBezTo>
                        <a:pt x="4116" y="6695"/>
                        <a:pt x="3964" y="6360"/>
                        <a:pt x="3812" y="5935"/>
                      </a:cubicBezTo>
                      <a:cubicBezTo>
                        <a:pt x="3660" y="5570"/>
                        <a:pt x="3508" y="5144"/>
                        <a:pt x="3356" y="4749"/>
                      </a:cubicBezTo>
                      <a:cubicBezTo>
                        <a:pt x="3204" y="4385"/>
                        <a:pt x="3052" y="3989"/>
                        <a:pt x="2930" y="3625"/>
                      </a:cubicBezTo>
                      <a:lnTo>
                        <a:pt x="2596" y="2470"/>
                      </a:lnTo>
                      <a:cubicBezTo>
                        <a:pt x="2474" y="2105"/>
                        <a:pt x="2413" y="1771"/>
                        <a:pt x="2383" y="1375"/>
                      </a:cubicBezTo>
                      <a:cubicBezTo>
                        <a:pt x="2322" y="1011"/>
                        <a:pt x="2261" y="615"/>
                        <a:pt x="2292" y="312"/>
                      </a:cubicBezTo>
                      <a:cubicBezTo>
                        <a:pt x="2292" y="160"/>
                        <a:pt x="2261" y="38"/>
                        <a:pt x="2170" y="8"/>
                      </a:cubicBezTo>
                      <a:cubicBezTo>
                        <a:pt x="2161" y="3"/>
                        <a:pt x="2149" y="0"/>
                        <a:pt x="21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159" name="Google Shape;6159;p37"/>
              <p:cNvGrpSpPr/>
              <p:nvPr/>
            </p:nvGrpSpPr>
            <p:grpSpPr>
              <a:xfrm>
                <a:off x="6827513" y="4142250"/>
                <a:ext cx="1167525" cy="1167525"/>
                <a:chOff x="2244925" y="3993300"/>
                <a:chExt cx="1167525" cy="1167525"/>
              </a:xfrm>
            </p:grpSpPr>
            <p:sp>
              <p:nvSpPr>
                <p:cNvPr id="6160" name="Google Shape;6160;p37"/>
                <p:cNvSpPr/>
                <p:nvPr/>
              </p:nvSpPr>
              <p:spPr>
                <a:xfrm>
                  <a:off x="2244925" y="4079200"/>
                  <a:ext cx="1054125" cy="740550"/>
                </a:xfrm>
                <a:custGeom>
                  <a:avLst/>
                  <a:gdLst/>
                  <a:ahLst/>
                  <a:cxnLst/>
                  <a:rect l="l" t="t" r="r" b="b"/>
                  <a:pathLst>
                    <a:path w="42165" h="29622" extrusionOk="0">
                      <a:moveTo>
                        <a:pt x="23117" y="12876"/>
                      </a:moveTo>
                      <a:lnTo>
                        <a:pt x="23117" y="12876"/>
                      </a:lnTo>
                      <a:cubicBezTo>
                        <a:pt x="23384" y="13310"/>
                        <a:pt x="23718" y="13643"/>
                        <a:pt x="24018" y="13977"/>
                      </a:cubicBezTo>
                      <a:cubicBezTo>
                        <a:pt x="24385" y="14311"/>
                        <a:pt x="24785" y="14644"/>
                        <a:pt x="25019" y="14844"/>
                      </a:cubicBezTo>
                      <a:cubicBezTo>
                        <a:pt x="24619" y="15078"/>
                        <a:pt x="24152" y="15345"/>
                        <a:pt x="23718" y="15545"/>
                      </a:cubicBezTo>
                      <a:cubicBezTo>
                        <a:pt x="23484" y="14744"/>
                        <a:pt x="23284" y="14010"/>
                        <a:pt x="23151" y="13243"/>
                      </a:cubicBezTo>
                      <a:cubicBezTo>
                        <a:pt x="23151" y="13143"/>
                        <a:pt x="23117" y="13010"/>
                        <a:pt x="23117" y="12876"/>
                      </a:cubicBezTo>
                      <a:close/>
                      <a:moveTo>
                        <a:pt x="34993" y="0"/>
                      </a:moveTo>
                      <a:cubicBezTo>
                        <a:pt x="33992" y="0"/>
                        <a:pt x="32891" y="167"/>
                        <a:pt x="31824" y="501"/>
                      </a:cubicBezTo>
                      <a:cubicBezTo>
                        <a:pt x="30556" y="868"/>
                        <a:pt x="29355" y="1468"/>
                        <a:pt x="28221" y="2202"/>
                      </a:cubicBezTo>
                      <a:cubicBezTo>
                        <a:pt x="27521" y="2669"/>
                        <a:pt x="26853" y="3203"/>
                        <a:pt x="26220" y="3736"/>
                      </a:cubicBezTo>
                      <a:cubicBezTo>
                        <a:pt x="26053" y="3670"/>
                        <a:pt x="25886" y="3636"/>
                        <a:pt x="25719" y="3536"/>
                      </a:cubicBezTo>
                      <a:cubicBezTo>
                        <a:pt x="25219" y="3369"/>
                        <a:pt x="24685" y="3203"/>
                        <a:pt x="24152" y="3136"/>
                      </a:cubicBezTo>
                      <a:cubicBezTo>
                        <a:pt x="23484" y="3002"/>
                        <a:pt x="22784" y="2902"/>
                        <a:pt x="22017" y="2902"/>
                      </a:cubicBezTo>
                      <a:cubicBezTo>
                        <a:pt x="21616" y="2902"/>
                        <a:pt x="21216" y="2902"/>
                        <a:pt x="20816" y="2969"/>
                      </a:cubicBezTo>
                      <a:cubicBezTo>
                        <a:pt x="18614" y="3169"/>
                        <a:pt x="16346" y="3970"/>
                        <a:pt x="14378" y="5204"/>
                      </a:cubicBezTo>
                      <a:cubicBezTo>
                        <a:pt x="12376" y="6505"/>
                        <a:pt x="10809" y="8173"/>
                        <a:pt x="9808" y="10074"/>
                      </a:cubicBezTo>
                      <a:cubicBezTo>
                        <a:pt x="9541" y="10575"/>
                        <a:pt x="9341" y="11075"/>
                        <a:pt x="9141" y="11642"/>
                      </a:cubicBezTo>
                      <a:cubicBezTo>
                        <a:pt x="7373" y="12009"/>
                        <a:pt x="5705" y="12676"/>
                        <a:pt x="4371" y="13643"/>
                      </a:cubicBezTo>
                      <a:cubicBezTo>
                        <a:pt x="3470" y="14244"/>
                        <a:pt x="2670" y="15011"/>
                        <a:pt x="2002" y="15878"/>
                      </a:cubicBezTo>
                      <a:cubicBezTo>
                        <a:pt x="1335" y="16746"/>
                        <a:pt x="835" y="17746"/>
                        <a:pt x="468" y="18847"/>
                      </a:cubicBezTo>
                      <a:cubicBezTo>
                        <a:pt x="168" y="19815"/>
                        <a:pt x="1" y="20849"/>
                        <a:pt x="101" y="21916"/>
                      </a:cubicBezTo>
                      <a:cubicBezTo>
                        <a:pt x="168" y="22950"/>
                        <a:pt x="435" y="24018"/>
                        <a:pt x="835" y="25052"/>
                      </a:cubicBezTo>
                      <a:cubicBezTo>
                        <a:pt x="1269" y="26019"/>
                        <a:pt x="1836" y="26886"/>
                        <a:pt x="2536" y="27620"/>
                      </a:cubicBezTo>
                      <a:cubicBezTo>
                        <a:pt x="2870" y="28020"/>
                        <a:pt x="3303" y="28354"/>
                        <a:pt x="3770" y="28621"/>
                      </a:cubicBezTo>
                      <a:cubicBezTo>
                        <a:pt x="4171" y="28921"/>
                        <a:pt x="4638" y="29121"/>
                        <a:pt x="5171" y="29388"/>
                      </a:cubicBezTo>
                      <a:cubicBezTo>
                        <a:pt x="5438" y="29455"/>
                        <a:pt x="5672" y="29555"/>
                        <a:pt x="5972" y="29622"/>
                      </a:cubicBezTo>
                      <a:lnTo>
                        <a:pt x="6105" y="29622"/>
                      </a:lnTo>
                      <a:cubicBezTo>
                        <a:pt x="6305" y="29622"/>
                        <a:pt x="6439" y="29521"/>
                        <a:pt x="6506" y="29355"/>
                      </a:cubicBezTo>
                      <a:cubicBezTo>
                        <a:pt x="6539" y="29188"/>
                        <a:pt x="6472" y="28988"/>
                        <a:pt x="6305" y="28888"/>
                      </a:cubicBezTo>
                      <a:lnTo>
                        <a:pt x="6305" y="28888"/>
                      </a:lnTo>
                      <a:cubicBezTo>
                        <a:pt x="6672" y="28954"/>
                        <a:pt x="7039" y="29054"/>
                        <a:pt x="7473" y="29155"/>
                      </a:cubicBezTo>
                      <a:cubicBezTo>
                        <a:pt x="8707" y="29388"/>
                        <a:pt x="9841" y="29521"/>
                        <a:pt x="10875" y="29521"/>
                      </a:cubicBezTo>
                      <a:lnTo>
                        <a:pt x="10975" y="29521"/>
                      </a:lnTo>
                      <a:cubicBezTo>
                        <a:pt x="12143" y="29521"/>
                        <a:pt x="13277" y="29288"/>
                        <a:pt x="14311" y="28954"/>
                      </a:cubicBezTo>
                      <a:cubicBezTo>
                        <a:pt x="14845" y="28754"/>
                        <a:pt x="15445" y="28521"/>
                        <a:pt x="15979" y="28221"/>
                      </a:cubicBezTo>
                      <a:cubicBezTo>
                        <a:pt x="16479" y="27920"/>
                        <a:pt x="16980" y="27553"/>
                        <a:pt x="17547" y="27086"/>
                      </a:cubicBezTo>
                      <a:cubicBezTo>
                        <a:pt x="18481" y="26353"/>
                        <a:pt x="19281" y="25385"/>
                        <a:pt x="19949" y="24384"/>
                      </a:cubicBezTo>
                      <a:cubicBezTo>
                        <a:pt x="20482" y="23551"/>
                        <a:pt x="20883" y="22583"/>
                        <a:pt x="21149" y="21616"/>
                      </a:cubicBezTo>
                      <a:cubicBezTo>
                        <a:pt x="21283" y="21216"/>
                        <a:pt x="21350" y="20715"/>
                        <a:pt x="21383" y="20115"/>
                      </a:cubicBezTo>
                      <a:cubicBezTo>
                        <a:pt x="21450" y="19714"/>
                        <a:pt x="21450" y="19247"/>
                        <a:pt x="21450" y="18780"/>
                      </a:cubicBezTo>
                      <a:cubicBezTo>
                        <a:pt x="21383" y="18347"/>
                        <a:pt x="21350" y="17846"/>
                        <a:pt x="21216" y="17379"/>
                      </a:cubicBezTo>
                      <a:cubicBezTo>
                        <a:pt x="21650" y="17346"/>
                        <a:pt x="22050" y="17279"/>
                        <a:pt x="22450" y="17213"/>
                      </a:cubicBezTo>
                      <a:cubicBezTo>
                        <a:pt x="22784" y="17113"/>
                        <a:pt x="23151" y="17046"/>
                        <a:pt x="23484" y="16912"/>
                      </a:cubicBezTo>
                      <a:cubicBezTo>
                        <a:pt x="23818" y="17546"/>
                        <a:pt x="24185" y="18180"/>
                        <a:pt x="24685" y="18847"/>
                      </a:cubicBezTo>
                      <a:cubicBezTo>
                        <a:pt x="24785" y="18914"/>
                        <a:pt x="24819" y="19014"/>
                        <a:pt x="24952" y="19047"/>
                      </a:cubicBezTo>
                      <a:lnTo>
                        <a:pt x="25052" y="19047"/>
                      </a:lnTo>
                      <a:cubicBezTo>
                        <a:pt x="25152" y="19047"/>
                        <a:pt x="25219" y="19047"/>
                        <a:pt x="25286" y="19014"/>
                      </a:cubicBezTo>
                      <a:cubicBezTo>
                        <a:pt x="25352" y="18947"/>
                        <a:pt x="25452" y="18847"/>
                        <a:pt x="25486" y="18714"/>
                      </a:cubicBezTo>
                      <a:cubicBezTo>
                        <a:pt x="25519" y="18647"/>
                        <a:pt x="25486" y="18514"/>
                        <a:pt x="25452" y="18414"/>
                      </a:cubicBezTo>
                      <a:cubicBezTo>
                        <a:pt x="25019" y="17846"/>
                        <a:pt x="24619" y="17213"/>
                        <a:pt x="24318" y="16646"/>
                      </a:cubicBezTo>
                      <a:cubicBezTo>
                        <a:pt x="24952" y="16345"/>
                        <a:pt x="25553" y="16012"/>
                        <a:pt x="26153" y="15578"/>
                      </a:cubicBezTo>
                      <a:cubicBezTo>
                        <a:pt x="26520" y="15845"/>
                        <a:pt x="26954" y="16045"/>
                        <a:pt x="27387" y="16245"/>
                      </a:cubicBezTo>
                      <a:cubicBezTo>
                        <a:pt x="28988" y="16979"/>
                        <a:pt x="30723" y="17379"/>
                        <a:pt x="32491" y="17413"/>
                      </a:cubicBezTo>
                      <a:lnTo>
                        <a:pt x="32824" y="17413"/>
                      </a:lnTo>
                      <a:cubicBezTo>
                        <a:pt x="33525" y="17413"/>
                        <a:pt x="34225" y="17346"/>
                        <a:pt x="34993" y="17213"/>
                      </a:cubicBezTo>
                      <a:cubicBezTo>
                        <a:pt x="35726" y="17079"/>
                        <a:pt x="36494" y="16846"/>
                        <a:pt x="37294" y="16479"/>
                      </a:cubicBezTo>
                      <a:cubicBezTo>
                        <a:pt x="37995" y="16145"/>
                        <a:pt x="38629" y="15712"/>
                        <a:pt x="39229" y="15211"/>
                      </a:cubicBezTo>
                      <a:cubicBezTo>
                        <a:pt x="39829" y="14711"/>
                        <a:pt x="40363" y="14144"/>
                        <a:pt x="40797" y="13410"/>
                      </a:cubicBezTo>
                      <a:cubicBezTo>
                        <a:pt x="41197" y="12743"/>
                        <a:pt x="41531" y="11976"/>
                        <a:pt x="41797" y="11075"/>
                      </a:cubicBezTo>
                      <a:cubicBezTo>
                        <a:pt x="42031" y="10208"/>
                        <a:pt x="42164" y="9240"/>
                        <a:pt x="42164" y="8206"/>
                      </a:cubicBezTo>
                      <a:cubicBezTo>
                        <a:pt x="42164" y="6472"/>
                        <a:pt x="41864" y="4904"/>
                        <a:pt x="41230" y="3636"/>
                      </a:cubicBezTo>
                      <a:cubicBezTo>
                        <a:pt x="40697" y="2535"/>
                        <a:pt x="39896" y="1635"/>
                        <a:pt x="38862" y="1001"/>
                      </a:cubicBezTo>
                      <a:cubicBezTo>
                        <a:pt x="37961" y="434"/>
                        <a:pt x="36827" y="100"/>
                        <a:pt x="35526" y="34"/>
                      </a:cubicBezTo>
                      <a:cubicBezTo>
                        <a:pt x="35293" y="0"/>
                        <a:pt x="35159" y="0"/>
                        <a:pt x="34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1" name="Google Shape;6161;p37"/>
                <p:cNvSpPr/>
                <p:nvPr/>
              </p:nvSpPr>
              <p:spPr>
                <a:xfrm>
                  <a:off x="2653550" y="4150925"/>
                  <a:ext cx="249375" cy="403625"/>
                </a:xfrm>
                <a:custGeom>
                  <a:avLst/>
                  <a:gdLst/>
                  <a:ahLst/>
                  <a:cxnLst/>
                  <a:rect l="l" t="t" r="r" b="b"/>
                  <a:pathLst>
                    <a:path w="9975" h="16145" extrusionOk="0">
                      <a:moveTo>
                        <a:pt x="5672" y="0"/>
                      </a:moveTo>
                      <a:cubicBezTo>
                        <a:pt x="5271" y="33"/>
                        <a:pt x="4838" y="33"/>
                        <a:pt x="4437" y="100"/>
                      </a:cubicBezTo>
                      <a:cubicBezTo>
                        <a:pt x="2936" y="267"/>
                        <a:pt x="1435" y="634"/>
                        <a:pt x="1" y="1268"/>
                      </a:cubicBezTo>
                      <a:cubicBezTo>
                        <a:pt x="201" y="1201"/>
                        <a:pt x="468" y="1168"/>
                        <a:pt x="668" y="1134"/>
                      </a:cubicBezTo>
                      <a:cubicBezTo>
                        <a:pt x="1102" y="1034"/>
                        <a:pt x="1469" y="1001"/>
                        <a:pt x="1869" y="967"/>
                      </a:cubicBezTo>
                      <a:cubicBezTo>
                        <a:pt x="2136" y="934"/>
                        <a:pt x="2436" y="934"/>
                        <a:pt x="2670" y="934"/>
                      </a:cubicBezTo>
                      <a:lnTo>
                        <a:pt x="3036" y="934"/>
                      </a:lnTo>
                      <a:cubicBezTo>
                        <a:pt x="3437" y="967"/>
                        <a:pt x="3804" y="1001"/>
                        <a:pt x="4171" y="1101"/>
                      </a:cubicBezTo>
                      <a:cubicBezTo>
                        <a:pt x="4538" y="1168"/>
                        <a:pt x="4871" y="1334"/>
                        <a:pt x="5205" y="1501"/>
                      </a:cubicBezTo>
                      <a:cubicBezTo>
                        <a:pt x="5538" y="1701"/>
                        <a:pt x="5872" y="1968"/>
                        <a:pt x="6139" y="2202"/>
                      </a:cubicBezTo>
                      <a:cubicBezTo>
                        <a:pt x="6472" y="2535"/>
                        <a:pt x="6706" y="2935"/>
                        <a:pt x="6939" y="3336"/>
                      </a:cubicBezTo>
                      <a:cubicBezTo>
                        <a:pt x="7173" y="3803"/>
                        <a:pt x="7340" y="4303"/>
                        <a:pt x="7473" y="4803"/>
                      </a:cubicBezTo>
                      <a:cubicBezTo>
                        <a:pt x="7606" y="5304"/>
                        <a:pt x="7673" y="5804"/>
                        <a:pt x="7706" y="6338"/>
                      </a:cubicBezTo>
                      <a:cubicBezTo>
                        <a:pt x="7807" y="7439"/>
                        <a:pt x="7773" y="8473"/>
                        <a:pt x="7673" y="9540"/>
                      </a:cubicBezTo>
                      <a:cubicBezTo>
                        <a:pt x="7640" y="10007"/>
                        <a:pt x="7606" y="10441"/>
                        <a:pt x="7540" y="10874"/>
                      </a:cubicBezTo>
                      <a:lnTo>
                        <a:pt x="7706" y="11041"/>
                      </a:lnTo>
                      <a:cubicBezTo>
                        <a:pt x="8107" y="11375"/>
                        <a:pt x="8474" y="11708"/>
                        <a:pt x="8707" y="11909"/>
                      </a:cubicBezTo>
                      <a:cubicBezTo>
                        <a:pt x="8274" y="12175"/>
                        <a:pt x="7840" y="12409"/>
                        <a:pt x="7440" y="12642"/>
                      </a:cubicBezTo>
                      <a:cubicBezTo>
                        <a:pt x="7440" y="12576"/>
                        <a:pt x="7373" y="12542"/>
                        <a:pt x="7373" y="12509"/>
                      </a:cubicBezTo>
                      <a:cubicBezTo>
                        <a:pt x="7340" y="12676"/>
                        <a:pt x="7340" y="12843"/>
                        <a:pt x="7306" y="13009"/>
                      </a:cubicBezTo>
                      <a:cubicBezTo>
                        <a:pt x="7273" y="13376"/>
                        <a:pt x="7173" y="13710"/>
                        <a:pt x="7139" y="14077"/>
                      </a:cubicBezTo>
                      <a:cubicBezTo>
                        <a:pt x="7440" y="14677"/>
                        <a:pt x="7807" y="15311"/>
                        <a:pt x="8307" y="15911"/>
                      </a:cubicBezTo>
                      <a:cubicBezTo>
                        <a:pt x="8374" y="16012"/>
                        <a:pt x="8440" y="16078"/>
                        <a:pt x="8540" y="16145"/>
                      </a:cubicBezTo>
                      <a:lnTo>
                        <a:pt x="8540" y="14844"/>
                      </a:lnTo>
                      <a:cubicBezTo>
                        <a:pt x="8307" y="14477"/>
                        <a:pt x="8107" y="14077"/>
                        <a:pt x="7873" y="13677"/>
                      </a:cubicBezTo>
                      <a:cubicBezTo>
                        <a:pt x="8140" y="13543"/>
                        <a:pt x="8374" y="13410"/>
                        <a:pt x="8674" y="13310"/>
                      </a:cubicBezTo>
                      <a:cubicBezTo>
                        <a:pt x="8807" y="12075"/>
                        <a:pt x="8974" y="10874"/>
                        <a:pt x="9208" y="9674"/>
                      </a:cubicBezTo>
                      <a:lnTo>
                        <a:pt x="9208" y="9674"/>
                      </a:lnTo>
                      <a:cubicBezTo>
                        <a:pt x="9041" y="10074"/>
                        <a:pt x="8874" y="10541"/>
                        <a:pt x="8674" y="10975"/>
                      </a:cubicBezTo>
                      <a:cubicBezTo>
                        <a:pt x="8650" y="10998"/>
                        <a:pt x="8627" y="11022"/>
                        <a:pt x="8591" y="11022"/>
                      </a:cubicBezTo>
                      <a:cubicBezTo>
                        <a:pt x="8577" y="11022"/>
                        <a:pt x="8560" y="11018"/>
                        <a:pt x="8540" y="11008"/>
                      </a:cubicBezTo>
                      <a:cubicBezTo>
                        <a:pt x="8507" y="10975"/>
                        <a:pt x="8474" y="10908"/>
                        <a:pt x="8507" y="10874"/>
                      </a:cubicBezTo>
                      <a:cubicBezTo>
                        <a:pt x="8674" y="10508"/>
                        <a:pt x="8841" y="10074"/>
                        <a:pt x="9007" y="9674"/>
                      </a:cubicBezTo>
                      <a:cubicBezTo>
                        <a:pt x="9141" y="9307"/>
                        <a:pt x="9274" y="8873"/>
                        <a:pt x="9374" y="8506"/>
                      </a:cubicBezTo>
                      <a:lnTo>
                        <a:pt x="9374" y="8539"/>
                      </a:lnTo>
                      <a:cubicBezTo>
                        <a:pt x="9541" y="7972"/>
                        <a:pt x="9675" y="7372"/>
                        <a:pt x="9775" y="6805"/>
                      </a:cubicBezTo>
                      <a:cubicBezTo>
                        <a:pt x="9841" y="6204"/>
                        <a:pt x="9875" y="5637"/>
                        <a:pt x="9941" y="5004"/>
                      </a:cubicBezTo>
                      <a:lnTo>
                        <a:pt x="9941" y="5004"/>
                      </a:lnTo>
                      <a:cubicBezTo>
                        <a:pt x="9941" y="5015"/>
                        <a:pt x="9941" y="5026"/>
                        <a:pt x="9941" y="5037"/>
                      </a:cubicBezTo>
                      <a:lnTo>
                        <a:pt x="9941" y="5004"/>
                      </a:lnTo>
                      <a:cubicBezTo>
                        <a:pt x="9941" y="5004"/>
                        <a:pt x="9941" y="5004"/>
                        <a:pt x="9941" y="5004"/>
                      </a:cubicBezTo>
                      <a:lnTo>
                        <a:pt x="9941" y="5004"/>
                      </a:lnTo>
                      <a:cubicBezTo>
                        <a:pt x="9941" y="4685"/>
                        <a:pt x="9939" y="4425"/>
                        <a:pt x="9875" y="4103"/>
                      </a:cubicBezTo>
                      <a:cubicBezTo>
                        <a:pt x="9841" y="3636"/>
                        <a:pt x="9808" y="3169"/>
                        <a:pt x="9808" y="2702"/>
                      </a:cubicBezTo>
                      <a:cubicBezTo>
                        <a:pt x="9808" y="2335"/>
                        <a:pt x="9775" y="1935"/>
                        <a:pt x="9841" y="1534"/>
                      </a:cubicBezTo>
                      <a:cubicBezTo>
                        <a:pt x="9841" y="1468"/>
                        <a:pt x="9875" y="1368"/>
                        <a:pt x="9875" y="1301"/>
                      </a:cubicBezTo>
                      <a:cubicBezTo>
                        <a:pt x="9875" y="1201"/>
                        <a:pt x="9875" y="1134"/>
                        <a:pt x="9941" y="1034"/>
                      </a:cubicBezTo>
                      <a:cubicBezTo>
                        <a:pt x="9941" y="967"/>
                        <a:pt x="9975" y="834"/>
                        <a:pt x="9975" y="734"/>
                      </a:cubicBezTo>
                      <a:lnTo>
                        <a:pt x="9975" y="734"/>
                      </a:lnTo>
                      <a:lnTo>
                        <a:pt x="9875" y="834"/>
                      </a:lnTo>
                      <a:cubicBezTo>
                        <a:pt x="9708" y="734"/>
                        <a:pt x="9541" y="701"/>
                        <a:pt x="9374" y="634"/>
                      </a:cubicBezTo>
                      <a:cubicBezTo>
                        <a:pt x="8874" y="467"/>
                        <a:pt x="8340" y="300"/>
                        <a:pt x="7807" y="200"/>
                      </a:cubicBezTo>
                      <a:cubicBezTo>
                        <a:pt x="7106" y="67"/>
                        <a:pt x="6372" y="0"/>
                        <a:pt x="5672"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2" name="Google Shape;6162;p37"/>
                <p:cNvSpPr/>
                <p:nvPr/>
              </p:nvSpPr>
              <p:spPr>
                <a:xfrm>
                  <a:off x="2914575" y="4129225"/>
                  <a:ext cx="381975" cy="384475"/>
                </a:xfrm>
                <a:custGeom>
                  <a:avLst/>
                  <a:gdLst/>
                  <a:ahLst/>
                  <a:cxnLst/>
                  <a:rect l="l" t="t" r="r" b="b"/>
                  <a:pathLst>
                    <a:path w="15279" h="15379" extrusionOk="0">
                      <a:moveTo>
                        <a:pt x="13277" y="1"/>
                      </a:moveTo>
                      <a:cubicBezTo>
                        <a:pt x="13277" y="25"/>
                        <a:pt x="13313" y="50"/>
                        <a:pt x="13332" y="61"/>
                      </a:cubicBezTo>
                      <a:lnTo>
                        <a:pt x="13332" y="61"/>
                      </a:lnTo>
                      <a:cubicBezTo>
                        <a:pt x="13314" y="41"/>
                        <a:pt x="13296" y="21"/>
                        <a:pt x="13277" y="1"/>
                      </a:cubicBezTo>
                      <a:close/>
                      <a:moveTo>
                        <a:pt x="13332" y="61"/>
                      </a:moveTo>
                      <a:cubicBezTo>
                        <a:pt x="13337" y="66"/>
                        <a:pt x="13342" y="72"/>
                        <a:pt x="13346" y="77"/>
                      </a:cubicBezTo>
                      <a:lnTo>
                        <a:pt x="13346" y="77"/>
                      </a:lnTo>
                      <a:cubicBezTo>
                        <a:pt x="13345" y="74"/>
                        <a:pt x="13344" y="71"/>
                        <a:pt x="13344" y="67"/>
                      </a:cubicBezTo>
                      <a:cubicBezTo>
                        <a:pt x="13344" y="67"/>
                        <a:pt x="13339" y="65"/>
                        <a:pt x="13332" y="61"/>
                      </a:cubicBezTo>
                      <a:close/>
                      <a:moveTo>
                        <a:pt x="13346" y="77"/>
                      </a:moveTo>
                      <a:cubicBezTo>
                        <a:pt x="13413" y="306"/>
                        <a:pt x="13511" y="504"/>
                        <a:pt x="13544" y="701"/>
                      </a:cubicBezTo>
                      <a:lnTo>
                        <a:pt x="13677" y="1335"/>
                      </a:lnTo>
                      <a:cubicBezTo>
                        <a:pt x="13677" y="1535"/>
                        <a:pt x="13711" y="1702"/>
                        <a:pt x="13677" y="1902"/>
                      </a:cubicBezTo>
                      <a:cubicBezTo>
                        <a:pt x="13677" y="2002"/>
                        <a:pt x="13677" y="2136"/>
                        <a:pt x="13610" y="2202"/>
                      </a:cubicBezTo>
                      <a:cubicBezTo>
                        <a:pt x="13610" y="2269"/>
                        <a:pt x="13577" y="2402"/>
                        <a:pt x="13577" y="2503"/>
                      </a:cubicBezTo>
                      <a:cubicBezTo>
                        <a:pt x="13510" y="2836"/>
                        <a:pt x="13344" y="3170"/>
                        <a:pt x="13110" y="3437"/>
                      </a:cubicBezTo>
                      <a:cubicBezTo>
                        <a:pt x="12910" y="3737"/>
                        <a:pt x="12676" y="4004"/>
                        <a:pt x="12376" y="4204"/>
                      </a:cubicBezTo>
                      <a:cubicBezTo>
                        <a:pt x="11776" y="4671"/>
                        <a:pt x="11075" y="4904"/>
                        <a:pt x="10375" y="5171"/>
                      </a:cubicBezTo>
                      <a:cubicBezTo>
                        <a:pt x="10008" y="5305"/>
                        <a:pt x="9674" y="5371"/>
                        <a:pt x="9274" y="5505"/>
                      </a:cubicBezTo>
                      <a:cubicBezTo>
                        <a:pt x="8940" y="5571"/>
                        <a:pt x="8574" y="5705"/>
                        <a:pt x="8240" y="5805"/>
                      </a:cubicBezTo>
                      <a:cubicBezTo>
                        <a:pt x="7506" y="6038"/>
                        <a:pt x="6772" y="6339"/>
                        <a:pt x="6072" y="6706"/>
                      </a:cubicBezTo>
                      <a:cubicBezTo>
                        <a:pt x="5605" y="6972"/>
                        <a:pt x="5171" y="7273"/>
                        <a:pt x="4704" y="7573"/>
                      </a:cubicBezTo>
                      <a:cubicBezTo>
                        <a:pt x="4237" y="7906"/>
                        <a:pt x="3837" y="8307"/>
                        <a:pt x="3437" y="8674"/>
                      </a:cubicBezTo>
                      <a:cubicBezTo>
                        <a:pt x="3003" y="9141"/>
                        <a:pt x="2536" y="9574"/>
                        <a:pt x="2169" y="10141"/>
                      </a:cubicBezTo>
                      <a:cubicBezTo>
                        <a:pt x="1769" y="10642"/>
                        <a:pt x="1402" y="11142"/>
                        <a:pt x="1068" y="11676"/>
                      </a:cubicBezTo>
                      <a:cubicBezTo>
                        <a:pt x="701" y="12243"/>
                        <a:pt x="401" y="12877"/>
                        <a:pt x="101" y="13544"/>
                      </a:cubicBezTo>
                      <a:lnTo>
                        <a:pt x="1" y="13911"/>
                      </a:lnTo>
                      <a:cubicBezTo>
                        <a:pt x="168" y="14011"/>
                        <a:pt x="334" y="14077"/>
                        <a:pt x="534" y="14178"/>
                      </a:cubicBezTo>
                      <a:cubicBezTo>
                        <a:pt x="2102" y="14878"/>
                        <a:pt x="3870" y="15312"/>
                        <a:pt x="5605" y="15378"/>
                      </a:cubicBezTo>
                      <a:lnTo>
                        <a:pt x="5938" y="15378"/>
                      </a:lnTo>
                      <a:cubicBezTo>
                        <a:pt x="6672" y="15378"/>
                        <a:pt x="7373" y="15312"/>
                        <a:pt x="8107" y="15178"/>
                      </a:cubicBezTo>
                      <a:cubicBezTo>
                        <a:pt x="8874" y="15045"/>
                        <a:pt x="9608" y="14811"/>
                        <a:pt x="10408" y="14411"/>
                      </a:cubicBezTo>
                      <a:cubicBezTo>
                        <a:pt x="11075" y="14077"/>
                        <a:pt x="11742" y="13677"/>
                        <a:pt x="12376" y="13177"/>
                      </a:cubicBezTo>
                      <a:cubicBezTo>
                        <a:pt x="12943" y="12676"/>
                        <a:pt x="13477" y="12076"/>
                        <a:pt x="13911" y="11376"/>
                      </a:cubicBezTo>
                      <a:cubicBezTo>
                        <a:pt x="14311" y="10708"/>
                        <a:pt x="14645" y="9908"/>
                        <a:pt x="14911" y="9041"/>
                      </a:cubicBezTo>
                      <a:cubicBezTo>
                        <a:pt x="15145" y="8173"/>
                        <a:pt x="15278" y="7206"/>
                        <a:pt x="15278" y="6172"/>
                      </a:cubicBezTo>
                      <a:cubicBezTo>
                        <a:pt x="15278" y="4404"/>
                        <a:pt x="15011" y="2869"/>
                        <a:pt x="14378" y="1569"/>
                      </a:cubicBezTo>
                      <a:cubicBezTo>
                        <a:pt x="14094" y="1032"/>
                        <a:pt x="13750" y="525"/>
                        <a:pt x="13346" y="77"/>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3" name="Google Shape;6163;p37"/>
                <p:cNvSpPr/>
                <p:nvPr/>
              </p:nvSpPr>
              <p:spPr>
                <a:xfrm>
                  <a:off x="2244925" y="4531175"/>
                  <a:ext cx="525400" cy="288575"/>
                </a:xfrm>
                <a:custGeom>
                  <a:avLst/>
                  <a:gdLst/>
                  <a:ahLst/>
                  <a:cxnLst/>
                  <a:rect l="l" t="t" r="r" b="b"/>
                  <a:pathLst>
                    <a:path w="21016" h="11543" extrusionOk="0">
                      <a:moveTo>
                        <a:pt x="968" y="1"/>
                      </a:moveTo>
                      <a:cubicBezTo>
                        <a:pt x="668" y="168"/>
                        <a:pt x="601" y="468"/>
                        <a:pt x="468" y="768"/>
                      </a:cubicBezTo>
                      <a:cubicBezTo>
                        <a:pt x="168" y="1736"/>
                        <a:pt x="1" y="2770"/>
                        <a:pt x="68" y="3837"/>
                      </a:cubicBezTo>
                      <a:cubicBezTo>
                        <a:pt x="168" y="4871"/>
                        <a:pt x="435" y="5939"/>
                        <a:pt x="835" y="6973"/>
                      </a:cubicBezTo>
                      <a:cubicBezTo>
                        <a:pt x="1269" y="7940"/>
                        <a:pt x="1836" y="8807"/>
                        <a:pt x="2536" y="9541"/>
                      </a:cubicBezTo>
                      <a:cubicBezTo>
                        <a:pt x="2870" y="9875"/>
                        <a:pt x="3303" y="10275"/>
                        <a:pt x="3770" y="10542"/>
                      </a:cubicBezTo>
                      <a:cubicBezTo>
                        <a:pt x="4171" y="10842"/>
                        <a:pt x="4638" y="11042"/>
                        <a:pt x="5171" y="11309"/>
                      </a:cubicBezTo>
                      <a:cubicBezTo>
                        <a:pt x="5438" y="11376"/>
                        <a:pt x="5672" y="11476"/>
                        <a:pt x="5972" y="11543"/>
                      </a:cubicBezTo>
                      <a:lnTo>
                        <a:pt x="6105" y="11543"/>
                      </a:lnTo>
                      <a:cubicBezTo>
                        <a:pt x="6305" y="11543"/>
                        <a:pt x="6472" y="11442"/>
                        <a:pt x="6506" y="11276"/>
                      </a:cubicBezTo>
                      <a:cubicBezTo>
                        <a:pt x="6539" y="11109"/>
                        <a:pt x="6472" y="10909"/>
                        <a:pt x="6305" y="10775"/>
                      </a:cubicBezTo>
                      <a:lnTo>
                        <a:pt x="6305" y="10775"/>
                      </a:lnTo>
                      <a:cubicBezTo>
                        <a:pt x="6606" y="10842"/>
                        <a:pt x="6973" y="10942"/>
                        <a:pt x="7473" y="11076"/>
                      </a:cubicBezTo>
                      <a:cubicBezTo>
                        <a:pt x="8774" y="11309"/>
                        <a:pt x="9875" y="11442"/>
                        <a:pt x="10875" y="11442"/>
                      </a:cubicBezTo>
                      <a:lnTo>
                        <a:pt x="10975" y="11442"/>
                      </a:lnTo>
                      <a:cubicBezTo>
                        <a:pt x="12143" y="11442"/>
                        <a:pt x="13277" y="11209"/>
                        <a:pt x="14311" y="10875"/>
                      </a:cubicBezTo>
                      <a:cubicBezTo>
                        <a:pt x="14845" y="10709"/>
                        <a:pt x="15379" y="10475"/>
                        <a:pt x="15979" y="10142"/>
                      </a:cubicBezTo>
                      <a:cubicBezTo>
                        <a:pt x="16479" y="9841"/>
                        <a:pt x="16980" y="9474"/>
                        <a:pt x="17547" y="9007"/>
                      </a:cubicBezTo>
                      <a:cubicBezTo>
                        <a:pt x="18481" y="8274"/>
                        <a:pt x="19281" y="7306"/>
                        <a:pt x="19949" y="6305"/>
                      </a:cubicBezTo>
                      <a:cubicBezTo>
                        <a:pt x="20382" y="5605"/>
                        <a:pt x="20782" y="4804"/>
                        <a:pt x="21016" y="3970"/>
                      </a:cubicBezTo>
                      <a:cubicBezTo>
                        <a:pt x="20682" y="3604"/>
                        <a:pt x="20349" y="3270"/>
                        <a:pt x="19982" y="2936"/>
                      </a:cubicBezTo>
                      <a:cubicBezTo>
                        <a:pt x="19648" y="2636"/>
                        <a:pt x="19315" y="2369"/>
                        <a:pt x="18981" y="2169"/>
                      </a:cubicBezTo>
                      <a:cubicBezTo>
                        <a:pt x="18648" y="1969"/>
                        <a:pt x="18314" y="1769"/>
                        <a:pt x="17947" y="1602"/>
                      </a:cubicBezTo>
                      <a:cubicBezTo>
                        <a:pt x="17547" y="1435"/>
                        <a:pt x="17180" y="1269"/>
                        <a:pt x="16813" y="1135"/>
                      </a:cubicBezTo>
                      <a:cubicBezTo>
                        <a:pt x="16446" y="1002"/>
                        <a:pt x="16046" y="935"/>
                        <a:pt x="15679" y="835"/>
                      </a:cubicBezTo>
                      <a:cubicBezTo>
                        <a:pt x="15212" y="768"/>
                        <a:pt x="14778" y="701"/>
                        <a:pt x="14311" y="668"/>
                      </a:cubicBezTo>
                      <a:cubicBezTo>
                        <a:pt x="14174" y="658"/>
                        <a:pt x="14035" y="654"/>
                        <a:pt x="13894" y="654"/>
                      </a:cubicBezTo>
                      <a:cubicBezTo>
                        <a:pt x="13554" y="654"/>
                        <a:pt x="13207" y="678"/>
                        <a:pt x="12877" y="701"/>
                      </a:cubicBezTo>
                      <a:lnTo>
                        <a:pt x="12944" y="701"/>
                      </a:lnTo>
                      <a:cubicBezTo>
                        <a:pt x="12443" y="768"/>
                        <a:pt x="11876" y="835"/>
                        <a:pt x="11376" y="935"/>
                      </a:cubicBezTo>
                      <a:cubicBezTo>
                        <a:pt x="11142" y="968"/>
                        <a:pt x="10842" y="1068"/>
                        <a:pt x="10609" y="1102"/>
                      </a:cubicBezTo>
                      <a:cubicBezTo>
                        <a:pt x="10342" y="1135"/>
                        <a:pt x="10142" y="1202"/>
                        <a:pt x="9875" y="1302"/>
                      </a:cubicBezTo>
                      <a:lnTo>
                        <a:pt x="9941" y="1302"/>
                      </a:lnTo>
                      <a:cubicBezTo>
                        <a:pt x="9208" y="1535"/>
                        <a:pt x="8540" y="1869"/>
                        <a:pt x="7873" y="2303"/>
                      </a:cubicBezTo>
                      <a:cubicBezTo>
                        <a:pt x="7473" y="2536"/>
                        <a:pt x="7039" y="2803"/>
                        <a:pt x="6639" y="3103"/>
                      </a:cubicBezTo>
                      <a:lnTo>
                        <a:pt x="5371" y="3837"/>
                      </a:lnTo>
                      <a:cubicBezTo>
                        <a:pt x="4971" y="4037"/>
                        <a:pt x="4538" y="4271"/>
                        <a:pt x="4104" y="4437"/>
                      </a:cubicBezTo>
                      <a:cubicBezTo>
                        <a:pt x="3770" y="4538"/>
                        <a:pt x="3370" y="4638"/>
                        <a:pt x="3036" y="4671"/>
                      </a:cubicBezTo>
                      <a:cubicBezTo>
                        <a:pt x="2940" y="4685"/>
                        <a:pt x="2837" y="4693"/>
                        <a:pt x="2734" y="4693"/>
                      </a:cubicBezTo>
                      <a:cubicBezTo>
                        <a:pt x="2588" y="4693"/>
                        <a:pt x="2439" y="4677"/>
                        <a:pt x="2303" y="4638"/>
                      </a:cubicBezTo>
                      <a:cubicBezTo>
                        <a:pt x="2102" y="4604"/>
                        <a:pt x="1869" y="4504"/>
                        <a:pt x="1702" y="4371"/>
                      </a:cubicBezTo>
                      <a:cubicBezTo>
                        <a:pt x="1535" y="4271"/>
                        <a:pt x="1435" y="4104"/>
                        <a:pt x="1302" y="3937"/>
                      </a:cubicBezTo>
                      <a:cubicBezTo>
                        <a:pt x="1168" y="3704"/>
                        <a:pt x="1102" y="3537"/>
                        <a:pt x="1002" y="3303"/>
                      </a:cubicBezTo>
                      <a:cubicBezTo>
                        <a:pt x="935" y="3036"/>
                        <a:pt x="868" y="2803"/>
                        <a:pt x="835" y="2536"/>
                      </a:cubicBezTo>
                      <a:cubicBezTo>
                        <a:pt x="802" y="2303"/>
                        <a:pt x="802" y="2002"/>
                        <a:pt x="802" y="1702"/>
                      </a:cubicBezTo>
                      <a:cubicBezTo>
                        <a:pt x="802" y="1135"/>
                        <a:pt x="835" y="535"/>
                        <a:pt x="968"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4" name="Google Shape;6164;p37"/>
                <p:cNvSpPr/>
                <p:nvPr/>
              </p:nvSpPr>
              <p:spPr>
                <a:xfrm>
                  <a:off x="2907075" y="4150925"/>
                  <a:ext cx="97600" cy="249475"/>
                </a:xfrm>
                <a:custGeom>
                  <a:avLst/>
                  <a:gdLst/>
                  <a:ahLst/>
                  <a:cxnLst/>
                  <a:rect l="l" t="t" r="r" b="b"/>
                  <a:pathLst>
                    <a:path w="3904" h="9979" extrusionOk="0">
                      <a:moveTo>
                        <a:pt x="2002" y="2969"/>
                      </a:moveTo>
                      <a:lnTo>
                        <a:pt x="2002" y="2969"/>
                      </a:lnTo>
                      <a:cubicBezTo>
                        <a:pt x="1997" y="2978"/>
                        <a:pt x="1992" y="2988"/>
                        <a:pt x="1987" y="2998"/>
                      </a:cubicBezTo>
                      <a:lnTo>
                        <a:pt x="1987" y="2998"/>
                      </a:lnTo>
                      <a:cubicBezTo>
                        <a:pt x="2002" y="2989"/>
                        <a:pt x="2002" y="2969"/>
                        <a:pt x="2002" y="2969"/>
                      </a:cubicBezTo>
                      <a:close/>
                      <a:moveTo>
                        <a:pt x="3803" y="0"/>
                      </a:moveTo>
                      <a:cubicBezTo>
                        <a:pt x="3837" y="0"/>
                        <a:pt x="3803" y="33"/>
                        <a:pt x="3737" y="33"/>
                      </a:cubicBezTo>
                      <a:cubicBezTo>
                        <a:pt x="3470" y="367"/>
                        <a:pt x="3169" y="701"/>
                        <a:pt x="2903" y="1034"/>
                      </a:cubicBezTo>
                      <a:cubicBezTo>
                        <a:pt x="2636" y="1368"/>
                        <a:pt x="2369" y="1735"/>
                        <a:pt x="2069" y="2135"/>
                      </a:cubicBezTo>
                      <a:cubicBezTo>
                        <a:pt x="1835" y="2468"/>
                        <a:pt x="1635" y="2835"/>
                        <a:pt x="1402" y="3202"/>
                      </a:cubicBezTo>
                      <a:cubicBezTo>
                        <a:pt x="1201" y="3603"/>
                        <a:pt x="1001" y="4003"/>
                        <a:pt x="834" y="4437"/>
                      </a:cubicBezTo>
                      <a:cubicBezTo>
                        <a:pt x="668" y="4803"/>
                        <a:pt x="501" y="5204"/>
                        <a:pt x="401" y="5637"/>
                      </a:cubicBezTo>
                      <a:cubicBezTo>
                        <a:pt x="301" y="6038"/>
                        <a:pt x="201" y="6505"/>
                        <a:pt x="134" y="6972"/>
                      </a:cubicBezTo>
                      <a:cubicBezTo>
                        <a:pt x="34" y="7372"/>
                        <a:pt x="34" y="7839"/>
                        <a:pt x="1" y="8273"/>
                      </a:cubicBezTo>
                      <a:cubicBezTo>
                        <a:pt x="1" y="8706"/>
                        <a:pt x="1" y="9207"/>
                        <a:pt x="67" y="9674"/>
                      </a:cubicBezTo>
                      <a:cubicBezTo>
                        <a:pt x="127" y="9853"/>
                        <a:pt x="294" y="9979"/>
                        <a:pt x="448" y="9979"/>
                      </a:cubicBezTo>
                      <a:cubicBezTo>
                        <a:pt x="466" y="9979"/>
                        <a:pt x="484" y="9977"/>
                        <a:pt x="501" y="9974"/>
                      </a:cubicBezTo>
                      <a:cubicBezTo>
                        <a:pt x="568" y="9974"/>
                        <a:pt x="668" y="9874"/>
                        <a:pt x="734" y="9807"/>
                      </a:cubicBezTo>
                      <a:cubicBezTo>
                        <a:pt x="768" y="9707"/>
                        <a:pt x="834" y="9640"/>
                        <a:pt x="768" y="9507"/>
                      </a:cubicBezTo>
                      <a:cubicBezTo>
                        <a:pt x="734" y="9207"/>
                        <a:pt x="734" y="8873"/>
                        <a:pt x="701" y="8606"/>
                      </a:cubicBezTo>
                      <a:lnTo>
                        <a:pt x="701" y="7305"/>
                      </a:lnTo>
                      <a:cubicBezTo>
                        <a:pt x="734" y="6872"/>
                        <a:pt x="768" y="6405"/>
                        <a:pt x="868" y="6004"/>
                      </a:cubicBezTo>
                      <a:cubicBezTo>
                        <a:pt x="1001" y="5504"/>
                        <a:pt x="1135" y="4970"/>
                        <a:pt x="1335" y="4470"/>
                      </a:cubicBezTo>
                      <a:cubicBezTo>
                        <a:pt x="1531" y="3979"/>
                        <a:pt x="1727" y="3489"/>
                        <a:pt x="1987" y="2998"/>
                      </a:cubicBezTo>
                      <a:lnTo>
                        <a:pt x="1987" y="2998"/>
                      </a:lnTo>
                      <a:cubicBezTo>
                        <a:pt x="1982" y="3000"/>
                        <a:pt x="1976" y="3002"/>
                        <a:pt x="1969" y="3002"/>
                      </a:cubicBezTo>
                      <a:cubicBezTo>
                        <a:pt x="2202" y="2502"/>
                        <a:pt x="2502" y="2001"/>
                        <a:pt x="2836" y="1501"/>
                      </a:cubicBezTo>
                      <a:cubicBezTo>
                        <a:pt x="3169" y="1001"/>
                        <a:pt x="3503" y="534"/>
                        <a:pt x="3870" y="133"/>
                      </a:cubicBezTo>
                      <a:cubicBezTo>
                        <a:pt x="3903" y="67"/>
                        <a:pt x="3870" y="0"/>
                        <a:pt x="383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5" name="Google Shape;6165;p37"/>
                <p:cNvSpPr/>
                <p:nvPr/>
              </p:nvSpPr>
              <p:spPr>
                <a:xfrm>
                  <a:off x="2958775" y="4183725"/>
                  <a:ext cx="165150" cy="244500"/>
                </a:xfrm>
                <a:custGeom>
                  <a:avLst/>
                  <a:gdLst/>
                  <a:ahLst/>
                  <a:cxnLst/>
                  <a:rect l="l" t="t" r="r" b="b"/>
                  <a:pathLst>
                    <a:path w="6606" h="9780" extrusionOk="0">
                      <a:moveTo>
                        <a:pt x="6327" y="0"/>
                      </a:moveTo>
                      <a:cubicBezTo>
                        <a:pt x="6311" y="0"/>
                        <a:pt x="6305" y="9"/>
                        <a:pt x="6305" y="22"/>
                      </a:cubicBezTo>
                      <a:cubicBezTo>
                        <a:pt x="5938" y="289"/>
                        <a:pt x="5571" y="556"/>
                        <a:pt x="5171" y="856"/>
                      </a:cubicBezTo>
                      <a:cubicBezTo>
                        <a:pt x="4804" y="1156"/>
                        <a:pt x="4437" y="1490"/>
                        <a:pt x="4104" y="1824"/>
                      </a:cubicBezTo>
                      <a:cubicBezTo>
                        <a:pt x="3403" y="2491"/>
                        <a:pt x="2769" y="3225"/>
                        <a:pt x="2236" y="4025"/>
                      </a:cubicBezTo>
                      <a:cubicBezTo>
                        <a:pt x="1669" y="4826"/>
                        <a:pt x="1168" y="5693"/>
                        <a:pt x="801" y="6560"/>
                      </a:cubicBezTo>
                      <a:cubicBezTo>
                        <a:pt x="601" y="7027"/>
                        <a:pt x="434" y="7494"/>
                        <a:pt x="301" y="7961"/>
                      </a:cubicBezTo>
                      <a:cubicBezTo>
                        <a:pt x="234" y="8161"/>
                        <a:pt x="167" y="8395"/>
                        <a:pt x="134" y="8628"/>
                      </a:cubicBezTo>
                      <a:cubicBezTo>
                        <a:pt x="101" y="8862"/>
                        <a:pt x="1" y="9129"/>
                        <a:pt x="1" y="9396"/>
                      </a:cubicBezTo>
                      <a:cubicBezTo>
                        <a:pt x="1" y="9529"/>
                        <a:pt x="101" y="9663"/>
                        <a:pt x="234" y="9729"/>
                      </a:cubicBezTo>
                      <a:cubicBezTo>
                        <a:pt x="268" y="9763"/>
                        <a:pt x="309" y="9779"/>
                        <a:pt x="351" y="9779"/>
                      </a:cubicBezTo>
                      <a:cubicBezTo>
                        <a:pt x="393" y="9779"/>
                        <a:pt x="434" y="9763"/>
                        <a:pt x="468" y="9729"/>
                      </a:cubicBezTo>
                      <a:cubicBezTo>
                        <a:pt x="568" y="9696"/>
                        <a:pt x="601" y="9663"/>
                        <a:pt x="634" y="9562"/>
                      </a:cubicBezTo>
                      <a:cubicBezTo>
                        <a:pt x="735" y="9229"/>
                        <a:pt x="801" y="8895"/>
                        <a:pt x="901" y="8528"/>
                      </a:cubicBezTo>
                      <a:cubicBezTo>
                        <a:pt x="968" y="8161"/>
                        <a:pt x="1101" y="7828"/>
                        <a:pt x="1168" y="7461"/>
                      </a:cubicBezTo>
                      <a:cubicBezTo>
                        <a:pt x="1435" y="6727"/>
                        <a:pt x="1735" y="6060"/>
                        <a:pt x="2035" y="5393"/>
                      </a:cubicBezTo>
                      <a:lnTo>
                        <a:pt x="2035" y="5393"/>
                      </a:lnTo>
                      <a:cubicBezTo>
                        <a:pt x="2035" y="5460"/>
                        <a:pt x="2002" y="5460"/>
                        <a:pt x="2002" y="5493"/>
                      </a:cubicBezTo>
                      <a:cubicBezTo>
                        <a:pt x="2603" y="4359"/>
                        <a:pt x="3336" y="3291"/>
                        <a:pt x="4237" y="2324"/>
                      </a:cubicBezTo>
                      <a:cubicBezTo>
                        <a:pt x="4938" y="1557"/>
                        <a:pt x="5738" y="856"/>
                        <a:pt x="6572" y="289"/>
                      </a:cubicBezTo>
                      <a:cubicBezTo>
                        <a:pt x="6605" y="222"/>
                        <a:pt x="6605" y="156"/>
                        <a:pt x="6572" y="122"/>
                      </a:cubicBezTo>
                      <a:cubicBezTo>
                        <a:pt x="6505" y="56"/>
                        <a:pt x="6505" y="56"/>
                        <a:pt x="6472" y="56"/>
                      </a:cubicBezTo>
                      <a:cubicBezTo>
                        <a:pt x="6394" y="17"/>
                        <a:pt x="6350" y="0"/>
                        <a:pt x="632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6" name="Google Shape;6166;p37"/>
                <p:cNvSpPr/>
                <p:nvPr/>
              </p:nvSpPr>
              <p:spPr>
                <a:xfrm>
                  <a:off x="2586850" y="4331875"/>
                  <a:ext cx="166800" cy="151600"/>
                </a:xfrm>
                <a:custGeom>
                  <a:avLst/>
                  <a:gdLst/>
                  <a:ahLst/>
                  <a:cxnLst/>
                  <a:rect l="l" t="t" r="r" b="b"/>
                  <a:pathLst>
                    <a:path w="6672" h="6064" extrusionOk="0">
                      <a:moveTo>
                        <a:pt x="267" y="1"/>
                      </a:moveTo>
                      <a:cubicBezTo>
                        <a:pt x="134" y="67"/>
                        <a:pt x="100" y="67"/>
                        <a:pt x="34" y="134"/>
                      </a:cubicBezTo>
                      <a:cubicBezTo>
                        <a:pt x="0" y="234"/>
                        <a:pt x="34" y="267"/>
                        <a:pt x="134" y="301"/>
                      </a:cubicBezTo>
                      <a:cubicBezTo>
                        <a:pt x="267" y="367"/>
                        <a:pt x="434" y="434"/>
                        <a:pt x="534" y="534"/>
                      </a:cubicBezTo>
                      <a:cubicBezTo>
                        <a:pt x="1034" y="768"/>
                        <a:pt x="1501" y="1068"/>
                        <a:pt x="1968" y="1368"/>
                      </a:cubicBezTo>
                      <a:cubicBezTo>
                        <a:pt x="2435" y="1702"/>
                        <a:pt x="2869" y="2035"/>
                        <a:pt x="3336" y="2436"/>
                      </a:cubicBezTo>
                      <a:cubicBezTo>
                        <a:pt x="3770" y="2803"/>
                        <a:pt x="4103" y="3203"/>
                        <a:pt x="4470" y="3603"/>
                      </a:cubicBezTo>
                      <a:cubicBezTo>
                        <a:pt x="4804" y="4037"/>
                        <a:pt x="5137" y="4437"/>
                        <a:pt x="5371" y="4871"/>
                      </a:cubicBezTo>
                      <a:cubicBezTo>
                        <a:pt x="5471" y="5037"/>
                        <a:pt x="5604" y="5204"/>
                        <a:pt x="5671" y="5371"/>
                      </a:cubicBezTo>
                      <a:cubicBezTo>
                        <a:pt x="5738" y="5538"/>
                        <a:pt x="5838" y="5705"/>
                        <a:pt x="5971" y="5871"/>
                      </a:cubicBezTo>
                      <a:cubicBezTo>
                        <a:pt x="6021" y="5995"/>
                        <a:pt x="6144" y="6064"/>
                        <a:pt x="6272" y="6064"/>
                      </a:cubicBezTo>
                      <a:cubicBezTo>
                        <a:pt x="6317" y="6064"/>
                        <a:pt x="6362" y="6055"/>
                        <a:pt x="6405" y="6038"/>
                      </a:cubicBezTo>
                      <a:cubicBezTo>
                        <a:pt x="6572" y="5938"/>
                        <a:pt x="6672" y="5738"/>
                        <a:pt x="6572" y="5571"/>
                      </a:cubicBezTo>
                      <a:cubicBezTo>
                        <a:pt x="6538" y="5438"/>
                        <a:pt x="6472" y="5271"/>
                        <a:pt x="6372" y="5138"/>
                      </a:cubicBezTo>
                      <a:cubicBezTo>
                        <a:pt x="6305" y="4971"/>
                        <a:pt x="6205" y="4804"/>
                        <a:pt x="6071" y="4671"/>
                      </a:cubicBezTo>
                      <a:lnTo>
                        <a:pt x="5471" y="3803"/>
                      </a:lnTo>
                      <a:cubicBezTo>
                        <a:pt x="5004" y="3236"/>
                        <a:pt x="4404" y="2736"/>
                        <a:pt x="3870" y="2235"/>
                      </a:cubicBezTo>
                      <a:cubicBezTo>
                        <a:pt x="3336" y="1768"/>
                        <a:pt x="2736" y="1335"/>
                        <a:pt x="2135" y="935"/>
                      </a:cubicBezTo>
                      <a:cubicBezTo>
                        <a:pt x="1835" y="768"/>
                        <a:pt x="1501" y="568"/>
                        <a:pt x="1201" y="434"/>
                      </a:cubicBezTo>
                      <a:cubicBezTo>
                        <a:pt x="934" y="267"/>
                        <a:pt x="601" y="1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7" name="Google Shape;6167;p37"/>
                <p:cNvSpPr/>
                <p:nvPr/>
              </p:nvSpPr>
              <p:spPr>
                <a:xfrm>
                  <a:off x="2694425" y="4319375"/>
                  <a:ext cx="77575" cy="104925"/>
                </a:xfrm>
                <a:custGeom>
                  <a:avLst/>
                  <a:gdLst/>
                  <a:ahLst/>
                  <a:cxnLst/>
                  <a:rect l="l" t="t" r="r" b="b"/>
                  <a:pathLst>
                    <a:path w="3103" h="4197" extrusionOk="0">
                      <a:moveTo>
                        <a:pt x="201" y="0"/>
                      </a:moveTo>
                      <a:cubicBezTo>
                        <a:pt x="134" y="67"/>
                        <a:pt x="67" y="67"/>
                        <a:pt x="34" y="100"/>
                      </a:cubicBezTo>
                      <a:cubicBezTo>
                        <a:pt x="0" y="134"/>
                        <a:pt x="34" y="234"/>
                        <a:pt x="67" y="267"/>
                      </a:cubicBezTo>
                      <a:lnTo>
                        <a:pt x="234" y="434"/>
                      </a:lnTo>
                      <a:cubicBezTo>
                        <a:pt x="534" y="701"/>
                        <a:pt x="801" y="968"/>
                        <a:pt x="1035" y="1268"/>
                      </a:cubicBezTo>
                      <a:cubicBezTo>
                        <a:pt x="1301" y="1568"/>
                        <a:pt x="1502" y="1902"/>
                        <a:pt x="1735" y="2168"/>
                      </a:cubicBezTo>
                      <a:cubicBezTo>
                        <a:pt x="1902" y="2469"/>
                        <a:pt x="2135" y="2769"/>
                        <a:pt x="2235" y="3102"/>
                      </a:cubicBezTo>
                      <a:cubicBezTo>
                        <a:pt x="2402" y="3403"/>
                        <a:pt x="2536" y="3736"/>
                        <a:pt x="2669" y="4070"/>
                      </a:cubicBezTo>
                      <a:cubicBezTo>
                        <a:pt x="2693" y="4142"/>
                        <a:pt x="2786" y="4197"/>
                        <a:pt x="2862" y="4197"/>
                      </a:cubicBezTo>
                      <a:cubicBezTo>
                        <a:pt x="2891" y="4197"/>
                        <a:pt x="2917" y="4188"/>
                        <a:pt x="2936" y="4170"/>
                      </a:cubicBezTo>
                      <a:lnTo>
                        <a:pt x="3069" y="4070"/>
                      </a:lnTo>
                      <a:cubicBezTo>
                        <a:pt x="3103" y="4003"/>
                        <a:pt x="3069" y="3936"/>
                        <a:pt x="3069" y="3903"/>
                      </a:cubicBezTo>
                      <a:cubicBezTo>
                        <a:pt x="2936" y="3536"/>
                        <a:pt x="2736" y="3202"/>
                        <a:pt x="2569" y="2869"/>
                      </a:cubicBezTo>
                      <a:cubicBezTo>
                        <a:pt x="2369" y="2469"/>
                        <a:pt x="2135" y="2135"/>
                        <a:pt x="1902" y="1801"/>
                      </a:cubicBezTo>
                      <a:cubicBezTo>
                        <a:pt x="1668" y="1468"/>
                        <a:pt x="1401" y="1201"/>
                        <a:pt x="1168" y="901"/>
                      </a:cubicBezTo>
                      <a:cubicBezTo>
                        <a:pt x="901" y="601"/>
                        <a:pt x="568" y="367"/>
                        <a:pt x="301" y="67"/>
                      </a:cubicBezTo>
                      <a:cubicBezTo>
                        <a:pt x="301" y="67"/>
                        <a:pt x="234" y="0"/>
                        <a:pt x="201"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8" name="Google Shape;6168;p37"/>
                <p:cNvSpPr/>
                <p:nvPr/>
              </p:nvSpPr>
              <p:spPr>
                <a:xfrm>
                  <a:off x="2756125" y="4220125"/>
                  <a:ext cx="60900" cy="211025"/>
                </a:xfrm>
                <a:custGeom>
                  <a:avLst/>
                  <a:gdLst/>
                  <a:ahLst/>
                  <a:cxnLst/>
                  <a:rect l="l" t="t" r="r" b="b"/>
                  <a:pathLst>
                    <a:path w="2436" h="8441" extrusionOk="0">
                      <a:moveTo>
                        <a:pt x="101" y="1"/>
                      </a:moveTo>
                      <a:cubicBezTo>
                        <a:pt x="34" y="34"/>
                        <a:pt x="1" y="167"/>
                        <a:pt x="34" y="234"/>
                      </a:cubicBezTo>
                      <a:cubicBezTo>
                        <a:pt x="368" y="901"/>
                        <a:pt x="668" y="1568"/>
                        <a:pt x="902" y="2269"/>
                      </a:cubicBezTo>
                      <a:cubicBezTo>
                        <a:pt x="1369" y="3703"/>
                        <a:pt x="1569" y="5171"/>
                        <a:pt x="1669" y="6672"/>
                      </a:cubicBezTo>
                      <a:lnTo>
                        <a:pt x="1669" y="6572"/>
                      </a:lnTo>
                      <a:cubicBezTo>
                        <a:pt x="1669" y="6839"/>
                        <a:pt x="1702" y="7072"/>
                        <a:pt x="1702" y="7339"/>
                      </a:cubicBezTo>
                      <a:cubicBezTo>
                        <a:pt x="1702" y="7606"/>
                        <a:pt x="1702" y="7873"/>
                        <a:pt x="1735" y="8173"/>
                      </a:cubicBezTo>
                      <a:cubicBezTo>
                        <a:pt x="1735" y="8340"/>
                        <a:pt x="1902" y="8440"/>
                        <a:pt x="2069" y="8440"/>
                      </a:cubicBezTo>
                      <a:cubicBezTo>
                        <a:pt x="2269" y="8440"/>
                        <a:pt x="2436" y="8340"/>
                        <a:pt x="2436" y="8106"/>
                      </a:cubicBezTo>
                      <a:cubicBezTo>
                        <a:pt x="2436" y="7773"/>
                        <a:pt x="2436" y="7406"/>
                        <a:pt x="2403" y="7072"/>
                      </a:cubicBezTo>
                      <a:cubicBezTo>
                        <a:pt x="2369" y="6739"/>
                        <a:pt x="2336" y="6372"/>
                        <a:pt x="2269" y="6038"/>
                      </a:cubicBezTo>
                      <a:cubicBezTo>
                        <a:pt x="2202" y="5371"/>
                        <a:pt x="2069" y="4704"/>
                        <a:pt x="1902" y="4037"/>
                      </a:cubicBezTo>
                      <a:cubicBezTo>
                        <a:pt x="1735" y="3370"/>
                        <a:pt x="1535" y="2736"/>
                        <a:pt x="1268" y="2102"/>
                      </a:cubicBezTo>
                      <a:cubicBezTo>
                        <a:pt x="1035" y="1435"/>
                        <a:pt x="701" y="801"/>
                        <a:pt x="368" y="201"/>
                      </a:cubicBezTo>
                      <a:cubicBezTo>
                        <a:pt x="334" y="134"/>
                        <a:pt x="268" y="101"/>
                        <a:pt x="201" y="101"/>
                      </a:cubicBezTo>
                      <a:cubicBezTo>
                        <a:pt x="168" y="1"/>
                        <a:pt x="168" y="1"/>
                        <a:pt x="1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9" name="Google Shape;6169;p37"/>
                <p:cNvSpPr/>
                <p:nvPr/>
              </p:nvSpPr>
              <p:spPr>
                <a:xfrm>
                  <a:off x="2407550" y="4510350"/>
                  <a:ext cx="290225" cy="59375"/>
                </a:xfrm>
                <a:custGeom>
                  <a:avLst/>
                  <a:gdLst/>
                  <a:ahLst/>
                  <a:cxnLst/>
                  <a:rect l="l" t="t" r="r" b="b"/>
                  <a:pathLst>
                    <a:path w="11609" h="2375" extrusionOk="0">
                      <a:moveTo>
                        <a:pt x="3670" y="0"/>
                      </a:moveTo>
                      <a:cubicBezTo>
                        <a:pt x="3470" y="67"/>
                        <a:pt x="3270" y="67"/>
                        <a:pt x="3003" y="67"/>
                      </a:cubicBezTo>
                      <a:cubicBezTo>
                        <a:pt x="2502" y="67"/>
                        <a:pt x="2002" y="100"/>
                        <a:pt x="1535" y="167"/>
                      </a:cubicBezTo>
                      <a:cubicBezTo>
                        <a:pt x="1035" y="267"/>
                        <a:pt x="601" y="334"/>
                        <a:pt x="101" y="434"/>
                      </a:cubicBezTo>
                      <a:cubicBezTo>
                        <a:pt x="34" y="434"/>
                        <a:pt x="1" y="467"/>
                        <a:pt x="1" y="500"/>
                      </a:cubicBezTo>
                      <a:cubicBezTo>
                        <a:pt x="1" y="567"/>
                        <a:pt x="34" y="600"/>
                        <a:pt x="101" y="600"/>
                      </a:cubicBezTo>
                      <a:cubicBezTo>
                        <a:pt x="668" y="467"/>
                        <a:pt x="1268" y="434"/>
                        <a:pt x="1835" y="334"/>
                      </a:cubicBezTo>
                      <a:cubicBezTo>
                        <a:pt x="2436" y="300"/>
                        <a:pt x="3003" y="300"/>
                        <a:pt x="3603" y="300"/>
                      </a:cubicBezTo>
                      <a:cubicBezTo>
                        <a:pt x="5038" y="334"/>
                        <a:pt x="6505" y="600"/>
                        <a:pt x="7940" y="1001"/>
                      </a:cubicBezTo>
                      <a:lnTo>
                        <a:pt x="7873" y="1001"/>
                      </a:lnTo>
                      <a:cubicBezTo>
                        <a:pt x="8440" y="1168"/>
                        <a:pt x="8974" y="1368"/>
                        <a:pt x="9507" y="1601"/>
                      </a:cubicBezTo>
                      <a:cubicBezTo>
                        <a:pt x="9808" y="1701"/>
                        <a:pt x="10041" y="1801"/>
                        <a:pt x="10308" y="1935"/>
                      </a:cubicBezTo>
                      <a:cubicBezTo>
                        <a:pt x="10608" y="2035"/>
                        <a:pt x="10875" y="2202"/>
                        <a:pt x="11142" y="2335"/>
                      </a:cubicBezTo>
                      <a:cubicBezTo>
                        <a:pt x="11188" y="2363"/>
                        <a:pt x="11234" y="2375"/>
                        <a:pt x="11278" y="2375"/>
                      </a:cubicBezTo>
                      <a:cubicBezTo>
                        <a:pt x="11393" y="2375"/>
                        <a:pt x="11494" y="2289"/>
                        <a:pt x="11542" y="2168"/>
                      </a:cubicBezTo>
                      <a:cubicBezTo>
                        <a:pt x="11609" y="2102"/>
                        <a:pt x="11609" y="2001"/>
                        <a:pt x="11542" y="1935"/>
                      </a:cubicBezTo>
                      <a:cubicBezTo>
                        <a:pt x="11509" y="1835"/>
                        <a:pt x="11475" y="1801"/>
                        <a:pt x="11375" y="1768"/>
                      </a:cubicBezTo>
                      <a:cubicBezTo>
                        <a:pt x="10975" y="1534"/>
                        <a:pt x="10508" y="1401"/>
                        <a:pt x="10108" y="1201"/>
                      </a:cubicBezTo>
                      <a:cubicBezTo>
                        <a:pt x="9641" y="1067"/>
                        <a:pt x="9174" y="867"/>
                        <a:pt x="8673" y="701"/>
                      </a:cubicBezTo>
                      <a:cubicBezTo>
                        <a:pt x="7773" y="434"/>
                        <a:pt x="6805" y="267"/>
                        <a:pt x="5838" y="133"/>
                      </a:cubicBezTo>
                      <a:cubicBezTo>
                        <a:pt x="5138" y="67"/>
                        <a:pt x="4370" y="0"/>
                        <a:pt x="367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0" name="Google Shape;6170;p37"/>
                <p:cNvSpPr/>
                <p:nvPr/>
              </p:nvSpPr>
              <p:spPr>
                <a:xfrm>
                  <a:off x="2518475" y="4446950"/>
                  <a:ext cx="173475" cy="94725"/>
                </a:xfrm>
                <a:custGeom>
                  <a:avLst/>
                  <a:gdLst/>
                  <a:ahLst/>
                  <a:cxnLst/>
                  <a:rect l="l" t="t" r="r" b="b"/>
                  <a:pathLst>
                    <a:path w="6939" h="3789" extrusionOk="0">
                      <a:moveTo>
                        <a:pt x="100" y="1"/>
                      </a:moveTo>
                      <a:cubicBezTo>
                        <a:pt x="67" y="1"/>
                        <a:pt x="33" y="34"/>
                        <a:pt x="33" y="101"/>
                      </a:cubicBezTo>
                      <a:cubicBezTo>
                        <a:pt x="0" y="168"/>
                        <a:pt x="33" y="301"/>
                        <a:pt x="100" y="334"/>
                      </a:cubicBezTo>
                      <a:cubicBezTo>
                        <a:pt x="867" y="601"/>
                        <a:pt x="1601" y="868"/>
                        <a:pt x="2335" y="1202"/>
                      </a:cubicBezTo>
                      <a:cubicBezTo>
                        <a:pt x="3036" y="1535"/>
                        <a:pt x="3736" y="1936"/>
                        <a:pt x="4403" y="2369"/>
                      </a:cubicBezTo>
                      <a:cubicBezTo>
                        <a:pt x="4737" y="2603"/>
                        <a:pt x="5037" y="2803"/>
                        <a:pt x="5371" y="3003"/>
                      </a:cubicBezTo>
                      <a:cubicBezTo>
                        <a:pt x="5704" y="3270"/>
                        <a:pt x="6004" y="3470"/>
                        <a:pt x="6338" y="3704"/>
                      </a:cubicBezTo>
                      <a:cubicBezTo>
                        <a:pt x="6411" y="3762"/>
                        <a:pt x="6491" y="3788"/>
                        <a:pt x="6568" y="3788"/>
                      </a:cubicBezTo>
                      <a:cubicBezTo>
                        <a:pt x="6667" y="3788"/>
                        <a:pt x="6763" y="3745"/>
                        <a:pt x="6838" y="3670"/>
                      </a:cubicBezTo>
                      <a:cubicBezTo>
                        <a:pt x="6938" y="3503"/>
                        <a:pt x="6905" y="3303"/>
                        <a:pt x="6772" y="3170"/>
                      </a:cubicBezTo>
                      <a:cubicBezTo>
                        <a:pt x="6338" y="2803"/>
                        <a:pt x="5771" y="2469"/>
                        <a:pt x="5271" y="2136"/>
                      </a:cubicBezTo>
                      <a:cubicBezTo>
                        <a:pt x="4770" y="1836"/>
                        <a:pt x="4236" y="1535"/>
                        <a:pt x="3703" y="1302"/>
                      </a:cubicBezTo>
                      <a:cubicBezTo>
                        <a:pt x="3169" y="1035"/>
                        <a:pt x="2602" y="801"/>
                        <a:pt x="2035" y="601"/>
                      </a:cubicBezTo>
                      <a:cubicBezTo>
                        <a:pt x="1434" y="368"/>
                        <a:pt x="867" y="168"/>
                        <a:pt x="234"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1" name="Google Shape;6171;p37"/>
                <p:cNvSpPr/>
                <p:nvPr/>
              </p:nvSpPr>
              <p:spPr>
                <a:xfrm>
                  <a:off x="2604350" y="4345225"/>
                  <a:ext cx="515400" cy="428650"/>
                </a:xfrm>
                <a:custGeom>
                  <a:avLst/>
                  <a:gdLst/>
                  <a:ahLst/>
                  <a:cxnLst/>
                  <a:rect l="l" t="t" r="r" b="b"/>
                  <a:pathLst>
                    <a:path w="20616" h="17146" extrusionOk="0">
                      <a:moveTo>
                        <a:pt x="12510" y="0"/>
                      </a:moveTo>
                      <a:cubicBezTo>
                        <a:pt x="11309" y="0"/>
                        <a:pt x="10108" y="167"/>
                        <a:pt x="8974" y="434"/>
                      </a:cubicBezTo>
                      <a:cubicBezTo>
                        <a:pt x="8340" y="601"/>
                        <a:pt x="7806" y="834"/>
                        <a:pt x="7306" y="1034"/>
                      </a:cubicBezTo>
                      <a:cubicBezTo>
                        <a:pt x="6839" y="1234"/>
                        <a:pt x="6405" y="1501"/>
                        <a:pt x="5905" y="1768"/>
                      </a:cubicBezTo>
                      <a:cubicBezTo>
                        <a:pt x="5105" y="2269"/>
                        <a:pt x="4304" y="2902"/>
                        <a:pt x="3503" y="3736"/>
                      </a:cubicBezTo>
                      <a:cubicBezTo>
                        <a:pt x="2669" y="4570"/>
                        <a:pt x="2002" y="5504"/>
                        <a:pt x="1469" y="6405"/>
                      </a:cubicBezTo>
                      <a:cubicBezTo>
                        <a:pt x="902" y="7439"/>
                        <a:pt x="501" y="8440"/>
                        <a:pt x="334" y="9440"/>
                      </a:cubicBezTo>
                      <a:cubicBezTo>
                        <a:pt x="268" y="10007"/>
                        <a:pt x="268" y="10541"/>
                        <a:pt x="301" y="11075"/>
                      </a:cubicBezTo>
                      <a:cubicBezTo>
                        <a:pt x="101" y="11208"/>
                        <a:pt x="1" y="11408"/>
                        <a:pt x="68" y="11609"/>
                      </a:cubicBezTo>
                      <a:cubicBezTo>
                        <a:pt x="168" y="12109"/>
                        <a:pt x="301" y="12543"/>
                        <a:pt x="501" y="12943"/>
                      </a:cubicBezTo>
                      <a:cubicBezTo>
                        <a:pt x="735" y="13377"/>
                        <a:pt x="968" y="13743"/>
                        <a:pt x="1268" y="14110"/>
                      </a:cubicBezTo>
                      <a:cubicBezTo>
                        <a:pt x="1569" y="14444"/>
                        <a:pt x="1902" y="14778"/>
                        <a:pt x="2269" y="15078"/>
                      </a:cubicBezTo>
                      <a:cubicBezTo>
                        <a:pt x="2669" y="15411"/>
                        <a:pt x="3136" y="15645"/>
                        <a:pt x="3470" y="15878"/>
                      </a:cubicBezTo>
                      <a:cubicBezTo>
                        <a:pt x="4237" y="16279"/>
                        <a:pt x="5105" y="16612"/>
                        <a:pt x="6172" y="16879"/>
                      </a:cubicBezTo>
                      <a:cubicBezTo>
                        <a:pt x="6973" y="17079"/>
                        <a:pt x="7840" y="17146"/>
                        <a:pt x="8774" y="17146"/>
                      </a:cubicBezTo>
                      <a:lnTo>
                        <a:pt x="9007" y="17146"/>
                      </a:lnTo>
                      <a:cubicBezTo>
                        <a:pt x="9908" y="17146"/>
                        <a:pt x="10742" y="16979"/>
                        <a:pt x="11576" y="16712"/>
                      </a:cubicBezTo>
                      <a:cubicBezTo>
                        <a:pt x="12276" y="16445"/>
                        <a:pt x="12977" y="16112"/>
                        <a:pt x="13811" y="15611"/>
                      </a:cubicBezTo>
                      <a:cubicBezTo>
                        <a:pt x="15479" y="14611"/>
                        <a:pt x="16946" y="13310"/>
                        <a:pt x="18181" y="11809"/>
                      </a:cubicBezTo>
                      <a:cubicBezTo>
                        <a:pt x="18814" y="11075"/>
                        <a:pt x="19315" y="10274"/>
                        <a:pt x="19748" y="9440"/>
                      </a:cubicBezTo>
                      <a:cubicBezTo>
                        <a:pt x="20149" y="8606"/>
                        <a:pt x="20415" y="7773"/>
                        <a:pt x="20516" y="6972"/>
                      </a:cubicBezTo>
                      <a:cubicBezTo>
                        <a:pt x="20582" y="6605"/>
                        <a:pt x="20616" y="6138"/>
                        <a:pt x="20582" y="5704"/>
                      </a:cubicBezTo>
                      <a:cubicBezTo>
                        <a:pt x="20516" y="5304"/>
                        <a:pt x="20449" y="4904"/>
                        <a:pt x="20315" y="4437"/>
                      </a:cubicBezTo>
                      <a:cubicBezTo>
                        <a:pt x="20082" y="3636"/>
                        <a:pt x="19515" y="2902"/>
                        <a:pt x="18814" y="2202"/>
                      </a:cubicBezTo>
                      <a:cubicBezTo>
                        <a:pt x="18080" y="1468"/>
                        <a:pt x="17113" y="901"/>
                        <a:pt x="16012" y="534"/>
                      </a:cubicBezTo>
                      <a:cubicBezTo>
                        <a:pt x="14945" y="200"/>
                        <a:pt x="13777" y="0"/>
                        <a:pt x="12510"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2" name="Google Shape;6172;p37"/>
                <p:cNvSpPr/>
                <p:nvPr/>
              </p:nvSpPr>
              <p:spPr>
                <a:xfrm>
                  <a:off x="2604350" y="4345225"/>
                  <a:ext cx="512900" cy="429500"/>
                </a:xfrm>
                <a:custGeom>
                  <a:avLst/>
                  <a:gdLst/>
                  <a:ahLst/>
                  <a:cxnLst/>
                  <a:rect l="l" t="t" r="r" b="b"/>
                  <a:pathLst>
                    <a:path w="20516" h="17180" extrusionOk="0">
                      <a:moveTo>
                        <a:pt x="12643" y="0"/>
                      </a:moveTo>
                      <a:cubicBezTo>
                        <a:pt x="12677" y="67"/>
                        <a:pt x="12743" y="100"/>
                        <a:pt x="12777" y="167"/>
                      </a:cubicBezTo>
                      <a:cubicBezTo>
                        <a:pt x="12943" y="367"/>
                        <a:pt x="13110" y="601"/>
                        <a:pt x="13244" y="868"/>
                      </a:cubicBezTo>
                      <a:cubicBezTo>
                        <a:pt x="13344" y="1101"/>
                        <a:pt x="13444" y="1401"/>
                        <a:pt x="13511" y="1701"/>
                      </a:cubicBezTo>
                      <a:cubicBezTo>
                        <a:pt x="13611" y="1968"/>
                        <a:pt x="13644" y="2302"/>
                        <a:pt x="13677" y="2602"/>
                      </a:cubicBezTo>
                      <a:cubicBezTo>
                        <a:pt x="13744" y="3236"/>
                        <a:pt x="13744" y="3870"/>
                        <a:pt x="13611" y="4537"/>
                      </a:cubicBezTo>
                      <a:cubicBezTo>
                        <a:pt x="13511" y="5171"/>
                        <a:pt x="13344" y="5771"/>
                        <a:pt x="13144" y="6338"/>
                      </a:cubicBezTo>
                      <a:cubicBezTo>
                        <a:pt x="13010" y="6605"/>
                        <a:pt x="12910" y="6872"/>
                        <a:pt x="12777" y="7072"/>
                      </a:cubicBezTo>
                      <a:cubicBezTo>
                        <a:pt x="12610" y="7372"/>
                        <a:pt x="12410" y="7706"/>
                        <a:pt x="12176" y="8006"/>
                      </a:cubicBezTo>
                      <a:cubicBezTo>
                        <a:pt x="11743" y="8606"/>
                        <a:pt x="11176" y="9174"/>
                        <a:pt x="10575" y="9674"/>
                      </a:cubicBezTo>
                      <a:cubicBezTo>
                        <a:pt x="9941" y="10174"/>
                        <a:pt x="9274" y="10608"/>
                        <a:pt x="8574" y="10941"/>
                      </a:cubicBezTo>
                      <a:cubicBezTo>
                        <a:pt x="7806" y="11342"/>
                        <a:pt x="7073" y="11609"/>
                        <a:pt x="6305" y="11842"/>
                      </a:cubicBezTo>
                      <a:cubicBezTo>
                        <a:pt x="5305" y="12109"/>
                        <a:pt x="4304" y="12242"/>
                        <a:pt x="3337" y="12242"/>
                      </a:cubicBezTo>
                      <a:cubicBezTo>
                        <a:pt x="2770" y="12242"/>
                        <a:pt x="2169" y="12209"/>
                        <a:pt x="1602" y="12076"/>
                      </a:cubicBezTo>
                      <a:cubicBezTo>
                        <a:pt x="1068" y="12009"/>
                        <a:pt x="501" y="11842"/>
                        <a:pt x="1" y="11609"/>
                      </a:cubicBezTo>
                      <a:lnTo>
                        <a:pt x="1" y="11609"/>
                      </a:lnTo>
                      <a:cubicBezTo>
                        <a:pt x="101" y="12109"/>
                        <a:pt x="268" y="12576"/>
                        <a:pt x="435" y="12943"/>
                      </a:cubicBezTo>
                      <a:cubicBezTo>
                        <a:pt x="635" y="13377"/>
                        <a:pt x="902" y="13743"/>
                        <a:pt x="1168" y="14110"/>
                      </a:cubicBezTo>
                      <a:cubicBezTo>
                        <a:pt x="1469" y="14444"/>
                        <a:pt x="1802" y="14778"/>
                        <a:pt x="2169" y="15078"/>
                      </a:cubicBezTo>
                      <a:cubicBezTo>
                        <a:pt x="2603" y="15411"/>
                        <a:pt x="3103" y="15712"/>
                        <a:pt x="3403" y="15878"/>
                      </a:cubicBezTo>
                      <a:cubicBezTo>
                        <a:pt x="4137" y="16279"/>
                        <a:pt x="5004" y="16612"/>
                        <a:pt x="6105" y="16879"/>
                      </a:cubicBezTo>
                      <a:cubicBezTo>
                        <a:pt x="6939" y="17079"/>
                        <a:pt x="7773" y="17179"/>
                        <a:pt x="8674" y="17179"/>
                      </a:cubicBezTo>
                      <a:lnTo>
                        <a:pt x="8941" y="17179"/>
                      </a:lnTo>
                      <a:cubicBezTo>
                        <a:pt x="9808" y="17179"/>
                        <a:pt x="10642" y="17012"/>
                        <a:pt x="11476" y="16712"/>
                      </a:cubicBezTo>
                      <a:cubicBezTo>
                        <a:pt x="12176" y="16445"/>
                        <a:pt x="12910" y="16112"/>
                        <a:pt x="13744" y="15611"/>
                      </a:cubicBezTo>
                      <a:cubicBezTo>
                        <a:pt x="15412" y="14611"/>
                        <a:pt x="16846" y="13377"/>
                        <a:pt x="18114" y="11809"/>
                      </a:cubicBezTo>
                      <a:cubicBezTo>
                        <a:pt x="18748" y="11075"/>
                        <a:pt x="19248" y="10274"/>
                        <a:pt x="19648" y="9440"/>
                      </a:cubicBezTo>
                      <a:cubicBezTo>
                        <a:pt x="20082" y="8606"/>
                        <a:pt x="20315" y="7773"/>
                        <a:pt x="20449" y="6939"/>
                      </a:cubicBezTo>
                      <a:cubicBezTo>
                        <a:pt x="20482" y="6538"/>
                        <a:pt x="20516" y="6105"/>
                        <a:pt x="20482" y="5638"/>
                      </a:cubicBezTo>
                      <a:cubicBezTo>
                        <a:pt x="20449" y="5271"/>
                        <a:pt x="20349" y="4870"/>
                        <a:pt x="20249" y="4403"/>
                      </a:cubicBezTo>
                      <a:cubicBezTo>
                        <a:pt x="19982" y="3603"/>
                        <a:pt x="19481" y="2869"/>
                        <a:pt x="18748" y="2135"/>
                      </a:cubicBezTo>
                      <a:cubicBezTo>
                        <a:pt x="17980" y="1435"/>
                        <a:pt x="16980" y="868"/>
                        <a:pt x="15946" y="467"/>
                      </a:cubicBezTo>
                      <a:cubicBezTo>
                        <a:pt x="14978" y="200"/>
                        <a:pt x="13844" y="0"/>
                        <a:pt x="12643"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3" name="Google Shape;6173;p37"/>
                <p:cNvSpPr/>
                <p:nvPr/>
              </p:nvSpPr>
              <p:spPr>
                <a:xfrm>
                  <a:off x="2274125" y="4309350"/>
                  <a:ext cx="1135000" cy="851475"/>
                </a:xfrm>
                <a:custGeom>
                  <a:avLst/>
                  <a:gdLst/>
                  <a:ahLst/>
                  <a:cxnLst/>
                  <a:rect l="l" t="t" r="r" b="b"/>
                  <a:pathLst>
                    <a:path w="45400" h="34059" extrusionOk="0">
                      <a:moveTo>
                        <a:pt x="37327" y="1"/>
                      </a:moveTo>
                      <a:cubicBezTo>
                        <a:pt x="36360" y="1"/>
                        <a:pt x="35359" y="168"/>
                        <a:pt x="34392" y="535"/>
                      </a:cubicBezTo>
                      <a:cubicBezTo>
                        <a:pt x="33991" y="701"/>
                        <a:pt x="33558" y="868"/>
                        <a:pt x="33057" y="1168"/>
                      </a:cubicBezTo>
                      <a:cubicBezTo>
                        <a:pt x="32657" y="1435"/>
                        <a:pt x="32290" y="1669"/>
                        <a:pt x="31957" y="2002"/>
                      </a:cubicBezTo>
                      <a:cubicBezTo>
                        <a:pt x="31189" y="2669"/>
                        <a:pt x="30656" y="3503"/>
                        <a:pt x="30389" y="4371"/>
                      </a:cubicBezTo>
                      <a:cubicBezTo>
                        <a:pt x="30355" y="4504"/>
                        <a:pt x="30322" y="4671"/>
                        <a:pt x="30289" y="4804"/>
                      </a:cubicBezTo>
                      <a:cubicBezTo>
                        <a:pt x="30222" y="4938"/>
                        <a:pt x="30189" y="5105"/>
                        <a:pt x="30155" y="5205"/>
                      </a:cubicBezTo>
                      <a:lnTo>
                        <a:pt x="29888" y="5972"/>
                      </a:lnTo>
                      <a:cubicBezTo>
                        <a:pt x="29688" y="6506"/>
                        <a:pt x="29455" y="7039"/>
                        <a:pt x="29221" y="7540"/>
                      </a:cubicBezTo>
                      <a:lnTo>
                        <a:pt x="29155" y="7706"/>
                      </a:lnTo>
                      <a:cubicBezTo>
                        <a:pt x="28954" y="8173"/>
                        <a:pt x="28688" y="8674"/>
                        <a:pt x="28621" y="9208"/>
                      </a:cubicBezTo>
                      <a:cubicBezTo>
                        <a:pt x="28554" y="9374"/>
                        <a:pt x="28554" y="9608"/>
                        <a:pt x="28554" y="9775"/>
                      </a:cubicBezTo>
                      <a:cubicBezTo>
                        <a:pt x="28321" y="9808"/>
                        <a:pt x="28121" y="9841"/>
                        <a:pt x="27887" y="9875"/>
                      </a:cubicBezTo>
                      <a:cubicBezTo>
                        <a:pt x="27687" y="9941"/>
                        <a:pt x="27520" y="10008"/>
                        <a:pt x="27353" y="10108"/>
                      </a:cubicBezTo>
                      <a:cubicBezTo>
                        <a:pt x="27187" y="10175"/>
                        <a:pt x="27020" y="10275"/>
                        <a:pt x="26853" y="10375"/>
                      </a:cubicBezTo>
                      <a:cubicBezTo>
                        <a:pt x="26353" y="10675"/>
                        <a:pt x="25986" y="11109"/>
                        <a:pt x="25552" y="11509"/>
                      </a:cubicBezTo>
                      <a:lnTo>
                        <a:pt x="25519" y="11543"/>
                      </a:lnTo>
                      <a:cubicBezTo>
                        <a:pt x="25285" y="11809"/>
                        <a:pt x="25118" y="12010"/>
                        <a:pt x="24885" y="12176"/>
                      </a:cubicBezTo>
                      <a:cubicBezTo>
                        <a:pt x="24651" y="12376"/>
                        <a:pt x="24385" y="12610"/>
                        <a:pt x="24151" y="12777"/>
                      </a:cubicBezTo>
                      <a:cubicBezTo>
                        <a:pt x="23951" y="12877"/>
                        <a:pt x="23684" y="13010"/>
                        <a:pt x="23451" y="13110"/>
                      </a:cubicBezTo>
                      <a:cubicBezTo>
                        <a:pt x="23317" y="13144"/>
                        <a:pt x="23150" y="13177"/>
                        <a:pt x="23017" y="13177"/>
                      </a:cubicBezTo>
                      <a:lnTo>
                        <a:pt x="21716" y="13177"/>
                      </a:lnTo>
                      <a:cubicBezTo>
                        <a:pt x="21616" y="13177"/>
                        <a:pt x="21549" y="13177"/>
                        <a:pt x="21482" y="13210"/>
                      </a:cubicBezTo>
                      <a:cubicBezTo>
                        <a:pt x="20982" y="13310"/>
                        <a:pt x="20515" y="13477"/>
                        <a:pt x="20048" y="13777"/>
                      </a:cubicBezTo>
                      <a:cubicBezTo>
                        <a:pt x="19881" y="13878"/>
                        <a:pt x="19681" y="13978"/>
                        <a:pt x="19514" y="14144"/>
                      </a:cubicBezTo>
                      <a:cubicBezTo>
                        <a:pt x="19448" y="14111"/>
                        <a:pt x="19314" y="14044"/>
                        <a:pt x="19214" y="14044"/>
                      </a:cubicBezTo>
                      <a:cubicBezTo>
                        <a:pt x="19047" y="14011"/>
                        <a:pt x="18847" y="14011"/>
                        <a:pt x="18714" y="14011"/>
                      </a:cubicBezTo>
                      <a:lnTo>
                        <a:pt x="18647" y="14011"/>
                      </a:lnTo>
                      <a:cubicBezTo>
                        <a:pt x="18347" y="14011"/>
                        <a:pt x="18147" y="13978"/>
                        <a:pt x="17947" y="13944"/>
                      </a:cubicBezTo>
                      <a:cubicBezTo>
                        <a:pt x="17713" y="13878"/>
                        <a:pt x="17513" y="13811"/>
                        <a:pt x="17346" y="13711"/>
                      </a:cubicBezTo>
                      <a:cubicBezTo>
                        <a:pt x="17179" y="13677"/>
                        <a:pt x="17046" y="13611"/>
                        <a:pt x="16946" y="13544"/>
                      </a:cubicBezTo>
                      <a:cubicBezTo>
                        <a:pt x="16846" y="13477"/>
                        <a:pt x="16779" y="13444"/>
                        <a:pt x="16646" y="13344"/>
                      </a:cubicBezTo>
                      <a:cubicBezTo>
                        <a:pt x="16546" y="13277"/>
                        <a:pt x="16479" y="13210"/>
                        <a:pt x="16379" y="13144"/>
                      </a:cubicBezTo>
                      <a:cubicBezTo>
                        <a:pt x="16312" y="13044"/>
                        <a:pt x="16212" y="12977"/>
                        <a:pt x="16112" y="12877"/>
                      </a:cubicBezTo>
                      <a:cubicBezTo>
                        <a:pt x="15545" y="12443"/>
                        <a:pt x="15045" y="12110"/>
                        <a:pt x="14511" y="11843"/>
                      </a:cubicBezTo>
                      <a:cubicBezTo>
                        <a:pt x="13944" y="11609"/>
                        <a:pt x="13277" y="11442"/>
                        <a:pt x="12509" y="11442"/>
                      </a:cubicBezTo>
                      <a:cubicBezTo>
                        <a:pt x="12042" y="11442"/>
                        <a:pt x="11609" y="11476"/>
                        <a:pt x="11142" y="11543"/>
                      </a:cubicBezTo>
                      <a:cubicBezTo>
                        <a:pt x="10608" y="11676"/>
                        <a:pt x="9974" y="11843"/>
                        <a:pt x="9274" y="12110"/>
                      </a:cubicBezTo>
                      <a:cubicBezTo>
                        <a:pt x="8540" y="12343"/>
                        <a:pt x="8006" y="12543"/>
                        <a:pt x="7506" y="12810"/>
                      </a:cubicBezTo>
                      <a:cubicBezTo>
                        <a:pt x="6472" y="13344"/>
                        <a:pt x="5471" y="14011"/>
                        <a:pt x="4604" y="14845"/>
                      </a:cubicBezTo>
                      <a:cubicBezTo>
                        <a:pt x="2836" y="16479"/>
                        <a:pt x="1502" y="18548"/>
                        <a:pt x="768" y="20816"/>
                      </a:cubicBezTo>
                      <a:cubicBezTo>
                        <a:pt x="367" y="21983"/>
                        <a:pt x="134" y="23151"/>
                        <a:pt x="34" y="24318"/>
                      </a:cubicBezTo>
                      <a:cubicBezTo>
                        <a:pt x="0" y="24952"/>
                        <a:pt x="0" y="25519"/>
                        <a:pt x="101" y="26053"/>
                      </a:cubicBezTo>
                      <a:cubicBezTo>
                        <a:pt x="134" y="26553"/>
                        <a:pt x="267" y="27120"/>
                        <a:pt x="434" y="27687"/>
                      </a:cubicBezTo>
                      <a:cubicBezTo>
                        <a:pt x="701" y="28655"/>
                        <a:pt x="1268" y="29555"/>
                        <a:pt x="1935" y="30356"/>
                      </a:cubicBezTo>
                      <a:cubicBezTo>
                        <a:pt x="2602" y="31123"/>
                        <a:pt x="3436" y="31724"/>
                        <a:pt x="4337" y="32191"/>
                      </a:cubicBezTo>
                      <a:cubicBezTo>
                        <a:pt x="5271" y="32591"/>
                        <a:pt x="6305" y="32824"/>
                        <a:pt x="7439" y="32858"/>
                      </a:cubicBezTo>
                      <a:lnTo>
                        <a:pt x="7506" y="32858"/>
                      </a:lnTo>
                      <a:cubicBezTo>
                        <a:pt x="8473" y="32858"/>
                        <a:pt x="9441" y="32691"/>
                        <a:pt x="10341" y="32357"/>
                      </a:cubicBezTo>
                      <a:cubicBezTo>
                        <a:pt x="11042" y="32091"/>
                        <a:pt x="11809" y="31724"/>
                        <a:pt x="12643" y="31190"/>
                      </a:cubicBezTo>
                      <a:cubicBezTo>
                        <a:pt x="13377" y="30723"/>
                        <a:pt x="14111" y="30156"/>
                        <a:pt x="14878" y="29489"/>
                      </a:cubicBezTo>
                      <a:cubicBezTo>
                        <a:pt x="15678" y="28822"/>
                        <a:pt x="16379" y="28054"/>
                        <a:pt x="17046" y="27254"/>
                      </a:cubicBezTo>
                      <a:cubicBezTo>
                        <a:pt x="17179" y="27521"/>
                        <a:pt x="17346" y="27821"/>
                        <a:pt x="17513" y="28088"/>
                      </a:cubicBezTo>
                      <a:cubicBezTo>
                        <a:pt x="17980" y="28822"/>
                        <a:pt x="18514" y="29489"/>
                        <a:pt x="19114" y="30056"/>
                      </a:cubicBezTo>
                      <a:cubicBezTo>
                        <a:pt x="19781" y="30690"/>
                        <a:pt x="20515" y="31223"/>
                        <a:pt x="21316" y="31690"/>
                      </a:cubicBezTo>
                      <a:cubicBezTo>
                        <a:pt x="22116" y="32157"/>
                        <a:pt x="23017" y="32558"/>
                        <a:pt x="23984" y="32924"/>
                      </a:cubicBezTo>
                      <a:cubicBezTo>
                        <a:pt x="24885" y="33258"/>
                        <a:pt x="25852" y="33558"/>
                        <a:pt x="26853" y="33758"/>
                      </a:cubicBezTo>
                      <a:cubicBezTo>
                        <a:pt x="27820" y="33992"/>
                        <a:pt x="28788" y="34059"/>
                        <a:pt x="29688" y="34059"/>
                      </a:cubicBezTo>
                      <a:cubicBezTo>
                        <a:pt x="30722" y="34059"/>
                        <a:pt x="31690" y="33925"/>
                        <a:pt x="32557" y="33692"/>
                      </a:cubicBezTo>
                      <a:cubicBezTo>
                        <a:pt x="33057" y="33558"/>
                        <a:pt x="33524" y="33391"/>
                        <a:pt x="33991" y="33191"/>
                      </a:cubicBezTo>
                      <a:cubicBezTo>
                        <a:pt x="34392" y="33025"/>
                        <a:pt x="34825" y="32758"/>
                        <a:pt x="35326" y="32424"/>
                      </a:cubicBezTo>
                      <a:cubicBezTo>
                        <a:pt x="36060" y="31924"/>
                        <a:pt x="36793" y="31323"/>
                        <a:pt x="37461" y="30523"/>
                      </a:cubicBezTo>
                      <a:cubicBezTo>
                        <a:pt x="37994" y="29889"/>
                        <a:pt x="38461" y="29088"/>
                        <a:pt x="38862" y="28254"/>
                      </a:cubicBezTo>
                      <a:cubicBezTo>
                        <a:pt x="39195" y="27521"/>
                        <a:pt x="39495" y="26687"/>
                        <a:pt x="39662" y="25719"/>
                      </a:cubicBezTo>
                      <a:cubicBezTo>
                        <a:pt x="39829" y="24885"/>
                        <a:pt x="39896" y="24051"/>
                        <a:pt x="39896" y="23151"/>
                      </a:cubicBezTo>
                      <a:cubicBezTo>
                        <a:pt x="39896" y="21716"/>
                        <a:pt x="39695" y="20249"/>
                        <a:pt x="39295" y="18848"/>
                      </a:cubicBezTo>
                      <a:cubicBezTo>
                        <a:pt x="40162" y="18414"/>
                        <a:pt x="41030" y="17814"/>
                        <a:pt x="41864" y="16913"/>
                      </a:cubicBezTo>
                      <a:cubicBezTo>
                        <a:pt x="42698" y="16046"/>
                        <a:pt x="43365" y="14978"/>
                        <a:pt x="43965" y="13711"/>
                      </a:cubicBezTo>
                      <a:cubicBezTo>
                        <a:pt x="44499" y="12510"/>
                        <a:pt x="44866" y="11209"/>
                        <a:pt x="45033" y="9875"/>
                      </a:cubicBezTo>
                      <a:cubicBezTo>
                        <a:pt x="45400" y="7039"/>
                        <a:pt x="44799" y="4371"/>
                        <a:pt x="43298" y="2636"/>
                      </a:cubicBezTo>
                      <a:cubicBezTo>
                        <a:pt x="42464" y="1635"/>
                        <a:pt x="41297" y="835"/>
                        <a:pt x="39996" y="401"/>
                      </a:cubicBezTo>
                      <a:cubicBezTo>
                        <a:pt x="39562" y="301"/>
                        <a:pt x="39162" y="168"/>
                        <a:pt x="38695" y="68"/>
                      </a:cubicBezTo>
                      <a:cubicBezTo>
                        <a:pt x="38395" y="1"/>
                        <a:pt x="37961" y="1"/>
                        <a:pt x="37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4" name="Google Shape;6174;p37"/>
                <p:cNvSpPr/>
                <p:nvPr/>
              </p:nvSpPr>
              <p:spPr>
                <a:xfrm>
                  <a:off x="2660225" y="4549525"/>
                  <a:ext cx="29225" cy="29225"/>
                </a:xfrm>
                <a:custGeom>
                  <a:avLst/>
                  <a:gdLst/>
                  <a:ahLst/>
                  <a:cxnLst/>
                  <a:rect l="l" t="t" r="r" b="b"/>
                  <a:pathLst>
                    <a:path w="1169" h="1169" extrusionOk="0">
                      <a:moveTo>
                        <a:pt x="568" y="1"/>
                      </a:moveTo>
                      <a:cubicBezTo>
                        <a:pt x="234" y="34"/>
                        <a:pt x="1" y="268"/>
                        <a:pt x="1" y="568"/>
                      </a:cubicBezTo>
                      <a:cubicBezTo>
                        <a:pt x="1" y="868"/>
                        <a:pt x="234" y="1168"/>
                        <a:pt x="568" y="1168"/>
                      </a:cubicBezTo>
                      <a:cubicBezTo>
                        <a:pt x="868" y="1168"/>
                        <a:pt x="1168" y="901"/>
                        <a:pt x="1168" y="568"/>
                      </a:cubicBezTo>
                      <a:cubicBezTo>
                        <a:pt x="1168" y="268"/>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5" name="Google Shape;6175;p37"/>
                <p:cNvSpPr/>
                <p:nvPr/>
              </p:nvSpPr>
              <p:spPr>
                <a:xfrm>
                  <a:off x="2736950" y="4517850"/>
                  <a:ext cx="20875" cy="20875"/>
                </a:xfrm>
                <a:custGeom>
                  <a:avLst/>
                  <a:gdLst/>
                  <a:ahLst/>
                  <a:cxnLst/>
                  <a:rect l="l" t="t" r="r" b="b"/>
                  <a:pathLst>
                    <a:path w="835" h="835" extrusionOk="0">
                      <a:moveTo>
                        <a:pt x="434" y="0"/>
                      </a:moveTo>
                      <a:cubicBezTo>
                        <a:pt x="201" y="0"/>
                        <a:pt x="1" y="167"/>
                        <a:pt x="1" y="434"/>
                      </a:cubicBezTo>
                      <a:cubicBezTo>
                        <a:pt x="1" y="634"/>
                        <a:pt x="201" y="834"/>
                        <a:pt x="434" y="834"/>
                      </a:cubicBezTo>
                      <a:cubicBezTo>
                        <a:pt x="634" y="834"/>
                        <a:pt x="835" y="634"/>
                        <a:pt x="835" y="434"/>
                      </a:cubicBezTo>
                      <a:cubicBezTo>
                        <a:pt x="835" y="200"/>
                        <a:pt x="634" y="0"/>
                        <a:pt x="434"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6" name="Google Shape;6176;p37"/>
                <p:cNvSpPr/>
                <p:nvPr/>
              </p:nvSpPr>
              <p:spPr>
                <a:xfrm>
                  <a:off x="2873725" y="4400250"/>
                  <a:ext cx="29200" cy="29225"/>
                </a:xfrm>
                <a:custGeom>
                  <a:avLst/>
                  <a:gdLst/>
                  <a:ahLst/>
                  <a:cxnLst/>
                  <a:rect l="l" t="t" r="r" b="b"/>
                  <a:pathLst>
                    <a:path w="1168" h="1169" extrusionOk="0">
                      <a:moveTo>
                        <a:pt x="567" y="1"/>
                      </a:moveTo>
                      <a:cubicBezTo>
                        <a:pt x="234" y="1"/>
                        <a:pt x="0" y="234"/>
                        <a:pt x="0" y="568"/>
                      </a:cubicBezTo>
                      <a:cubicBezTo>
                        <a:pt x="0" y="868"/>
                        <a:pt x="234" y="1168"/>
                        <a:pt x="567" y="1168"/>
                      </a:cubicBezTo>
                      <a:cubicBezTo>
                        <a:pt x="868" y="1168"/>
                        <a:pt x="1168" y="901"/>
                        <a:pt x="1168" y="568"/>
                      </a:cubicBezTo>
                      <a:cubicBezTo>
                        <a:pt x="1168" y="301"/>
                        <a:pt x="901" y="1"/>
                        <a:pt x="5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7" name="Google Shape;6177;p37"/>
                <p:cNvSpPr/>
                <p:nvPr/>
              </p:nvSpPr>
              <p:spPr>
                <a:xfrm>
                  <a:off x="2815350" y="4470300"/>
                  <a:ext cx="14200" cy="14200"/>
                </a:xfrm>
                <a:custGeom>
                  <a:avLst/>
                  <a:gdLst/>
                  <a:ahLst/>
                  <a:cxnLst/>
                  <a:rect l="l" t="t" r="r" b="b"/>
                  <a:pathLst>
                    <a:path w="568" h="568" extrusionOk="0">
                      <a:moveTo>
                        <a:pt x="267" y="1"/>
                      </a:moveTo>
                      <a:cubicBezTo>
                        <a:pt x="134" y="1"/>
                        <a:pt x="0" y="101"/>
                        <a:pt x="0" y="268"/>
                      </a:cubicBezTo>
                      <a:cubicBezTo>
                        <a:pt x="0" y="434"/>
                        <a:pt x="134" y="568"/>
                        <a:pt x="267" y="568"/>
                      </a:cubicBezTo>
                      <a:cubicBezTo>
                        <a:pt x="467" y="568"/>
                        <a:pt x="567" y="434"/>
                        <a:pt x="567" y="268"/>
                      </a:cubicBezTo>
                      <a:cubicBezTo>
                        <a:pt x="567" y="101"/>
                        <a:pt x="4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8" name="Google Shape;6178;p37"/>
                <p:cNvSpPr/>
                <p:nvPr/>
              </p:nvSpPr>
              <p:spPr>
                <a:xfrm>
                  <a:off x="2840350" y="4518675"/>
                  <a:ext cx="14225" cy="15025"/>
                </a:xfrm>
                <a:custGeom>
                  <a:avLst/>
                  <a:gdLst/>
                  <a:ahLst/>
                  <a:cxnLst/>
                  <a:rect l="l" t="t" r="r" b="b"/>
                  <a:pathLst>
                    <a:path w="569" h="601" extrusionOk="0">
                      <a:moveTo>
                        <a:pt x="301" y="1"/>
                      </a:moveTo>
                      <a:cubicBezTo>
                        <a:pt x="168" y="1"/>
                        <a:pt x="1" y="134"/>
                        <a:pt x="1" y="301"/>
                      </a:cubicBezTo>
                      <a:cubicBezTo>
                        <a:pt x="1" y="468"/>
                        <a:pt x="134" y="601"/>
                        <a:pt x="301" y="601"/>
                      </a:cubicBezTo>
                      <a:cubicBezTo>
                        <a:pt x="468" y="601"/>
                        <a:pt x="568" y="468"/>
                        <a:pt x="568" y="301"/>
                      </a:cubicBezTo>
                      <a:cubicBezTo>
                        <a:pt x="568" y="134"/>
                        <a:pt x="435" y="1"/>
                        <a:pt x="3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9" name="Google Shape;6179;p37"/>
                <p:cNvSpPr/>
                <p:nvPr/>
              </p:nvSpPr>
              <p:spPr>
                <a:xfrm>
                  <a:off x="2782825" y="4562875"/>
                  <a:ext cx="29200" cy="29200"/>
                </a:xfrm>
                <a:custGeom>
                  <a:avLst/>
                  <a:gdLst/>
                  <a:ahLst/>
                  <a:cxnLst/>
                  <a:rect l="l" t="t" r="r" b="b"/>
                  <a:pathLst>
                    <a:path w="1168" h="1168" extrusionOk="0">
                      <a:moveTo>
                        <a:pt x="601" y="1"/>
                      </a:moveTo>
                      <a:cubicBezTo>
                        <a:pt x="301" y="1"/>
                        <a:pt x="0" y="301"/>
                        <a:pt x="0" y="568"/>
                      </a:cubicBezTo>
                      <a:cubicBezTo>
                        <a:pt x="0" y="868"/>
                        <a:pt x="267" y="1168"/>
                        <a:pt x="601" y="1168"/>
                      </a:cubicBezTo>
                      <a:cubicBezTo>
                        <a:pt x="868" y="1168"/>
                        <a:pt x="1168" y="901"/>
                        <a:pt x="1168" y="568"/>
                      </a:cubicBezTo>
                      <a:cubicBezTo>
                        <a:pt x="1168" y="301"/>
                        <a:pt x="934" y="1"/>
                        <a:pt x="6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0" name="Google Shape;6180;p37"/>
                <p:cNvSpPr/>
                <p:nvPr/>
              </p:nvSpPr>
              <p:spPr>
                <a:xfrm>
                  <a:off x="2718600" y="4606250"/>
                  <a:ext cx="25050" cy="25025"/>
                </a:xfrm>
                <a:custGeom>
                  <a:avLst/>
                  <a:gdLst/>
                  <a:ahLst/>
                  <a:cxnLst/>
                  <a:rect l="l" t="t" r="r" b="b"/>
                  <a:pathLst>
                    <a:path w="1002" h="1001" extrusionOk="0">
                      <a:moveTo>
                        <a:pt x="501" y="0"/>
                      </a:moveTo>
                      <a:cubicBezTo>
                        <a:pt x="234" y="0"/>
                        <a:pt x="1" y="234"/>
                        <a:pt x="1" y="500"/>
                      </a:cubicBezTo>
                      <a:cubicBezTo>
                        <a:pt x="1" y="801"/>
                        <a:pt x="234" y="1001"/>
                        <a:pt x="501" y="1001"/>
                      </a:cubicBezTo>
                      <a:cubicBezTo>
                        <a:pt x="768" y="1001"/>
                        <a:pt x="1002" y="767"/>
                        <a:pt x="1002" y="500"/>
                      </a:cubicBezTo>
                      <a:cubicBezTo>
                        <a:pt x="1002" y="234"/>
                        <a:pt x="735" y="0"/>
                        <a:pt x="5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1" name="Google Shape;6181;p37"/>
                <p:cNvSpPr/>
                <p:nvPr/>
              </p:nvSpPr>
              <p:spPr>
                <a:xfrm>
                  <a:off x="2791150" y="4505325"/>
                  <a:ext cx="16725" cy="16700"/>
                </a:xfrm>
                <a:custGeom>
                  <a:avLst/>
                  <a:gdLst/>
                  <a:ahLst/>
                  <a:cxnLst/>
                  <a:rect l="l" t="t" r="r" b="b"/>
                  <a:pathLst>
                    <a:path w="669" h="668" extrusionOk="0">
                      <a:moveTo>
                        <a:pt x="334" y="1"/>
                      </a:moveTo>
                      <a:cubicBezTo>
                        <a:pt x="168" y="1"/>
                        <a:pt x="1" y="134"/>
                        <a:pt x="1" y="334"/>
                      </a:cubicBezTo>
                      <a:cubicBezTo>
                        <a:pt x="1" y="501"/>
                        <a:pt x="168" y="668"/>
                        <a:pt x="334" y="668"/>
                      </a:cubicBezTo>
                      <a:cubicBezTo>
                        <a:pt x="501" y="668"/>
                        <a:pt x="668" y="501"/>
                        <a:pt x="668" y="334"/>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2" name="Google Shape;6182;p37"/>
                <p:cNvSpPr/>
                <p:nvPr/>
              </p:nvSpPr>
              <p:spPr>
                <a:xfrm>
                  <a:off x="2740300" y="4470300"/>
                  <a:ext cx="5850" cy="5875"/>
                </a:xfrm>
                <a:custGeom>
                  <a:avLst/>
                  <a:gdLst/>
                  <a:ahLst/>
                  <a:cxnLst/>
                  <a:rect l="l" t="t" r="r" b="b"/>
                  <a:pathLst>
                    <a:path w="234" h="235" extrusionOk="0">
                      <a:moveTo>
                        <a:pt x="134" y="1"/>
                      </a:moveTo>
                      <a:cubicBezTo>
                        <a:pt x="33" y="1"/>
                        <a:pt x="0" y="34"/>
                        <a:pt x="0" y="101"/>
                      </a:cubicBezTo>
                      <a:cubicBezTo>
                        <a:pt x="0" y="201"/>
                        <a:pt x="33" y="234"/>
                        <a:pt x="134" y="234"/>
                      </a:cubicBezTo>
                      <a:cubicBezTo>
                        <a:pt x="200" y="234"/>
                        <a:pt x="234" y="201"/>
                        <a:pt x="234" y="101"/>
                      </a:cubicBezTo>
                      <a:cubicBezTo>
                        <a:pt x="234" y="34"/>
                        <a:pt x="200" y="1"/>
                        <a:pt x="1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3" name="Google Shape;6183;p37"/>
                <p:cNvSpPr/>
                <p:nvPr/>
              </p:nvSpPr>
              <p:spPr>
                <a:xfrm>
                  <a:off x="2781150" y="4383575"/>
                  <a:ext cx="29225" cy="29225"/>
                </a:xfrm>
                <a:custGeom>
                  <a:avLst/>
                  <a:gdLst/>
                  <a:ahLst/>
                  <a:cxnLst/>
                  <a:rect l="l" t="t" r="r" b="b"/>
                  <a:pathLst>
                    <a:path w="1169" h="1169" extrusionOk="0">
                      <a:moveTo>
                        <a:pt x="568" y="1"/>
                      </a:moveTo>
                      <a:cubicBezTo>
                        <a:pt x="234" y="1"/>
                        <a:pt x="1" y="301"/>
                        <a:pt x="1" y="568"/>
                      </a:cubicBezTo>
                      <a:cubicBezTo>
                        <a:pt x="1" y="868"/>
                        <a:pt x="234" y="1168"/>
                        <a:pt x="568" y="1168"/>
                      </a:cubicBezTo>
                      <a:cubicBezTo>
                        <a:pt x="868" y="1168"/>
                        <a:pt x="1168" y="901"/>
                        <a:pt x="1168" y="568"/>
                      </a:cubicBezTo>
                      <a:cubicBezTo>
                        <a:pt x="1168" y="301"/>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4" name="Google Shape;6184;p37"/>
                <p:cNvSpPr/>
                <p:nvPr/>
              </p:nvSpPr>
              <p:spPr>
                <a:xfrm>
                  <a:off x="2899575" y="4446125"/>
                  <a:ext cx="29200" cy="29200"/>
                </a:xfrm>
                <a:custGeom>
                  <a:avLst/>
                  <a:gdLst/>
                  <a:ahLst/>
                  <a:cxnLst/>
                  <a:rect l="l" t="t" r="r" b="b"/>
                  <a:pathLst>
                    <a:path w="1168" h="1168" extrusionOk="0">
                      <a:moveTo>
                        <a:pt x="601" y="0"/>
                      </a:moveTo>
                      <a:cubicBezTo>
                        <a:pt x="267" y="0"/>
                        <a:pt x="0" y="234"/>
                        <a:pt x="0" y="568"/>
                      </a:cubicBezTo>
                      <a:cubicBezTo>
                        <a:pt x="0" y="868"/>
                        <a:pt x="267" y="1168"/>
                        <a:pt x="601" y="1168"/>
                      </a:cubicBezTo>
                      <a:cubicBezTo>
                        <a:pt x="868" y="1168"/>
                        <a:pt x="1168" y="901"/>
                        <a:pt x="1168" y="568"/>
                      </a:cubicBezTo>
                      <a:cubicBezTo>
                        <a:pt x="1168" y="301"/>
                        <a:pt x="934" y="0"/>
                        <a:pt x="6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5" name="Google Shape;6185;p37"/>
                <p:cNvSpPr/>
                <p:nvPr/>
              </p:nvSpPr>
              <p:spPr>
                <a:xfrm>
                  <a:off x="2875375" y="4508675"/>
                  <a:ext cx="19225" cy="18375"/>
                </a:xfrm>
                <a:custGeom>
                  <a:avLst/>
                  <a:gdLst/>
                  <a:ahLst/>
                  <a:cxnLst/>
                  <a:rect l="l" t="t" r="r" b="b"/>
                  <a:pathLst>
                    <a:path w="769" h="735" extrusionOk="0">
                      <a:moveTo>
                        <a:pt x="401" y="0"/>
                      </a:moveTo>
                      <a:cubicBezTo>
                        <a:pt x="168" y="0"/>
                        <a:pt x="1" y="167"/>
                        <a:pt x="1" y="367"/>
                      </a:cubicBezTo>
                      <a:cubicBezTo>
                        <a:pt x="1" y="567"/>
                        <a:pt x="168" y="734"/>
                        <a:pt x="401" y="734"/>
                      </a:cubicBezTo>
                      <a:cubicBezTo>
                        <a:pt x="601" y="734"/>
                        <a:pt x="768" y="567"/>
                        <a:pt x="768" y="367"/>
                      </a:cubicBezTo>
                      <a:cubicBezTo>
                        <a:pt x="768" y="167"/>
                        <a:pt x="601" y="0"/>
                        <a:pt x="4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6" name="Google Shape;6186;p37"/>
                <p:cNvSpPr/>
                <p:nvPr/>
              </p:nvSpPr>
              <p:spPr>
                <a:xfrm>
                  <a:off x="2833700" y="4422775"/>
                  <a:ext cx="15025" cy="15025"/>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7" name="Google Shape;6187;p37"/>
                <p:cNvSpPr/>
                <p:nvPr/>
              </p:nvSpPr>
              <p:spPr>
                <a:xfrm>
                  <a:off x="2921250" y="4405250"/>
                  <a:ext cx="16700" cy="16725"/>
                </a:xfrm>
                <a:custGeom>
                  <a:avLst/>
                  <a:gdLst/>
                  <a:ahLst/>
                  <a:cxnLst/>
                  <a:rect l="l" t="t" r="r" b="b"/>
                  <a:pathLst>
                    <a:path w="668" h="669" extrusionOk="0">
                      <a:moveTo>
                        <a:pt x="334" y="1"/>
                      </a:moveTo>
                      <a:cubicBezTo>
                        <a:pt x="167" y="1"/>
                        <a:pt x="1" y="168"/>
                        <a:pt x="1" y="335"/>
                      </a:cubicBezTo>
                      <a:cubicBezTo>
                        <a:pt x="1" y="501"/>
                        <a:pt x="167" y="668"/>
                        <a:pt x="334" y="668"/>
                      </a:cubicBezTo>
                      <a:cubicBezTo>
                        <a:pt x="501" y="668"/>
                        <a:pt x="668" y="501"/>
                        <a:pt x="668" y="335"/>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8" name="Google Shape;6188;p37"/>
                <p:cNvSpPr/>
                <p:nvPr/>
              </p:nvSpPr>
              <p:spPr>
                <a:xfrm>
                  <a:off x="2679425" y="4510350"/>
                  <a:ext cx="29200" cy="29200"/>
                </a:xfrm>
                <a:custGeom>
                  <a:avLst/>
                  <a:gdLst/>
                  <a:ahLst/>
                  <a:cxnLst/>
                  <a:rect l="l" t="t" r="r" b="b"/>
                  <a:pathLst>
                    <a:path w="1168" h="1168" extrusionOk="0">
                      <a:moveTo>
                        <a:pt x="600" y="0"/>
                      </a:moveTo>
                      <a:cubicBezTo>
                        <a:pt x="300" y="0"/>
                        <a:pt x="0" y="267"/>
                        <a:pt x="0" y="600"/>
                      </a:cubicBezTo>
                      <a:cubicBezTo>
                        <a:pt x="0" y="901"/>
                        <a:pt x="267" y="1168"/>
                        <a:pt x="600" y="1168"/>
                      </a:cubicBezTo>
                      <a:cubicBezTo>
                        <a:pt x="901" y="1168"/>
                        <a:pt x="1168" y="934"/>
                        <a:pt x="1168" y="600"/>
                      </a:cubicBezTo>
                      <a:cubicBezTo>
                        <a:pt x="1168" y="300"/>
                        <a:pt x="934" y="0"/>
                        <a:pt x="6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9" name="Google Shape;6189;p37"/>
                <p:cNvSpPr/>
                <p:nvPr/>
              </p:nvSpPr>
              <p:spPr>
                <a:xfrm>
                  <a:off x="3025500" y="4308525"/>
                  <a:ext cx="386950" cy="408650"/>
                </a:xfrm>
                <a:custGeom>
                  <a:avLst/>
                  <a:gdLst/>
                  <a:ahLst/>
                  <a:cxnLst/>
                  <a:rect l="l" t="t" r="r" b="b"/>
                  <a:pathLst>
                    <a:path w="15478" h="16346" extrusionOk="0">
                      <a:moveTo>
                        <a:pt x="7305" y="1"/>
                      </a:moveTo>
                      <a:cubicBezTo>
                        <a:pt x="6338" y="1"/>
                        <a:pt x="5337" y="167"/>
                        <a:pt x="4403" y="534"/>
                      </a:cubicBezTo>
                      <a:cubicBezTo>
                        <a:pt x="3970" y="701"/>
                        <a:pt x="3569" y="901"/>
                        <a:pt x="3102" y="1168"/>
                      </a:cubicBezTo>
                      <a:cubicBezTo>
                        <a:pt x="2669" y="1368"/>
                        <a:pt x="2302" y="1668"/>
                        <a:pt x="1968" y="2002"/>
                      </a:cubicBezTo>
                      <a:cubicBezTo>
                        <a:pt x="1234" y="2669"/>
                        <a:pt x="667" y="3503"/>
                        <a:pt x="434" y="4370"/>
                      </a:cubicBezTo>
                      <a:cubicBezTo>
                        <a:pt x="401" y="4504"/>
                        <a:pt x="334" y="4570"/>
                        <a:pt x="334" y="4704"/>
                      </a:cubicBezTo>
                      <a:lnTo>
                        <a:pt x="300" y="4837"/>
                      </a:lnTo>
                      <a:cubicBezTo>
                        <a:pt x="267" y="4971"/>
                        <a:pt x="234" y="5138"/>
                        <a:pt x="167" y="5238"/>
                      </a:cubicBezTo>
                      <a:cubicBezTo>
                        <a:pt x="134" y="5404"/>
                        <a:pt x="100" y="5538"/>
                        <a:pt x="0" y="5705"/>
                      </a:cubicBezTo>
                      <a:cubicBezTo>
                        <a:pt x="100" y="5638"/>
                        <a:pt x="134" y="5538"/>
                        <a:pt x="234" y="5404"/>
                      </a:cubicBezTo>
                      <a:cubicBezTo>
                        <a:pt x="467" y="5071"/>
                        <a:pt x="667" y="4704"/>
                        <a:pt x="934" y="4370"/>
                      </a:cubicBezTo>
                      <a:cubicBezTo>
                        <a:pt x="1068" y="4204"/>
                        <a:pt x="1168" y="4037"/>
                        <a:pt x="1335" y="3870"/>
                      </a:cubicBezTo>
                      <a:lnTo>
                        <a:pt x="1768" y="3470"/>
                      </a:lnTo>
                      <a:cubicBezTo>
                        <a:pt x="2102" y="3169"/>
                        <a:pt x="2469" y="2969"/>
                        <a:pt x="2836" y="2736"/>
                      </a:cubicBezTo>
                      <a:cubicBezTo>
                        <a:pt x="3269" y="2536"/>
                        <a:pt x="3670" y="2369"/>
                        <a:pt x="4103" y="2235"/>
                      </a:cubicBezTo>
                      <a:cubicBezTo>
                        <a:pt x="4503" y="2135"/>
                        <a:pt x="4970" y="2035"/>
                        <a:pt x="5404" y="2002"/>
                      </a:cubicBezTo>
                      <a:cubicBezTo>
                        <a:pt x="5638" y="1969"/>
                        <a:pt x="5838" y="1969"/>
                        <a:pt x="6105" y="1969"/>
                      </a:cubicBezTo>
                      <a:cubicBezTo>
                        <a:pt x="6305" y="1969"/>
                        <a:pt x="6472" y="1969"/>
                        <a:pt x="6672" y="2002"/>
                      </a:cubicBezTo>
                      <a:cubicBezTo>
                        <a:pt x="7072" y="2035"/>
                        <a:pt x="7406" y="2069"/>
                        <a:pt x="7739" y="2169"/>
                      </a:cubicBezTo>
                      <a:cubicBezTo>
                        <a:pt x="8106" y="2235"/>
                        <a:pt x="8473" y="2369"/>
                        <a:pt x="8807" y="2502"/>
                      </a:cubicBezTo>
                      <a:cubicBezTo>
                        <a:pt x="9140" y="2636"/>
                        <a:pt x="9474" y="2803"/>
                        <a:pt x="9807" y="3003"/>
                      </a:cubicBezTo>
                      <a:cubicBezTo>
                        <a:pt x="10441" y="3370"/>
                        <a:pt x="11008" y="3837"/>
                        <a:pt x="11508" y="4370"/>
                      </a:cubicBezTo>
                      <a:cubicBezTo>
                        <a:pt x="12509" y="5471"/>
                        <a:pt x="13243" y="6839"/>
                        <a:pt x="13610" y="8307"/>
                      </a:cubicBezTo>
                      <a:cubicBezTo>
                        <a:pt x="13810" y="9040"/>
                        <a:pt x="13944" y="9808"/>
                        <a:pt x="13977" y="10541"/>
                      </a:cubicBezTo>
                      <a:cubicBezTo>
                        <a:pt x="14010" y="11309"/>
                        <a:pt x="13977" y="12076"/>
                        <a:pt x="13843" y="12843"/>
                      </a:cubicBezTo>
                      <a:cubicBezTo>
                        <a:pt x="13810" y="13210"/>
                        <a:pt x="13743" y="13577"/>
                        <a:pt x="13610" y="13911"/>
                      </a:cubicBezTo>
                      <a:cubicBezTo>
                        <a:pt x="13477" y="14411"/>
                        <a:pt x="13276" y="14878"/>
                        <a:pt x="13076" y="15345"/>
                      </a:cubicBezTo>
                      <a:cubicBezTo>
                        <a:pt x="12909" y="15678"/>
                        <a:pt x="12709" y="16012"/>
                        <a:pt x="12509" y="16346"/>
                      </a:cubicBezTo>
                      <a:cubicBezTo>
                        <a:pt x="13110" y="15578"/>
                        <a:pt x="13610" y="14744"/>
                        <a:pt x="14010" y="13777"/>
                      </a:cubicBezTo>
                      <a:cubicBezTo>
                        <a:pt x="14577" y="12576"/>
                        <a:pt x="14944" y="11275"/>
                        <a:pt x="15111" y="9974"/>
                      </a:cubicBezTo>
                      <a:cubicBezTo>
                        <a:pt x="15478" y="7106"/>
                        <a:pt x="14844" y="4470"/>
                        <a:pt x="13343" y="2702"/>
                      </a:cubicBezTo>
                      <a:cubicBezTo>
                        <a:pt x="12509" y="1702"/>
                        <a:pt x="11342" y="901"/>
                        <a:pt x="10007" y="501"/>
                      </a:cubicBezTo>
                      <a:cubicBezTo>
                        <a:pt x="9607" y="367"/>
                        <a:pt x="9140" y="234"/>
                        <a:pt x="8740" y="167"/>
                      </a:cubicBezTo>
                      <a:cubicBezTo>
                        <a:pt x="8306" y="67"/>
                        <a:pt x="7806" y="34"/>
                        <a:pt x="7305" y="34"/>
                      </a:cubicBezTo>
                      <a:lnTo>
                        <a:pt x="7305"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0" name="Google Shape;6190;p37"/>
                <p:cNvSpPr/>
                <p:nvPr/>
              </p:nvSpPr>
              <p:spPr>
                <a:xfrm>
                  <a:off x="2843700" y="4550375"/>
                  <a:ext cx="433675" cy="607950"/>
                </a:xfrm>
                <a:custGeom>
                  <a:avLst/>
                  <a:gdLst/>
                  <a:ahLst/>
                  <a:cxnLst/>
                  <a:rect l="l" t="t" r="r" b="b"/>
                  <a:pathLst>
                    <a:path w="17347" h="24318" extrusionOk="0">
                      <a:moveTo>
                        <a:pt x="5604" y="0"/>
                      </a:moveTo>
                      <a:cubicBezTo>
                        <a:pt x="5504" y="67"/>
                        <a:pt x="5338" y="134"/>
                        <a:pt x="5171" y="167"/>
                      </a:cubicBezTo>
                      <a:cubicBezTo>
                        <a:pt x="4937" y="200"/>
                        <a:pt x="4770" y="300"/>
                        <a:pt x="4604" y="367"/>
                      </a:cubicBezTo>
                      <a:cubicBezTo>
                        <a:pt x="4437" y="467"/>
                        <a:pt x="4270" y="534"/>
                        <a:pt x="4103" y="667"/>
                      </a:cubicBezTo>
                      <a:cubicBezTo>
                        <a:pt x="3603" y="968"/>
                        <a:pt x="3203" y="1401"/>
                        <a:pt x="2869" y="1801"/>
                      </a:cubicBezTo>
                      <a:lnTo>
                        <a:pt x="2836" y="1835"/>
                      </a:lnTo>
                      <a:lnTo>
                        <a:pt x="2202" y="2469"/>
                      </a:lnTo>
                      <a:cubicBezTo>
                        <a:pt x="2002" y="2669"/>
                        <a:pt x="1735" y="2836"/>
                        <a:pt x="1435" y="3036"/>
                      </a:cubicBezTo>
                      <a:cubicBezTo>
                        <a:pt x="1235" y="3169"/>
                        <a:pt x="1001" y="3303"/>
                        <a:pt x="734" y="3369"/>
                      </a:cubicBezTo>
                      <a:cubicBezTo>
                        <a:pt x="567" y="3403"/>
                        <a:pt x="434" y="3469"/>
                        <a:pt x="334" y="3469"/>
                      </a:cubicBezTo>
                      <a:lnTo>
                        <a:pt x="0" y="3469"/>
                      </a:lnTo>
                      <a:cubicBezTo>
                        <a:pt x="67" y="3503"/>
                        <a:pt x="100" y="3536"/>
                        <a:pt x="201" y="3569"/>
                      </a:cubicBezTo>
                      <a:cubicBezTo>
                        <a:pt x="334" y="3636"/>
                        <a:pt x="401" y="3669"/>
                        <a:pt x="534" y="3669"/>
                      </a:cubicBezTo>
                      <a:lnTo>
                        <a:pt x="934" y="3669"/>
                      </a:lnTo>
                      <a:cubicBezTo>
                        <a:pt x="1268" y="3636"/>
                        <a:pt x="1602" y="3503"/>
                        <a:pt x="1902" y="3369"/>
                      </a:cubicBezTo>
                      <a:cubicBezTo>
                        <a:pt x="2536" y="3069"/>
                        <a:pt x="3103" y="2735"/>
                        <a:pt x="3736" y="2469"/>
                      </a:cubicBezTo>
                      <a:cubicBezTo>
                        <a:pt x="4037" y="2335"/>
                        <a:pt x="4370" y="2168"/>
                        <a:pt x="4670" y="2068"/>
                      </a:cubicBezTo>
                      <a:cubicBezTo>
                        <a:pt x="4837" y="2035"/>
                        <a:pt x="4937" y="2002"/>
                        <a:pt x="5104" y="1968"/>
                      </a:cubicBezTo>
                      <a:cubicBezTo>
                        <a:pt x="5237" y="1968"/>
                        <a:pt x="5371" y="1902"/>
                        <a:pt x="5504" y="1902"/>
                      </a:cubicBezTo>
                      <a:lnTo>
                        <a:pt x="5538" y="1902"/>
                      </a:lnTo>
                      <a:cubicBezTo>
                        <a:pt x="5671" y="1902"/>
                        <a:pt x="5838" y="1902"/>
                        <a:pt x="5938" y="1968"/>
                      </a:cubicBezTo>
                      <a:cubicBezTo>
                        <a:pt x="6171" y="2002"/>
                        <a:pt x="6338" y="2068"/>
                        <a:pt x="6538" y="2135"/>
                      </a:cubicBezTo>
                      <a:cubicBezTo>
                        <a:pt x="6872" y="2235"/>
                        <a:pt x="7239" y="2402"/>
                        <a:pt x="7572" y="2569"/>
                      </a:cubicBezTo>
                      <a:cubicBezTo>
                        <a:pt x="8240" y="2969"/>
                        <a:pt x="8873" y="3469"/>
                        <a:pt x="9407" y="4003"/>
                      </a:cubicBezTo>
                      <a:cubicBezTo>
                        <a:pt x="10041" y="4637"/>
                        <a:pt x="10575" y="5337"/>
                        <a:pt x="11042" y="6071"/>
                      </a:cubicBezTo>
                      <a:cubicBezTo>
                        <a:pt x="11542" y="6838"/>
                        <a:pt x="11942" y="7639"/>
                        <a:pt x="12343" y="8406"/>
                      </a:cubicBezTo>
                      <a:cubicBezTo>
                        <a:pt x="12509" y="8806"/>
                        <a:pt x="12676" y="9173"/>
                        <a:pt x="12843" y="9574"/>
                      </a:cubicBezTo>
                      <a:cubicBezTo>
                        <a:pt x="12910" y="9807"/>
                        <a:pt x="13010" y="9974"/>
                        <a:pt x="13043" y="10174"/>
                      </a:cubicBezTo>
                      <a:cubicBezTo>
                        <a:pt x="13076" y="10241"/>
                        <a:pt x="13110" y="10341"/>
                        <a:pt x="13110" y="10408"/>
                      </a:cubicBezTo>
                      <a:cubicBezTo>
                        <a:pt x="13110" y="10474"/>
                        <a:pt x="13176" y="10508"/>
                        <a:pt x="13176" y="10541"/>
                      </a:cubicBezTo>
                      <a:cubicBezTo>
                        <a:pt x="13210" y="10708"/>
                        <a:pt x="13243" y="10908"/>
                        <a:pt x="13277" y="11075"/>
                      </a:cubicBezTo>
                      <a:cubicBezTo>
                        <a:pt x="13343" y="11342"/>
                        <a:pt x="13377" y="11575"/>
                        <a:pt x="13377" y="11842"/>
                      </a:cubicBezTo>
                      <a:cubicBezTo>
                        <a:pt x="13410" y="12142"/>
                        <a:pt x="13410" y="12409"/>
                        <a:pt x="13443" y="12676"/>
                      </a:cubicBezTo>
                      <a:cubicBezTo>
                        <a:pt x="13443" y="12909"/>
                        <a:pt x="13510" y="13210"/>
                        <a:pt x="13510" y="13476"/>
                      </a:cubicBezTo>
                      <a:lnTo>
                        <a:pt x="13510" y="13810"/>
                      </a:lnTo>
                      <a:cubicBezTo>
                        <a:pt x="13510" y="13877"/>
                        <a:pt x="13510" y="13977"/>
                        <a:pt x="13443" y="14044"/>
                      </a:cubicBezTo>
                      <a:cubicBezTo>
                        <a:pt x="13443" y="14144"/>
                        <a:pt x="13410" y="14210"/>
                        <a:pt x="13377" y="14244"/>
                      </a:cubicBezTo>
                      <a:cubicBezTo>
                        <a:pt x="13343" y="14310"/>
                        <a:pt x="13343" y="14344"/>
                        <a:pt x="13277" y="14377"/>
                      </a:cubicBezTo>
                      <a:cubicBezTo>
                        <a:pt x="13243" y="14410"/>
                        <a:pt x="13210" y="14410"/>
                        <a:pt x="13110" y="14410"/>
                      </a:cubicBezTo>
                      <a:cubicBezTo>
                        <a:pt x="13076" y="14410"/>
                        <a:pt x="13043" y="14377"/>
                        <a:pt x="13010" y="14344"/>
                      </a:cubicBezTo>
                      <a:cubicBezTo>
                        <a:pt x="12910" y="14310"/>
                        <a:pt x="12876" y="14210"/>
                        <a:pt x="12843" y="14144"/>
                      </a:cubicBezTo>
                      <a:cubicBezTo>
                        <a:pt x="12743" y="14044"/>
                        <a:pt x="12709" y="13910"/>
                        <a:pt x="12676" y="13810"/>
                      </a:cubicBezTo>
                      <a:cubicBezTo>
                        <a:pt x="12609" y="13710"/>
                        <a:pt x="12576" y="13677"/>
                        <a:pt x="12576" y="13577"/>
                      </a:cubicBezTo>
                      <a:cubicBezTo>
                        <a:pt x="12543" y="13543"/>
                        <a:pt x="12543" y="13476"/>
                        <a:pt x="12509" y="13410"/>
                      </a:cubicBezTo>
                      <a:cubicBezTo>
                        <a:pt x="12443" y="13310"/>
                        <a:pt x="12409" y="13143"/>
                        <a:pt x="12376" y="13009"/>
                      </a:cubicBezTo>
                      <a:cubicBezTo>
                        <a:pt x="12276" y="12676"/>
                        <a:pt x="12209" y="12376"/>
                        <a:pt x="12076" y="12075"/>
                      </a:cubicBezTo>
                      <a:lnTo>
                        <a:pt x="12076" y="12042"/>
                      </a:lnTo>
                      <a:cubicBezTo>
                        <a:pt x="12042" y="11909"/>
                        <a:pt x="11942" y="11842"/>
                        <a:pt x="11909" y="11742"/>
                      </a:cubicBezTo>
                      <a:cubicBezTo>
                        <a:pt x="11876" y="11675"/>
                        <a:pt x="11775" y="11642"/>
                        <a:pt x="11742" y="11575"/>
                      </a:cubicBezTo>
                      <a:cubicBezTo>
                        <a:pt x="11709" y="11542"/>
                        <a:pt x="11609" y="11508"/>
                        <a:pt x="11575" y="11508"/>
                      </a:cubicBezTo>
                      <a:cubicBezTo>
                        <a:pt x="11509" y="11475"/>
                        <a:pt x="11442" y="11475"/>
                        <a:pt x="11375" y="11475"/>
                      </a:cubicBezTo>
                      <a:lnTo>
                        <a:pt x="11108" y="11475"/>
                      </a:lnTo>
                      <a:cubicBezTo>
                        <a:pt x="11042" y="11475"/>
                        <a:pt x="11008" y="11508"/>
                        <a:pt x="10908" y="11508"/>
                      </a:cubicBezTo>
                      <a:cubicBezTo>
                        <a:pt x="10841" y="11542"/>
                        <a:pt x="10775" y="11575"/>
                        <a:pt x="10708" y="11642"/>
                      </a:cubicBezTo>
                      <a:cubicBezTo>
                        <a:pt x="10575" y="11709"/>
                        <a:pt x="10508" y="11842"/>
                        <a:pt x="10408" y="11909"/>
                      </a:cubicBezTo>
                      <a:cubicBezTo>
                        <a:pt x="10241" y="12176"/>
                        <a:pt x="10108" y="12409"/>
                        <a:pt x="10041" y="12676"/>
                      </a:cubicBezTo>
                      <a:lnTo>
                        <a:pt x="10041" y="12643"/>
                      </a:lnTo>
                      <a:lnTo>
                        <a:pt x="9907" y="13009"/>
                      </a:lnTo>
                      <a:cubicBezTo>
                        <a:pt x="9707" y="13677"/>
                        <a:pt x="9574" y="14344"/>
                        <a:pt x="9440" y="15011"/>
                      </a:cubicBezTo>
                      <a:cubicBezTo>
                        <a:pt x="9340" y="15645"/>
                        <a:pt x="9240" y="16245"/>
                        <a:pt x="9174" y="16879"/>
                      </a:cubicBezTo>
                      <a:cubicBezTo>
                        <a:pt x="9107" y="17146"/>
                        <a:pt x="9074" y="17346"/>
                        <a:pt x="9040" y="17579"/>
                      </a:cubicBezTo>
                      <a:cubicBezTo>
                        <a:pt x="9007" y="17713"/>
                        <a:pt x="9007" y="17813"/>
                        <a:pt x="8940" y="17913"/>
                      </a:cubicBezTo>
                      <a:cubicBezTo>
                        <a:pt x="8873" y="18146"/>
                        <a:pt x="8773" y="18347"/>
                        <a:pt x="8707" y="18513"/>
                      </a:cubicBezTo>
                      <a:cubicBezTo>
                        <a:pt x="8373" y="19314"/>
                        <a:pt x="7906" y="20048"/>
                        <a:pt x="7339" y="20682"/>
                      </a:cubicBezTo>
                      <a:cubicBezTo>
                        <a:pt x="6739" y="21315"/>
                        <a:pt x="6071" y="21816"/>
                        <a:pt x="5338" y="22216"/>
                      </a:cubicBezTo>
                      <a:cubicBezTo>
                        <a:pt x="4937" y="22416"/>
                        <a:pt x="4537" y="22583"/>
                        <a:pt x="4103" y="22750"/>
                      </a:cubicBezTo>
                      <a:cubicBezTo>
                        <a:pt x="3736" y="22883"/>
                        <a:pt x="3369" y="23017"/>
                        <a:pt x="2936" y="23150"/>
                      </a:cubicBezTo>
                      <a:cubicBezTo>
                        <a:pt x="2669" y="23217"/>
                        <a:pt x="2302" y="23317"/>
                        <a:pt x="2035" y="23384"/>
                      </a:cubicBezTo>
                      <a:cubicBezTo>
                        <a:pt x="2769" y="23650"/>
                        <a:pt x="3536" y="23851"/>
                        <a:pt x="4270" y="24017"/>
                      </a:cubicBezTo>
                      <a:cubicBezTo>
                        <a:pt x="5237" y="24217"/>
                        <a:pt x="6205" y="24318"/>
                        <a:pt x="7105" y="24318"/>
                      </a:cubicBezTo>
                      <a:cubicBezTo>
                        <a:pt x="8173" y="24318"/>
                        <a:pt x="9107" y="24184"/>
                        <a:pt x="10008" y="23917"/>
                      </a:cubicBezTo>
                      <a:cubicBezTo>
                        <a:pt x="10508" y="23817"/>
                        <a:pt x="10942" y="23650"/>
                        <a:pt x="11409" y="23417"/>
                      </a:cubicBezTo>
                      <a:cubicBezTo>
                        <a:pt x="11842" y="23250"/>
                        <a:pt x="12242" y="23017"/>
                        <a:pt x="12743" y="22683"/>
                      </a:cubicBezTo>
                      <a:cubicBezTo>
                        <a:pt x="13510" y="22183"/>
                        <a:pt x="14211" y="21549"/>
                        <a:pt x="14878" y="20748"/>
                      </a:cubicBezTo>
                      <a:cubicBezTo>
                        <a:pt x="15411" y="20148"/>
                        <a:pt x="15878" y="19347"/>
                        <a:pt x="16279" y="18513"/>
                      </a:cubicBezTo>
                      <a:cubicBezTo>
                        <a:pt x="16612" y="17746"/>
                        <a:pt x="16912" y="16912"/>
                        <a:pt x="17079" y="15978"/>
                      </a:cubicBezTo>
                      <a:cubicBezTo>
                        <a:pt x="17246" y="15144"/>
                        <a:pt x="17346" y="14244"/>
                        <a:pt x="17346" y="13376"/>
                      </a:cubicBezTo>
                      <a:cubicBezTo>
                        <a:pt x="17346" y="12075"/>
                        <a:pt x="17179" y="10808"/>
                        <a:pt x="16846" y="9540"/>
                      </a:cubicBezTo>
                      <a:lnTo>
                        <a:pt x="16846" y="9507"/>
                      </a:lnTo>
                      <a:cubicBezTo>
                        <a:pt x="16712" y="9073"/>
                        <a:pt x="16512" y="8640"/>
                        <a:pt x="16279" y="8239"/>
                      </a:cubicBezTo>
                      <a:lnTo>
                        <a:pt x="16279" y="8306"/>
                      </a:lnTo>
                      <a:cubicBezTo>
                        <a:pt x="15945" y="7639"/>
                        <a:pt x="15545" y="7005"/>
                        <a:pt x="15111" y="6371"/>
                      </a:cubicBezTo>
                      <a:cubicBezTo>
                        <a:pt x="14711" y="5804"/>
                        <a:pt x="14244" y="5237"/>
                        <a:pt x="13744" y="4704"/>
                      </a:cubicBezTo>
                      <a:cubicBezTo>
                        <a:pt x="12709" y="3536"/>
                        <a:pt x="11542" y="2402"/>
                        <a:pt x="10241" y="1535"/>
                      </a:cubicBezTo>
                      <a:cubicBezTo>
                        <a:pt x="9874" y="1301"/>
                        <a:pt x="9440" y="1034"/>
                        <a:pt x="9040" y="834"/>
                      </a:cubicBezTo>
                      <a:cubicBezTo>
                        <a:pt x="8607" y="634"/>
                        <a:pt x="8240" y="467"/>
                        <a:pt x="7773" y="300"/>
                      </a:cubicBezTo>
                      <a:lnTo>
                        <a:pt x="7806" y="300"/>
                      </a:lnTo>
                      <a:cubicBezTo>
                        <a:pt x="7739" y="234"/>
                        <a:pt x="7706" y="234"/>
                        <a:pt x="7606" y="200"/>
                      </a:cubicBezTo>
                      <a:cubicBezTo>
                        <a:pt x="7472" y="167"/>
                        <a:pt x="7372" y="134"/>
                        <a:pt x="7206" y="134"/>
                      </a:cubicBezTo>
                      <a:lnTo>
                        <a:pt x="7105" y="134"/>
                      </a:lnTo>
                      <a:cubicBezTo>
                        <a:pt x="6972" y="67"/>
                        <a:pt x="6839" y="67"/>
                        <a:pt x="6705" y="67"/>
                      </a:cubicBezTo>
                      <a:cubicBezTo>
                        <a:pt x="6405" y="34"/>
                        <a:pt x="6105" y="34"/>
                        <a:pt x="5805"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1" name="Google Shape;6191;p37"/>
                <p:cNvSpPr/>
                <p:nvPr/>
              </p:nvSpPr>
              <p:spPr>
                <a:xfrm>
                  <a:off x="2343350" y="4648775"/>
                  <a:ext cx="421975" cy="479525"/>
                </a:xfrm>
                <a:custGeom>
                  <a:avLst/>
                  <a:gdLst/>
                  <a:ahLst/>
                  <a:cxnLst/>
                  <a:rect l="l" t="t" r="r" b="b"/>
                  <a:pathLst>
                    <a:path w="16879" h="19181" extrusionOk="0">
                      <a:moveTo>
                        <a:pt x="0" y="17346"/>
                      </a:moveTo>
                      <a:cubicBezTo>
                        <a:pt x="0" y="17413"/>
                        <a:pt x="33" y="17413"/>
                        <a:pt x="33" y="17413"/>
                      </a:cubicBezTo>
                      <a:cubicBezTo>
                        <a:pt x="63" y="17426"/>
                        <a:pt x="93" y="17439"/>
                        <a:pt x="122" y="17452"/>
                      </a:cubicBezTo>
                      <a:lnTo>
                        <a:pt x="122" y="17452"/>
                      </a:lnTo>
                      <a:cubicBezTo>
                        <a:pt x="81" y="17417"/>
                        <a:pt x="41" y="17382"/>
                        <a:pt x="0" y="17346"/>
                      </a:cubicBezTo>
                      <a:close/>
                      <a:moveTo>
                        <a:pt x="14544" y="0"/>
                      </a:moveTo>
                      <a:cubicBezTo>
                        <a:pt x="14410" y="67"/>
                        <a:pt x="14377" y="100"/>
                        <a:pt x="14277" y="134"/>
                      </a:cubicBezTo>
                      <a:cubicBezTo>
                        <a:pt x="14110" y="301"/>
                        <a:pt x="13943" y="534"/>
                        <a:pt x="13777" y="734"/>
                      </a:cubicBezTo>
                      <a:cubicBezTo>
                        <a:pt x="13610" y="934"/>
                        <a:pt x="13510" y="1134"/>
                        <a:pt x="13376" y="1368"/>
                      </a:cubicBezTo>
                      <a:cubicBezTo>
                        <a:pt x="12943" y="2102"/>
                        <a:pt x="12676" y="2902"/>
                        <a:pt x="12442" y="3736"/>
                      </a:cubicBezTo>
                      <a:lnTo>
                        <a:pt x="12442" y="3670"/>
                      </a:lnTo>
                      <a:cubicBezTo>
                        <a:pt x="12242" y="4437"/>
                        <a:pt x="12109" y="5171"/>
                        <a:pt x="12009" y="5938"/>
                      </a:cubicBezTo>
                      <a:cubicBezTo>
                        <a:pt x="11875" y="6672"/>
                        <a:pt x="11742" y="7472"/>
                        <a:pt x="11608" y="8240"/>
                      </a:cubicBezTo>
                      <a:cubicBezTo>
                        <a:pt x="11442" y="9140"/>
                        <a:pt x="11241" y="10074"/>
                        <a:pt x="10941" y="10941"/>
                      </a:cubicBezTo>
                      <a:cubicBezTo>
                        <a:pt x="10674" y="11842"/>
                        <a:pt x="10341" y="12743"/>
                        <a:pt x="9874" y="13510"/>
                      </a:cubicBezTo>
                      <a:cubicBezTo>
                        <a:pt x="9407" y="14311"/>
                        <a:pt x="8873" y="15111"/>
                        <a:pt x="8239" y="15778"/>
                      </a:cubicBezTo>
                      <a:cubicBezTo>
                        <a:pt x="7906" y="16112"/>
                        <a:pt x="7572" y="16412"/>
                        <a:pt x="7205" y="16679"/>
                      </a:cubicBezTo>
                      <a:cubicBezTo>
                        <a:pt x="7005" y="16812"/>
                        <a:pt x="6838" y="16979"/>
                        <a:pt x="6605" y="17079"/>
                      </a:cubicBezTo>
                      <a:cubicBezTo>
                        <a:pt x="6438" y="17146"/>
                        <a:pt x="6271" y="17279"/>
                        <a:pt x="6104" y="17346"/>
                      </a:cubicBezTo>
                      <a:cubicBezTo>
                        <a:pt x="5371" y="17746"/>
                        <a:pt x="4537" y="17946"/>
                        <a:pt x="3703" y="17980"/>
                      </a:cubicBezTo>
                      <a:cubicBezTo>
                        <a:pt x="3479" y="18007"/>
                        <a:pt x="3256" y="18019"/>
                        <a:pt x="3032" y="18019"/>
                      </a:cubicBezTo>
                      <a:cubicBezTo>
                        <a:pt x="2422" y="18019"/>
                        <a:pt x="1811" y="17926"/>
                        <a:pt x="1201" y="17780"/>
                      </a:cubicBezTo>
                      <a:cubicBezTo>
                        <a:pt x="802" y="17688"/>
                        <a:pt x="460" y="17596"/>
                        <a:pt x="122" y="17452"/>
                      </a:cubicBezTo>
                      <a:lnTo>
                        <a:pt x="122" y="17452"/>
                      </a:lnTo>
                      <a:cubicBezTo>
                        <a:pt x="621" y="17878"/>
                        <a:pt x="1152" y="18267"/>
                        <a:pt x="1768" y="18514"/>
                      </a:cubicBezTo>
                      <a:cubicBezTo>
                        <a:pt x="2702" y="18947"/>
                        <a:pt x="3736" y="19181"/>
                        <a:pt x="4870" y="19181"/>
                      </a:cubicBezTo>
                      <a:lnTo>
                        <a:pt x="4937" y="19181"/>
                      </a:lnTo>
                      <a:cubicBezTo>
                        <a:pt x="5904" y="19181"/>
                        <a:pt x="6872" y="19014"/>
                        <a:pt x="7772" y="18680"/>
                      </a:cubicBezTo>
                      <a:cubicBezTo>
                        <a:pt x="8506" y="18447"/>
                        <a:pt x="9240" y="18080"/>
                        <a:pt x="10074" y="17513"/>
                      </a:cubicBezTo>
                      <a:cubicBezTo>
                        <a:pt x="10841" y="17079"/>
                        <a:pt x="11575" y="16479"/>
                        <a:pt x="12342" y="15812"/>
                      </a:cubicBezTo>
                      <a:cubicBezTo>
                        <a:pt x="13076" y="15144"/>
                        <a:pt x="13843" y="14411"/>
                        <a:pt x="14510" y="13610"/>
                      </a:cubicBezTo>
                      <a:cubicBezTo>
                        <a:pt x="14544" y="13643"/>
                        <a:pt x="14544" y="13743"/>
                        <a:pt x="14577" y="13777"/>
                      </a:cubicBezTo>
                      <a:cubicBezTo>
                        <a:pt x="14544" y="13610"/>
                        <a:pt x="14444" y="13443"/>
                        <a:pt x="14410" y="13276"/>
                      </a:cubicBezTo>
                      <a:cubicBezTo>
                        <a:pt x="14244" y="12643"/>
                        <a:pt x="14110" y="12009"/>
                        <a:pt x="14077" y="11408"/>
                      </a:cubicBezTo>
                      <a:cubicBezTo>
                        <a:pt x="14043" y="10741"/>
                        <a:pt x="14043" y="10074"/>
                        <a:pt x="14077" y="9407"/>
                      </a:cubicBezTo>
                      <a:cubicBezTo>
                        <a:pt x="14110" y="8740"/>
                        <a:pt x="14210" y="8106"/>
                        <a:pt x="14344" y="7439"/>
                      </a:cubicBezTo>
                      <a:cubicBezTo>
                        <a:pt x="14510" y="6572"/>
                        <a:pt x="14711" y="5671"/>
                        <a:pt x="14911" y="4804"/>
                      </a:cubicBezTo>
                      <a:cubicBezTo>
                        <a:pt x="15078" y="4103"/>
                        <a:pt x="15278" y="3436"/>
                        <a:pt x="15545" y="2769"/>
                      </a:cubicBezTo>
                      <a:cubicBezTo>
                        <a:pt x="15678" y="2435"/>
                        <a:pt x="15811" y="2068"/>
                        <a:pt x="16012" y="1735"/>
                      </a:cubicBezTo>
                      <a:cubicBezTo>
                        <a:pt x="16178" y="1401"/>
                        <a:pt x="16378" y="1101"/>
                        <a:pt x="16579" y="801"/>
                      </a:cubicBezTo>
                      <a:cubicBezTo>
                        <a:pt x="16645" y="667"/>
                        <a:pt x="16779" y="567"/>
                        <a:pt x="16879" y="467"/>
                      </a:cubicBezTo>
                      <a:cubicBezTo>
                        <a:pt x="16779" y="434"/>
                        <a:pt x="16712" y="401"/>
                        <a:pt x="16579" y="401"/>
                      </a:cubicBezTo>
                      <a:cubicBezTo>
                        <a:pt x="16412" y="334"/>
                        <a:pt x="16245" y="334"/>
                        <a:pt x="16078" y="334"/>
                      </a:cubicBezTo>
                      <a:lnTo>
                        <a:pt x="15945" y="334"/>
                      </a:lnTo>
                      <a:cubicBezTo>
                        <a:pt x="15678" y="334"/>
                        <a:pt x="15444" y="301"/>
                        <a:pt x="15244" y="267"/>
                      </a:cubicBezTo>
                      <a:cubicBezTo>
                        <a:pt x="15044" y="234"/>
                        <a:pt x="14844" y="134"/>
                        <a:pt x="14677" y="67"/>
                      </a:cubicBezTo>
                      <a:cubicBezTo>
                        <a:pt x="14611" y="67"/>
                        <a:pt x="14577" y="0"/>
                        <a:pt x="14544"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2" name="Google Shape;6192;p37"/>
                <p:cNvSpPr/>
                <p:nvPr/>
              </p:nvSpPr>
              <p:spPr>
                <a:xfrm>
                  <a:off x="2416725" y="4616250"/>
                  <a:ext cx="219350" cy="187250"/>
                </a:xfrm>
                <a:custGeom>
                  <a:avLst/>
                  <a:gdLst/>
                  <a:ahLst/>
                  <a:cxnLst/>
                  <a:rect l="l" t="t" r="r" b="b"/>
                  <a:pathLst>
                    <a:path w="8774" h="7490" extrusionOk="0">
                      <a:moveTo>
                        <a:pt x="8640" y="0"/>
                      </a:moveTo>
                      <a:cubicBezTo>
                        <a:pt x="8173" y="67"/>
                        <a:pt x="7773" y="167"/>
                        <a:pt x="7306" y="234"/>
                      </a:cubicBezTo>
                      <a:cubicBezTo>
                        <a:pt x="6839" y="367"/>
                        <a:pt x="6405" y="534"/>
                        <a:pt x="5971" y="701"/>
                      </a:cubicBezTo>
                      <a:cubicBezTo>
                        <a:pt x="5504" y="901"/>
                        <a:pt x="5104" y="1101"/>
                        <a:pt x="4671" y="1335"/>
                      </a:cubicBezTo>
                      <a:cubicBezTo>
                        <a:pt x="4470" y="1435"/>
                        <a:pt x="4270" y="1568"/>
                        <a:pt x="4103" y="1702"/>
                      </a:cubicBezTo>
                      <a:cubicBezTo>
                        <a:pt x="3903" y="1835"/>
                        <a:pt x="3670" y="2002"/>
                        <a:pt x="3470" y="2169"/>
                      </a:cubicBezTo>
                      <a:cubicBezTo>
                        <a:pt x="2669" y="2736"/>
                        <a:pt x="2002" y="3436"/>
                        <a:pt x="1435" y="4237"/>
                      </a:cubicBezTo>
                      <a:cubicBezTo>
                        <a:pt x="834" y="5004"/>
                        <a:pt x="334" y="5871"/>
                        <a:pt x="101" y="6772"/>
                      </a:cubicBezTo>
                      <a:cubicBezTo>
                        <a:pt x="67" y="6872"/>
                        <a:pt x="67" y="6939"/>
                        <a:pt x="1" y="7039"/>
                      </a:cubicBezTo>
                      <a:lnTo>
                        <a:pt x="1" y="7239"/>
                      </a:lnTo>
                      <a:cubicBezTo>
                        <a:pt x="67" y="7339"/>
                        <a:pt x="134" y="7406"/>
                        <a:pt x="234" y="7439"/>
                      </a:cubicBezTo>
                      <a:cubicBezTo>
                        <a:pt x="267" y="7472"/>
                        <a:pt x="317" y="7489"/>
                        <a:pt x="367" y="7489"/>
                      </a:cubicBezTo>
                      <a:cubicBezTo>
                        <a:pt x="417" y="7489"/>
                        <a:pt x="468" y="7472"/>
                        <a:pt x="501" y="7439"/>
                      </a:cubicBezTo>
                      <a:cubicBezTo>
                        <a:pt x="601" y="7406"/>
                        <a:pt x="734" y="7339"/>
                        <a:pt x="734" y="7239"/>
                      </a:cubicBezTo>
                      <a:cubicBezTo>
                        <a:pt x="768" y="7039"/>
                        <a:pt x="834" y="6872"/>
                        <a:pt x="935" y="6672"/>
                      </a:cubicBezTo>
                      <a:cubicBezTo>
                        <a:pt x="1001" y="6438"/>
                        <a:pt x="1101" y="6272"/>
                        <a:pt x="1168" y="6105"/>
                      </a:cubicBezTo>
                      <a:cubicBezTo>
                        <a:pt x="1335" y="5738"/>
                        <a:pt x="1568" y="5371"/>
                        <a:pt x="1768" y="5004"/>
                      </a:cubicBezTo>
                      <a:cubicBezTo>
                        <a:pt x="2269" y="4203"/>
                        <a:pt x="2836" y="3536"/>
                        <a:pt x="3503" y="2869"/>
                      </a:cubicBezTo>
                      <a:cubicBezTo>
                        <a:pt x="4270" y="2202"/>
                        <a:pt x="5071" y="1568"/>
                        <a:pt x="5971" y="1101"/>
                      </a:cubicBezTo>
                      <a:cubicBezTo>
                        <a:pt x="6305" y="934"/>
                        <a:pt x="6672" y="768"/>
                        <a:pt x="7006" y="668"/>
                      </a:cubicBezTo>
                      <a:cubicBezTo>
                        <a:pt x="7406" y="534"/>
                        <a:pt x="7773" y="367"/>
                        <a:pt x="8173" y="267"/>
                      </a:cubicBezTo>
                      <a:lnTo>
                        <a:pt x="8140" y="267"/>
                      </a:lnTo>
                      <a:cubicBezTo>
                        <a:pt x="8306" y="234"/>
                        <a:pt x="8473" y="201"/>
                        <a:pt x="8640" y="201"/>
                      </a:cubicBezTo>
                      <a:cubicBezTo>
                        <a:pt x="8740" y="201"/>
                        <a:pt x="8773" y="100"/>
                        <a:pt x="8773" y="34"/>
                      </a:cubicBezTo>
                      <a:lnTo>
                        <a:pt x="8773" y="34"/>
                      </a:lnTo>
                      <a:cubicBezTo>
                        <a:pt x="8773" y="40"/>
                        <a:pt x="8772" y="43"/>
                        <a:pt x="8769" y="43"/>
                      </a:cubicBezTo>
                      <a:cubicBezTo>
                        <a:pt x="8757" y="43"/>
                        <a:pt x="8720" y="0"/>
                        <a:pt x="864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3" name="Google Shape;6193;p37"/>
                <p:cNvSpPr/>
                <p:nvPr/>
              </p:nvSpPr>
              <p:spPr>
                <a:xfrm>
                  <a:off x="2529300" y="4642925"/>
                  <a:ext cx="133450" cy="232800"/>
                </a:xfrm>
                <a:custGeom>
                  <a:avLst/>
                  <a:gdLst/>
                  <a:ahLst/>
                  <a:cxnLst/>
                  <a:rect l="l" t="t" r="r" b="b"/>
                  <a:pathLst>
                    <a:path w="5338" h="9312" extrusionOk="0">
                      <a:moveTo>
                        <a:pt x="5171" y="1"/>
                      </a:moveTo>
                      <a:cubicBezTo>
                        <a:pt x="5104" y="34"/>
                        <a:pt x="5071" y="101"/>
                        <a:pt x="5004" y="101"/>
                      </a:cubicBezTo>
                      <a:cubicBezTo>
                        <a:pt x="4671" y="368"/>
                        <a:pt x="4404" y="635"/>
                        <a:pt x="4104" y="935"/>
                      </a:cubicBezTo>
                      <a:cubicBezTo>
                        <a:pt x="3803" y="1202"/>
                        <a:pt x="3503" y="1502"/>
                        <a:pt x="3270" y="1835"/>
                      </a:cubicBezTo>
                      <a:cubicBezTo>
                        <a:pt x="3003" y="2169"/>
                        <a:pt x="2769" y="2469"/>
                        <a:pt x="2503" y="2803"/>
                      </a:cubicBezTo>
                      <a:cubicBezTo>
                        <a:pt x="2269" y="3170"/>
                        <a:pt x="2002" y="3503"/>
                        <a:pt x="1802" y="3937"/>
                      </a:cubicBezTo>
                      <a:cubicBezTo>
                        <a:pt x="1602" y="4271"/>
                        <a:pt x="1435" y="4637"/>
                        <a:pt x="1235" y="5004"/>
                      </a:cubicBezTo>
                      <a:cubicBezTo>
                        <a:pt x="1068" y="5371"/>
                        <a:pt x="901" y="5805"/>
                        <a:pt x="735" y="6205"/>
                      </a:cubicBezTo>
                      <a:cubicBezTo>
                        <a:pt x="568" y="6639"/>
                        <a:pt x="434" y="7039"/>
                        <a:pt x="334" y="7473"/>
                      </a:cubicBezTo>
                      <a:cubicBezTo>
                        <a:pt x="234" y="7873"/>
                        <a:pt x="134" y="8340"/>
                        <a:pt x="67" y="8774"/>
                      </a:cubicBezTo>
                      <a:cubicBezTo>
                        <a:pt x="1" y="9007"/>
                        <a:pt x="168" y="9274"/>
                        <a:pt x="468" y="9307"/>
                      </a:cubicBezTo>
                      <a:cubicBezTo>
                        <a:pt x="490" y="9310"/>
                        <a:pt x="513" y="9312"/>
                        <a:pt x="535" y="9312"/>
                      </a:cubicBezTo>
                      <a:cubicBezTo>
                        <a:pt x="773" y="9312"/>
                        <a:pt x="971" y="9149"/>
                        <a:pt x="1001" y="8874"/>
                      </a:cubicBezTo>
                      <a:lnTo>
                        <a:pt x="1268" y="7506"/>
                      </a:lnTo>
                      <a:cubicBezTo>
                        <a:pt x="1335" y="7039"/>
                        <a:pt x="1468" y="6606"/>
                        <a:pt x="1602" y="6139"/>
                      </a:cubicBezTo>
                      <a:lnTo>
                        <a:pt x="1602" y="6172"/>
                      </a:lnTo>
                      <a:cubicBezTo>
                        <a:pt x="1935" y="5038"/>
                        <a:pt x="2436" y="3937"/>
                        <a:pt x="3070" y="2936"/>
                      </a:cubicBezTo>
                      <a:lnTo>
                        <a:pt x="3070" y="2970"/>
                      </a:lnTo>
                      <a:cubicBezTo>
                        <a:pt x="3336" y="2503"/>
                        <a:pt x="3637" y="2036"/>
                        <a:pt x="4004" y="1635"/>
                      </a:cubicBezTo>
                      <a:cubicBezTo>
                        <a:pt x="4170" y="1435"/>
                        <a:pt x="4404" y="1202"/>
                        <a:pt x="4571" y="1002"/>
                      </a:cubicBezTo>
                      <a:cubicBezTo>
                        <a:pt x="4771" y="801"/>
                        <a:pt x="4938" y="601"/>
                        <a:pt x="5138" y="368"/>
                      </a:cubicBezTo>
                      <a:cubicBezTo>
                        <a:pt x="5171" y="334"/>
                        <a:pt x="5238" y="301"/>
                        <a:pt x="5271" y="301"/>
                      </a:cubicBezTo>
                      <a:cubicBezTo>
                        <a:pt x="5305" y="268"/>
                        <a:pt x="5338" y="168"/>
                        <a:pt x="5305" y="101"/>
                      </a:cubicBezTo>
                      <a:cubicBezTo>
                        <a:pt x="5271" y="34"/>
                        <a:pt x="5238" y="1"/>
                        <a:pt x="517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4" name="Google Shape;6194;p37"/>
                <p:cNvSpPr/>
                <p:nvPr/>
              </p:nvSpPr>
              <p:spPr>
                <a:xfrm>
                  <a:off x="2827850" y="4659300"/>
                  <a:ext cx="52575" cy="242500"/>
                </a:xfrm>
                <a:custGeom>
                  <a:avLst/>
                  <a:gdLst/>
                  <a:ahLst/>
                  <a:cxnLst/>
                  <a:rect l="l" t="t" r="r" b="b"/>
                  <a:pathLst>
                    <a:path w="2103" h="9700" extrusionOk="0">
                      <a:moveTo>
                        <a:pt x="1023" y="0"/>
                      </a:moveTo>
                      <a:cubicBezTo>
                        <a:pt x="983" y="0"/>
                        <a:pt x="951" y="38"/>
                        <a:pt x="901" y="113"/>
                      </a:cubicBezTo>
                      <a:cubicBezTo>
                        <a:pt x="868" y="180"/>
                        <a:pt x="835" y="313"/>
                        <a:pt x="801" y="380"/>
                      </a:cubicBezTo>
                      <a:cubicBezTo>
                        <a:pt x="501" y="1114"/>
                        <a:pt x="301" y="1848"/>
                        <a:pt x="167" y="2615"/>
                      </a:cubicBezTo>
                      <a:cubicBezTo>
                        <a:pt x="34" y="3349"/>
                        <a:pt x="1" y="4149"/>
                        <a:pt x="1" y="4883"/>
                      </a:cubicBezTo>
                      <a:cubicBezTo>
                        <a:pt x="34" y="5684"/>
                        <a:pt x="167" y="6451"/>
                        <a:pt x="368" y="7185"/>
                      </a:cubicBezTo>
                      <a:cubicBezTo>
                        <a:pt x="434" y="7552"/>
                        <a:pt x="568" y="7952"/>
                        <a:pt x="734" y="8319"/>
                      </a:cubicBezTo>
                      <a:cubicBezTo>
                        <a:pt x="835" y="8519"/>
                        <a:pt x="901" y="8686"/>
                        <a:pt x="1001" y="8886"/>
                      </a:cubicBezTo>
                      <a:cubicBezTo>
                        <a:pt x="1068" y="9119"/>
                        <a:pt x="1168" y="9320"/>
                        <a:pt x="1268" y="9486"/>
                      </a:cubicBezTo>
                      <a:cubicBezTo>
                        <a:pt x="1360" y="9625"/>
                        <a:pt x="1516" y="9699"/>
                        <a:pt x="1669" y="9699"/>
                      </a:cubicBezTo>
                      <a:cubicBezTo>
                        <a:pt x="1738" y="9699"/>
                        <a:pt x="1807" y="9684"/>
                        <a:pt x="1869" y="9653"/>
                      </a:cubicBezTo>
                      <a:cubicBezTo>
                        <a:pt x="1935" y="9586"/>
                        <a:pt x="2035" y="9486"/>
                        <a:pt x="2069" y="9386"/>
                      </a:cubicBezTo>
                      <a:cubicBezTo>
                        <a:pt x="2102" y="9253"/>
                        <a:pt x="2069" y="9153"/>
                        <a:pt x="2035" y="9053"/>
                      </a:cubicBezTo>
                      <a:cubicBezTo>
                        <a:pt x="1902" y="8853"/>
                        <a:pt x="1802" y="8652"/>
                        <a:pt x="1702" y="8419"/>
                      </a:cubicBezTo>
                      <a:cubicBezTo>
                        <a:pt x="1568" y="8219"/>
                        <a:pt x="1502" y="7985"/>
                        <a:pt x="1368" y="7752"/>
                      </a:cubicBezTo>
                      <a:cubicBezTo>
                        <a:pt x="1035" y="6918"/>
                        <a:pt x="768" y="6051"/>
                        <a:pt x="668" y="5183"/>
                      </a:cubicBezTo>
                      <a:cubicBezTo>
                        <a:pt x="601" y="4716"/>
                        <a:pt x="568" y="4249"/>
                        <a:pt x="568" y="3749"/>
                      </a:cubicBezTo>
                      <a:cubicBezTo>
                        <a:pt x="568" y="3249"/>
                        <a:pt x="601" y="2748"/>
                        <a:pt x="668" y="2315"/>
                      </a:cubicBezTo>
                      <a:lnTo>
                        <a:pt x="668" y="2348"/>
                      </a:lnTo>
                      <a:cubicBezTo>
                        <a:pt x="701" y="1981"/>
                        <a:pt x="801" y="1647"/>
                        <a:pt x="868" y="1247"/>
                      </a:cubicBezTo>
                      <a:cubicBezTo>
                        <a:pt x="935" y="880"/>
                        <a:pt x="1035" y="547"/>
                        <a:pt x="1201" y="180"/>
                      </a:cubicBezTo>
                      <a:cubicBezTo>
                        <a:pt x="1235" y="80"/>
                        <a:pt x="1168" y="46"/>
                        <a:pt x="1135" y="13"/>
                      </a:cubicBezTo>
                      <a:lnTo>
                        <a:pt x="1068" y="13"/>
                      </a:lnTo>
                      <a:cubicBezTo>
                        <a:pt x="1051" y="5"/>
                        <a:pt x="1037" y="0"/>
                        <a:pt x="1023"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5" name="Google Shape;6195;p37"/>
                <p:cNvSpPr/>
                <p:nvPr/>
              </p:nvSpPr>
              <p:spPr>
                <a:xfrm>
                  <a:off x="2946275" y="4622075"/>
                  <a:ext cx="164300" cy="179100"/>
                </a:xfrm>
                <a:custGeom>
                  <a:avLst/>
                  <a:gdLst/>
                  <a:ahLst/>
                  <a:cxnLst/>
                  <a:rect l="l" t="t" r="r" b="b"/>
                  <a:pathLst>
                    <a:path w="6572" h="7164" extrusionOk="0">
                      <a:moveTo>
                        <a:pt x="267" y="1"/>
                      </a:moveTo>
                      <a:cubicBezTo>
                        <a:pt x="167" y="1"/>
                        <a:pt x="100" y="101"/>
                        <a:pt x="67" y="168"/>
                      </a:cubicBezTo>
                      <a:cubicBezTo>
                        <a:pt x="0" y="301"/>
                        <a:pt x="100" y="368"/>
                        <a:pt x="234" y="468"/>
                      </a:cubicBezTo>
                      <a:cubicBezTo>
                        <a:pt x="768" y="701"/>
                        <a:pt x="1268" y="1002"/>
                        <a:pt x="1735" y="1369"/>
                      </a:cubicBezTo>
                      <a:cubicBezTo>
                        <a:pt x="2335" y="1869"/>
                        <a:pt x="2902" y="2436"/>
                        <a:pt x="3403" y="3036"/>
                      </a:cubicBezTo>
                      <a:cubicBezTo>
                        <a:pt x="3603" y="3337"/>
                        <a:pt x="3803" y="3637"/>
                        <a:pt x="4003" y="3970"/>
                      </a:cubicBezTo>
                      <a:cubicBezTo>
                        <a:pt x="4237" y="4304"/>
                        <a:pt x="4437" y="4638"/>
                        <a:pt x="4604" y="4971"/>
                      </a:cubicBezTo>
                      <a:cubicBezTo>
                        <a:pt x="4770" y="5305"/>
                        <a:pt x="4937" y="5572"/>
                        <a:pt x="5104" y="5905"/>
                      </a:cubicBezTo>
                      <a:lnTo>
                        <a:pt x="5337" y="6405"/>
                      </a:lnTo>
                      <a:lnTo>
                        <a:pt x="5604" y="6906"/>
                      </a:lnTo>
                      <a:cubicBezTo>
                        <a:pt x="5705" y="7083"/>
                        <a:pt x="5845" y="7164"/>
                        <a:pt x="5993" y="7164"/>
                      </a:cubicBezTo>
                      <a:cubicBezTo>
                        <a:pt x="6041" y="7164"/>
                        <a:pt x="6089" y="7155"/>
                        <a:pt x="6138" y="7139"/>
                      </a:cubicBezTo>
                      <a:cubicBezTo>
                        <a:pt x="6405" y="7039"/>
                        <a:pt x="6572" y="6806"/>
                        <a:pt x="6472" y="6539"/>
                      </a:cubicBezTo>
                      <a:cubicBezTo>
                        <a:pt x="6405" y="6205"/>
                        <a:pt x="6238" y="5872"/>
                        <a:pt x="6071" y="5538"/>
                      </a:cubicBezTo>
                      <a:cubicBezTo>
                        <a:pt x="5905" y="5205"/>
                        <a:pt x="5738" y="4938"/>
                        <a:pt x="5504" y="4571"/>
                      </a:cubicBezTo>
                      <a:cubicBezTo>
                        <a:pt x="5304" y="4237"/>
                        <a:pt x="5104" y="3970"/>
                        <a:pt x="4904" y="3670"/>
                      </a:cubicBezTo>
                      <a:cubicBezTo>
                        <a:pt x="4637" y="3370"/>
                        <a:pt x="4437" y="3036"/>
                        <a:pt x="4137" y="2770"/>
                      </a:cubicBezTo>
                      <a:cubicBezTo>
                        <a:pt x="3169" y="1669"/>
                        <a:pt x="2002" y="701"/>
                        <a:pt x="667" y="168"/>
                      </a:cubicBezTo>
                      <a:lnTo>
                        <a:pt x="701" y="168"/>
                      </a:lnTo>
                      <a:cubicBezTo>
                        <a:pt x="601" y="134"/>
                        <a:pt x="467" y="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6" name="Google Shape;6196;p37"/>
                <p:cNvSpPr/>
                <p:nvPr/>
              </p:nvSpPr>
              <p:spPr>
                <a:xfrm>
                  <a:off x="2902075" y="4654050"/>
                  <a:ext cx="83425" cy="157175"/>
                </a:xfrm>
                <a:custGeom>
                  <a:avLst/>
                  <a:gdLst/>
                  <a:ahLst/>
                  <a:cxnLst/>
                  <a:rect l="l" t="t" r="r" b="b"/>
                  <a:pathLst>
                    <a:path w="3337" h="6287" extrusionOk="0">
                      <a:moveTo>
                        <a:pt x="213" y="1"/>
                      </a:moveTo>
                      <a:cubicBezTo>
                        <a:pt x="195" y="1"/>
                        <a:pt x="181" y="9"/>
                        <a:pt x="167" y="23"/>
                      </a:cubicBezTo>
                      <a:cubicBezTo>
                        <a:pt x="34" y="90"/>
                        <a:pt x="0" y="223"/>
                        <a:pt x="67" y="356"/>
                      </a:cubicBezTo>
                      <a:cubicBezTo>
                        <a:pt x="668" y="1491"/>
                        <a:pt x="1201" y="2658"/>
                        <a:pt x="1702" y="3826"/>
                      </a:cubicBezTo>
                      <a:cubicBezTo>
                        <a:pt x="1702" y="3859"/>
                        <a:pt x="1735" y="3859"/>
                        <a:pt x="1735" y="3892"/>
                      </a:cubicBezTo>
                      <a:cubicBezTo>
                        <a:pt x="1868" y="4226"/>
                        <a:pt x="2035" y="4559"/>
                        <a:pt x="2169" y="4926"/>
                      </a:cubicBezTo>
                      <a:cubicBezTo>
                        <a:pt x="2269" y="5327"/>
                        <a:pt x="2402" y="5727"/>
                        <a:pt x="2602" y="6094"/>
                      </a:cubicBezTo>
                      <a:cubicBezTo>
                        <a:pt x="2676" y="6218"/>
                        <a:pt x="2787" y="6286"/>
                        <a:pt x="2908" y="6286"/>
                      </a:cubicBezTo>
                      <a:cubicBezTo>
                        <a:pt x="2950" y="6286"/>
                        <a:pt x="2993" y="6278"/>
                        <a:pt x="3036" y="6261"/>
                      </a:cubicBezTo>
                      <a:cubicBezTo>
                        <a:pt x="3236" y="6227"/>
                        <a:pt x="3336" y="6027"/>
                        <a:pt x="3269" y="5794"/>
                      </a:cubicBezTo>
                      <a:cubicBezTo>
                        <a:pt x="3236" y="5560"/>
                        <a:pt x="3103" y="5260"/>
                        <a:pt x="3036" y="5060"/>
                      </a:cubicBezTo>
                      <a:cubicBezTo>
                        <a:pt x="2936" y="4793"/>
                        <a:pt x="2836" y="4593"/>
                        <a:pt x="2702" y="4359"/>
                      </a:cubicBezTo>
                      <a:cubicBezTo>
                        <a:pt x="2502" y="3892"/>
                        <a:pt x="2235" y="3425"/>
                        <a:pt x="2035" y="2958"/>
                      </a:cubicBezTo>
                      <a:cubicBezTo>
                        <a:pt x="1535" y="2024"/>
                        <a:pt x="1034" y="1090"/>
                        <a:pt x="534" y="190"/>
                      </a:cubicBezTo>
                      <a:cubicBezTo>
                        <a:pt x="501" y="90"/>
                        <a:pt x="401" y="56"/>
                        <a:pt x="334" y="56"/>
                      </a:cubicBezTo>
                      <a:cubicBezTo>
                        <a:pt x="275" y="17"/>
                        <a:pt x="240" y="1"/>
                        <a:pt x="213"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7" name="Google Shape;6197;p37"/>
                <p:cNvSpPr/>
                <p:nvPr/>
              </p:nvSpPr>
              <p:spPr>
                <a:xfrm>
                  <a:off x="3053025" y="4406100"/>
                  <a:ext cx="250200" cy="57550"/>
                </a:xfrm>
                <a:custGeom>
                  <a:avLst/>
                  <a:gdLst/>
                  <a:ahLst/>
                  <a:cxnLst/>
                  <a:rect l="l" t="t" r="r" b="b"/>
                  <a:pathLst>
                    <a:path w="10008" h="2302" extrusionOk="0">
                      <a:moveTo>
                        <a:pt x="4803" y="634"/>
                      </a:moveTo>
                      <a:cubicBezTo>
                        <a:pt x="4803" y="651"/>
                        <a:pt x="4812" y="659"/>
                        <a:pt x="4816" y="659"/>
                      </a:cubicBezTo>
                      <a:cubicBezTo>
                        <a:pt x="4820" y="659"/>
                        <a:pt x="4820" y="651"/>
                        <a:pt x="4803" y="634"/>
                      </a:cubicBezTo>
                      <a:close/>
                      <a:moveTo>
                        <a:pt x="4336" y="0"/>
                      </a:moveTo>
                      <a:cubicBezTo>
                        <a:pt x="3703" y="67"/>
                        <a:pt x="3069" y="100"/>
                        <a:pt x="2502" y="267"/>
                      </a:cubicBezTo>
                      <a:cubicBezTo>
                        <a:pt x="1668" y="467"/>
                        <a:pt x="867" y="801"/>
                        <a:pt x="133" y="1268"/>
                      </a:cubicBezTo>
                      <a:cubicBezTo>
                        <a:pt x="33" y="1335"/>
                        <a:pt x="0" y="1468"/>
                        <a:pt x="33" y="1535"/>
                      </a:cubicBezTo>
                      <a:cubicBezTo>
                        <a:pt x="108" y="1610"/>
                        <a:pt x="184" y="1647"/>
                        <a:pt x="259" y="1647"/>
                      </a:cubicBezTo>
                      <a:cubicBezTo>
                        <a:pt x="284" y="1647"/>
                        <a:pt x="309" y="1643"/>
                        <a:pt x="334" y="1635"/>
                      </a:cubicBezTo>
                      <a:lnTo>
                        <a:pt x="967" y="1268"/>
                      </a:lnTo>
                      <a:cubicBezTo>
                        <a:pt x="1501" y="1001"/>
                        <a:pt x="2068" y="834"/>
                        <a:pt x="2669" y="701"/>
                      </a:cubicBezTo>
                      <a:lnTo>
                        <a:pt x="2569" y="701"/>
                      </a:lnTo>
                      <a:cubicBezTo>
                        <a:pt x="3064" y="636"/>
                        <a:pt x="3545" y="599"/>
                        <a:pt x="4031" y="599"/>
                      </a:cubicBezTo>
                      <a:cubicBezTo>
                        <a:pt x="4297" y="599"/>
                        <a:pt x="4565" y="611"/>
                        <a:pt x="4837" y="634"/>
                      </a:cubicBezTo>
                      <a:cubicBezTo>
                        <a:pt x="5704" y="701"/>
                        <a:pt x="6538" y="934"/>
                        <a:pt x="7339" y="1201"/>
                      </a:cubicBezTo>
                      <a:lnTo>
                        <a:pt x="7305" y="1201"/>
                      </a:lnTo>
                      <a:cubicBezTo>
                        <a:pt x="7672" y="1335"/>
                        <a:pt x="8039" y="1501"/>
                        <a:pt x="8406" y="1668"/>
                      </a:cubicBezTo>
                      <a:cubicBezTo>
                        <a:pt x="8806" y="1835"/>
                        <a:pt x="9140" y="2035"/>
                        <a:pt x="9507" y="2269"/>
                      </a:cubicBezTo>
                      <a:cubicBezTo>
                        <a:pt x="9551" y="2291"/>
                        <a:pt x="9603" y="2302"/>
                        <a:pt x="9655" y="2302"/>
                      </a:cubicBezTo>
                      <a:cubicBezTo>
                        <a:pt x="9759" y="2302"/>
                        <a:pt x="9863" y="2258"/>
                        <a:pt x="9907" y="2169"/>
                      </a:cubicBezTo>
                      <a:cubicBezTo>
                        <a:pt x="9974" y="2102"/>
                        <a:pt x="10007" y="2002"/>
                        <a:pt x="10007" y="1935"/>
                      </a:cubicBezTo>
                      <a:cubicBezTo>
                        <a:pt x="10007" y="1835"/>
                        <a:pt x="9974" y="1702"/>
                        <a:pt x="9874" y="1668"/>
                      </a:cubicBezTo>
                      <a:cubicBezTo>
                        <a:pt x="9540" y="1435"/>
                        <a:pt x="9173" y="1201"/>
                        <a:pt x="8806" y="1034"/>
                      </a:cubicBezTo>
                      <a:cubicBezTo>
                        <a:pt x="8406" y="868"/>
                        <a:pt x="8006" y="701"/>
                        <a:pt x="7572" y="534"/>
                      </a:cubicBezTo>
                      <a:cubicBezTo>
                        <a:pt x="6738" y="267"/>
                        <a:pt x="5871" y="100"/>
                        <a:pt x="5004" y="34"/>
                      </a:cubicBezTo>
                      <a:cubicBezTo>
                        <a:pt x="4803" y="34"/>
                        <a:pt x="4537" y="0"/>
                        <a:pt x="4336"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8" name="Google Shape;6198;p37"/>
                <p:cNvSpPr/>
                <p:nvPr/>
              </p:nvSpPr>
              <p:spPr>
                <a:xfrm>
                  <a:off x="3048000" y="4484475"/>
                  <a:ext cx="181000" cy="73050"/>
                </a:xfrm>
                <a:custGeom>
                  <a:avLst/>
                  <a:gdLst/>
                  <a:ahLst/>
                  <a:cxnLst/>
                  <a:rect l="l" t="t" r="r" b="b"/>
                  <a:pathLst>
                    <a:path w="7240" h="2922" extrusionOk="0">
                      <a:moveTo>
                        <a:pt x="5517" y="1922"/>
                      </a:moveTo>
                      <a:cubicBezTo>
                        <a:pt x="5527" y="1936"/>
                        <a:pt x="5538" y="1936"/>
                        <a:pt x="5538" y="1936"/>
                      </a:cubicBezTo>
                      <a:cubicBezTo>
                        <a:pt x="5531" y="1931"/>
                        <a:pt x="5524" y="1926"/>
                        <a:pt x="5517" y="1922"/>
                      </a:cubicBezTo>
                      <a:close/>
                      <a:moveTo>
                        <a:pt x="935" y="1"/>
                      </a:moveTo>
                      <a:cubicBezTo>
                        <a:pt x="868" y="1"/>
                        <a:pt x="735" y="34"/>
                        <a:pt x="568" y="34"/>
                      </a:cubicBezTo>
                      <a:cubicBezTo>
                        <a:pt x="401" y="34"/>
                        <a:pt x="234" y="34"/>
                        <a:pt x="68" y="101"/>
                      </a:cubicBezTo>
                      <a:cubicBezTo>
                        <a:pt x="34" y="101"/>
                        <a:pt x="1" y="134"/>
                        <a:pt x="1" y="201"/>
                      </a:cubicBezTo>
                      <a:cubicBezTo>
                        <a:pt x="1" y="268"/>
                        <a:pt x="34" y="301"/>
                        <a:pt x="101" y="301"/>
                      </a:cubicBezTo>
                      <a:lnTo>
                        <a:pt x="868" y="301"/>
                      </a:lnTo>
                      <a:cubicBezTo>
                        <a:pt x="1335" y="335"/>
                        <a:pt x="1735" y="368"/>
                        <a:pt x="2169" y="468"/>
                      </a:cubicBezTo>
                      <a:cubicBezTo>
                        <a:pt x="2603" y="535"/>
                        <a:pt x="3036" y="668"/>
                        <a:pt x="3437" y="835"/>
                      </a:cubicBezTo>
                      <a:lnTo>
                        <a:pt x="3403" y="835"/>
                      </a:lnTo>
                      <a:cubicBezTo>
                        <a:pt x="4162" y="1132"/>
                        <a:pt x="4856" y="1494"/>
                        <a:pt x="5517" y="1922"/>
                      </a:cubicBezTo>
                      <a:lnTo>
                        <a:pt x="5517" y="1922"/>
                      </a:lnTo>
                      <a:cubicBezTo>
                        <a:pt x="5510" y="1912"/>
                        <a:pt x="5505" y="1896"/>
                        <a:pt x="5505" y="1869"/>
                      </a:cubicBezTo>
                      <a:lnTo>
                        <a:pt x="5505" y="1869"/>
                      </a:lnTo>
                      <a:cubicBezTo>
                        <a:pt x="5705" y="2002"/>
                        <a:pt x="5872" y="2169"/>
                        <a:pt x="6072" y="2303"/>
                      </a:cubicBezTo>
                      <a:cubicBezTo>
                        <a:pt x="6272" y="2469"/>
                        <a:pt x="6506" y="2636"/>
                        <a:pt x="6672" y="2836"/>
                      </a:cubicBezTo>
                      <a:cubicBezTo>
                        <a:pt x="6716" y="2895"/>
                        <a:pt x="6786" y="2921"/>
                        <a:pt x="6858" y="2921"/>
                      </a:cubicBezTo>
                      <a:cubicBezTo>
                        <a:pt x="6952" y="2921"/>
                        <a:pt x="7050" y="2878"/>
                        <a:pt x="7106" y="2803"/>
                      </a:cubicBezTo>
                      <a:cubicBezTo>
                        <a:pt x="7239" y="2670"/>
                        <a:pt x="7239" y="2469"/>
                        <a:pt x="7073" y="2336"/>
                      </a:cubicBezTo>
                      <a:cubicBezTo>
                        <a:pt x="6606" y="1902"/>
                        <a:pt x="6105" y="1535"/>
                        <a:pt x="5572" y="1235"/>
                      </a:cubicBezTo>
                      <a:cubicBezTo>
                        <a:pt x="5338" y="1068"/>
                        <a:pt x="5038" y="968"/>
                        <a:pt x="4738" y="835"/>
                      </a:cubicBezTo>
                      <a:cubicBezTo>
                        <a:pt x="4437" y="701"/>
                        <a:pt x="4104" y="568"/>
                        <a:pt x="3837" y="501"/>
                      </a:cubicBezTo>
                      <a:cubicBezTo>
                        <a:pt x="3237" y="301"/>
                        <a:pt x="2569" y="168"/>
                        <a:pt x="1936" y="68"/>
                      </a:cubicBezTo>
                      <a:cubicBezTo>
                        <a:pt x="1669" y="34"/>
                        <a:pt x="1369" y="34"/>
                        <a:pt x="1035"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9" name="Google Shape;6199;p37"/>
                <p:cNvSpPr/>
                <p:nvPr/>
              </p:nvSpPr>
              <p:spPr>
                <a:xfrm>
                  <a:off x="2822850" y="4101700"/>
                  <a:ext cx="85075" cy="290250"/>
                </a:xfrm>
                <a:custGeom>
                  <a:avLst/>
                  <a:gdLst/>
                  <a:ahLst/>
                  <a:cxnLst/>
                  <a:rect l="l" t="t" r="r" b="b"/>
                  <a:pathLst>
                    <a:path w="3403" h="11610" extrusionOk="0">
                      <a:moveTo>
                        <a:pt x="267" y="1"/>
                      </a:moveTo>
                      <a:cubicBezTo>
                        <a:pt x="201" y="1"/>
                        <a:pt x="101" y="68"/>
                        <a:pt x="67" y="101"/>
                      </a:cubicBezTo>
                      <a:cubicBezTo>
                        <a:pt x="0" y="168"/>
                        <a:pt x="0" y="301"/>
                        <a:pt x="67" y="401"/>
                      </a:cubicBezTo>
                      <a:cubicBezTo>
                        <a:pt x="101" y="435"/>
                        <a:pt x="167" y="501"/>
                        <a:pt x="234" y="568"/>
                      </a:cubicBezTo>
                      <a:lnTo>
                        <a:pt x="267" y="601"/>
                      </a:lnTo>
                      <a:cubicBezTo>
                        <a:pt x="701" y="1102"/>
                        <a:pt x="1001" y="1669"/>
                        <a:pt x="1235" y="2303"/>
                      </a:cubicBezTo>
                      <a:cubicBezTo>
                        <a:pt x="1668" y="3337"/>
                        <a:pt x="1902" y="4471"/>
                        <a:pt x="2035" y="5572"/>
                      </a:cubicBezTo>
                      <a:lnTo>
                        <a:pt x="2035" y="5438"/>
                      </a:lnTo>
                      <a:cubicBezTo>
                        <a:pt x="2169" y="6406"/>
                        <a:pt x="2235" y="7340"/>
                        <a:pt x="2269" y="8307"/>
                      </a:cubicBezTo>
                      <a:cubicBezTo>
                        <a:pt x="2335" y="9241"/>
                        <a:pt x="2335" y="10142"/>
                        <a:pt x="2335" y="11076"/>
                      </a:cubicBezTo>
                      <a:cubicBezTo>
                        <a:pt x="2335" y="11342"/>
                        <a:pt x="2569" y="11609"/>
                        <a:pt x="2869" y="11609"/>
                      </a:cubicBezTo>
                      <a:cubicBezTo>
                        <a:pt x="3169" y="11609"/>
                        <a:pt x="3403" y="11342"/>
                        <a:pt x="3403" y="11076"/>
                      </a:cubicBezTo>
                      <a:lnTo>
                        <a:pt x="3403" y="9741"/>
                      </a:lnTo>
                      <a:cubicBezTo>
                        <a:pt x="3403" y="9274"/>
                        <a:pt x="3370" y="8807"/>
                        <a:pt x="3336" y="8340"/>
                      </a:cubicBezTo>
                      <a:cubicBezTo>
                        <a:pt x="3269" y="7840"/>
                        <a:pt x="3203" y="7340"/>
                        <a:pt x="3169" y="6839"/>
                      </a:cubicBezTo>
                      <a:cubicBezTo>
                        <a:pt x="3069" y="6406"/>
                        <a:pt x="3003" y="5905"/>
                        <a:pt x="2903" y="5438"/>
                      </a:cubicBezTo>
                      <a:cubicBezTo>
                        <a:pt x="2702" y="4471"/>
                        <a:pt x="2369" y="3604"/>
                        <a:pt x="2002" y="2670"/>
                      </a:cubicBezTo>
                      <a:cubicBezTo>
                        <a:pt x="1835" y="2269"/>
                        <a:pt x="1602" y="1836"/>
                        <a:pt x="1368" y="1435"/>
                      </a:cubicBezTo>
                      <a:cubicBezTo>
                        <a:pt x="1168" y="1068"/>
                        <a:pt x="868" y="668"/>
                        <a:pt x="601" y="301"/>
                      </a:cubicBezTo>
                      <a:cubicBezTo>
                        <a:pt x="534" y="234"/>
                        <a:pt x="501" y="134"/>
                        <a:pt x="401" y="68"/>
                      </a:cubicBezTo>
                      <a:cubicBezTo>
                        <a:pt x="367" y="1"/>
                        <a:pt x="3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0" name="Google Shape;6200;p37"/>
                <p:cNvSpPr/>
                <p:nvPr/>
              </p:nvSpPr>
              <p:spPr>
                <a:xfrm>
                  <a:off x="2956275" y="4031650"/>
                  <a:ext cx="56725" cy="353125"/>
                </a:xfrm>
                <a:custGeom>
                  <a:avLst/>
                  <a:gdLst/>
                  <a:ahLst/>
                  <a:cxnLst/>
                  <a:rect l="l" t="t" r="r" b="b"/>
                  <a:pathLst>
                    <a:path w="2269" h="14125" extrusionOk="0">
                      <a:moveTo>
                        <a:pt x="1168" y="1"/>
                      </a:moveTo>
                      <a:lnTo>
                        <a:pt x="1101" y="101"/>
                      </a:lnTo>
                      <a:cubicBezTo>
                        <a:pt x="1035" y="134"/>
                        <a:pt x="935" y="234"/>
                        <a:pt x="1001" y="301"/>
                      </a:cubicBezTo>
                      <a:cubicBezTo>
                        <a:pt x="1268" y="1135"/>
                        <a:pt x="1435" y="2036"/>
                        <a:pt x="1568" y="2903"/>
                      </a:cubicBezTo>
                      <a:lnTo>
                        <a:pt x="1568" y="2836"/>
                      </a:lnTo>
                      <a:cubicBezTo>
                        <a:pt x="1702" y="3737"/>
                        <a:pt x="1735" y="4604"/>
                        <a:pt x="1735" y="5472"/>
                      </a:cubicBezTo>
                      <a:cubicBezTo>
                        <a:pt x="1735" y="6372"/>
                        <a:pt x="1668" y="7273"/>
                        <a:pt x="1535" y="8140"/>
                      </a:cubicBezTo>
                      <a:lnTo>
                        <a:pt x="1535" y="8073"/>
                      </a:lnTo>
                      <a:cubicBezTo>
                        <a:pt x="1402" y="8974"/>
                        <a:pt x="1201" y="9941"/>
                        <a:pt x="935" y="10809"/>
                      </a:cubicBezTo>
                      <a:cubicBezTo>
                        <a:pt x="835" y="11276"/>
                        <a:pt x="701" y="11743"/>
                        <a:pt x="534" y="12143"/>
                      </a:cubicBezTo>
                      <a:cubicBezTo>
                        <a:pt x="401" y="12577"/>
                        <a:pt x="201" y="13044"/>
                        <a:pt x="34" y="13444"/>
                      </a:cubicBezTo>
                      <a:cubicBezTo>
                        <a:pt x="1" y="13577"/>
                        <a:pt x="34" y="13744"/>
                        <a:pt x="67" y="13878"/>
                      </a:cubicBezTo>
                      <a:cubicBezTo>
                        <a:pt x="167" y="13978"/>
                        <a:pt x="267" y="14078"/>
                        <a:pt x="401" y="14111"/>
                      </a:cubicBezTo>
                      <a:cubicBezTo>
                        <a:pt x="440" y="14121"/>
                        <a:pt x="482" y="14125"/>
                        <a:pt x="525" y="14125"/>
                      </a:cubicBezTo>
                      <a:cubicBezTo>
                        <a:pt x="629" y="14125"/>
                        <a:pt x="740" y="14101"/>
                        <a:pt x="835" y="14078"/>
                      </a:cubicBezTo>
                      <a:cubicBezTo>
                        <a:pt x="935" y="13978"/>
                        <a:pt x="1035" y="13878"/>
                        <a:pt x="1068" y="13744"/>
                      </a:cubicBezTo>
                      <a:cubicBezTo>
                        <a:pt x="1235" y="13277"/>
                        <a:pt x="1368" y="12777"/>
                        <a:pt x="1535" y="12310"/>
                      </a:cubicBezTo>
                      <a:cubicBezTo>
                        <a:pt x="1668" y="11809"/>
                        <a:pt x="1769" y="11309"/>
                        <a:pt x="1869" y="10809"/>
                      </a:cubicBezTo>
                      <a:cubicBezTo>
                        <a:pt x="2035" y="9775"/>
                        <a:pt x="2169" y="8674"/>
                        <a:pt x="2236" y="7606"/>
                      </a:cubicBezTo>
                      <a:cubicBezTo>
                        <a:pt x="2269" y="7073"/>
                        <a:pt x="2269" y="6506"/>
                        <a:pt x="2269" y="6039"/>
                      </a:cubicBezTo>
                      <a:cubicBezTo>
                        <a:pt x="2269" y="5472"/>
                        <a:pt x="2236" y="4971"/>
                        <a:pt x="2202" y="4437"/>
                      </a:cubicBezTo>
                      <a:cubicBezTo>
                        <a:pt x="2102" y="3403"/>
                        <a:pt x="1935" y="2403"/>
                        <a:pt x="1702" y="1402"/>
                      </a:cubicBezTo>
                      <a:lnTo>
                        <a:pt x="1335" y="134"/>
                      </a:lnTo>
                      <a:cubicBezTo>
                        <a:pt x="1268" y="68"/>
                        <a:pt x="1235" y="1"/>
                        <a:pt x="11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1" name="Google Shape;6201;p37"/>
                <p:cNvSpPr/>
                <p:nvPr/>
              </p:nvSpPr>
              <p:spPr>
                <a:xfrm>
                  <a:off x="2606850" y="4172600"/>
                  <a:ext cx="174325" cy="272200"/>
                </a:xfrm>
                <a:custGeom>
                  <a:avLst/>
                  <a:gdLst/>
                  <a:ahLst/>
                  <a:cxnLst/>
                  <a:rect l="l" t="t" r="r" b="b"/>
                  <a:pathLst>
                    <a:path w="6973" h="10888" extrusionOk="0">
                      <a:moveTo>
                        <a:pt x="201" y="0"/>
                      </a:moveTo>
                      <a:cubicBezTo>
                        <a:pt x="168" y="0"/>
                        <a:pt x="134" y="0"/>
                        <a:pt x="68" y="67"/>
                      </a:cubicBezTo>
                      <a:cubicBezTo>
                        <a:pt x="1" y="134"/>
                        <a:pt x="1" y="267"/>
                        <a:pt x="68" y="301"/>
                      </a:cubicBezTo>
                      <a:cubicBezTo>
                        <a:pt x="1035" y="1134"/>
                        <a:pt x="1869" y="2102"/>
                        <a:pt x="2670" y="3103"/>
                      </a:cubicBezTo>
                      <a:cubicBezTo>
                        <a:pt x="3137" y="3670"/>
                        <a:pt x="3537" y="4270"/>
                        <a:pt x="3904" y="4904"/>
                      </a:cubicBezTo>
                      <a:cubicBezTo>
                        <a:pt x="4304" y="5504"/>
                        <a:pt x="4638" y="6171"/>
                        <a:pt x="4904" y="6839"/>
                      </a:cubicBezTo>
                      <a:cubicBezTo>
                        <a:pt x="5371" y="8006"/>
                        <a:pt x="5672" y="9240"/>
                        <a:pt x="5872" y="10474"/>
                      </a:cubicBezTo>
                      <a:cubicBezTo>
                        <a:pt x="5905" y="10608"/>
                        <a:pt x="6005" y="10741"/>
                        <a:pt x="6139" y="10808"/>
                      </a:cubicBezTo>
                      <a:cubicBezTo>
                        <a:pt x="6194" y="10863"/>
                        <a:pt x="6269" y="10888"/>
                        <a:pt x="6348" y="10888"/>
                      </a:cubicBezTo>
                      <a:cubicBezTo>
                        <a:pt x="6412" y="10888"/>
                        <a:pt x="6479" y="10871"/>
                        <a:pt x="6539" y="10841"/>
                      </a:cubicBezTo>
                      <a:cubicBezTo>
                        <a:pt x="6672" y="10808"/>
                        <a:pt x="6806" y="10741"/>
                        <a:pt x="6873" y="10608"/>
                      </a:cubicBezTo>
                      <a:cubicBezTo>
                        <a:pt x="6873" y="10575"/>
                        <a:pt x="6906" y="10508"/>
                        <a:pt x="6906" y="10474"/>
                      </a:cubicBezTo>
                      <a:cubicBezTo>
                        <a:pt x="6973" y="10408"/>
                        <a:pt x="6973" y="10274"/>
                        <a:pt x="6906" y="10174"/>
                      </a:cubicBezTo>
                      <a:cubicBezTo>
                        <a:pt x="6806" y="9140"/>
                        <a:pt x="6406" y="8173"/>
                        <a:pt x="6005" y="7272"/>
                      </a:cubicBezTo>
                      <a:cubicBezTo>
                        <a:pt x="5538" y="6338"/>
                        <a:pt x="5038" y="5438"/>
                        <a:pt x="4471" y="4604"/>
                      </a:cubicBezTo>
                      <a:cubicBezTo>
                        <a:pt x="3870" y="3770"/>
                        <a:pt x="3237" y="2969"/>
                        <a:pt x="2536" y="2169"/>
                      </a:cubicBezTo>
                      <a:cubicBezTo>
                        <a:pt x="2203" y="1802"/>
                        <a:pt x="1836" y="1435"/>
                        <a:pt x="1469" y="1101"/>
                      </a:cubicBezTo>
                      <a:cubicBezTo>
                        <a:pt x="1068" y="768"/>
                        <a:pt x="701" y="401"/>
                        <a:pt x="335" y="67"/>
                      </a:cubicBezTo>
                      <a:cubicBezTo>
                        <a:pt x="301" y="0"/>
                        <a:pt x="234" y="0"/>
                        <a:pt x="2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2" name="Google Shape;6202;p37"/>
                <p:cNvSpPr/>
                <p:nvPr/>
              </p:nvSpPr>
              <p:spPr>
                <a:xfrm>
                  <a:off x="2460925" y="4312700"/>
                  <a:ext cx="257700" cy="186450"/>
                </a:xfrm>
                <a:custGeom>
                  <a:avLst/>
                  <a:gdLst/>
                  <a:ahLst/>
                  <a:cxnLst/>
                  <a:rect l="l" t="t" r="r" b="b"/>
                  <a:pathLst>
                    <a:path w="10308" h="7458" extrusionOk="0">
                      <a:moveTo>
                        <a:pt x="301" y="0"/>
                      </a:moveTo>
                      <a:cubicBezTo>
                        <a:pt x="134" y="0"/>
                        <a:pt x="34" y="34"/>
                        <a:pt x="34" y="67"/>
                      </a:cubicBezTo>
                      <a:cubicBezTo>
                        <a:pt x="0" y="167"/>
                        <a:pt x="34" y="334"/>
                        <a:pt x="167" y="334"/>
                      </a:cubicBezTo>
                      <a:cubicBezTo>
                        <a:pt x="1235" y="667"/>
                        <a:pt x="2302" y="1134"/>
                        <a:pt x="3236" y="1668"/>
                      </a:cubicBezTo>
                      <a:cubicBezTo>
                        <a:pt x="4670" y="2502"/>
                        <a:pt x="5971" y="3536"/>
                        <a:pt x="7139" y="4704"/>
                      </a:cubicBezTo>
                      <a:lnTo>
                        <a:pt x="7039" y="4637"/>
                      </a:lnTo>
                      <a:lnTo>
                        <a:pt x="7039" y="4637"/>
                      </a:lnTo>
                      <a:cubicBezTo>
                        <a:pt x="7472" y="5037"/>
                        <a:pt x="7839" y="5471"/>
                        <a:pt x="8206" y="5871"/>
                      </a:cubicBezTo>
                      <a:cubicBezTo>
                        <a:pt x="8373" y="6071"/>
                        <a:pt x="8573" y="6305"/>
                        <a:pt x="8740" y="6538"/>
                      </a:cubicBezTo>
                      <a:cubicBezTo>
                        <a:pt x="8974" y="6805"/>
                        <a:pt x="9140" y="7039"/>
                        <a:pt x="9340" y="7239"/>
                      </a:cubicBezTo>
                      <a:cubicBezTo>
                        <a:pt x="9440" y="7378"/>
                        <a:pt x="9598" y="7457"/>
                        <a:pt x="9758" y="7457"/>
                      </a:cubicBezTo>
                      <a:cubicBezTo>
                        <a:pt x="9868" y="7457"/>
                        <a:pt x="9980" y="7420"/>
                        <a:pt x="10074" y="7339"/>
                      </a:cubicBezTo>
                      <a:cubicBezTo>
                        <a:pt x="10208" y="7239"/>
                        <a:pt x="10241" y="7139"/>
                        <a:pt x="10308" y="7005"/>
                      </a:cubicBezTo>
                      <a:cubicBezTo>
                        <a:pt x="10308" y="6872"/>
                        <a:pt x="10241" y="6705"/>
                        <a:pt x="10208" y="6638"/>
                      </a:cubicBezTo>
                      <a:cubicBezTo>
                        <a:pt x="9908" y="6205"/>
                        <a:pt x="9574" y="5871"/>
                        <a:pt x="9307" y="5504"/>
                      </a:cubicBezTo>
                      <a:cubicBezTo>
                        <a:pt x="8974" y="5137"/>
                        <a:pt x="8573" y="4737"/>
                        <a:pt x="8206" y="4403"/>
                      </a:cubicBezTo>
                      <a:cubicBezTo>
                        <a:pt x="7839" y="4070"/>
                        <a:pt x="7472" y="3736"/>
                        <a:pt x="7072" y="3469"/>
                      </a:cubicBezTo>
                      <a:cubicBezTo>
                        <a:pt x="6672" y="3136"/>
                        <a:pt x="6238" y="2836"/>
                        <a:pt x="5838" y="2535"/>
                      </a:cubicBezTo>
                      <a:cubicBezTo>
                        <a:pt x="5404" y="2235"/>
                        <a:pt x="5004" y="2002"/>
                        <a:pt x="4570" y="1735"/>
                      </a:cubicBezTo>
                      <a:cubicBezTo>
                        <a:pt x="4137" y="1501"/>
                        <a:pt x="3670" y="1235"/>
                        <a:pt x="3203" y="1034"/>
                      </a:cubicBezTo>
                      <a:cubicBezTo>
                        <a:pt x="2302" y="634"/>
                        <a:pt x="1335" y="301"/>
                        <a:pt x="367"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3" name="Google Shape;6203;p37"/>
                <p:cNvSpPr/>
                <p:nvPr/>
              </p:nvSpPr>
              <p:spPr>
                <a:xfrm>
                  <a:off x="2358350" y="4471975"/>
                  <a:ext cx="303575" cy="120425"/>
                </a:xfrm>
                <a:custGeom>
                  <a:avLst/>
                  <a:gdLst/>
                  <a:ahLst/>
                  <a:cxnLst/>
                  <a:rect l="l" t="t" r="r" b="b"/>
                  <a:pathLst>
                    <a:path w="12143" h="4817" extrusionOk="0">
                      <a:moveTo>
                        <a:pt x="1402" y="1"/>
                      </a:moveTo>
                      <a:cubicBezTo>
                        <a:pt x="935" y="101"/>
                        <a:pt x="534" y="101"/>
                        <a:pt x="134" y="134"/>
                      </a:cubicBezTo>
                      <a:cubicBezTo>
                        <a:pt x="1" y="134"/>
                        <a:pt x="67" y="334"/>
                        <a:pt x="167" y="334"/>
                      </a:cubicBezTo>
                      <a:cubicBezTo>
                        <a:pt x="434" y="301"/>
                        <a:pt x="734" y="301"/>
                        <a:pt x="968" y="301"/>
                      </a:cubicBezTo>
                      <a:cubicBezTo>
                        <a:pt x="1435" y="301"/>
                        <a:pt x="1835" y="334"/>
                        <a:pt x="2302" y="367"/>
                      </a:cubicBezTo>
                      <a:cubicBezTo>
                        <a:pt x="2769" y="434"/>
                        <a:pt x="3203" y="534"/>
                        <a:pt x="3703" y="668"/>
                      </a:cubicBezTo>
                      <a:cubicBezTo>
                        <a:pt x="5171" y="1068"/>
                        <a:pt x="6572" y="1702"/>
                        <a:pt x="7839" y="2469"/>
                      </a:cubicBezTo>
                      <a:cubicBezTo>
                        <a:pt x="8440" y="2803"/>
                        <a:pt x="9007" y="3170"/>
                        <a:pt x="9574" y="3536"/>
                      </a:cubicBezTo>
                      <a:cubicBezTo>
                        <a:pt x="9841" y="3770"/>
                        <a:pt x="10108" y="3903"/>
                        <a:pt x="10408" y="4137"/>
                      </a:cubicBezTo>
                      <a:cubicBezTo>
                        <a:pt x="10675" y="4337"/>
                        <a:pt x="10975" y="4537"/>
                        <a:pt x="11275" y="4704"/>
                      </a:cubicBezTo>
                      <a:cubicBezTo>
                        <a:pt x="11375" y="4779"/>
                        <a:pt x="11457" y="4817"/>
                        <a:pt x="11547" y="4817"/>
                      </a:cubicBezTo>
                      <a:cubicBezTo>
                        <a:pt x="11578" y="4817"/>
                        <a:pt x="11609" y="4812"/>
                        <a:pt x="11642" y="4804"/>
                      </a:cubicBezTo>
                      <a:cubicBezTo>
                        <a:pt x="11776" y="4804"/>
                        <a:pt x="11876" y="4704"/>
                        <a:pt x="11976" y="4571"/>
                      </a:cubicBezTo>
                      <a:cubicBezTo>
                        <a:pt x="12143" y="4370"/>
                        <a:pt x="12109" y="4037"/>
                        <a:pt x="11909" y="3870"/>
                      </a:cubicBezTo>
                      <a:cubicBezTo>
                        <a:pt x="11475" y="3570"/>
                        <a:pt x="11075" y="3303"/>
                        <a:pt x="10641" y="3036"/>
                      </a:cubicBezTo>
                      <a:cubicBezTo>
                        <a:pt x="10408" y="2903"/>
                        <a:pt x="10141" y="2736"/>
                        <a:pt x="9941" y="2636"/>
                      </a:cubicBezTo>
                      <a:cubicBezTo>
                        <a:pt x="9741" y="2502"/>
                        <a:pt x="9474" y="2369"/>
                        <a:pt x="9240" y="2236"/>
                      </a:cubicBezTo>
                      <a:cubicBezTo>
                        <a:pt x="8273" y="1769"/>
                        <a:pt x="7306" y="1335"/>
                        <a:pt x="6305" y="968"/>
                      </a:cubicBezTo>
                      <a:cubicBezTo>
                        <a:pt x="5805" y="801"/>
                        <a:pt x="5304" y="634"/>
                        <a:pt x="4804" y="501"/>
                      </a:cubicBezTo>
                      <a:cubicBezTo>
                        <a:pt x="4304" y="367"/>
                        <a:pt x="3803" y="234"/>
                        <a:pt x="3270" y="167"/>
                      </a:cubicBezTo>
                      <a:cubicBezTo>
                        <a:pt x="2769" y="67"/>
                        <a:pt x="2235" y="34"/>
                        <a:pt x="17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4" name="Google Shape;6204;p37"/>
                <p:cNvSpPr/>
                <p:nvPr/>
              </p:nvSpPr>
              <p:spPr>
                <a:xfrm>
                  <a:off x="2320000" y="4446125"/>
                  <a:ext cx="68400" cy="66750"/>
                </a:xfrm>
                <a:custGeom>
                  <a:avLst/>
                  <a:gdLst/>
                  <a:ahLst/>
                  <a:cxnLst/>
                  <a:rect l="l" t="t" r="r" b="b"/>
                  <a:pathLst>
                    <a:path w="2736" h="2670" extrusionOk="0">
                      <a:moveTo>
                        <a:pt x="1535" y="0"/>
                      </a:moveTo>
                      <a:cubicBezTo>
                        <a:pt x="1168" y="0"/>
                        <a:pt x="867" y="34"/>
                        <a:pt x="534" y="301"/>
                      </a:cubicBezTo>
                      <a:cubicBezTo>
                        <a:pt x="267" y="501"/>
                        <a:pt x="100" y="834"/>
                        <a:pt x="33" y="1168"/>
                      </a:cubicBezTo>
                      <a:cubicBezTo>
                        <a:pt x="0" y="1502"/>
                        <a:pt x="100" y="1869"/>
                        <a:pt x="334" y="2169"/>
                      </a:cubicBezTo>
                      <a:cubicBezTo>
                        <a:pt x="534" y="2402"/>
                        <a:pt x="867" y="2669"/>
                        <a:pt x="1201" y="2669"/>
                      </a:cubicBezTo>
                      <a:cubicBezTo>
                        <a:pt x="1601" y="2669"/>
                        <a:pt x="1868" y="2636"/>
                        <a:pt x="2202" y="2369"/>
                      </a:cubicBezTo>
                      <a:cubicBezTo>
                        <a:pt x="2502" y="2169"/>
                        <a:pt x="2669" y="1835"/>
                        <a:pt x="2702" y="1502"/>
                      </a:cubicBezTo>
                      <a:cubicBezTo>
                        <a:pt x="2735" y="1168"/>
                        <a:pt x="2669" y="801"/>
                        <a:pt x="2435"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5" name="Google Shape;6205;p37"/>
                <p:cNvSpPr/>
                <p:nvPr/>
              </p:nvSpPr>
              <p:spPr>
                <a:xfrm>
                  <a:off x="2418400" y="4275175"/>
                  <a:ext cx="68400" cy="66725"/>
                </a:xfrm>
                <a:custGeom>
                  <a:avLst/>
                  <a:gdLst/>
                  <a:ahLst/>
                  <a:cxnLst/>
                  <a:rect l="l" t="t" r="r" b="b"/>
                  <a:pathLst>
                    <a:path w="2736" h="2669" extrusionOk="0">
                      <a:moveTo>
                        <a:pt x="1535" y="0"/>
                      </a:moveTo>
                      <a:cubicBezTo>
                        <a:pt x="1168" y="0"/>
                        <a:pt x="834" y="34"/>
                        <a:pt x="534" y="300"/>
                      </a:cubicBezTo>
                      <a:cubicBezTo>
                        <a:pt x="234" y="501"/>
                        <a:pt x="67" y="834"/>
                        <a:pt x="34" y="1168"/>
                      </a:cubicBezTo>
                      <a:cubicBezTo>
                        <a:pt x="0" y="1501"/>
                        <a:pt x="67" y="1868"/>
                        <a:pt x="334" y="2168"/>
                      </a:cubicBezTo>
                      <a:cubicBezTo>
                        <a:pt x="534" y="2402"/>
                        <a:pt x="868" y="2669"/>
                        <a:pt x="1201" y="2669"/>
                      </a:cubicBezTo>
                      <a:cubicBezTo>
                        <a:pt x="1568" y="2669"/>
                        <a:pt x="1868" y="2602"/>
                        <a:pt x="2202" y="2369"/>
                      </a:cubicBezTo>
                      <a:cubicBezTo>
                        <a:pt x="2502" y="2168"/>
                        <a:pt x="2669" y="1835"/>
                        <a:pt x="2702" y="1501"/>
                      </a:cubicBezTo>
                      <a:cubicBezTo>
                        <a:pt x="2736" y="1168"/>
                        <a:pt x="2669" y="801"/>
                        <a:pt x="2402"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6" name="Google Shape;6206;p37"/>
                <p:cNvSpPr/>
                <p:nvPr/>
              </p:nvSpPr>
              <p:spPr>
                <a:xfrm>
                  <a:off x="2568500" y="4127775"/>
                  <a:ext cx="63400" cy="61525"/>
                </a:xfrm>
                <a:custGeom>
                  <a:avLst/>
                  <a:gdLst/>
                  <a:ahLst/>
                  <a:cxnLst/>
                  <a:rect l="l" t="t" r="r" b="b"/>
                  <a:pathLst>
                    <a:path w="2536" h="2461" extrusionOk="0">
                      <a:moveTo>
                        <a:pt x="1165" y="1"/>
                      </a:moveTo>
                      <a:cubicBezTo>
                        <a:pt x="924" y="1"/>
                        <a:pt x="703" y="82"/>
                        <a:pt x="501" y="259"/>
                      </a:cubicBezTo>
                      <a:cubicBezTo>
                        <a:pt x="234" y="459"/>
                        <a:pt x="67" y="759"/>
                        <a:pt x="34" y="1093"/>
                      </a:cubicBezTo>
                      <a:cubicBezTo>
                        <a:pt x="1" y="1426"/>
                        <a:pt x="67" y="1760"/>
                        <a:pt x="267" y="2027"/>
                      </a:cubicBezTo>
                      <a:cubicBezTo>
                        <a:pt x="501" y="2260"/>
                        <a:pt x="834" y="2460"/>
                        <a:pt x="1101" y="2460"/>
                      </a:cubicBezTo>
                      <a:cubicBezTo>
                        <a:pt x="1435" y="2460"/>
                        <a:pt x="1768" y="2427"/>
                        <a:pt x="2035" y="2227"/>
                      </a:cubicBezTo>
                      <a:cubicBezTo>
                        <a:pt x="2269" y="2027"/>
                        <a:pt x="2436" y="1727"/>
                        <a:pt x="2469" y="1393"/>
                      </a:cubicBezTo>
                      <a:cubicBezTo>
                        <a:pt x="2536" y="1059"/>
                        <a:pt x="2436" y="726"/>
                        <a:pt x="2235" y="459"/>
                      </a:cubicBezTo>
                      <a:cubicBezTo>
                        <a:pt x="2035" y="226"/>
                        <a:pt x="1702" y="25"/>
                        <a:pt x="1402" y="25"/>
                      </a:cubicBezTo>
                      <a:cubicBezTo>
                        <a:pt x="1321" y="9"/>
                        <a:pt x="1242" y="1"/>
                        <a:pt x="116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7" name="Google Shape;6207;p37"/>
                <p:cNvSpPr/>
                <p:nvPr/>
              </p:nvSpPr>
              <p:spPr>
                <a:xfrm>
                  <a:off x="2781975" y="4064175"/>
                  <a:ext cx="68425" cy="66750"/>
                </a:xfrm>
                <a:custGeom>
                  <a:avLst/>
                  <a:gdLst/>
                  <a:ahLst/>
                  <a:cxnLst/>
                  <a:rect l="l" t="t" r="r" b="b"/>
                  <a:pathLst>
                    <a:path w="2737" h="2670" extrusionOk="0">
                      <a:moveTo>
                        <a:pt x="1535" y="1"/>
                      </a:moveTo>
                      <a:cubicBezTo>
                        <a:pt x="1168" y="1"/>
                        <a:pt x="868" y="68"/>
                        <a:pt x="535" y="301"/>
                      </a:cubicBezTo>
                      <a:cubicBezTo>
                        <a:pt x="234" y="501"/>
                        <a:pt x="68" y="835"/>
                        <a:pt x="34" y="1168"/>
                      </a:cubicBezTo>
                      <a:cubicBezTo>
                        <a:pt x="1" y="1502"/>
                        <a:pt x="68" y="1902"/>
                        <a:pt x="335" y="2169"/>
                      </a:cubicBezTo>
                      <a:cubicBezTo>
                        <a:pt x="535" y="2436"/>
                        <a:pt x="868" y="2669"/>
                        <a:pt x="1202" y="2669"/>
                      </a:cubicBezTo>
                      <a:cubicBezTo>
                        <a:pt x="1569" y="2669"/>
                        <a:pt x="1869" y="2636"/>
                        <a:pt x="2203" y="2403"/>
                      </a:cubicBezTo>
                      <a:cubicBezTo>
                        <a:pt x="2503" y="2169"/>
                        <a:pt x="2670" y="1836"/>
                        <a:pt x="2703" y="1502"/>
                      </a:cubicBezTo>
                      <a:cubicBezTo>
                        <a:pt x="2736" y="1168"/>
                        <a:pt x="2670" y="801"/>
                        <a:pt x="2403" y="501"/>
                      </a:cubicBezTo>
                      <a:cubicBezTo>
                        <a:pt x="2203" y="268"/>
                        <a:pt x="1869"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8" name="Google Shape;6208;p37"/>
                <p:cNvSpPr/>
                <p:nvPr/>
              </p:nvSpPr>
              <p:spPr>
                <a:xfrm>
                  <a:off x="2939600" y="3993300"/>
                  <a:ext cx="68400" cy="66750"/>
                </a:xfrm>
                <a:custGeom>
                  <a:avLst/>
                  <a:gdLst/>
                  <a:ahLst/>
                  <a:cxnLst/>
                  <a:rect l="l" t="t" r="r" b="b"/>
                  <a:pathLst>
                    <a:path w="2736" h="2670" extrusionOk="0">
                      <a:moveTo>
                        <a:pt x="1535" y="1"/>
                      </a:moveTo>
                      <a:cubicBezTo>
                        <a:pt x="1168" y="1"/>
                        <a:pt x="834" y="67"/>
                        <a:pt x="534" y="301"/>
                      </a:cubicBezTo>
                      <a:cubicBezTo>
                        <a:pt x="234" y="501"/>
                        <a:pt x="67" y="834"/>
                        <a:pt x="34" y="1168"/>
                      </a:cubicBezTo>
                      <a:cubicBezTo>
                        <a:pt x="0" y="1502"/>
                        <a:pt x="67" y="1902"/>
                        <a:pt x="334" y="2169"/>
                      </a:cubicBezTo>
                      <a:cubicBezTo>
                        <a:pt x="534" y="2436"/>
                        <a:pt x="868" y="2669"/>
                        <a:pt x="1201" y="2669"/>
                      </a:cubicBezTo>
                      <a:cubicBezTo>
                        <a:pt x="1568" y="2669"/>
                        <a:pt x="1868" y="2636"/>
                        <a:pt x="2202" y="2402"/>
                      </a:cubicBezTo>
                      <a:cubicBezTo>
                        <a:pt x="2502" y="2169"/>
                        <a:pt x="2669" y="1835"/>
                        <a:pt x="2702" y="1502"/>
                      </a:cubicBezTo>
                      <a:cubicBezTo>
                        <a:pt x="2736" y="1168"/>
                        <a:pt x="2669" y="801"/>
                        <a:pt x="2402" y="501"/>
                      </a:cubicBezTo>
                      <a:cubicBezTo>
                        <a:pt x="2202" y="267"/>
                        <a:pt x="1868"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09" name="Google Shape;6209;p37"/>
              <p:cNvGrpSpPr/>
              <p:nvPr/>
            </p:nvGrpSpPr>
            <p:grpSpPr>
              <a:xfrm rot="10800000">
                <a:off x="8181688" y="4346600"/>
                <a:ext cx="986375" cy="972325"/>
                <a:chOff x="5918300" y="218850"/>
                <a:chExt cx="986375" cy="972325"/>
              </a:xfrm>
            </p:grpSpPr>
            <p:sp>
              <p:nvSpPr>
                <p:cNvPr id="6210" name="Google Shape;6210;p37"/>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1" name="Google Shape;6211;p37"/>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2" name="Google Shape;6212;p37"/>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3" name="Google Shape;6213;p37"/>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4" name="Google Shape;6214;p37"/>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5" name="Google Shape;6215;p37"/>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6" name="Google Shape;6216;p37"/>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7" name="Google Shape;6217;p37"/>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8" name="Google Shape;6218;p37"/>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9" name="Google Shape;6219;p37"/>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0" name="Google Shape;6220;p37"/>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1" name="Google Shape;6221;p37"/>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2" name="Google Shape;6222;p37"/>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3" name="Google Shape;6223;p37"/>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4" name="Google Shape;6224;p37"/>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5" name="Google Shape;6225;p37"/>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6" name="Google Shape;6226;p37"/>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7" name="Google Shape;6227;p37"/>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8" name="Google Shape;6228;p37"/>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9" name="Google Shape;6229;p37"/>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0" name="Google Shape;6230;p37"/>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1" name="Google Shape;6231;p37"/>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2" name="Google Shape;6232;p37"/>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3" name="Google Shape;6233;p37"/>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4" name="Google Shape;6234;p37"/>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5" name="Google Shape;6235;p37"/>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6" name="Google Shape;6236;p37"/>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7" name="Google Shape;6237;p37"/>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8" name="Google Shape;6238;p37"/>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9" name="Google Shape;6239;p37"/>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0" name="Google Shape;6240;p37"/>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1" name="Google Shape;6241;p37"/>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2" name="Google Shape;6242;p37"/>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43" name="Google Shape;6243;p37"/>
              <p:cNvGrpSpPr/>
              <p:nvPr/>
            </p:nvGrpSpPr>
            <p:grpSpPr>
              <a:xfrm>
                <a:off x="7666488" y="4268900"/>
                <a:ext cx="916500" cy="914225"/>
                <a:chOff x="5318975" y="1933800"/>
                <a:chExt cx="916500" cy="914225"/>
              </a:xfrm>
            </p:grpSpPr>
            <p:sp>
              <p:nvSpPr>
                <p:cNvPr id="6244" name="Google Shape;6244;p37"/>
                <p:cNvSpPr/>
                <p:nvPr/>
              </p:nvSpPr>
              <p:spPr>
                <a:xfrm>
                  <a:off x="5318975" y="1933800"/>
                  <a:ext cx="916500" cy="914225"/>
                </a:xfrm>
                <a:custGeom>
                  <a:avLst/>
                  <a:gdLst/>
                  <a:ahLst/>
                  <a:cxnLst/>
                  <a:rect l="l" t="t" r="r" b="b"/>
                  <a:pathLst>
                    <a:path w="36660" h="36569" extrusionOk="0">
                      <a:moveTo>
                        <a:pt x="31091" y="1"/>
                      </a:moveTo>
                      <a:cubicBezTo>
                        <a:pt x="28232" y="1"/>
                        <a:pt x="25429" y="1129"/>
                        <a:pt x="22283" y="2257"/>
                      </a:cubicBezTo>
                      <a:cubicBezTo>
                        <a:pt x="12909" y="5759"/>
                        <a:pt x="5004" y="13064"/>
                        <a:pt x="901" y="22204"/>
                      </a:cubicBezTo>
                      <a:cubicBezTo>
                        <a:pt x="334" y="23405"/>
                        <a:pt x="0" y="25206"/>
                        <a:pt x="1234" y="25807"/>
                      </a:cubicBezTo>
                      <a:cubicBezTo>
                        <a:pt x="1447" y="25917"/>
                        <a:pt x="1672" y="25964"/>
                        <a:pt x="1902" y="25964"/>
                      </a:cubicBezTo>
                      <a:cubicBezTo>
                        <a:pt x="2503" y="25964"/>
                        <a:pt x="3139" y="25644"/>
                        <a:pt x="3670" y="25306"/>
                      </a:cubicBezTo>
                      <a:cubicBezTo>
                        <a:pt x="5804" y="24005"/>
                        <a:pt x="7739" y="22271"/>
                        <a:pt x="9807" y="20436"/>
                      </a:cubicBezTo>
                      <a:lnTo>
                        <a:pt x="9807" y="20436"/>
                      </a:lnTo>
                      <a:cubicBezTo>
                        <a:pt x="8673" y="24572"/>
                        <a:pt x="7572" y="28842"/>
                        <a:pt x="7939" y="33079"/>
                      </a:cubicBezTo>
                      <a:cubicBezTo>
                        <a:pt x="8006" y="33912"/>
                        <a:pt x="8139" y="34746"/>
                        <a:pt x="8606" y="35447"/>
                      </a:cubicBezTo>
                      <a:cubicBezTo>
                        <a:pt x="9025" y="36075"/>
                        <a:pt x="9684" y="36568"/>
                        <a:pt x="10417" y="36568"/>
                      </a:cubicBezTo>
                      <a:cubicBezTo>
                        <a:pt x="10502" y="36568"/>
                        <a:pt x="10588" y="36562"/>
                        <a:pt x="10675" y="36548"/>
                      </a:cubicBezTo>
                      <a:cubicBezTo>
                        <a:pt x="11642" y="36381"/>
                        <a:pt x="12276" y="35447"/>
                        <a:pt x="12676" y="34580"/>
                      </a:cubicBezTo>
                      <a:cubicBezTo>
                        <a:pt x="14611" y="30510"/>
                        <a:pt x="14777" y="25840"/>
                        <a:pt x="14944" y="21370"/>
                      </a:cubicBezTo>
                      <a:cubicBezTo>
                        <a:pt x="15845" y="25106"/>
                        <a:pt x="16812" y="29009"/>
                        <a:pt x="19281" y="32011"/>
                      </a:cubicBezTo>
                      <a:cubicBezTo>
                        <a:pt x="20049" y="32933"/>
                        <a:pt x="21129" y="33798"/>
                        <a:pt x="22311" y="33798"/>
                      </a:cubicBezTo>
                      <a:cubicBezTo>
                        <a:pt x="22412" y="33798"/>
                        <a:pt x="22514" y="33792"/>
                        <a:pt x="22616" y="33779"/>
                      </a:cubicBezTo>
                      <a:cubicBezTo>
                        <a:pt x="24151" y="33579"/>
                        <a:pt x="25052" y="31944"/>
                        <a:pt x="25318" y="30410"/>
                      </a:cubicBezTo>
                      <a:cubicBezTo>
                        <a:pt x="25719" y="27942"/>
                        <a:pt x="25018" y="25440"/>
                        <a:pt x="23851" y="23272"/>
                      </a:cubicBezTo>
                      <a:cubicBezTo>
                        <a:pt x="22650" y="21103"/>
                        <a:pt x="20982" y="19235"/>
                        <a:pt x="19047" y="17267"/>
                      </a:cubicBezTo>
                      <a:lnTo>
                        <a:pt x="19047" y="17267"/>
                      </a:lnTo>
                      <a:cubicBezTo>
                        <a:pt x="21607" y="19445"/>
                        <a:pt x="24983" y="20611"/>
                        <a:pt x="28351" y="20611"/>
                      </a:cubicBezTo>
                      <a:cubicBezTo>
                        <a:pt x="29987" y="20611"/>
                        <a:pt x="31620" y="20336"/>
                        <a:pt x="33157" y="19769"/>
                      </a:cubicBezTo>
                      <a:cubicBezTo>
                        <a:pt x="34025" y="19435"/>
                        <a:pt x="34959" y="19002"/>
                        <a:pt x="35292" y="18101"/>
                      </a:cubicBezTo>
                      <a:cubicBezTo>
                        <a:pt x="35692" y="17034"/>
                        <a:pt x="35092" y="15833"/>
                        <a:pt x="34291" y="14999"/>
                      </a:cubicBezTo>
                      <a:cubicBezTo>
                        <a:pt x="32790" y="13398"/>
                        <a:pt x="30656" y="12531"/>
                        <a:pt x="28521" y="12097"/>
                      </a:cubicBezTo>
                      <a:cubicBezTo>
                        <a:pt x="26419" y="11697"/>
                        <a:pt x="24184" y="11763"/>
                        <a:pt x="21783" y="11530"/>
                      </a:cubicBezTo>
                      <a:cubicBezTo>
                        <a:pt x="25519" y="11029"/>
                        <a:pt x="29255" y="9862"/>
                        <a:pt x="32590" y="8061"/>
                      </a:cubicBezTo>
                      <a:cubicBezTo>
                        <a:pt x="33691" y="7427"/>
                        <a:pt x="34825" y="6760"/>
                        <a:pt x="35592" y="5726"/>
                      </a:cubicBezTo>
                      <a:cubicBezTo>
                        <a:pt x="36326" y="4692"/>
                        <a:pt x="36660" y="3257"/>
                        <a:pt x="36093" y="2090"/>
                      </a:cubicBezTo>
                      <a:cubicBezTo>
                        <a:pt x="35359" y="722"/>
                        <a:pt x="33691" y="188"/>
                        <a:pt x="32157" y="55"/>
                      </a:cubicBezTo>
                      <a:cubicBezTo>
                        <a:pt x="31800" y="18"/>
                        <a:pt x="31445" y="1"/>
                        <a:pt x="310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5" name="Google Shape;6245;p37"/>
                <p:cNvSpPr/>
                <p:nvPr/>
              </p:nvSpPr>
              <p:spPr>
                <a:xfrm>
                  <a:off x="5583325" y="2316375"/>
                  <a:ext cx="68250" cy="357875"/>
                </a:xfrm>
                <a:custGeom>
                  <a:avLst/>
                  <a:gdLst/>
                  <a:ahLst/>
                  <a:cxnLst/>
                  <a:rect l="l" t="t" r="r" b="b"/>
                  <a:pathLst>
                    <a:path w="2730" h="14315" extrusionOk="0">
                      <a:moveTo>
                        <a:pt x="1792" y="1"/>
                      </a:moveTo>
                      <a:cubicBezTo>
                        <a:pt x="1422" y="1"/>
                        <a:pt x="1031" y="282"/>
                        <a:pt x="901" y="930"/>
                      </a:cubicBezTo>
                      <a:cubicBezTo>
                        <a:pt x="101" y="5300"/>
                        <a:pt x="0" y="9770"/>
                        <a:pt x="201" y="14140"/>
                      </a:cubicBezTo>
                      <a:cubicBezTo>
                        <a:pt x="201" y="14256"/>
                        <a:pt x="251" y="14315"/>
                        <a:pt x="301" y="14315"/>
                      </a:cubicBezTo>
                      <a:cubicBezTo>
                        <a:pt x="351" y="14315"/>
                        <a:pt x="401" y="14256"/>
                        <a:pt x="401" y="14140"/>
                      </a:cubicBezTo>
                      <a:cubicBezTo>
                        <a:pt x="601" y="9770"/>
                        <a:pt x="1401" y="5433"/>
                        <a:pt x="2502" y="1264"/>
                      </a:cubicBezTo>
                      <a:cubicBezTo>
                        <a:pt x="2730" y="487"/>
                        <a:pt x="2279" y="1"/>
                        <a:pt x="17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6" name="Google Shape;6246;p37"/>
                <p:cNvSpPr/>
                <p:nvPr/>
              </p:nvSpPr>
              <p:spPr>
                <a:xfrm>
                  <a:off x="5659300" y="2299700"/>
                  <a:ext cx="195575" cy="318400"/>
                </a:xfrm>
                <a:custGeom>
                  <a:avLst/>
                  <a:gdLst/>
                  <a:ahLst/>
                  <a:cxnLst/>
                  <a:rect l="l" t="t" r="r" b="b"/>
                  <a:pathLst>
                    <a:path w="7823" h="12736" extrusionOk="0">
                      <a:moveTo>
                        <a:pt x="1073" y="1"/>
                      </a:moveTo>
                      <a:cubicBezTo>
                        <a:pt x="449" y="1"/>
                        <a:pt x="1" y="743"/>
                        <a:pt x="631" y="1530"/>
                      </a:cubicBezTo>
                      <a:cubicBezTo>
                        <a:pt x="3233" y="4966"/>
                        <a:pt x="5634" y="8702"/>
                        <a:pt x="7569" y="12638"/>
                      </a:cubicBezTo>
                      <a:cubicBezTo>
                        <a:pt x="7609" y="12706"/>
                        <a:pt x="7661" y="12735"/>
                        <a:pt x="7705" y="12735"/>
                      </a:cubicBezTo>
                      <a:cubicBezTo>
                        <a:pt x="7771" y="12735"/>
                        <a:pt x="7822" y="12671"/>
                        <a:pt x="7803" y="12572"/>
                      </a:cubicBezTo>
                      <a:cubicBezTo>
                        <a:pt x="6235" y="8435"/>
                        <a:pt x="4367" y="4366"/>
                        <a:pt x="1998" y="596"/>
                      </a:cubicBezTo>
                      <a:cubicBezTo>
                        <a:pt x="1716" y="173"/>
                        <a:pt x="1374" y="1"/>
                        <a:pt x="10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7" name="Google Shape;6247;p37"/>
                <p:cNvSpPr/>
                <p:nvPr/>
              </p:nvSpPr>
              <p:spPr>
                <a:xfrm>
                  <a:off x="5720925" y="2246800"/>
                  <a:ext cx="366575" cy="121300"/>
                </a:xfrm>
                <a:custGeom>
                  <a:avLst/>
                  <a:gdLst/>
                  <a:ahLst/>
                  <a:cxnLst/>
                  <a:rect l="l" t="t" r="r" b="b"/>
                  <a:pathLst>
                    <a:path w="14663" h="4852" extrusionOk="0">
                      <a:moveTo>
                        <a:pt x="1363" y="1"/>
                      </a:moveTo>
                      <a:cubicBezTo>
                        <a:pt x="184" y="1"/>
                        <a:pt x="0" y="1435"/>
                        <a:pt x="1368" y="1678"/>
                      </a:cubicBezTo>
                      <a:cubicBezTo>
                        <a:pt x="5738" y="2479"/>
                        <a:pt x="10108" y="3480"/>
                        <a:pt x="14411" y="4847"/>
                      </a:cubicBezTo>
                      <a:cubicBezTo>
                        <a:pt x="14429" y="4850"/>
                        <a:pt x="14445" y="4852"/>
                        <a:pt x="14461" y="4852"/>
                      </a:cubicBezTo>
                      <a:cubicBezTo>
                        <a:pt x="14621" y="4852"/>
                        <a:pt x="14663" y="4708"/>
                        <a:pt x="14511" y="4647"/>
                      </a:cubicBezTo>
                      <a:cubicBezTo>
                        <a:pt x="10375" y="2846"/>
                        <a:pt x="6105" y="1245"/>
                        <a:pt x="1735" y="44"/>
                      </a:cubicBezTo>
                      <a:cubicBezTo>
                        <a:pt x="1602" y="14"/>
                        <a:pt x="1478" y="1"/>
                        <a:pt x="1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8" name="Google Shape;6248;p37"/>
                <p:cNvSpPr/>
                <p:nvPr/>
              </p:nvSpPr>
              <p:spPr>
                <a:xfrm>
                  <a:off x="5747025" y="2039300"/>
                  <a:ext cx="338325" cy="140700"/>
                </a:xfrm>
                <a:custGeom>
                  <a:avLst/>
                  <a:gdLst/>
                  <a:ahLst/>
                  <a:cxnLst/>
                  <a:rect l="l" t="t" r="r" b="b"/>
                  <a:pathLst>
                    <a:path w="13533" h="5628" extrusionOk="0">
                      <a:moveTo>
                        <a:pt x="13376" y="1"/>
                      </a:moveTo>
                      <a:cubicBezTo>
                        <a:pt x="13363" y="1"/>
                        <a:pt x="13349" y="2"/>
                        <a:pt x="13333" y="5"/>
                      </a:cubicBezTo>
                      <a:cubicBezTo>
                        <a:pt x="9064" y="538"/>
                        <a:pt x="4861" y="1839"/>
                        <a:pt x="1025" y="3974"/>
                      </a:cubicBezTo>
                      <a:cubicBezTo>
                        <a:pt x="0" y="4604"/>
                        <a:pt x="403" y="5627"/>
                        <a:pt x="1190" y="5627"/>
                      </a:cubicBezTo>
                      <a:cubicBezTo>
                        <a:pt x="1403" y="5627"/>
                        <a:pt x="1643" y="5553"/>
                        <a:pt x="1892" y="5375"/>
                      </a:cubicBezTo>
                      <a:cubicBezTo>
                        <a:pt x="5361" y="3040"/>
                        <a:pt x="9230" y="1205"/>
                        <a:pt x="13367" y="205"/>
                      </a:cubicBezTo>
                      <a:cubicBezTo>
                        <a:pt x="13521" y="174"/>
                        <a:pt x="13533" y="1"/>
                        <a:pt x="133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9" name="Google Shape;6249;p37"/>
                <p:cNvSpPr/>
                <p:nvPr/>
              </p:nvSpPr>
              <p:spPr>
                <a:xfrm>
                  <a:off x="5421825" y="2272875"/>
                  <a:ext cx="174650" cy="195575"/>
                </a:xfrm>
                <a:custGeom>
                  <a:avLst/>
                  <a:gdLst/>
                  <a:ahLst/>
                  <a:cxnLst/>
                  <a:rect l="l" t="t" r="r" b="b"/>
                  <a:pathLst>
                    <a:path w="6986" h="7823" extrusionOk="0">
                      <a:moveTo>
                        <a:pt x="5783" y="0"/>
                      </a:moveTo>
                      <a:cubicBezTo>
                        <a:pt x="5635" y="0"/>
                        <a:pt x="5480" y="50"/>
                        <a:pt x="5326" y="168"/>
                      </a:cubicBezTo>
                      <a:cubicBezTo>
                        <a:pt x="2858" y="2170"/>
                        <a:pt x="1123" y="4838"/>
                        <a:pt x="23" y="7674"/>
                      </a:cubicBezTo>
                      <a:cubicBezTo>
                        <a:pt x="0" y="7763"/>
                        <a:pt x="67" y="7822"/>
                        <a:pt x="134" y="7822"/>
                      </a:cubicBezTo>
                      <a:cubicBezTo>
                        <a:pt x="167" y="7822"/>
                        <a:pt x="200" y="7807"/>
                        <a:pt x="223" y="7774"/>
                      </a:cubicBezTo>
                      <a:cubicBezTo>
                        <a:pt x="1690" y="5139"/>
                        <a:pt x="3892" y="3004"/>
                        <a:pt x="6327" y="1469"/>
                      </a:cubicBezTo>
                      <a:cubicBezTo>
                        <a:pt x="6986" y="1085"/>
                        <a:pt x="6470" y="0"/>
                        <a:pt x="5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0" name="Google Shape;6250;p37"/>
                <p:cNvSpPr/>
                <p:nvPr/>
              </p:nvSpPr>
              <p:spPr>
                <a:xfrm>
                  <a:off x="5491600" y="1945225"/>
                  <a:ext cx="367775" cy="415975"/>
                </a:xfrm>
                <a:custGeom>
                  <a:avLst/>
                  <a:gdLst/>
                  <a:ahLst/>
                  <a:cxnLst/>
                  <a:rect l="l" t="t" r="r" b="b"/>
                  <a:pathLst>
                    <a:path w="14711" h="16639" extrusionOk="0">
                      <a:moveTo>
                        <a:pt x="4903" y="0"/>
                      </a:moveTo>
                      <a:cubicBezTo>
                        <a:pt x="4681" y="0"/>
                        <a:pt x="4459" y="20"/>
                        <a:pt x="4237" y="65"/>
                      </a:cubicBezTo>
                      <a:cubicBezTo>
                        <a:pt x="3036" y="298"/>
                        <a:pt x="2002" y="1199"/>
                        <a:pt x="1368" y="2267"/>
                      </a:cubicBezTo>
                      <a:cubicBezTo>
                        <a:pt x="734" y="3367"/>
                        <a:pt x="501" y="4602"/>
                        <a:pt x="367" y="5869"/>
                      </a:cubicBezTo>
                      <a:cubicBezTo>
                        <a:pt x="0" y="9038"/>
                        <a:pt x="267" y="12274"/>
                        <a:pt x="1535" y="15810"/>
                      </a:cubicBezTo>
                      <a:cubicBezTo>
                        <a:pt x="2734" y="16365"/>
                        <a:pt x="4048" y="16639"/>
                        <a:pt x="5366" y="16639"/>
                      </a:cubicBezTo>
                      <a:cubicBezTo>
                        <a:pt x="7053" y="16639"/>
                        <a:pt x="8746" y="16190"/>
                        <a:pt x="10207" y="15309"/>
                      </a:cubicBezTo>
                      <a:cubicBezTo>
                        <a:pt x="12776" y="13775"/>
                        <a:pt x="14511" y="10906"/>
                        <a:pt x="14711" y="8204"/>
                      </a:cubicBezTo>
                      <a:cubicBezTo>
                        <a:pt x="13243" y="5235"/>
                        <a:pt x="10908" y="2734"/>
                        <a:pt x="8073" y="1066"/>
                      </a:cubicBezTo>
                      <a:cubicBezTo>
                        <a:pt x="7100" y="510"/>
                        <a:pt x="6011" y="0"/>
                        <a:pt x="49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6251" name="Google Shape;6251;p37"/>
            <p:cNvGrpSpPr/>
            <p:nvPr/>
          </p:nvGrpSpPr>
          <p:grpSpPr>
            <a:xfrm>
              <a:off x="-202790" y="2873256"/>
              <a:ext cx="1930075" cy="2467362"/>
              <a:chOff x="-202790" y="2873256"/>
              <a:chExt cx="1930075" cy="2467362"/>
            </a:xfrm>
          </p:grpSpPr>
          <p:grpSp>
            <p:nvGrpSpPr>
              <p:cNvPr id="6252" name="Google Shape;6252;p37"/>
              <p:cNvGrpSpPr/>
              <p:nvPr/>
            </p:nvGrpSpPr>
            <p:grpSpPr>
              <a:xfrm rot="10800000">
                <a:off x="843141" y="3667338"/>
                <a:ext cx="544373" cy="554662"/>
                <a:chOff x="5797738" y="1794275"/>
                <a:chExt cx="623638" cy="635425"/>
              </a:xfrm>
            </p:grpSpPr>
            <p:sp>
              <p:nvSpPr>
                <p:cNvPr id="6253" name="Google Shape;6253;p37"/>
                <p:cNvSpPr/>
                <p:nvPr/>
              </p:nvSpPr>
              <p:spPr>
                <a:xfrm>
                  <a:off x="6070300" y="1794275"/>
                  <a:ext cx="159600" cy="329925"/>
                </a:xfrm>
                <a:custGeom>
                  <a:avLst/>
                  <a:gdLst/>
                  <a:ahLst/>
                  <a:cxnLst/>
                  <a:rect l="l" t="t" r="r" b="b"/>
                  <a:pathLst>
                    <a:path w="6384" h="13197" extrusionOk="0">
                      <a:moveTo>
                        <a:pt x="4796" y="0"/>
                      </a:moveTo>
                      <a:cubicBezTo>
                        <a:pt x="4457" y="0"/>
                        <a:pt x="4107" y="101"/>
                        <a:pt x="3799" y="279"/>
                      </a:cubicBezTo>
                      <a:cubicBezTo>
                        <a:pt x="3283" y="613"/>
                        <a:pt x="2857" y="1160"/>
                        <a:pt x="2523" y="1677"/>
                      </a:cubicBezTo>
                      <a:cubicBezTo>
                        <a:pt x="395" y="5081"/>
                        <a:pt x="0" y="9489"/>
                        <a:pt x="1489" y="13197"/>
                      </a:cubicBezTo>
                      <a:cubicBezTo>
                        <a:pt x="3648" y="9975"/>
                        <a:pt x="5714" y="6571"/>
                        <a:pt x="6231" y="2710"/>
                      </a:cubicBezTo>
                      <a:cubicBezTo>
                        <a:pt x="6383" y="1829"/>
                        <a:pt x="6353" y="735"/>
                        <a:pt x="5623" y="248"/>
                      </a:cubicBezTo>
                      <a:cubicBezTo>
                        <a:pt x="5382" y="78"/>
                        <a:pt x="5093" y="0"/>
                        <a:pt x="47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4" name="Google Shape;6254;p37"/>
                <p:cNvSpPr/>
                <p:nvPr/>
              </p:nvSpPr>
              <p:spPr>
                <a:xfrm>
                  <a:off x="5886238" y="1844175"/>
                  <a:ext cx="229525" cy="278500"/>
                </a:xfrm>
                <a:custGeom>
                  <a:avLst/>
                  <a:gdLst/>
                  <a:ahLst/>
                  <a:cxnLst/>
                  <a:rect l="l" t="t" r="r" b="b"/>
                  <a:pathLst>
                    <a:path w="9181" h="11140" extrusionOk="0">
                      <a:moveTo>
                        <a:pt x="2512" y="0"/>
                      </a:moveTo>
                      <a:cubicBezTo>
                        <a:pt x="2101" y="0"/>
                        <a:pt x="1696" y="98"/>
                        <a:pt x="1338" y="319"/>
                      </a:cubicBezTo>
                      <a:cubicBezTo>
                        <a:pt x="305" y="927"/>
                        <a:pt x="1" y="2325"/>
                        <a:pt x="365" y="3450"/>
                      </a:cubicBezTo>
                      <a:cubicBezTo>
                        <a:pt x="821" y="4970"/>
                        <a:pt x="2159" y="6003"/>
                        <a:pt x="3405" y="7006"/>
                      </a:cubicBezTo>
                      <a:cubicBezTo>
                        <a:pt x="5350" y="8404"/>
                        <a:pt x="7265" y="9833"/>
                        <a:pt x="9180" y="11140"/>
                      </a:cubicBezTo>
                      <a:cubicBezTo>
                        <a:pt x="8572" y="7614"/>
                        <a:pt x="7782" y="3875"/>
                        <a:pt x="5290" y="1383"/>
                      </a:cubicBezTo>
                      <a:cubicBezTo>
                        <a:pt x="4742" y="836"/>
                        <a:pt x="4165" y="380"/>
                        <a:pt x="3466" y="167"/>
                      </a:cubicBezTo>
                      <a:cubicBezTo>
                        <a:pt x="3159" y="60"/>
                        <a:pt x="2834" y="0"/>
                        <a:pt x="25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5" name="Google Shape;6255;p37"/>
                <p:cNvSpPr/>
                <p:nvPr/>
              </p:nvSpPr>
              <p:spPr>
                <a:xfrm>
                  <a:off x="5797738" y="2035525"/>
                  <a:ext cx="329075" cy="153300"/>
                </a:xfrm>
                <a:custGeom>
                  <a:avLst/>
                  <a:gdLst/>
                  <a:ahLst/>
                  <a:cxnLst/>
                  <a:rect l="l" t="t" r="r" b="b"/>
                  <a:pathLst>
                    <a:path w="13163" h="6132" extrusionOk="0">
                      <a:moveTo>
                        <a:pt x="5222" y="0"/>
                      </a:moveTo>
                      <a:cubicBezTo>
                        <a:pt x="5042" y="0"/>
                        <a:pt x="4862" y="7"/>
                        <a:pt x="4682" y="21"/>
                      </a:cubicBezTo>
                      <a:cubicBezTo>
                        <a:pt x="3131" y="173"/>
                        <a:pt x="1551" y="933"/>
                        <a:pt x="730" y="2301"/>
                      </a:cubicBezTo>
                      <a:cubicBezTo>
                        <a:pt x="153" y="3243"/>
                        <a:pt x="1" y="4580"/>
                        <a:pt x="761" y="5371"/>
                      </a:cubicBezTo>
                      <a:cubicBezTo>
                        <a:pt x="1308" y="5948"/>
                        <a:pt x="2159" y="6100"/>
                        <a:pt x="2979" y="6130"/>
                      </a:cubicBezTo>
                      <a:cubicBezTo>
                        <a:pt x="3027" y="6131"/>
                        <a:pt x="3075" y="6132"/>
                        <a:pt x="3123" y="6132"/>
                      </a:cubicBezTo>
                      <a:cubicBezTo>
                        <a:pt x="6655" y="6132"/>
                        <a:pt x="9953" y="3938"/>
                        <a:pt x="13162" y="3668"/>
                      </a:cubicBezTo>
                      <a:cubicBezTo>
                        <a:pt x="11885" y="2726"/>
                        <a:pt x="10639" y="1784"/>
                        <a:pt x="9241" y="1054"/>
                      </a:cubicBezTo>
                      <a:cubicBezTo>
                        <a:pt x="8002" y="408"/>
                        <a:pt x="6620" y="0"/>
                        <a:pt x="52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6" name="Google Shape;6256;p37"/>
                <p:cNvSpPr/>
                <p:nvPr/>
              </p:nvSpPr>
              <p:spPr>
                <a:xfrm>
                  <a:off x="5891563" y="2122650"/>
                  <a:ext cx="223425" cy="264875"/>
                </a:xfrm>
                <a:custGeom>
                  <a:avLst/>
                  <a:gdLst/>
                  <a:ahLst/>
                  <a:cxnLst/>
                  <a:rect l="l" t="t" r="r" b="b"/>
                  <a:pathLst>
                    <a:path w="8937" h="10595" extrusionOk="0">
                      <a:moveTo>
                        <a:pt x="8937" y="1"/>
                      </a:moveTo>
                      <a:lnTo>
                        <a:pt x="8937" y="1"/>
                      </a:lnTo>
                      <a:cubicBezTo>
                        <a:pt x="5077" y="578"/>
                        <a:pt x="1611" y="3466"/>
                        <a:pt x="365" y="7174"/>
                      </a:cubicBezTo>
                      <a:cubicBezTo>
                        <a:pt x="152" y="7752"/>
                        <a:pt x="1" y="8360"/>
                        <a:pt x="92" y="8937"/>
                      </a:cubicBezTo>
                      <a:cubicBezTo>
                        <a:pt x="152" y="9545"/>
                        <a:pt x="456" y="10092"/>
                        <a:pt x="943" y="10396"/>
                      </a:cubicBezTo>
                      <a:cubicBezTo>
                        <a:pt x="1188" y="10535"/>
                        <a:pt x="1455" y="10595"/>
                        <a:pt x="1725" y="10595"/>
                      </a:cubicBezTo>
                      <a:cubicBezTo>
                        <a:pt x="2226" y="10595"/>
                        <a:pt x="2736" y="10388"/>
                        <a:pt x="3131" y="10092"/>
                      </a:cubicBezTo>
                      <a:cubicBezTo>
                        <a:pt x="3739" y="9606"/>
                        <a:pt x="4104" y="8937"/>
                        <a:pt x="4499" y="8238"/>
                      </a:cubicBezTo>
                      <a:cubicBezTo>
                        <a:pt x="6049" y="5594"/>
                        <a:pt x="7508" y="2889"/>
                        <a:pt x="89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7" name="Google Shape;6257;p37"/>
                <p:cNvSpPr/>
                <p:nvPr/>
              </p:nvSpPr>
              <p:spPr>
                <a:xfrm>
                  <a:off x="6044450" y="2124175"/>
                  <a:ext cx="158850" cy="305525"/>
                </a:xfrm>
                <a:custGeom>
                  <a:avLst/>
                  <a:gdLst/>
                  <a:ahLst/>
                  <a:cxnLst/>
                  <a:rect l="l" t="t" r="r" b="b"/>
                  <a:pathLst>
                    <a:path w="6354" h="12221" extrusionOk="0">
                      <a:moveTo>
                        <a:pt x="2432" y="1"/>
                      </a:moveTo>
                      <a:cubicBezTo>
                        <a:pt x="669" y="2584"/>
                        <a:pt x="1" y="5989"/>
                        <a:pt x="730" y="9059"/>
                      </a:cubicBezTo>
                      <a:cubicBezTo>
                        <a:pt x="912" y="9819"/>
                        <a:pt x="1156" y="10548"/>
                        <a:pt x="1642" y="11156"/>
                      </a:cubicBezTo>
                      <a:cubicBezTo>
                        <a:pt x="2098" y="11764"/>
                        <a:pt x="2827" y="12220"/>
                        <a:pt x="3587" y="12220"/>
                      </a:cubicBezTo>
                      <a:cubicBezTo>
                        <a:pt x="3604" y="12220"/>
                        <a:pt x="3620" y="12220"/>
                        <a:pt x="3637" y="12220"/>
                      </a:cubicBezTo>
                      <a:cubicBezTo>
                        <a:pt x="4801" y="12220"/>
                        <a:pt x="5780" y="11170"/>
                        <a:pt x="6049" y="10031"/>
                      </a:cubicBezTo>
                      <a:cubicBezTo>
                        <a:pt x="6353" y="8907"/>
                        <a:pt x="6049" y="7691"/>
                        <a:pt x="5715" y="6536"/>
                      </a:cubicBezTo>
                      <a:cubicBezTo>
                        <a:pt x="4925" y="4195"/>
                        <a:pt x="3770" y="1976"/>
                        <a:pt x="2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8" name="Google Shape;6258;p37"/>
                <p:cNvSpPr/>
                <p:nvPr/>
              </p:nvSpPr>
              <p:spPr>
                <a:xfrm>
                  <a:off x="6100675" y="1920625"/>
                  <a:ext cx="300200" cy="209650"/>
                </a:xfrm>
                <a:custGeom>
                  <a:avLst/>
                  <a:gdLst/>
                  <a:ahLst/>
                  <a:cxnLst/>
                  <a:rect l="l" t="t" r="r" b="b"/>
                  <a:pathLst>
                    <a:path w="12008" h="8386" extrusionOk="0">
                      <a:moveTo>
                        <a:pt x="9661" y="0"/>
                      </a:moveTo>
                      <a:cubicBezTo>
                        <a:pt x="9175" y="0"/>
                        <a:pt x="8671" y="116"/>
                        <a:pt x="8208" y="270"/>
                      </a:cubicBezTo>
                      <a:cubicBezTo>
                        <a:pt x="4439" y="1547"/>
                        <a:pt x="1794" y="4890"/>
                        <a:pt x="1" y="8386"/>
                      </a:cubicBezTo>
                      <a:cubicBezTo>
                        <a:pt x="2129" y="6593"/>
                        <a:pt x="5199" y="6380"/>
                        <a:pt x="7995" y="5650"/>
                      </a:cubicBezTo>
                      <a:cubicBezTo>
                        <a:pt x="9211" y="5346"/>
                        <a:pt x="10487" y="4830"/>
                        <a:pt x="11247" y="3827"/>
                      </a:cubicBezTo>
                      <a:cubicBezTo>
                        <a:pt x="12007" y="2793"/>
                        <a:pt x="12007" y="1121"/>
                        <a:pt x="10974" y="392"/>
                      </a:cubicBezTo>
                      <a:cubicBezTo>
                        <a:pt x="10585" y="108"/>
                        <a:pt x="10131" y="0"/>
                        <a:pt x="96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9" name="Google Shape;6259;p37"/>
                <p:cNvSpPr/>
                <p:nvPr/>
              </p:nvSpPr>
              <p:spPr>
                <a:xfrm>
                  <a:off x="6097650" y="2065425"/>
                  <a:ext cx="323725" cy="136075"/>
                </a:xfrm>
                <a:custGeom>
                  <a:avLst/>
                  <a:gdLst/>
                  <a:ahLst/>
                  <a:cxnLst/>
                  <a:rect l="l" t="t" r="r" b="b"/>
                  <a:pathLst>
                    <a:path w="12949" h="5443" extrusionOk="0">
                      <a:moveTo>
                        <a:pt x="7799" y="0"/>
                      </a:moveTo>
                      <a:cubicBezTo>
                        <a:pt x="5028" y="0"/>
                        <a:pt x="2250" y="869"/>
                        <a:pt x="0" y="2472"/>
                      </a:cubicBezTo>
                      <a:cubicBezTo>
                        <a:pt x="1459" y="2594"/>
                        <a:pt x="2797" y="3050"/>
                        <a:pt x="3982" y="3658"/>
                      </a:cubicBezTo>
                      <a:cubicBezTo>
                        <a:pt x="5198" y="4235"/>
                        <a:pt x="6353" y="4904"/>
                        <a:pt x="7690" y="5238"/>
                      </a:cubicBezTo>
                      <a:cubicBezTo>
                        <a:pt x="8162" y="5370"/>
                        <a:pt x="8666" y="5442"/>
                        <a:pt x="9163" y="5442"/>
                      </a:cubicBezTo>
                      <a:cubicBezTo>
                        <a:pt x="10045" y="5442"/>
                        <a:pt x="10910" y="5216"/>
                        <a:pt x="11551" y="4691"/>
                      </a:cubicBezTo>
                      <a:cubicBezTo>
                        <a:pt x="12584" y="3840"/>
                        <a:pt x="12949" y="2108"/>
                        <a:pt x="12037" y="1105"/>
                      </a:cubicBezTo>
                      <a:cubicBezTo>
                        <a:pt x="11551" y="527"/>
                        <a:pt x="10760" y="314"/>
                        <a:pt x="10031" y="193"/>
                      </a:cubicBezTo>
                      <a:cubicBezTo>
                        <a:pt x="9294" y="63"/>
                        <a:pt x="8547" y="0"/>
                        <a:pt x="77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0" name="Google Shape;6260;p37"/>
                <p:cNvSpPr/>
                <p:nvPr/>
              </p:nvSpPr>
              <p:spPr>
                <a:xfrm>
                  <a:off x="6102975" y="2129825"/>
                  <a:ext cx="259900" cy="221800"/>
                </a:xfrm>
                <a:custGeom>
                  <a:avLst/>
                  <a:gdLst/>
                  <a:ahLst/>
                  <a:cxnLst/>
                  <a:rect l="l" t="t" r="r" b="b"/>
                  <a:pathLst>
                    <a:path w="10396" h="8872" extrusionOk="0">
                      <a:moveTo>
                        <a:pt x="828" y="0"/>
                      </a:moveTo>
                      <a:cubicBezTo>
                        <a:pt x="556" y="0"/>
                        <a:pt x="280" y="16"/>
                        <a:pt x="0" y="48"/>
                      </a:cubicBezTo>
                      <a:cubicBezTo>
                        <a:pt x="1581" y="2328"/>
                        <a:pt x="3161" y="4608"/>
                        <a:pt x="4955" y="6735"/>
                      </a:cubicBezTo>
                      <a:cubicBezTo>
                        <a:pt x="5532" y="7434"/>
                        <a:pt x="6140" y="8134"/>
                        <a:pt x="6961" y="8559"/>
                      </a:cubicBezTo>
                      <a:cubicBezTo>
                        <a:pt x="7347" y="8759"/>
                        <a:pt x="7787" y="8872"/>
                        <a:pt x="8217" y="8872"/>
                      </a:cubicBezTo>
                      <a:cubicBezTo>
                        <a:pt x="8701" y="8872"/>
                        <a:pt x="9174" y="8729"/>
                        <a:pt x="9544" y="8407"/>
                      </a:cubicBezTo>
                      <a:cubicBezTo>
                        <a:pt x="10304" y="7769"/>
                        <a:pt x="10395" y="6553"/>
                        <a:pt x="10000" y="5641"/>
                      </a:cubicBezTo>
                      <a:cubicBezTo>
                        <a:pt x="9605" y="4729"/>
                        <a:pt x="8845" y="4000"/>
                        <a:pt x="8085" y="3361"/>
                      </a:cubicBezTo>
                      <a:cubicBezTo>
                        <a:pt x="5982" y="1618"/>
                        <a:pt x="3601" y="0"/>
                        <a:pt x="8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61" name="Google Shape;6261;p37"/>
              <p:cNvGrpSpPr/>
              <p:nvPr/>
            </p:nvGrpSpPr>
            <p:grpSpPr>
              <a:xfrm>
                <a:off x="719990" y="2873256"/>
                <a:ext cx="327012" cy="329491"/>
                <a:chOff x="8108325" y="1123200"/>
                <a:chExt cx="530950" cy="534975"/>
              </a:xfrm>
            </p:grpSpPr>
            <p:sp>
              <p:nvSpPr>
                <p:cNvPr id="6262" name="Google Shape;6262;p37"/>
                <p:cNvSpPr/>
                <p:nvPr/>
              </p:nvSpPr>
              <p:spPr>
                <a:xfrm>
                  <a:off x="8108325" y="1123200"/>
                  <a:ext cx="530950" cy="534975"/>
                </a:xfrm>
                <a:custGeom>
                  <a:avLst/>
                  <a:gdLst/>
                  <a:ahLst/>
                  <a:cxnLst/>
                  <a:rect l="l" t="t" r="r" b="b"/>
                  <a:pathLst>
                    <a:path w="21238" h="21399" extrusionOk="0">
                      <a:moveTo>
                        <a:pt x="11312" y="841"/>
                      </a:moveTo>
                      <a:cubicBezTo>
                        <a:pt x="11904" y="841"/>
                        <a:pt x="12487" y="1142"/>
                        <a:pt x="12875" y="1835"/>
                      </a:cubicBezTo>
                      <a:cubicBezTo>
                        <a:pt x="13907" y="3688"/>
                        <a:pt x="12557" y="6431"/>
                        <a:pt x="11725" y="8071"/>
                      </a:cubicBezTo>
                      <a:lnTo>
                        <a:pt x="11725" y="8071"/>
                      </a:lnTo>
                      <a:cubicBezTo>
                        <a:pt x="11724" y="8071"/>
                        <a:pt x="11724" y="8071"/>
                        <a:pt x="11724" y="8072"/>
                      </a:cubicBezTo>
                      <a:cubicBezTo>
                        <a:pt x="11724" y="8072"/>
                        <a:pt x="11724" y="8072"/>
                        <a:pt x="11724" y="8072"/>
                      </a:cubicBezTo>
                      <a:lnTo>
                        <a:pt x="11724" y="8072"/>
                      </a:lnTo>
                      <a:cubicBezTo>
                        <a:pt x="11715" y="8090"/>
                        <a:pt x="11706" y="8108"/>
                        <a:pt x="11697" y="8125"/>
                      </a:cubicBezTo>
                      <a:cubicBezTo>
                        <a:pt x="11556" y="8407"/>
                        <a:pt x="11794" y="8720"/>
                        <a:pt x="12058" y="8720"/>
                      </a:cubicBezTo>
                      <a:cubicBezTo>
                        <a:pt x="12144" y="8720"/>
                        <a:pt x="12233" y="8686"/>
                        <a:pt x="12313" y="8607"/>
                      </a:cubicBezTo>
                      <a:cubicBezTo>
                        <a:pt x="13250" y="7608"/>
                        <a:pt x="15273" y="5881"/>
                        <a:pt x="16954" y="5881"/>
                      </a:cubicBezTo>
                      <a:cubicBezTo>
                        <a:pt x="17480" y="5881"/>
                        <a:pt x="17973" y="6050"/>
                        <a:pt x="18389" y="6466"/>
                      </a:cubicBezTo>
                      <a:cubicBezTo>
                        <a:pt x="20878" y="8901"/>
                        <a:pt x="15525" y="10936"/>
                        <a:pt x="13945" y="11283"/>
                      </a:cubicBezTo>
                      <a:cubicBezTo>
                        <a:pt x="13544" y="11364"/>
                        <a:pt x="13597" y="11872"/>
                        <a:pt x="13945" y="12006"/>
                      </a:cubicBezTo>
                      <a:cubicBezTo>
                        <a:pt x="15310" y="12541"/>
                        <a:pt x="17077" y="13452"/>
                        <a:pt x="17800" y="14790"/>
                      </a:cubicBezTo>
                      <a:cubicBezTo>
                        <a:pt x="18530" y="16250"/>
                        <a:pt x="17687" y="17162"/>
                        <a:pt x="16435" y="17162"/>
                      </a:cubicBezTo>
                      <a:cubicBezTo>
                        <a:pt x="16173" y="17162"/>
                        <a:pt x="15893" y="17122"/>
                        <a:pt x="15605" y="17038"/>
                      </a:cubicBezTo>
                      <a:cubicBezTo>
                        <a:pt x="13999" y="16556"/>
                        <a:pt x="12741" y="15272"/>
                        <a:pt x="11777" y="13987"/>
                      </a:cubicBezTo>
                      <a:cubicBezTo>
                        <a:pt x="11687" y="13874"/>
                        <a:pt x="11535" y="13813"/>
                        <a:pt x="11393" y="13813"/>
                      </a:cubicBezTo>
                      <a:cubicBezTo>
                        <a:pt x="11198" y="13813"/>
                        <a:pt x="11024" y="13927"/>
                        <a:pt x="11055" y="14174"/>
                      </a:cubicBezTo>
                      <a:cubicBezTo>
                        <a:pt x="11242" y="15620"/>
                        <a:pt x="11269" y="17199"/>
                        <a:pt x="10921" y="18644"/>
                      </a:cubicBezTo>
                      <a:cubicBezTo>
                        <a:pt x="10696" y="19682"/>
                        <a:pt x="9913" y="20630"/>
                        <a:pt x="9062" y="20630"/>
                      </a:cubicBezTo>
                      <a:cubicBezTo>
                        <a:pt x="8595" y="20630"/>
                        <a:pt x="8109" y="20345"/>
                        <a:pt x="7682" y="19634"/>
                      </a:cubicBezTo>
                      <a:cubicBezTo>
                        <a:pt x="6853" y="18243"/>
                        <a:pt x="7495" y="15994"/>
                        <a:pt x="7896" y="14549"/>
                      </a:cubicBezTo>
                      <a:cubicBezTo>
                        <a:pt x="7938" y="14318"/>
                        <a:pt x="7717" y="14054"/>
                        <a:pt x="7491" y="14054"/>
                      </a:cubicBezTo>
                      <a:cubicBezTo>
                        <a:pt x="7428" y="14054"/>
                        <a:pt x="7365" y="14074"/>
                        <a:pt x="7308" y="14121"/>
                      </a:cubicBezTo>
                      <a:cubicBezTo>
                        <a:pt x="6103" y="15031"/>
                        <a:pt x="4631" y="16021"/>
                        <a:pt x="3159" y="16289"/>
                      </a:cubicBezTo>
                      <a:cubicBezTo>
                        <a:pt x="3018" y="16314"/>
                        <a:pt x="2882" y="16325"/>
                        <a:pt x="2752" y="16325"/>
                      </a:cubicBezTo>
                      <a:cubicBezTo>
                        <a:pt x="1206" y="16325"/>
                        <a:pt x="487" y="14647"/>
                        <a:pt x="1499" y="13264"/>
                      </a:cubicBezTo>
                      <a:cubicBezTo>
                        <a:pt x="2520" y="11963"/>
                        <a:pt x="4416" y="11513"/>
                        <a:pt x="5982" y="11219"/>
                      </a:cubicBezTo>
                      <a:lnTo>
                        <a:pt x="5982" y="11219"/>
                      </a:lnTo>
                      <a:cubicBezTo>
                        <a:pt x="6023" y="11232"/>
                        <a:pt x="6064" y="11239"/>
                        <a:pt x="6103" y="11239"/>
                      </a:cubicBezTo>
                      <a:cubicBezTo>
                        <a:pt x="6252" y="11239"/>
                        <a:pt x="6378" y="11147"/>
                        <a:pt x="6446" y="11026"/>
                      </a:cubicBezTo>
                      <a:lnTo>
                        <a:pt x="6446" y="11026"/>
                      </a:lnTo>
                      <a:cubicBezTo>
                        <a:pt x="6465" y="10996"/>
                        <a:pt x="6479" y="10962"/>
                        <a:pt x="6487" y="10927"/>
                      </a:cubicBezTo>
                      <a:lnTo>
                        <a:pt x="6487" y="10927"/>
                      </a:lnTo>
                      <a:cubicBezTo>
                        <a:pt x="6512" y="10832"/>
                        <a:pt x="6502" y="10731"/>
                        <a:pt x="6443" y="10646"/>
                      </a:cubicBezTo>
                      <a:lnTo>
                        <a:pt x="6443" y="10646"/>
                      </a:lnTo>
                      <a:cubicBezTo>
                        <a:pt x="6383" y="10530"/>
                        <a:pt x="6273" y="10438"/>
                        <a:pt x="6133" y="10423"/>
                      </a:cubicBezTo>
                      <a:lnTo>
                        <a:pt x="6133" y="10423"/>
                      </a:lnTo>
                      <a:cubicBezTo>
                        <a:pt x="4855" y="9645"/>
                        <a:pt x="3565" y="8740"/>
                        <a:pt x="2543" y="7617"/>
                      </a:cubicBezTo>
                      <a:cubicBezTo>
                        <a:pt x="1526" y="6546"/>
                        <a:pt x="750" y="5074"/>
                        <a:pt x="2543" y="4191"/>
                      </a:cubicBezTo>
                      <a:cubicBezTo>
                        <a:pt x="2916" y="4004"/>
                        <a:pt x="3277" y="3922"/>
                        <a:pt x="3625" y="3922"/>
                      </a:cubicBezTo>
                      <a:cubicBezTo>
                        <a:pt x="5527" y="3922"/>
                        <a:pt x="7037" y="6387"/>
                        <a:pt x="7896" y="7857"/>
                      </a:cubicBezTo>
                      <a:cubicBezTo>
                        <a:pt x="7971" y="7995"/>
                        <a:pt x="8099" y="8058"/>
                        <a:pt x="8226" y="8058"/>
                      </a:cubicBezTo>
                      <a:cubicBezTo>
                        <a:pt x="8420" y="8058"/>
                        <a:pt x="8608" y="7913"/>
                        <a:pt x="8592" y="7670"/>
                      </a:cubicBezTo>
                      <a:cubicBezTo>
                        <a:pt x="8512" y="5850"/>
                        <a:pt x="8592" y="3789"/>
                        <a:pt x="9395" y="2130"/>
                      </a:cubicBezTo>
                      <a:cubicBezTo>
                        <a:pt x="9786" y="1334"/>
                        <a:pt x="10556" y="841"/>
                        <a:pt x="11312" y="841"/>
                      </a:cubicBezTo>
                      <a:close/>
                      <a:moveTo>
                        <a:pt x="11120" y="1"/>
                      </a:moveTo>
                      <a:cubicBezTo>
                        <a:pt x="10887" y="1"/>
                        <a:pt x="10650" y="31"/>
                        <a:pt x="10412" y="95"/>
                      </a:cubicBezTo>
                      <a:cubicBezTo>
                        <a:pt x="8223" y="709"/>
                        <a:pt x="7824" y="3901"/>
                        <a:pt x="7796" y="6230"/>
                      </a:cubicBezTo>
                      <a:lnTo>
                        <a:pt x="7796" y="6230"/>
                      </a:lnTo>
                      <a:cubicBezTo>
                        <a:pt x="6805" y="4697"/>
                        <a:pt x="5415" y="3120"/>
                        <a:pt x="3560" y="3120"/>
                      </a:cubicBezTo>
                      <a:cubicBezTo>
                        <a:pt x="2276" y="3120"/>
                        <a:pt x="643" y="4110"/>
                        <a:pt x="589" y="5529"/>
                      </a:cubicBezTo>
                      <a:cubicBezTo>
                        <a:pt x="498" y="7607"/>
                        <a:pt x="3095" y="9471"/>
                        <a:pt x="4990" y="10638"/>
                      </a:cubicBezTo>
                      <a:lnTo>
                        <a:pt x="4990" y="10638"/>
                      </a:lnTo>
                      <a:cubicBezTo>
                        <a:pt x="3326" y="11019"/>
                        <a:pt x="1498" y="11674"/>
                        <a:pt x="616" y="13130"/>
                      </a:cubicBezTo>
                      <a:cubicBezTo>
                        <a:pt x="1" y="14174"/>
                        <a:pt x="54" y="15753"/>
                        <a:pt x="1018" y="16583"/>
                      </a:cubicBezTo>
                      <a:cubicBezTo>
                        <a:pt x="1470" y="17002"/>
                        <a:pt x="2018" y="17172"/>
                        <a:pt x="2609" y="17172"/>
                      </a:cubicBezTo>
                      <a:cubicBezTo>
                        <a:pt x="4021" y="17172"/>
                        <a:pt x="5679" y="16206"/>
                        <a:pt x="6869" y="15364"/>
                      </a:cubicBezTo>
                      <a:lnTo>
                        <a:pt x="6869" y="15364"/>
                      </a:lnTo>
                      <a:cubicBezTo>
                        <a:pt x="6487" y="16997"/>
                        <a:pt x="6280" y="18952"/>
                        <a:pt x="7174" y="20304"/>
                      </a:cubicBezTo>
                      <a:cubicBezTo>
                        <a:pt x="7627" y="20992"/>
                        <a:pt x="8423" y="21398"/>
                        <a:pt x="9222" y="21398"/>
                      </a:cubicBezTo>
                      <a:cubicBezTo>
                        <a:pt x="9604" y="21398"/>
                        <a:pt x="9986" y="21305"/>
                        <a:pt x="10332" y="21106"/>
                      </a:cubicBezTo>
                      <a:cubicBezTo>
                        <a:pt x="12027" y="20125"/>
                        <a:pt x="12105" y="17342"/>
                        <a:pt x="11945" y="15295"/>
                      </a:cubicBezTo>
                      <a:lnTo>
                        <a:pt x="11945" y="15295"/>
                      </a:lnTo>
                      <a:cubicBezTo>
                        <a:pt x="13164" y="16511"/>
                        <a:pt x="15223" y="18099"/>
                        <a:pt x="16819" y="18099"/>
                      </a:cubicBezTo>
                      <a:cubicBezTo>
                        <a:pt x="17603" y="18099"/>
                        <a:pt x="18276" y="17716"/>
                        <a:pt x="18683" y="16717"/>
                      </a:cubicBezTo>
                      <a:cubicBezTo>
                        <a:pt x="19627" y="14491"/>
                        <a:pt x="17173" y="12681"/>
                        <a:pt x="15189" y="11715"/>
                      </a:cubicBezTo>
                      <a:lnTo>
                        <a:pt x="15189" y="11715"/>
                      </a:lnTo>
                      <a:cubicBezTo>
                        <a:pt x="17631" y="10900"/>
                        <a:pt x="21237" y="8820"/>
                        <a:pt x="19138" y="6144"/>
                      </a:cubicBezTo>
                      <a:cubicBezTo>
                        <a:pt x="18557" y="5401"/>
                        <a:pt x="17823" y="5108"/>
                        <a:pt x="17036" y="5108"/>
                      </a:cubicBezTo>
                      <a:cubicBezTo>
                        <a:pt x="15748" y="5108"/>
                        <a:pt x="14316" y="5892"/>
                        <a:pt x="13171" y="6770"/>
                      </a:cubicBezTo>
                      <a:lnTo>
                        <a:pt x="13171" y="6770"/>
                      </a:lnTo>
                      <a:cubicBezTo>
                        <a:pt x="13843" y="5165"/>
                        <a:pt x="14295" y="3362"/>
                        <a:pt x="13678" y="1782"/>
                      </a:cubicBezTo>
                      <a:cubicBezTo>
                        <a:pt x="13256" y="717"/>
                        <a:pt x="12246" y="1"/>
                        <a:pt x="11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3" name="Google Shape;6263;p37"/>
                <p:cNvSpPr/>
                <p:nvPr/>
              </p:nvSpPr>
              <p:spPr>
                <a:xfrm>
                  <a:off x="8300375" y="1355075"/>
                  <a:ext cx="106750" cy="95350"/>
                </a:xfrm>
                <a:custGeom>
                  <a:avLst/>
                  <a:gdLst/>
                  <a:ahLst/>
                  <a:cxnLst/>
                  <a:rect l="l" t="t" r="r" b="b"/>
                  <a:pathLst>
                    <a:path w="4270" h="3814" extrusionOk="0">
                      <a:moveTo>
                        <a:pt x="2263" y="1"/>
                      </a:moveTo>
                      <a:cubicBezTo>
                        <a:pt x="2085" y="1"/>
                        <a:pt x="1892" y="18"/>
                        <a:pt x="1686" y="55"/>
                      </a:cubicBezTo>
                      <a:cubicBezTo>
                        <a:pt x="161" y="322"/>
                        <a:pt x="0" y="2758"/>
                        <a:pt x="1151" y="3534"/>
                      </a:cubicBezTo>
                      <a:cubicBezTo>
                        <a:pt x="1430" y="3727"/>
                        <a:pt x="1765" y="3814"/>
                        <a:pt x="2109" y="3814"/>
                      </a:cubicBezTo>
                      <a:cubicBezTo>
                        <a:pt x="3150" y="3814"/>
                        <a:pt x="4270" y="3015"/>
                        <a:pt x="4149" y="1928"/>
                      </a:cubicBezTo>
                      <a:cubicBezTo>
                        <a:pt x="4010" y="724"/>
                        <a:pt x="3410" y="1"/>
                        <a:pt x="22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64" name="Google Shape;6264;p37"/>
              <p:cNvGrpSpPr/>
              <p:nvPr/>
            </p:nvGrpSpPr>
            <p:grpSpPr>
              <a:xfrm rot="-514848">
                <a:off x="-69698" y="2960605"/>
                <a:ext cx="677147" cy="1645542"/>
                <a:chOff x="1535425" y="492925"/>
                <a:chExt cx="524575" cy="1274775"/>
              </a:xfrm>
            </p:grpSpPr>
            <p:sp>
              <p:nvSpPr>
                <p:cNvPr id="6265" name="Google Shape;6265;p37"/>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6" name="Google Shape;6266;p37"/>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7" name="Google Shape;6267;p37"/>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8" name="Google Shape;6268;p37"/>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9" name="Google Shape;6269;p37"/>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0" name="Google Shape;6270;p37"/>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1" name="Google Shape;6271;p37"/>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2" name="Google Shape;6272;p37"/>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3" name="Google Shape;6273;p37"/>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4" name="Google Shape;6274;p37"/>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5" name="Google Shape;6275;p37"/>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6" name="Google Shape;6276;p37"/>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7" name="Google Shape;6277;p37"/>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8" name="Google Shape;6278;p37"/>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9" name="Google Shape;6279;p37"/>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rgbClr val="3860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0" name="Google Shape;6280;p37"/>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81" name="Google Shape;6281;p37"/>
              <p:cNvGrpSpPr/>
              <p:nvPr/>
            </p:nvGrpSpPr>
            <p:grpSpPr>
              <a:xfrm>
                <a:off x="-146175" y="3775675"/>
                <a:ext cx="1024100" cy="1047500"/>
                <a:chOff x="1356975" y="1865675"/>
                <a:chExt cx="1024100" cy="1047500"/>
              </a:xfrm>
            </p:grpSpPr>
            <p:sp>
              <p:nvSpPr>
                <p:cNvPr id="6282" name="Google Shape;6282;p37"/>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3" name="Google Shape;6283;p37"/>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4" name="Google Shape;6284;p37"/>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5" name="Google Shape;6285;p37"/>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6" name="Google Shape;6286;p37"/>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7" name="Google Shape;6287;p37"/>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8" name="Google Shape;6288;p37"/>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9" name="Google Shape;6289;p37"/>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0" name="Google Shape;6290;p37"/>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1" name="Google Shape;6291;p37"/>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2" name="Google Shape;6292;p37"/>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3" name="Google Shape;6293;p37"/>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4" name="Google Shape;6294;p37"/>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5" name="Google Shape;6295;p37"/>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6" name="Google Shape;6296;p37"/>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7" name="Google Shape;6297;p37"/>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8" name="Google Shape;6298;p37"/>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9" name="Google Shape;6299;p37"/>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0" name="Google Shape;6300;p37"/>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1" name="Google Shape;6301;p37"/>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2" name="Google Shape;6302;p37"/>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3" name="Google Shape;6303;p37"/>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4" name="Google Shape;6304;p37"/>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5" name="Google Shape;6305;p37"/>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6" name="Google Shape;6306;p37"/>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7" name="Google Shape;6307;p37"/>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8" name="Google Shape;6308;p37"/>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9" name="Google Shape;6309;p37"/>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310" name="Google Shape;6310;p37"/>
              <p:cNvGrpSpPr/>
              <p:nvPr/>
            </p:nvGrpSpPr>
            <p:grpSpPr>
              <a:xfrm>
                <a:off x="374320" y="4268899"/>
                <a:ext cx="1352964" cy="1047482"/>
                <a:chOff x="2612025" y="1964075"/>
                <a:chExt cx="1100150" cy="851750"/>
              </a:xfrm>
            </p:grpSpPr>
            <p:sp>
              <p:nvSpPr>
                <p:cNvPr id="6311" name="Google Shape;6311;p37"/>
                <p:cNvSpPr/>
                <p:nvPr/>
              </p:nvSpPr>
              <p:spPr>
                <a:xfrm>
                  <a:off x="2736300" y="1964075"/>
                  <a:ext cx="442825" cy="768925"/>
                </a:xfrm>
                <a:custGeom>
                  <a:avLst/>
                  <a:gdLst/>
                  <a:ahLst/>
                  <a:cxnLst/>
                  <a:rect l="l" t="t" r="r" b="b"/>
                  <a:pathLst>
                    <a:path w="17713" h="30757" extrusionOk="0">
                      <a:moveTo>
                        <a:pt x="12696" y="1"/>
                      </a:moveTo>
                      <a:cubicBezTo>
                        <a:pt x="12623" y="1"/>
                        <a:pt x="12549" y="4"/>
                        <a:pt x="12476" y="11"/>
                      </a:cubicBezTo>
                      <a:cubicBezTo>
                        <a:pt x="11475" y="112"/>
                        <a:pt x="10508" y="1012"/>
                        <a:pt x="10574" y="2013"/>
                      </a:cubicBezTo>
                      <a:cubicBezTo>
                        <a:pt x="10057" y="1027"/>
                        <a:pt x="8974" y="460"/>
                        <a:pt x="7879" y="460"/>
                      </a:cubicBezTo>
                      <a:cubicBezTo>
                        <a:pt x="7492" y="460"/>
                        <a:pt x="7104" y="531"/>
                        <a:pt x="6738" y="679"/>
                      </a:cubicBezTo>
                      <a:cubicBezTo>
                        <a:pt x="5371" y="1279"/>
                        <a:pt x="4670" y="3014"/>
                        <a:pt x="5171" y="4381"/>
                      </a:cubicBezTo>
                      <a:cubicBezTo>
                        <a:pt x="4763" y="4138"/>
                        <a:pt x="4301" y="4028"/>
                        <a:pt x="3830" y="4028"/>
                      </a:cubicBezTo>
                      <a:cubicBezTo>
                        <a:pt x="2683" y="4028"/>
                        <a:pt x="1482" y="4679"/>
                        <a:pt x="867" y="5649"/>
                      </a:cubicBezTo>
                      <a:cubicBezTo>
                        <a:pt x="0" y="7050"/>
                        <a:pt x="34" y="8851"/>
                        <a:pt x="567" y="10452"/>
                      </a:cubicBezTo>
                      <a:cubicBezTo>
                        <a:pt x="1134" y="11987"/>
                        <a:pt x="2068" y="13354"/>
                        <a:pt x="3002" y="14722"/>
                      </a:cubicBezTo>
                      <a:cubicBezTo>
                        <a:pt x="5337" y="18224"/>
                        <a:pt x="10141" y="27398"/>
                        <a:pt x="10708" y="28599"/>
                      </a:cubicBezTo>
                      <a:cubicBezTo>
                        <a:pt x="11239" y="29691"/>
                        <a:pt x="12240" y="30757"/>
                        <a:pt x="13365" y="30757"/>
                      </a:cubicBezTo>
                      <a:cubicBezTo>
                        <a:pt x="13512" y="30757"/>
                        <a:pt x="13660" y="30738"/>
                        <a:pt x="13810" y="30700"/>
                      </a:cubicBezTo>
                      <a:cubicBezTo>
                        <a:pt x="14844" y="30400"/>
                        <a:pt x="15378" y="29199"/>
                        <a:pt x="15711" y="28165"/>
                      </a:cubicBezTo>
                      <a:cubicBezTo>
                        <a:pt x="17346" y="22928"/>
                        <a:pt x="17713" y="17424"/>
                        <a:pt x="17413" y="12020"/>
                      </a:cubicBezTo>
                      <a:cubicBezTo>
                        <a:pt x="17313" y="9351"/>
                        <a:pt x="16979" y="6683"/>
                        <a:pt x="16312" y="4081"/>
                      </a:cubicBezTo>
                      <a:cubicBezTo>
                        <a:pt x="16045" y="3080"/>
                        <a:pt x="15711" y="2080"/>
                        <a:pt x="15078" y="1312"/>
                      </a:cubicBezTo>
                      <a:cubicBezTo>
                        <a:pt x="14521" y="571"/>
                        <a:pt x="13621" y="1"/>
                        <a:pt x="126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2" name="Google Shape;6312;p37"/>
                <p:cNvSpPr/>
                <p:nvPr/>
              </p:nvSpPr>
              <p:spPr>
                <a:xfrm>
                  <a:off x="3070700" y="1972350"/>
                  <a:ext cx="527900" cy="767900"/>
                </a:xfrm>
                <a:custGeom>
                  <a:avLst/>
                  <a:gdLst/>
                  <a:ahLst/>
                  <a:cxnLst/>
                  <a:rect l="l" t="t" r="r" b="b"/>
                  <a:pathLst>
                    <a:path w="21116" h="30716" extrusionOk="0">
                      <a:moveTo>
                        <a:pt x="8148" y="1"/>
                      </a:moveTo>
                      <a:cubicBezTo>
                        <a:pt x="7267" y="1"/>
                        <a:pt x="6379" y="430"/>
                        <a:pt x="5704" y="1048"/>
                      </a:cubicBezTo>
                      <a:cubicBezTo>
                        <a:pt x="4937" y="1782"/>
                        <a:pt x="4437" y="2716"/>
                        <a:pt x="3970" y="3683"/>
                      </a:cubicBezTo>
                      <a:cubicBezTo>
                        <a:pt x="34" y="11889"/>
                        <a:pt x="0" y="21396"/>
                        <a:pt x="601" y="30169"/>
                      </a:cubicBezTo>
                      <a:cubicBezTo>
                        <a:pt x="907" y="30552"/>
                        <a:pt x="1379" y="30715"/>
                        <a:pt x="1870" y="30715"/>
                      </a:cubicBezTo>
                      <a:cubicBezTo>
                        <a:pt x="2234" y="30715"/>
                        <a:pt x="2609" y="30625"/>
                        <a:pt x="2936" y="30469"/>
                      </a:cubicBezTo>
                      <a:cubicBezTo>
                        <a:pt x="3670" y="30035"/>
                        <a:pt x="4170" y="29335"/>
                        <a:pt x="4670" y="28634"/>
                      </a:cubicBezTo>
                      <a:lnTo>
                        <a:pt x="12309" y="17493"/>
                      </a:lnTo>
                      <a:cubicBezTo>
                        <a:pt x="13944" y="15125"/>
                        <a:pt x="15645" y="12690"/>
                        <a:pt x="18047" y="11122"/>
                      </a:cubicBezTo>
                      <a:cubicBezTo>
                        <a:pt x="19114" y="10455"/>
                        <a:pt x="20315" y="9854"/>
                        <a:pt x="20782" y="8720"/>
                      </a:cubicBezTo>
                      <a:cubicBezTo>
                        <a:pt x="21115" y="7886"/>
                        <a:pt x="20949" y="6852"/>
                        <a:pt x="20315" y="6185"/>
                      </a:cubicBezTo>
                      <a:cubicBezTo>
                        <a:pt x="19648" y="5551"/>
                        <a:pt x="18614" y="5318"/>
                        <a:pt x="16779" y="5184"/>
                      </a:cubicBezTo>
                      <a:cubicBezTo>
                        <a:pt x="17179" y="3650"/>
                        <a:pt x="16312" y="1882"/>
                        <a:pt x="14811" y="1282"/>
                      </a:cubicBezTo>
                      <a:cubicBezTo>
                        <a:pt x="14443" y="1131"/>
                        <a:pt x="14049" y="1060"/>
                        <a:pt x="13654" y="1060"/>
                      </a:cubicBezTo>
                      <a:cubicBezTo>
                        <a:pt x="12475" y="1060"/>
                        <a:pt x="11283" y="1691"/>
                        <a:pt x="10708" y="2716"/>
                      </a:cubicBezTo>
                      <a:cubicBezTo>
                        <a:pt x="10608" y="1282"/>
                        <a:pt x="9674" y="281"/>
                        <a:pt x="8640" y="47"/>
                      </a:cubicBezTo>
                      <a:cubicBezTo>
                        <a:pt x="8477" y="16"/>
                        <a:pt x="8313" y="1"/>
                        <a:pt x="81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3" name="Google Shape;6313;p37"/>
                <p:cNvSpPr/>
                <p:nvPr/>
              </p:nvSpPr>
              <p:spPr>
                <a:xfrm>
                  <a:off x="3091550" y="2254800"/>
                  <a:ext cx="620625" cy="498375"/>
                </a:xfrm>
                <a:custGeom>
                  <a:avLst/>
                  <a:gdLst/>
                  <a:ahLst/>
                  <a:cxnLst/>
                  <a:rect l="l" t="t" r="r" b="b"/>
                  <a:pathLst>
                    <a:path w="24825" h="19935" extrusionOk="0">
                      <a:moveTo>
                        <a:pt x="18942" y="0"/>
                      </a:moveTo>
                      <a:cubicBezTo>
                        <a:pt x="18196" y="0"/>
                        <a:pt x="17466" y="196"/>
                        <a:pt x="16712" y="391"/>
                      </a:cubicBezTo>
                      <a:cubicBezTo>
                        <a:pt x="12843" y="1592"/>
                        <a:pt x="9440" y="4060"/>
                        <a:pt x="6672" y="7062"/>
                      </a:cubicBezTo>
                      <a:cubicBezTo>
                        <a:pt x="4003" y="10098"/>
                        <a:pt x="1935" y="13667"/>
                        <a:pt x="0" y="19038"/>
                      </a:cubicBezTo>
                      <a:cubicBezTo>
                        <a:pt x="614" y="19674"/>
                        <a:pt x="1488" y="19935"/>
                        <a:pt x="2365" y="19935"/>
                      </a:cubicBezTo>
                      <a:cubicBezTo>
                        <a:pt x="2822" y="19935"/>
                        <a:pt x="3280" y="19864"/>
                        <a:pt x="3703" y="19738"/>
                      </a:cubicBezTo>
                      <a:cubicBezTo>
                        <a:pt x="4971" y="19371"/>
                        <a:pt x="6105" y="18571"/>
                        <a:pt x="7205" y="17870"/>
                      </a:cubicBezTo>
                      <a:cubicBezTo>
                        <a:pt x="10541" y="15869"/>
                        <a:pt x="14444" y="14768"/>
                        <a:pt x="18313" y="14768"/>
                      </a:cubicBezTo>
                      <a:cubicBezTo>
                        <a:pt x="18794" y="14768"/>
                        <a:pt x="19285" y="14784"/>
                        <a:pt x="19776" y="14784"/>
                      </a:cubicBezTo>
                      <a:cubicBezTo>
                        <a:pt x="20512" y="14784"/>
                        <a:pt x="21249" y="14748"/>
                        <a:pt x="21949" y="14568"/>
                      </a:cubicBezTo>
                      <a:cubicBezTo>
                        <a:pt x="23117" y="14268"/>
                        <a:pt x="24284" y="13500"/>
                        <a:pt x="24551" y="12266"/>
                      </a:cubicBezTo>
                      <a:cubicBezTo>
                        <a:pt x="24824" y="11203"/>
                        <a:pt x="24103" y="9892"/>
                        <a:pt x="22838" y="9892"/>
                      </a:cubicBezTo>
                      <a:cubicBezTo>
                        <a:pt x="22714" y="9892"/>
                        <a:pt x="22584" y="9904"/>
                        <a:pt x="22450" y="9931"/>
                      </a:cubicBezTo>
                      <a:cubicBezTo>
                        <a:pt x="23184" y="9264"/>
                        <a:pt x="23884" y="8497"/>
                        <a:pt x="24284" y="7529"/>
                      </a:cubicBezTo>
                      <a:cubicBezTo>
                        <a:pt x="24651" y="6562"/>
                        <a:pt x="24651" y="5428"/>
                        <a:pt x="24118" y="4594"/>
                      </a:cubicBezTo>
                      <a:cubicBezTo>
                        <a:pt x="23710" y="3971"/>
                        <a:pt x="22994" y="3555"/>
                        <a:pt x="22177" y="3555"/>
                      </a:cubicBezTo>
                      <a:cubicBezTo>
                        <a:pt x="21857" y="3555"/>
                        <a:pt x="21521" y="3619"/>
                        <a:pt x="21182" y="3760"/>
                      </a:cubicBezTo>
                      <a:cubicBezTo>
                        <a:pt x="21949" y="3260"/>
                        <a:pt x="22116" y="2126"/>
                        <a:pt x="21649" y="1358"/>
                      </a:cubicBezTo>
                      <a:cubicBezTo>
                        <a:pt x="21182" y="558"/>
                        <a:pt x="20315" y="91"/>
                        <a:pt x="19381" y="24"/>
                      </a:cubicBezTo>
                      <a:cubicBezTo>
                        <a:pt x="19234" y="8"/>
                        <a:pt x="19087" y="0"/>
                        <a:pt x="189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4" name="Google Shape;6314;p37"/>
                <p:cNvSpPr/>
                <p:nvPr/>
              </p:nvSpPr>
              <p:spPr>
                <a:xfrm>
                  <a:off x="2612025" y="2249825"/>
                  <a:ext cx="463700" cy="487950"/>
                </a:xfrm>
                <a:custGeom>
                  <a:avLst/>
                  <a:gdLst/>
                  <a:ahLst/>
                  <a:cxnLst/>
                  <a:rect l="l" t="t" r="r" b="b"/>
                  <a:pathLst>
                    <a:path w="18548" h="19518" extrusionOk="0">
                      <a:moveTo>
                        <a:pt x="7132" y="0"/>
                      </a:moveTo>
                      <a:cubicBezTo>
                        <a:pt x="6643" y="0"/>
                        <a:pt x="6166" y="141"/>
                        <a:pt x="5772" y="457"/>
                      </a:cubicBezTo>
                      <a:cubicBezTo>
                        <a:pt x="5105" y="957"/>
                        <a:pt x="4938" y="2091"/>
                        <a:pt x="5505" y="2692"/>
                      </a:cubicBezTo>
                      <a:cubicBezTo>
                        <a:pt x="4827" y="2546"/>
                        <a:pt x="4180" y="2463"/>
                        <a:pt x="3583" y="2463"/>
                      </a:cubicBezTo>
                      <a:cubicBezTo>
                        <a:pt x="2534" y="2463"/>
                        <a:pt x="1639" y="2721"/>
                        <a:pt x="1002" y="3359"/>
                      </a:cubicBezTo>
                      <a:cubicBezTo>
                        <a:pt x="201" y="4193"/>
                        <a:pt x="1" y="5427"/>
                        <a:pt x="268" y="6561"/>
                      </a:cubicBezTo>
                      <a:cubicBezTo>
                        <a:pt x="501" y="7695"/>
                        <a:pt x="1102" y="8696"/>
                        <a:pt x="1669" y="9630"/>
                      </a:cubicBezTo>
                      <a:cubicBezTo>
                        <a:pt x="1102" y="9930"/>
                        <a:pt x="668" y="10297"/>
                        <a:pt x="435" y="10764"/>
                      </a:cubicBezTo>
                      <a:cubicBezTo>
                        <a:pt x="201" y="11231"/>
                        <a:pt x="134" y="11865"/>
                        <a:pt x="468" y="12265"/>
                      </a:cubicBezTo>
                      <a:cubicBezTo>
                        <a:pt x="781" y="12676"/>
                        <a:pt x="1265" y="12777"/>
                        <a:pt x="1794" y="12777"/>
                      </a:cubicBezTo>
                      <a:cubicBezTo>
                        <a:pt x="2168" y="12777"/>
                        <a:pt x="2564" y="12726"/>
                        <a:pt x="2936" y="12699"/>
                      </a:cubicBezTo>
                      <a:cubicBezTo>
                        <a:pt x="3095" y="12685"/>
                        <a:pt x="3253" y="12678"/>
                        <a:pt x="3412" y="12678"/>
                      </a:cubicBezTo>
                      <a:cubicBezTo>
                        <a:pt x="5157" y="12678"/>
                        <a:pt x="6903" y="13494"/>
                        <a:pt x="8340" y="14533"/>
                      </a:cubicBezTo>
                      <a:cubicBezTo>
                        <a:pt x="9975" y="15634"/>
                        <a:pt x="11342" y="17035"/>
                        <a:pt x="13010" y="18069"/>
                      </a:cubicBezTo>
                      <a:cubicBezTo>
                        <a:pt x="14326" y="18902"/>
                        <a:pt x="15879" y="19518"/>
                        <a:pt x="17427" y="19518"/>
                      </a:cubicBezTo>
                      <a:cubicBezTo>
                        <a:pt x="17802" y="19518"/>
                        <a:pt x="18177" y="19482"/>
                        <a:pt x="18548" y="19403"/>
                      </a:cubicBezTo>
                      <a:cubicBezTo>
                        <a:pt x="18481" y="12032"/>
                        <a:pt x="15112" y="6027"/>
                        <a:pt x="10208" y="1591"/>
                      </a:cubicBezTo>
                      <a:cubicBezTo>
                        <a:pt x="9608" y="1024"/>
                        <a:pt x="8941" y="457"/>
                        <a:pt x="8140" y="190"/>
                      </a:cubicBezTo>
                      <a:cubicBezTo>
                        <a:pt x="7813" y="67"/>
                        <a:pt x="7470" y="0"/>
                        <a:pt x="71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5" name="Google Shape;6315;p37"/>
                <p:cNvSpPr/>
                <p:nvPr/>
              </p:nvSpPr>
              <p:spPr>
                <a:xfrm>
                  <a:off x="2690875" y="2423375"/>
                  <a:ext cx="322300" cy="246300"/>
                </a:xfrm>
                <a:custGeom>
                  <a:avLst/>
                  <a:gdLst/>
                  <a:ahLst/>
                  <a:cxnLst/>
                  <a:rect l="l" t="t" r="r" b="b"/>
                  <a:pathLst>
                    <a:path w="12892" h="9852" extrusionOk="0">
                      <a:moveTo>
                        <a:pt x="73" y="0"/>
                      </a:moveTo>
                      <a:cubicBezTo>
                        <a:pt x="1" y="0"/>
                        <a:pt x="0" y="80"/>
                        <a:pt x="149" y="186"/>
                      </a:cubicBezTo>
                      <a:cubicBezTo>
                        <a:pt x="1017" y="987"/>
                        <a:pt x="1884" y="1854"/>
                        <a:pt x="2818" y="2654"/>
                      </a:cubicBezTo>
                      <a:cubicBezTo>
                        <a:pt x="3719" y="3455"/>
                        <a:pt x="4686" y="4256"/>
                        <a:pt x="5587" y="4989"/>
                      </a:cubicBezTo>
                      <a:lnTo>
                        <a:pt x="6320" y="5590"/>
                      </a:lnTo>
                      <a:cubicBezTo>
                        <a:pt x="6554" y="5790"/>
                        <a:pt x="6821" y="5957"/>
                        <a:pt x="7021" y="6157"/>
                      </a:cubicBezTo>
                      <a:cubicBezTo>
                        <a:pt x="7521" y="6524"/>
                        <a:pt x="8022" y="6924"/>
                        <a:pt x="8522" y="7258"/>
                      </a:cubicBezTo>
                      <a:cubicBezTo>
                        <a:pt x="9022" y="7591"/>
                        <a:pt x="9489" y="7958"/>
                        <a:pt x="9990" y="8292"/>
                      </a:cubicBezTo>
                      <a:cubicBezTo>
                        <a:pt x="10490" y="8659"/>
                        <a:pt x="10924" y="9026"/>
                        <a:pt x="11391" y="9426"/>
                      </a:cubicBezTo>
                      <a:cubicBezTo>
                        <a:pt x="11491" y="9493"/>
                        <a:pt x="11557" y="9526"/>
                        <a:pt x="11658" y="9593"/>
                      </a:cubicBezTo>
                      <a:lnTo>
                        <a:pt x="11891" y="9693"/>
                      </a:lnTo>
                      <a:cubicBezTo>
                        <a:pt x="12024" y="9793"/>
                        <a:pt x="12158" y="9793"/>
                        <a:pt x="12225" y="9826"/>
                      </a:cubicBezTo>
                      <a:cubicBezTo>
                        <a:pt x="12308" y="9843"/>
                        <a:pt x="12391" y="9851"/>
                        <a:pt x="12471" y="9851"/>
                      </a:cubicBezTo>
                      <a:cubicBezTo>
                        <a:pt x="12550" y="9851"/>
                        <a:pt x="12625" y="9843"/>
                        <a:pt x="12692" y="9826"/>
                      </a:cubicBezTo>
                      <a:cubicBezTo>
                        <a:pt x="12825" y="9793"/>
                        <a:pt x="12892" y="9659"/>
                        <a:pt x="12892" y="9426"/>
                      </a:cubicBezTo>
                      <a:cubicBezTo>
                        <a:pt x="12892" y="9293"/>
                        <a:pt x="12825" y="9159"/>
                        <a:pt x="12725" y="9026"/>
                      </a:cubicBezTo>
                      <a:cubicBezTo>
                        <a:pt x="12658" y="8959"/>
                        <a:pt x="12525" y="8792"/>
                        <a:pt x="12391" y="8659"/>
                      </a:cubicBezTo>
                      <a:cubicBezTo>
                        <a:pt x="12191" y="8459"/>
                        <a:pt x="11991" y="8258"/>
                        <a:pt x="11791" y="8092"/>
                      </a:cubicBezTo>
                      <a:cubicBezTo>
                        <a:pt x="11557" y="7858"/>
                        <a:pt x="11357" y="7691"/>
                        <a:pt x="11124" y="7491"/>
                      </a:cubicBezTo>
                      <a:cubicBezTo>
                        <a:pt x="10657" y="7091"/>
                        <a:pt x="10123" y="6691"/>
                        <a:pt x="9623" y="6357"/>
                      </a:cubicBezTo>
                      <a:cubicBezTo>
                        <a:pt x="9056" y="6024"/>
                        <a:pt x="8555" y="5657"/>
                        <a:pt x="8022" y="5323"/>
                      </a:cubicBezTo>
                      <a:cubicBezTo>
                        <a:pt x="7788" y="5156"/>
                        <a:pt x="7488" y="4989"/>
                        <a:pt x="7221" y="4823"/>
                      </a:cubicBezTo>
                      <a:cubicBezTo>
                        <a:pt x="6988" y="4656"/>
                        <a:pt x="6687" y="4456"/>
                        <a:pt x="6420" y="4289"/>
                      </a:cubicBezTo>
                      <a:cubicBezTo>
                        <a:pt x="5353" y="3588"/>
                        <a:pt x="4219" y="2921"/>
                        <a:pt x="3185" y="2187"/>
                      </a:cubicBezTo>
                      <a:cubicBezTo>
                        <a:pt x="2151" y="1520"/>
                        <a:pt x="1183" y="753"/>
                        <a:pt x="249" y="86"/>
                      </a:cubicBezTo>
                      <a:cubicBezTo>
                        <a:pt x="177" y="26"/>
                        <a:pt x="113" y="0"/>
                        <a:pt x="7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6" name="Google Shape;6316;p37"/>
                <p:cNvSpPr/>
                <p:nvPr/>
              </p:nvSpPr>
              <p:spPr>
                <a:xfrm>
                  <a:off x="2739625" y="2407675"/>
                  <a:ext cx="272725" cy="237225"/>
                </a:xfrm>
                <a:custGeom>
                  <a:avLst/>
                  <a:gdLst/>
                  <a:ahLst/>
                  <a:cxnLst/>
                  <a:rect l="l" t="t" r="r" b="b"/>
                  <a:pathLst>
                    <a:path w="10909" h="9489" extrusionOk="0">
                      <a:moveTo>
                        <a:pt x="108" y="0"/>
                      </a:moveTo>
                      <a:cubicBezTo>
                        <a:pt x="36" y="0"/>
                        <a:pt x="1" y="31"/>
                        <a:pt x="1" y="80"/>
                      </a:cubicBezTo>
                      <a:cubicBezTo>
                        <a:pt x="1" y="114"/>
                        <a:pt x="34" y="147"/>
                        <a:pt x="167" y="180"/>
                      </a:cubicBezTo>
                      <a:cubicBezTo>
                        <a:pt x="401" y="314"/>
                        <a:pt x="568" y="480"/>
                        <a:pt x="835" y="614"/>
                      </a:cubicBezTo>
                      <a:cubicBezTo>
                        <a:pt x="1035" y="781"/>
                        <a:pt x="1235" y="914"/>
                        <a:pt x="1435" y="1081"/>
                      </a:cubicBezTo>
                      <a:lnTo>
                        <a:pt x="2069" y="1581"/>
                      </a:lnTo>
                      <a:cubicBezTo>
                        <a:pt x="2269" y="1748"/>
                        <a:pt x="2436" y="1948"/>
                        <a:pt x="2669" y="2115"/>
                      </a:cubicBezTo>
                      <a:cubicBezTo>
                        <a:pt x="3436" y="2849"/>
                        <a:pt x="4204" y="3616"/>
                        <a:pt x="5004" y="4350"/>
                      </a:cubicBezTo>
                      <a:cubicBezTo>
                        <a:pt x="5771" y="5117"/>
                        <a:pt x="6505" y="5851"/>
                        <a:pt x="7239" y="6652"/>
                      </a:cubicBezTo>
                      <a:cubicBezTo>
                        <a:pt x="7606" y="7018"/>
                        <a:pt x="8006" y="7452"/>
                        <a:pt x="8340" y="7819"/>
                      </a:cubicBezTo>
                      <a:cubicBezTo>
                        <a:pt x="8507" y="8019"/>
                        <a:pt x="8707" y="8219"/>
                        <a:pt x="8907" y="8419"/>
                      </a:cubicBezTo>
                      <a:cubicBezTo>
                        <a:pt x="9107" y="8620"/>
                        <a:pt x="9274" y="8786"/>
                        <a:pt x="9507" y="8953"/>
                      </a:cubicBezTo>
                      <a:cubicBezTo>
                        <a:pt x="9897" y="9319"/>
                        <a:pt x="10251" y="9488"/>
                        <a:pt x="10505" y="9488"/>
                      </a:cubicBezTo>
                      <a:cubicBezTo>
                        <a:pt x="10599" y="9488"/>
                        <a:pt x="10679" y="9465"/>
                        <a:pt x="10742" y="9420"/>
                      </a:cubicBezTo>
                      <a:cubicBezTo>
                        <a:pt x="10908" y="9253"/>
                        <a:pt x="10908" y="8786"/>
                        <a:pt x="10508" y="8286"/>
                      </a:cubicBezTo>
                      <a:cubicBezTo>
                        <a:pt x="10175" y="7886"/>
                        <a:pt x="9841" y="7485"/>
                        <a:pt x="9507" y="7119"/>
                      </a:cubicBezTo>
                      <a:cubicBezTo>
                        <a:pt x="9174" y="6752"/>
                        <a:pt x="8774" y="6318"/>
                        <a:pt x="8373" y="5951"/>
                      </a:cubicBezTo>
                      <a:cubicBezTo>
                        <a:pt x="7573" y="5150"/>
                        <a:pt x="6705" y="4417"/>
                        <a:pt x="5771" y="3683"/>
                      </a:cubicBezTo>
                      <a:lnTo>
                        <a:pt x="3036" y="1681"/>
                      </a:lnTo>
                      <a:cubicBezTo>
                        <a:pt x="2836" y="1515"/>
                        <a:pt x="2569" y="1348"/>
                        <a:pt x="2336" y="1181"/>
                      </a:cubicBezTo>
                      <a:cubicBezTo>
                        <a:pt x="2069" y="1014"/>
                        <a:pt x="1869" y="914"/>
                        <a:pt x="1602" y="747"/>
                      </a:cubicBezTo>
                      <a:cubicBezTo>
                        <a:pt x="1368" y="614"/>
                        <a:pt x="1168" y="480"/>
                        <a:pt x="901" y="347"/>
                      </a:cubicBezTo>
                      <a:cubicBezTo>
                        <a:pt x="701" y="247"/>
                        <a:pt x="434" y="114"/>
                        <a:pt x="201" y="13"/>
                      </a:cubicBezTo>
                      <a:cubicBezTo>
                        <a:pt x="165" y="5"/>
                        <a:pt x="134" y="0"/>
                        <a:pt x="1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7" name="Google Shape;6317;p37"/>
                <p:cNvSpPr/>
                <p:nvPr/>
              </p:nvSpPr>
              <p:spPr>
                <a:xfrm>
                  <a:off x="2825350" y="2373325"/>
                  <a:ext cx="224525" cy="277100"/>
                </a:xfrm>
                <a:custGeom>
                  <a:avLst/>
                  <a:gdLst/>
                  <a:ahLst/>
                  <a:cxnLst/>
                  <a:rect l="l" t="t" r="r" b="b"/>
                  <a:pathLst>
                    <a:path w="8981" h="11084" extrusionOk="0">
                      <a:moveTo>
                        <a:pt x="62" y="1"/>
                      </a:moveTo>
                      <a:cubicBezTo>
                        <a:pt x="3" y="1"/>
                        <a:pt x="1" y="80"/>
                        <a:pt x="107" y="187"/>
                      </a:cubicBezTo>
                      <a:cubicBezTo>
                        <a:pt x="474" y="587"/>
                        <a:pt x="808" y="987"/>
                        <a:pt x="1175" y="1354"/>
                      </a:cubicBezTo>
                      <a:cubicBezTo>
                        <a:pt x="1342" y="1588"/>
                        <a:pt x="1542" y="1754"/>
                        <a:pt x="1709" y="1955"/>
                      </a:cubicBezTo>
                      <a:lnTo>
                        <a:pt x="2276" y="2522"/>
                      </a:lnTo>
                      <a:cubicBezTo>
                        <a:pt x="2976" y="3289"/>
                        <a:pt x="3643" y="4123"/>
                        <a:pt x="4277" y="4990"/>
                      </a:cubicBezTo>
                      <a:lnTo>
                        <a:pt x="4744" y="5624"/>
                      </a:lnTo>
                      <a:cubicBezTo>
                        <a:pt x="4911" y="5824"/>
                        <a:pt x="5078" y="6091"/>
                        <a:pt x="5178" y="6258"/>
                      </a:cubicBezTo>
                      <a:cubicBezTo>
                        <a:pt x="5311" y="6458"/>
                        <a:pt x="5445" y="6658"/>
                        <a:pt x="5611" y="6925"/>
                      </a:cubicBezTo>
                      <a:lnTo>
                        <a:pt x="5845" y="7292"/>
                      </a:lnTo>
                      <a:cubicBezTo>
                        <a:pt x="5878" y="7325"/>
                        <a:pt x="5945" y="7425"/>
                        <a:pt x="5978" y="7458"/>
                      </a:cubicBezTo>
                      <a:lnTo>
                        <a:pt x="6112" y="7625"/>
                      </a:lnTo>
                      <a:cubicBezTo>
                        <a:pt x="6412" y="7992"/>
                        <a:pt x="6612" y="8426"/>
                        <a:pt x="6912" y="8859"/>
                      </a:cubicBezTo>
                      <a:cubicBezTo>
                        <a:pt x="6979" y="8993"/>
                        <a:pt x="7079" y="9126"/>
                        <a:pt x="7112" y="9260"/>
                      </a:cubicBezTo>
                      <a:lnTo>
                        <a:pt x="7313" y="9593"/>
                      </a:lnTo>
                      <a:cubicBezTo>
                        <a:pt x="7446" y="9793"/>
                        <a:pt x="7579" y="9994"/>
                        <a:pt x="7680" y="10160"/>
                      </a:cubicBezTo>
                      <a:cubicBezTo>
                        <a:pt x="7846" y="10461"/>
                        <a:pt x="8013" y="10761"/>
                        <a:pt x="8247" y="10928"/>
                      </a:cubicBezTo>
                      <a:cubicBezTo>
                        <a:pt x="8372" y="11032"/>
                        <a:pt x="8497" y="11084"/>
                        <a:pt x="8606" y="11084"/>
                      </a:cubicBezTo>
                      <a:cubicBezTo>
                        <a:pt x="8671" y="11084"/>
                        <a:pt x="8730" y="11065"/>
                        <a:pt x="8780" y="11028"/>
                      </a:cubicBezTo>
                      <a:cubicBezTo>
                        <a:pt x="8914" y="10994"/>
                        <a:pt x="8980" y="10828"/>
                        <a:pt x="8980" y="10661"/>
                      </a:cubicBezTo>
                      <a:cubicBezTo>
                        <a:pt x="8947" y="10494"/>
                        <a:pt x="8947" y="10294"/>
                        <a:pt x="8814" y="9960"/>
                      </a:cubicBezTo>
                      <a:lnTo>
                        <a:pt x="8680" y="9593"/>
                      </a:lnTo>
                      <a:cubicBezTo>
                        <a:pt x="8647" y="9460"/>
                        <a:pt x="8547" y="9326"/>
                        <a:pt x="8513" y="9193"/>
                      </a:cubicBezTo>
                      <a:cubicBezTo>
                        <a:pt x="8380" y="8960"/>
                        <a:pt x="8280" y="8759"/>
                        <a:pt x="8147" y="8493"/>
                      </a:cubicBezTo>
                      <a:cubicBezTo>
                        <a:pt x="8013" y="8292"/>
                        <a:pt x="7913" y="8026"/>
                        <a:pt x="7780" y="7825"/>
                      </a:cubicBezTo>
                      <a:cubicBezTo>
                        <a:pt x="7646" y="7592"/>
                        <a:pt x="7479" y="7325"/>
                        <a:pt x="7313" y="7092"/>
                      </a:cubicBezTo>
                      <a:cubicBezTo>
                        <a:pt x="7246" y="6958"/>
                        <a:pt x="7112" y="6825"/>
                        <a:pt x="7012" y="6691"/>
                      </a:cubicBezTo>
                      <a:cubicBezTo>
                        <a:pt x="6946" y="6625"/>
                        <a:pt x="6846" y="6524"/>
                        <a:pt x="6812" y="6424"/>
                      </a:cubicBezTo>
                      <a:cubicBezTo>
                        <a:pt x="6645" y="6191"/>
                        <a:pt x="6512" y="5991"/>
                        <a:pt x="6312" y="5757"/>
                      </a:cubicBezTo>
                      <a:cubicBezTo>
                        <a:pt x="6245" y="5624"/>
                        <a:pt x="6145" y="5490"/>
                        <a:pt x="6012" y="5357"/>
                      </a:cubicBezTo>
                      <a:lnTo>
                        <a:pt x="5912" y="5190"/>
                      </a:lnTo>
                      <a:lnTo>
                        <a:pt x="5778" y="5023"/>
                      </a:lnTo>
                      <a:cubicBezTo>
                        <a:pt x="5578" y="4823"/>
                        <a:pt x="5411" y="4623"/>
                        <a:pt x="5178" y="4390"/>
                      </a:cubicBezTo>
                      <a:cubicBezTo>
                        <a:pt x="4377" y="3556"/>
                        <a:pt x="3543" y="2788"/>
                        <a:pt x="2676" y="2088"/>
                      </a:cubicBezTo>
                      <a:cubicBezTo>
                        <a:pt x="2476" y="1888"/>
                        <a:pt x="2209" y="1721"/>
                        <a:pt x="2009" y="1588"/>
                      </a:cubicBezTo>
                      <a:lnTo>
                        <a:pt x="1375" y="1087"/>
                      </a:lnTo>
                      <a:cubicBezTo>
                        <a:pt x="975" y="754"/>
                        <a:pt x="608" y="420"/>
                        <a:pt x="208" y="87"/>
                      </a:cubicBezTo>
                      <a:cubicBezTo>
                        <a:pt x="147" y="26"/>
                        <a:pt x="96" y="1"/>
                        <a:pt x="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8" name="Google Shape;6318;p37"/>
                <p:cNvSpPr/>
                <p:nvPr/>
              </p:nvSpPr>
              <p:spPr>
                <a:xfrm>
                  <a:off x="2877325" y="2185200"/>
                  <a:ext cx="168375" cy="499700"/>
                </a:xfrm>
                <a:custGeom>
                  <a:avLst/>
                  <a:gdLst/>
                  <a:ahLst/>
                  <a:cxnLst/>
                  <a:rect l="l" t="t" r="r" b="b"/>
                  <a:pathLst>
                    <a:path w="6735" h="19988" extrusionOk="0">
                      <a:moveTo>
                        <a:pt x="76" y="1"/>
                      </a:moveTo>
                      <a:cubicBezTo>
                        <a:pt x="15" y="1"/>
                        <a:pt x="1" y="115"/>
                        <a:pt x="97" y="306"/>
                      </a:cubicBezTo>
                      <a:cubicBezTo>
                        <a:pt x="430" y="1007"/>
                        <a:pt x="730" y="1741"/>
                        <a:pt x="1097" y="2475"/>
                      </a:cubicBezTo>
                      <a:cubicBezTo>
                        <a:pt x="1498" y="3175"/>
                        <a:pt x="1865" y="3876"/>
                        <a:pt x="2198" y="4576"/>
                      </a:cubicBezTo>
                      <a:cubicBezTo>
                        <a:pt x="2365" y="4976"/>
                        <a:pt x="2532" y="5310"/>
                        <a:pt x="2698" y="5677"/>
                      </a:cubicBezTo>
                      <a:cubicBezTo>
                        <a:pt x="2865" y="6044"/>
                        <a:pt x="2999" y="6377"/>
                        <a:pt x="3099" y="6744"/>
                      </a:cubicBezTo>
                      <a:cubicBezTo>
                        <a:pt x="3366" y="7511"/>
                        <a:pt x="3532" y="8245"/>
                        <a:pt x="3699" y="9046"/>
                      </a:cubicBezTo>
                      <a:cubicBezTo>
                        <a:pt x="3866" y="9846"/>
                        <a:pt x="4033" y="10580"/>
                        <a:pt x="4200" y="11381"/>
                      </a:cubicBezTo>
                      <a:cubicBezTo>
                        <a:pt x="4266" y="11748"/>
                        <a:pt x="4366" y="12181"/>
                        <a:pt x="4500" y="12548"/>
                      </a:cubicBezTo>
                      <a:cubicBezTo>
                        <a:pt x="4566" y="12915"/>
                        <a:pt x="4700" y="13349"/>
                        <a:pt x="4767" y="13716"/>
                      </a:cubicBezTo>
                      <a:cubicBezTo>
                        <a:pt x="5000" y="14483"/>
                        <a:pt x="5167" y="15217"/>
                        <a:pt x="5267" y="15984"/>
                      </a:cubicBezTo>
                      <a:cubicBezTo>
                        <a:pt x="5400" y="16718"/>
                        <a:pt x="5467" y="17485"/>
                        <a:pt x="5534" y="18219"/>
                      </a:cubicBezTo>
                      <a:lnTo>
                        <a:pt x="5534" y="18586"/>
                      </a:lnTo>
                      <a:cubicBezTo>
                        <a:pt x="5534" y="18753"/>
                        <a:pt x="5567" y="18886"/>
                        <a:pt x="5567" y="18986"/>
                      </a:cubicBezTo>
                      <a:cubicBezTo>
                        <a:pt x="5601" y="19186"/>
                        <a:pt x="5634" y="19353"/>
                        <a:pt x="5701" y="19487"/>
                      </a:cubicBezTo>
                      <a:cubicBezTo>
                        <a:pt x="5767" y="19687"/>
                        <a:pt x="5867" y="19820"/>
                        <a:pt x="5934" y="19887"/>
                      </a:cubicBezTo>
                      <a:cubicBezTo>
                        <a:pt x="5967" y="19920"/>
                        <a:pt x="6068" y="19987"/>
                        <a:pt x="6134" y="19987"/>
                      </a:cubicBezTo>
                      <a:cubicBezTo>
                        <a:pt x="6234" y="19987"/>
                        <a:pt x="6301" y="19920"/>
                        <a:pt x="6434" y="19820"/>
                      </a:cubicBezTo>
                      <a:cubicBezTo>
                        <a:pt x="6535" y="19687"/>
                        <a:pt x="6601" y="19520"/>
                        <a:pt x="6635" y="19353"/>
                      </a:cubicBezTo>
                      <a:cubicBezTo>
                        <a:pt x="6668" y="19053"/>
                        <a:pt x="6701" y="18820"/>
                        <a:pt x="6701" y="18619"/>
                      </a:cubicBezTo>
                      <a:cubicBezTo>
                        <a:pt x="6701" y="18519"/>
                        <a:pt x="6701" y="18453"/>
                        <a:pt x="6735" y="18353"/>
                      </a:cubicBezTo>
                      <a:lnTo>
                        <a:pt x="6735" y="18052"/>
                      </a:lnTo>
                      <a:lnTo>
                        <a:pt x="6735" y="17485"/>
                      </a:lnTo>
                      <a:cubicBezTo>
                        <a:pt x="6735" y="17052"/>
                        <a:pt x="6701" y="16685"/>
                        <a:pt x="6668" y="16284"/>
                      </a:cubicBezTo>
                      <a:cubicBezTo>
                        <a:pt x="6601" y="15851"/>
                        <a:pt x="6568" y="15450"/>
                        <a:pt x="6501" y="15017"/>
                      </a:cubicBezTo>
                      <a:cubicBezTo>
                        <a:pt x="6401" y="14617"/>
                        <a:pt x="6334" y="14183"/>
                        <a:pt x="6201" y="13816"/>
                      </a:cubicBezTo>
                      <a:cubicBezTo>
                        <a:pt x="6068" y="13382"/>
                        <a:pt x="6001" y="13015"/>
                        <a:pt x="5867" y="12615"/>
                      </a:cubicBezTo>
                      <a:cubicBezTo>
                        <a:pt x="5734" y="12215"/>
                        <a:pt x="5601" y="11815"/>
                        <a:pt x="5534" y="11381"/>
                      </a:cubicBezTo>
                      <a:cubicBezTo>
                        <a:pt x="5267" y="10614"/>
                        <a:pt x="5067" y="9780"/>
                        <a:pt x="4833" y="8979"/>
                      </a:cubicBezTo>
                      <a:cubicBezTo>
                        <a:pt x="4566" y="8145"/>
                        <a:pt x="4266" y="7345"/>
                        <a:pt x="3933" y="6511"/>
                      </a:cubicBezTo>
                      <a:cubicBezTo>
                        <a:pt x="3766" y="6077"/>
                        <a:pt x="3566" y="5710"/>
                        <a:pt x="3366" y="5343"/>
                      </a:cubicBezTo>
                      <a:cubicBezTo>
                        <a:pt x="3165" y="4976"/>
                        <a:pt x="2932" y="4576"/>
                        <a:pt x="2732" y="4242"/>
                      </a:cubicBezTo>
                      <a:cubicBezTo>
                        <a:pt x="2532" y="3876"/>
                        <a:pt x="2332" y="3542"/>
                        <a:pt x="2065" y="3208"/>
                      </a:cubicBezTo>
                      <a:cubicBezTo>
                        <a:pt x="1865" y="2875"/>
                        <a:pt x="1598" y="2541"/>
                        <a:pt x="1398" y="2208"/>
                      </a:cubicBezTo>
                      <a:cubicBezTo>
                        <a:pt x="997" y="1541"/>
                        <a:pt x="597" y="873"/>
                        <a:pt x="263" y="206"/>
                      </a:cubicBezTo>
                      <a:cubicBezTo>
                        <a:pt x="192" y="64"/>
                        <a:pt x="121" y="1"/>
                        <a:pt x="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9" name="Google Shape;6319;p37"/>
                <p:cNvSpPr/>
                <p:nvPr/>
              </p:nvSpPr>
              <p:spPr>
                <a:xfrm>
                  <a:off x="2949775" y="2123625"/>
                  <a:ext cx="133450" cy="548275"/>
                </a:xfrm>
                <a:custGeom>
                  <a:avLst/>
                  <a:gdLst/>
                  <a:ahLst/>
                  <a:cxnLst/>
                  <a:rect l="l" t="t" r="r" b="b"/>
                  <a:pathLst>
                    <a:path w="5338" h="21931" extrusionOk="0">
                      <a:moveTo>
                        <a:pt x="67" y="1"/>
                      </a:moveTo>
                      <a:cubicBezTo>
                        <a:pt x="34" y="1"/>
                        <a:pt x="1" y="134"/>
                        <a:pt x="67" y="301"/>
                      </a:cubicBezTo>
                      <a:cubicBezTo>
                        <a:pt x="167" y="501"/>
                        <a:pt x="301" y="668"/>
                        <a:pt x="401" y="835"/>
                      </a:cubicBezTo>
                      <a:cubicBezTo>
                        <a:pt x="534" y="1001"/>
                        <a:pt x="634" y="1235"/>
                        <a:pt x="701" y="1402"/>
                      </a:cubicBezTo>
                      <a:cubicBezTo>
                        <a:pt x="868" y="1769"/>
                        <a:pt x="1001" y="2169"/>
                        <a:pt x="1135" y="2569"/>
                      </a:cubicBezTo>
                      <a:cubicBezTo>
                        <a:pt x="1235" y="2969"/>
                        <a:pt x="1335" y="3403"/>
                        <a:pt x="1402" y="3770"/>
                      </a:cubicBezTo>
                      <a:lnTo>
                        <a:pt x="1668" y="5004"/>
                      </a:lnTo>
                      <a:lnTo>
                        <a:pt x="2169" y="7506"/>
                      </a:lnTo>
                      <a:cubicBezTo>
                        <a:pt x="2236" y="7940"/>
                        <a:pt x="2336" y="8340"/>
                        <a:pt x="2369" y="8774"/>
                      </a:cubicBezTo>
                      <a:lnTo>
                        <a:pt x="2636" y="10008"/>
                      </a:lnTo>
                      <a:cubicBezTo>
                        <a:pt x="2803" y="10842"/>
                        <a:pt x="3003" y="11676"/>
                        <a:pt x="3136" y="12510"/>
                      </a:cubicBezTo>
                      <a:cubicBezTo>
                        <a:pt x="3236" y="13344"/>
                        <a:pt x="3403" y="14177"/>
                        <a:pt x="3536" y="15011"/>
                      </a:cubicBezTo>
                      <a:cubicBezTo>
                        <a:pt x="3637" y="15445"/>
                        <a:pt x="3670" y="15845"/>
                        <a:pt x="3737" y="16279"/>
                      </a:cubicBezTo>
                      <a:lnTo>
                        <a:pt x="3837" y="16913"/>
                      </a:lnTo>
                      <a:cubicBezTo>
                        <a:pt x="3870" y="17113"/>
                        <a:pt x="3870" y="17280"/>
                        <a:pt x="3903" y="17480"/>
                      </a:cubicBezTo>
                      <a:cubicBezTo>
                        <a:pt x="4003" y="18280"/>
                        <a:pt x="4003" y="19081"/>
                        <a:pt x="3970" y="19915"/>
                      </a:cubicBezTo>
                      <a:cubicBezTo>
                        <a:pt x="3903" y="21116"/>
                        <a:pt x="4170" y="21783"/>
                        <a:pt x="4404" y="21916"/>
                      </a:cubicBezTo>
                      <a:cubicBezTo>
                        <a:pt x="4438" y="21926"/>
                        <a:pt x="4471" y="21930"/>
                        <a:pt x="4503" y="21930"/>
                      </a:cubicBezTo>
                      <a:cubicBezTo>
                        <a:pt x="4819" y="21930"/>
                        <a:pt x="5050" y="21484"/>
                        <a:pt x="5171" y="20515"/>
                      </a:cubicBezTo>
                      <a:cubicBezTo>
                        <a:pt x="5238" y="19748"/>
                        <a:pt x="5338" y="18914"/>
                        <a:pt x="5338" y="18014"/>
                      </a:cubicBezTo>
                      <a:cubicBezTo>
                        <a:pt x="5338" y="17580"/>
                        <a:pt x="5304" y="17146"/>
                        <a:pt x="5204" y="16679"/>
                      </a:cubicBezTo>
                      <a:cubicBezTo>
                        <a:pt x="5171" y="16479"/>
                        <a:pt x="5138" y="16279"/>
                        <a:pt x="5071" y="16012"/>
                      </a:cubicBezTo>
                      <a:lnTo>
                        <a:pt x="4971" y="15412"/>
                      </a:lnTo>
                      <a:cubicBezTo>
                        <a:pt x="4804" y="14511"/>
                        <a:pt x="4637" y="13677"/>
                        <a:pt x="4404" y="12810"/>
                      </a:cubicBezTo>
                      <a:cubicBezTo>
                        <a:pt x="4370" y="12610"/>
                        <a:pt x="4337" y="12343"/>
                        <a:pt x="4237" y="12143"/>
                      </a:cubicBezTo>
                      <a:cubicBezTo>
                        <a:pt x="4204" y="11943"/>
                        <a:pt x="4137" y="11676"/>
                        <a:pt x="4070" y="11476"/>
                      </a:cubicBezTo>
                      <a:cubicBezTo>
                        <a:pt x="3970" y="11009"/>
                        <a:pt x="3837" y="10608"/>
                        <a:pt x="3703" y="10175"/>
                      </a:cubicBezTo>
                      <a:cubicBezTo>
                        <a:pt x="3570" y="9774"/>
                        <a:pt x="3470" y="9341"/>
                        <a:pt x="3336" y="8907"/>
                      </a:cubicBezTo>
                      <a:cubicBezTo>
                        <a:pt x="3203" y="8440"/>
                        <a:pt x="3069" y="8006"/>
                        <a:pt x="2969" y="7573"/>
                      </a:cubicBezTo>
                      <a:cubicBezTo>
                        <a:pt x="2703" y="6672"/>
                        <a:pt x="2469" y="5805"/>
                        <a:pt x="2202" y="4971"/>
                      </a:cubicBezTo>
                      <a:lnTo>
                        <a:pt x="1835" y="3737"/>
                      </a:lnTo>
                      <a:cubicBezTo>
                        <a:pt x="1702" y="3303"/>
                        <a:pt x="1568" y="2903"/>
                        <a:pt x="1402" y="2469"/>
                      </a:cubicBezTo>
                      <a:cubicBezTo>
                        <a:pt x="1235" y="2069"/>
                        <a:pt x="1068" y="1669"/>
                        <a:pt x="901" y="1302"/>
                      </a:cubicBezTo>
                      <a:cubicBezTo>
                        <a:pt x="868" y="1235"/>
                        <a:pt x="835" y="1135"/>
                        <a:pt x="734" y="1001"/>
                      </a:cubicBezTo>
                      <a:cubicBezTo>
                        <a:pt x="701" y="935"/>
                        <a:pt x="634" y="801"/>
                        <a:pt x="568" y="735"/>
                      </a:cubicBezTo>
                      <a:cubicBezTo>
                        <a:pt x="468" y="568"/>
                        <a:pt x="334" y="401"/>
                        <a:pt x="234" y="268"/>
                      </a:cubicBezTo>
                      <a:cubicBezTo>
                        <a:pt x="167" y="101"/>
                        <a:pt x="134" y="1"/>
                        <a:pt x="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0" name="Google Shape;6320;p37"/>
                <p:cNvSpPr/>
                <p:nvPr/>
              </p:nvSpPr>
              <p:spPr>
                <a:xfrm>
                  <a:off x="3035675" y="2144475"/>
                  <a:ext cx="66725" cy="526375"/>
                </a:xfrm>
                <a:custGeom>
                  <a:avLst/>
                  <a:gdLst/>
                  <a:ahLst/>
                  <a:cxnLst/>
                  <a:rect l="l" t="t" r="r" b="b"/>
                  <a:pathLst>
                    <a:path w="2669" h="21055" extrusionOk="0">
                      <a:moveTo>
                        <a:pt x="67" y="1"/>
                      </a:moveTo>
                      <a:cubicBezTo>
                        <a:pt x="67" y="1"/>
                        <a:pt x="34" y="1"/>
                        <a:pt x="0" y="101"/>
                      </a:cubicBezTo>
                      <a:lnTo>
                        <a:pt x="0" y="301"/>
                      </a:lnTo>
                      <a:cubicBezTo>
                        <a:pt x="34" y="401"/>
                        <a:pt x="67" y="468"/>
                        <a:pt x="100" y="601"/>
                      </a:cubicBezTo>
                      <a:cubicBezTo>
                        <a:pt x="167" y="668"/>
                        <a:pt x="167" y="768"/>
                        <a:pt x="201" y="868"/>
                      </a:cubicBezTo>
                      <a:cubicBezTo>
                        <a:pt x="234" y="1101"/>
                        <a:pt x="267" y="1268"/>
                        <a:pt x="367" y="1468"/>
                      </a:cubicBezTo>
                      <a:cubicBezTo>
                        <a:pt x="501" y="1835"/>
                        <a:pt x="668" y="2236"/>
                        <a:pt x="768" y="2602"/>
                      </a:cubicBezTo>
                      <a:cubicBezTo>
                        <a:pt x="868" y="2769"/>
                        <a:pt x="901" y="2969"/>
                        <a:pt x="934" y="3136"/>
                      </a:cubicBezTo>
                      <a:cubicBezTo>
                        <a:pt x="1001" y="3303"/>
                        <a:pt x="1001" y="3503"/>
                        <a:pt x="1034" y="3737"/>
                      </a:cubicBezTo>
                      <a:cubicBezTo>
                        <a:pt x="1068" y="4104"/>
                        <a:pt x="1101" y="4504"/>
                        <a:pt x="1168" y="4904"/>
                      </a:cubicBezTo>
                      <a:cubicBezTo>
                        <a:pt x="1235" y="6472"/>
                        <a:pt x="1201" y="8073"/>
                        <a:pt x="1268" y="9674"/>
                      </a:cubicBezTo>
                      <a:lnTo>
                        <a:pt x="1401" y="12076"/>
                      </a:lnTo>
                      <a:cubicBezTo>
                        <a:pt x="1401" y="12443"/>
                        <a:pt x="1401" y="12810"/>
                        <a:pt x="1368" y="13243"/>
                      </a:cubicBezTo>
                      <a:cubicBezTo>
                        <a:pt x="1368" y="13644"/>
                        <a:pt x="1335" y="14011"/>
                        <a:pt x="1335" y="14444"/>
                      </a:cubicBezTo>
                      <a:cubicBezTo>
                        <a:pt x="1335" y="14845"/>
                        <a:pt x="1268" y="15245"/>
                        <a:pt x="1268" y="15645"/>
                      </a:cubicBezTo>
                      <a:cubicBezTo>
                        <a:pt x="1268" y="16012"/>
                        <a:pt x="1235" y="16446"/>
                        <a:pt x="1235" y="16813"/>
                      </a:cubicBezTo>
                      <a:cubicBezTo>
                        <a:pt x="1201" y="17613"/>
                        <a:pt x="1168" y="18347"/>
                        <a:pt x="1068" y="19148"/>
                      </a:cubicBezTo>
                      <a:cubicBezTo>
                        <a:pt x="934" y="20282"/>
                        <a:pt x="1101" y="20916"/>
                        <a:pt x="1401" y="21016"/>
                      </a:cubicBezTo>
                      <a:cubicBezTo>
                        <a:pt x="1432" y="21041"/>
                        <a:pt x="1468" y="21054"/>
                        <a:pt x="1507" y="21054"/>
                      </a:cubicBezTo>
                      <a:cubicBezTo>
                        <a:pt x="1720" y="21054"/>
                        <a:pt x="2033" y="20661"/>
                        <a:pt x="2202" y="19815"/>
                      </a:cubicBezTo>
                      <a:cubicBezTo>
                        <a:pt x="2369" y="19081"/>
                        <a:pt x="2502" y="18280"/>
                        <a:pt x="2536" y="17480"/>
                      </a:cubicBezTo>
                      <a:cubicBezTo>
                        <a:pt x="2602" y="16679"/>
                        <a:pt x="2669" y="15845"/>
                        <a:pt x="2669" y="15011"/>
                      </a:cubicBezTo>
                      <a:lnTo>
                        <a:pt x="2669" y="13777"/>
                      </a:lnTo>
                      <a:lnTo>
                        <a:pt x="2669" y="13143"/>
                      </a:lnTo>
                      <a:lnTo>
                        <a:pt x="2669" y="12810"/>
                      </a:lnTo>
                      <a:lnTo>
                        <a:pt x="2669" y="12476"/>
                      </a:lnTo>
                      <a:cubicBezTo>
                        <a:pt x="2602" y="11609"/>
                        <a:pt x="2502" y="10742"/>
                        <a:pt x="2369" y="9908"/>
                      </a:cubicBezTo>
                      <a:cubicBezTo>
                        <a:pt x="2102" y="8240"/>
                        <a:pt x="2035" y="6505"/>
                        <a:pt x="1735" y="4837"/>
                      </a:cubicBezTo>
                      <a:cubicBezTo>
                        <a:pt x="1668" y="4437"/>
                        <a:pt x="1602" y="4003"/>
                        <a:pt x="1501" y="3603"/>
                      </a:cubicBezTo>
                      <a:cubicBezTo>
                        <a:pt x="1435" y="3403"/>
                        <a:pt x="1401" y="3170"/>
                        <a:pt x="1335" y="2969"/>
                      </a:cubicBezTo>
                      <a:cubicBezTo>
                        <a:pt x="1235" y="2769"/>
                        <a:pt x="1201" y="2569"/>
                        <a:pt x="1101" y="2402"/>
                      </a:cubicBezTo>
                      <a:cubicBezTo>
                        <a:pt x="934" y="2002"/>
                        <a:pt x="734" y="1668"/>
                        <a:pt x="601" y="1302"/>
                      </a:cubicBezTo>
                      <a:cubicBezTo>
                        <a:pt x="534" y="1135"/>
                        <a:pt x="501" y="968"/>
                        <a:pt x="401" y="768"/>
                      </a:cubicBezTo>
                      <a:cubicBezTo>
                        <a:pt x="367" y="668"/>
                        <a:pt x="334" y="601"/>
                        <a:pt x="334" y="468"/>
                      </a:cubicBezTo>
                      <a:lnTo>
                        <a:pt x="201" y="234"/>
                      </a:lnTo>
                      <a:cubicBezTo>
                        <a:pt x="100" y="101"/>
                        <a:pt x="100" y="1"/>
                        <a:pt x="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1" name="Google Shape;6321;p37"/>
                <p:cNvSpPr/>
                <p:nvPr/>
              </p:nvSpPr>
              <p:spPr>
                <a:xfrm>
                  <a:off x="3045675" y="2090825"/>
                  <a:ext cx="209350" cy="583225"/>
                </a:xfrm>
                <a:custGeom>
                  <a:avLst/>
                  <a:gdLst/>
                  <a:ahLst/>
                  <a:cxnLst/>
                  <a:rect l="l" t="t" r="r" b="b"/>
                  <a:pathLst>
                    <a:path w="8374" h="23329" extrusionOk="0">
                      <a:moveTo>
                        <a:pt x="8337" y="0"/>
                      </a:moveTo>
                      <a:cubicBezTo>
                        <a:pt x="8282" y="0"/>
                        <a:pt x="8184" y="49"/>
                        <a:pt x="8106" y="179"/>
                      </a:cubicBezTo>
                      <a:lnTo>
                        <a:pt x="7873" y="479"/>
                      </a:lnTo>
                      <a:lnTo>
                        <a:pt x="7639" y="746"/>
                      </a:lnTo>
                      <a:lnTo>
                        <a:pt x="7139" y="1246"/>
                      </a:lnTo>
                      <a:lnTo>
                        <a:pt x="6639" y="1746"/>
                      </a:lnTo>
                      <a:cubicBezTo>
                        <a:pt x="6472" y="1913"/>
                        <a:pt x="6339" y="2113"/>
                        <a:pt x="6172" y="2280"/>
                      </a:cubicBezTo>
                      <a:cubicBezTo>
                        <a:pt x="5872" y="2647"/>
                        <a:pt x="5638" y="3081"/>
                        <a:pt x="5371" y="3481"/>
                      </a:cubicBezTo>
                      <a:lnTo>
                        <a:pt x="5004" y="4081"/>
                      </a:lnTo>
                      <a:lnTo>
                        <a:pt x="4637" y="4682"/>
                      </a:lnTo>
                      <a:cubicBezTo>
                        <a:pt x="4437" y="5149"/>
                        <a:pt x="4304" y="5616"/>
                        <a:pt x="4104" y="6016"/>
                      </a:cubicBezTo>
                      <a:cubicBezTo>
                        <a:pt x="4037" y="6116"/>
                        <a:pt x="4004" y="6250"/>
                        <a:pt x="3937" y="6316"/>
                      </a:cubicBezTo>
                      <a:lnTo>
                        <a:pt x="3770" y="6650"/>
                      </a:lnTo>
                      <a:lnTo>
                        <a:pt x="3436" y="7284"/>
                      </a:lnTo>
                      <a:cubicBezTo>
                        <a:pt x="3203" y="7684"/>
                        <a:pt x="2969" y="8118"/>
                        <a:pt x="2769" y="8585"/>
                      </a:cubicBezTo>
                      <a:cubicBezTo>
                        <a:pt x="2536" y="8985"/>
                        <a:pt x="2336" y="9418"/>
                        <a:pt x="2136" y="9919"/>
                      </a:cubicBezTo>
                      <a:cubicBezTo>
                        <a:pt x="1769" y="10819"/>
                        <a:pt x="1502" y="11787"/>
                        <a:pt x="1302" y="12687"/>
                      </a:cubicBezTo>
                      <a:cubicBezTo>
                        <a:pt x="1101" y="13621"/>
                        <a:pt x="835" y="14522"/>
                        <a:pt x="634" y="15456"/>
                      </a:cubicBezTo>
                      <a:cubicBezTo>
                        <a:pt x="434" y="16357"/>
                        <a:pt x="201" y="17324"/>
                        <a:pt x="134" y="18325"/>
                      </a:cubicBezTo>
                      <a:cubicBezTo>
                        <a:pt x="34" y="19292"/>
                        <a:pt x="34" y="20260"/>
                        <a:pt x="1" y="21194"/>
                      </a:cubicBezTo>
                      <a:cubicBezTo>
                        <a:pt x="1" y="21594"/>
                        <a:pt x="34" y="21861"/>
                        <a:pt x="101" y="22128"/>
                      </a:cubicBezTo>
                      <a:cubicBezTo>
                        <a:pt x="134" y="22361"/>
                        <a:pt x="167" y="22528"/>
                        <a:pt x="167" y="22695"/>
                      </a:cubicBezTo>
                      <a:cubicBezTo>
                        <a:pt x="234" y="22995"/>
                        <a:pt x="301" y="23195"/>
                        <a:pt x="401" y="23295"/>
                      </a:cubicBezTo>
                      <a:cubicBezTo>
                        <a:pt x="468" y="23328"/>
                        <a:pt x="534" y="23328"/>
                        <a:pt x="634" y="23328"/>
                      </a:cubicBezTo>
                      <a:cubicBezTo>
                        <a:pt x="701" y="23295"/>
                        <a:pt x="801" y="23262"/>
                        <a:pt x="868" y="23128"/>
                      </a:cubicBezTo>
                      <a:cubicBezTo>
                        <a:pt x="1168" y="22961"/>
                        <a:pt x="1302" y="22461"/>
                        <a:pt x="1335" y="21894"/>
                      </a:cubicBezTo>
                      <a:cubicBezTo>
                        <a:pt x="1335" y="21661"/>
                        <a:pt x="1335" y="21427"/>
                        <a:pt x="1368" y="21227"/>
                      </a:cubicBezTo>
                      <a:cubicBezTo>
                        <a:pt x="1368" y="20993"/>
                        <a:pt x="1402" y="20760"/>
                        <a:pt x="1402" y="20560"/>
                      </a:cubicBezTo>
                      <a:lnTo>
                        <a:pt x="1535" y="19159"/>
                      </a:lnTo>
                      <a:cubicBezTo>
                        <a:pt x="1602" y="18725"/>
                        <a:pt x="1635" y="18258"/>
                        <a:pt x="1702" y="17791"/>
                      </a:cubicBezTo>
                      <a:lnTo>
                        <a:pt x="1969" y="16423"/>
                      </a:lnTo>
                      <a:cubicBezTo>
                        <a:pt x="2136" y="15489"/>
                        <a:pt x="2336" y="14489"/>
                        <a:pt x="2536" y="13488"/>
                      </a:cubicBezTo>
                      <a:cubicBezTo>
                        <a:pt x="2703" y="12487"/>
                        <a:pt x="2869" y="11520"/>
                        <a:pt x="3136" y="10619"/>
                      </a:cubicBezTo>
                      <a:cubicBezTo>
                        <a:pt x="3203" y="10419"/>
                        <a:pt x="3270" y="10152"/>
                        <a:pt x="3336" y="9952"/>
                      </a:cubicBezTo>
                      <a:cubicBezTo>
                        <a:pt x="3436" y="9752"/>
                        <a:pt x="3503" y="9485"/>
                        <a:pt x="3603" y="9252"/>
                      </a:cubicBezTo>
                      <a:cubicBezTo>
                        <a:pt x="3770" y="8785"/>
                        <a:pt x="3970" y="8318"/>
                        <a:pt x="4170" y="7851"/>
                      </a:cubicBezTo>
                      <a:cubicBezTo>
                        <a:pt x="4370" y="7417"/>
                        <a:pt x="4537" y="6950"/>
                        <a:pt x="4771" y="6483"/>
                      </a:cubicBezTo>
                      <a:cubicBezTo>
                        <a:pt x="4971" y="5983"/>
                        <a:pt x="5038" y="5482"/>
                        <a:pt x="5204" y="5082"/>
                      </a:cubicBezTo>
                      <a:cubicBezTo>
                        <a:pt x="5304" y="4849"/>
                        <a:pt x="5371" y="4648"/>
                        <a:pt x="5505" y="4448"/>
                      </a:cubicBezTo>
                      <a:cubicBezTo>
                        <a:pt x="5638" y="4248"/>
                        <a:pt x="5705" y="4015"/>
                        <a:pt x="5838" y="3781"/>
                      </a:cubicBezTo>
                      <a:cubicBezTo>
                        <a:pt x="6038" y="3347"/>
                        <a:pt x="6272" y="2947"/>
                        <a:pt x="6505" y="2514"/>
                      </a:cubicBezTo>
                      <a:cubicBezTo>
                        <a:pt x="6639" y="2313"/>
                        <a:pt x="6772" y="2147"/>
                        <a:pt x="6872" y="1980"/>
                      </a:cubicBezTo>
                      <a:cubicBezTo>
                        <a:pt x="7039" y="1813"/>
                        <a:pt x="7172" y="1613"/>
                        <a:pt x="7339" y="1446"/>
                      </a:cubicBezTo>
                      <a:cubicBezTo>
                        <a:pt x="7506" y="1279"/>
                        <a:pt x="7639" y="1113"/>
                        <a:pt x="7806" y="912"/>
                      </a:cubicBezTo>
                      <a:cubicBezTo>
                        <a:pt x="7873" y="812"/>
                        <a:pt x="7973" y="746"/>
                        <a:pt x="8006" y="612"/>
                      </a:cubicBezTo>
                      <a:cubicBezTo>
                        <a:pt x="8073" y="512"/>
                        <a:pt x="8140" y="445"/>
                        <a:pt x="8207" y="312"/>
                      </a:cubicBezTo>
                      <a:cubicBezTo>
                        <a:pt x="8340" y="145"/>
                        <a:pt x="8373" y="78"/>
                        <a:pt x="8373" y="12"/>
                      </a:cubicBezTo>
                      <a:cubicBezTo>
                        <a:pt x="8366" y="4"/>
                        <a:pt x="8353" y="0"/>
                        <a:pt x="83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2" name="Google Shape;6322;p37"/>
                <p:cNvSpPr/>
                <p:nvPr/>
              </p:nvSpPr>
              <p:spPr>
                <a:xfrm>
                  <a:off x="3056525" y="2127500"/>
                  <a:ext cx="260200" cy="550725"/>
                </a:xfrm>
                <a:custGeom>
                  <a:avLst/>
                  <a:gdLst/>
                  <a:ahLst/>
                  <a:cxnLst/>
                  <a:rect l="l" t="t" r="r" b="b"/>
                  <a:pathLst>
                    <a:path w="10408" h="22029" extrusionOk="0">
                      <a:moveTo>
                        <a:pt x="10342" y="1"/>
                      </a:moveTo>
                      <a:cubicBezTo>
                        <a:pt x="10293" y="1"/>
                        <a:pt x="10203" y="50"/>
                        <a:pt x="10074" y="179"/>
                      </a:cubicBezTo>
                      <a:cubicBezTo>
                        <a:pt x="9507" y="913"/>
                        <a:pt x="8940" y="1614"/>
                        <a:pt x="8373" y="2314"/>
                      </a:cubicBezTo>
                      <a:cubicBezTo>
                        <a:pt x="8073" y="2681"/>
                        <a:pt x="7773" y="3015"/>
                        <a:pt x="7439" y="3348"/>
                      </a:cubicBezTo>
                      <a:lnTo>
                        <a:pt x="6939" y="3849"/>
                      </a:lnTo>
                      <a:cubicBezTo>
                        <a:pt x="6772" y="4015"/>
                        <a:pt x="6605" y="4182"/>
                        <a:pt x="6505" y="4416"/>
                      </a:cubicBezTo>
                      <a:cubicBezTo>
                        <a:pt x="6205" y="4783"/>
                        <a:pt x="5905" y="5116"/>
                        <a:pt x="5604" y="5483"/>
                      </a:cubicBezTo>
                      <a:cubicBezTo>
                        <a:pt x="5337" y="5850"/>
                        <a:pt x="5037" y="6250"/>
                        <a:pt x="4770" y="6617"/>
                      </a:cubicBezTo>
                      <a:cubicBezTo>
                        <a:pt x="4537" y="6984"/>
                        <a:pt x="4237" y="7418"/>
                        <a:pt x="4037" y="7818"/>
                      </a:cubicBezTo>
                      <a:cubicBezTo>
                        <a:pt x="3770" y="8252"/>
                        <a:pt x="3570" y="8652"/>
                        <a:pt x="3369" y="9086"/>
                      </a:cubicBezTo>
                      <a:cubicBezTo>
                        <a:pt x="2936" y="9920"/>
                        <a:pt x="2535" y="10753"/>
                        <a:pt x="2169" y="11621"/>
                      </a:cubicBezTo>
                      <a:cubicBezTo>
                        <a:pt x="1768" y="12488"/>
                        <a:pt x="1501" y="13355"/>
                        <a:pt x="1201" y="14256"/>
                      </a:cubicBezTo>
                      <a:lnTo>
                        <a:pt x="1001" y="14923"/>
                      </a:lnTo>
                      <a:cubicBezTo>
                        <a:pt x="901" y="15157"/>
                        <a:pt x="868" y="15357"/>
                        <a:pt x="768" y="15624"/>
                      </a:cubicBezTo>
                      <a:cubicBezTo>
                        <a:pt x="667" y="16091"/>
                        <a:pt x="567" y="16524"/>
                        <a:pt x="434" y="16991"/>
                      </a:cubicBezTo>
                      <a:cubicBezTo>
                        <a:pt x="367" y="17425"/>
                        <a:pt x="234" y="17859"/>
                        <a:pt x="167" y="18326"/>
                      </a:cubicBezTo>
                      <a:lnTo>
                        <a:pt x="34" y="19093"/>
                      </a:lnTo>
                      <a:cubicBezTo>
                        <a:pt x="0" y="19326"/>
                        <a:pt x="0" y="19626"/>
                        <a:pt x="0" y="19827"/>
                      </a:cubicBezTo>
                      <a:lnTo>
                        <a:pt x="0" y="20294"/>
                      </a:lnTo>
                      <a:cubicBezTo>
                        <a:pt x="0" y="20427"/>
                        <a:pt x="0" y="20527"/>
                        <a:pt x="34" y="20694"/>
                      </a:cubicBezTo>
                      <a:cubicBezTo>
                        <a:pt x="67" y="20961"/>
                        <a:pt x="67" y="21194"/>
                        <a:pt x="167" y="21428"/>
                      </a:cubicBezTo>
                      <a:cubicBezTo>
                        <a:pt x="267" y="21828"/>
                        <a:pt x="501" y="22028"/>
                        <a:pt x="601" y="22028"/>
                      </a:cubicBezTo>
                      <a:cubicBezTo>
                        <a:pt x="768" y="22028"/>
                        <a:pt x="868" y="21928"/>
                        <a:pt x="934" y="21661"/>
                      </a:cubicBezTo>
                      <a:cubicBezTo>
                        <a:pt x="1001" y="21528"/>
                        <a:pt x="1034" y="21361"/>
                        <a:pt x="1068" y="21161"/>
                      </a:cubicBezTo>
                      <a:cubicBezTo>
                        <a:pt x="1034" y="20994"/>
                        <a:pt x="1068" y="20761"/>
                        <a:pt x="1101" y="20460"/>
                      </a:cubicBezTo>
                      <a:cubicBezTo>
                        <a:pt x="1168" y="19993"/>
                        <a:pt x="1168" y="19593"/>
                        <a:pt x="1235" y="19193"/>
                      </a:cubicBezTo>
                      <a:cubicBezTo>
                        <a:pt x="1335" y="18793"/>
                        <a:pt x="1435" y="18359"/>
                        <a:pt x="1568" y="17959"/>
                      </a:cubicBezTo>
                      <a:cubicBezTo>
                        <a:pt x="1601" y="17758"/>
                        <a:pt x="1702" y="17492"/>
                        <a:pt x="1735" y="17258"/>
                      </a:cubicBezTo>
                      <a:cubicBezTo>
                        <a:pt x="1768" y="17025"/>
                        <a:pt x="1868" y="16791"/>
                        <a:pt x="1902" y="16591"/>
                      </a:cubicBezTo>
                      <a:cubicBezTo>
                        <a:pt x="2035" y="16124"/>
                        <a:pt x="2102" y="15690"/>
                        <a:pt x="2235" y="15257"/>
                      </a:cubicBezTo>
                      <a:cubicBezTo>
                        <a:pt x="2535" y="14323"/>
                        <a:pt x="2769" y="13422"/>
                        <a:pt x="3103" y="12521"/>
                      </a:cubicBezTo>
                      <a:cubicBezTo>
                        <a:pt x="3269" y="12088"/>
                        <a:pt x="3436" y="11621"/>
                        <a:pt x="3603" y="11187"/>
                      </a:cubicBezTo>
                      <a:cubicBezTo>
                        <a:pt x="3770" y="10753"/>
                        <a:pt x="3936" y="10286"/>
                        <a:pt x="4170" y="9853"/>
                      </a:cubicBezTo>
                      <a:cubicBezTo>
                        <a:pt x="4337" y="9419"/>
                        <a:pt x="4537" y="8986"/>
                        <a:pt x="4737" y="8519"/>
                      </a:cubicBezTo>
                      <a:cubicBezTo>
                        <a:pt x="4937" y="8085"/>
                        <a:pt x="5171" y="7651"/>
                        <a:pt x="5404" y="7251"/>
                      </a:cubicBezTo>
                      <a:lnTo>
                        <a:pt x="6171" y="5983"/>
                      </a:lnTo>
                      <a:cubicBezTo>
                        <a:pt x="6405" y="5583"/>
                        <a:pt x="6705" y="5149"/>
                        <a:pt x="6939" y="4783"/>
                      </a:cubicBezTo>
                      <a:cubicBezTo>
                        <a:pt x="7072" y="4582"/>
                        <a:pt x="7205" y="4416"/>
                        <a:pt x="7372" y="4249"/>
                      </a:cubicBezTo>
                      <a:cubicBezTo>
                        <a:pt x="7506" y="4082"/>
                        <a:pt x="7672" y="3849"/>
                        <a:pt x="7839" y="3682"/>
                      </a:cubicBezTo>
                      <a:cubicBezTo>
                        <a:pt x="8006" y="3515"/>
                        <a:pt x="8106" y="3315"/>
                        <a:pt x="8273" y="3115"/>
                      </a:cubicBezTo>
                      <a:cubicBezTo>
                        <a:pt x="8406" y="2915"/>
                        <a:pt x="8540" y="2748"/>
                        <a:pt x="8707" y="2514"/>
                      </a:cubicBezTo>
                      <a:cubicBezTo>
                        <a:pt x="9240" y="1780"/>
                        <a:pt x="9741" y="1013"/>
                        <a:pt x="10241" y="313"/>
                      </a:cubicBezTo>
                      <a:cubicBezTo>
                        <a:pt x="10374" y="146"/>
                        <a:pt x="10408" y="79"/>
                        <a:pt x="10374" y="12"/>
                      </a:cubicBezTo>
                      <a:cubicBezTo>
                        <a:pt x="10367" y="5"/>
                        <a:pt x="10356" y="1"/>
                        <a:pt x="103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3" name="Google Shape;6323;p37"/>
                <p:cNvSpPr/>
                <p:nvPr/>
              </p:nvSpPr>
              <p:spPr>
                <a:xfrm>
                  <a:off x="3064850" y="2225650"/>
                  <a:ext cx="263775" cy="445575"/>
                </a:xfrm>
                <a:custGeom>
                  <a:avLst/>
                  <a:gdLst/>
                  <a:ahLst/>
                  <a:cxnLst/>
                  <a:rect l="l" t="t" r="r" b="b"/>
                  <a:pathLst>
                    <a:path w="10551" h="17823" extrusionOk="0">
                      <a:moveTo>
                        <a:pt x="10475" y="1"/>
                      </a:moveTo>
                      <a:cubicBezTo>
                        <a:pt x="10431" y="1"/>
                        <a:pt x="10352" y="37"/>
                        <a:pt x="10242" y="123"/>
                      </a:cubicBezTo>
                      <a:lnTo>
                        <a:pt x="9374" y="890"/>
                      </a:lnTo>
                      <a:cubicBezTo>
                        <a:pt x="9074" y="1123"/>
                        <a:pt x="8774" y="1424"/>
                        <a:pt x="8540" y="1724"/>
                      </a:cubicBezTo>
                      <a:cubicBezTo>
                        <a:pt x="8240" y="2024"/>
                        <a:pt x="8007" y="2258"/>
                        <a:pt x="7706" y="2524"/>
                      </a:cubicBezTo>
                      <a:cubicBezTo>
                        <a:pt x="7373" y="2758"/>
                        <a:pt x="7073" y="3025"/>
                        <a:pt x="6772" y="3292"/>
                      </a:cubicBezTo>
                      <a:cubicBezTo>
                        <a:pt x="6205" y="3859"/>
                        <a:pt x="5672" y="4426"/>
                        <a:pt x="5171" y="5060"/>
                      </a:cubicBezTo>
                      <a:cubicBezTo>
                        <a:pt x="4904" y="5360"/>
                        <a:pt x="4671" y="5693"/>
                        <a:pt x="4437" y="6027"/>
                      </a:cubicBezTo>
                      <a:cubicBezTo>
                        <a:pt x="4204" y="6360"/>
                        <a:pt x="4004" y="6694"/>
                        <a:pt x="3737" y="7028"/>
                      </a:cubicBezTo>
                      <a:cubicBezTo>
                        <a:pt x="3337" y="7728"/>
                        <a:pt x="2936" y="8429"/>
                        <a:pt x="2603" y="9129"/>
                      </a:cubicBezTo>
                      <a:cubicBezTo>
                        <a:pt x="2269" y="9863"/>
                        <a:pt x="1902" y="10530"/>
                        <a:pt x="1569" y="11264"/>
                      </a:cubicBezTo>
                      <a:cubicBezTo>
                        <a:pt x="1402" y="11631"/>
                        <a:pt x="1235" y="11964"/>
                        <a:pt x="1068" y="12398"/>
                      </a:cubicBezTo>
                      <a:cubicBezTo>
                        <a:pt x="902" y="12765"/>
                        <a:pt x="768" y="13199"/>
                        <a:pt x="668" y="13566"/>
                      </a:cubicBezTo>
                      <a:cubicBezTo>
                        <a:pt x="535" y="13933"/>
                        <a:pt x="435" y="14299"/>
                        <a:pt x="368" y="14700"/>
                      </a:cubicBezTo>
                      <a:lnTo>
                        <a:pt x="234" y="15233"/>
                      </a:lnTo>
                      <a:lnTo>
                        <a:pt x="101" y="15867"/>
                      </a:lnTo>
                      <a:cubicBezTo>
                        <a:pt x="1" y="16468"/>
                        <a:pt x="68" y="16935"/>
                        <a:pt x="168" y="17268"/>
                      </a:cubicBezTo>
                      <a:cubicBezTo>
                        <a:pt x="234" y="17602"/>
                        <a:pt x="368" y="17769"/>
                        <a:pt x="501" y="17802"/>
                      </a:cubicBezTo>
                      <a:cubicBezTo>
                        <a:pt x="522" y="17816"/>
                        <a:pt x="546" y="17823"/>
                        <a:pt x="572" y="17823"/>
                      </a:cubicBezTo>
                      <a:cubicBezTo>
                        <a:pt x="669" y="17823"/>
                        <a:pt x="796" y="17727"/>
                        <a:pt x="902" y="17568"/>
                      </a:cubicBezTo>
                      <a:cubicBezTo>
                        <a:pt x="935" y="17268"/>
                        <a:pt x="1068" y="16935"/>
                        <a:pt x="1168" y="16501"/>
                      </a:cubicBezTo>
                      <a:cubicBezTo>
                        <a:pt x="1235" y="16134"/>
                        <a:pt x="1335" y="15834"/>
                        <a:pt x="1435" y="15500"/>
                      </a:cubicBezTo>
                      <a:cubicBezTo>
                        <a:pt x="1569" y="15100"/>
                        <a:pt x="1702" y="14733"/>
                        <a:pt x="1769" y="14400"/>
                      </a:cubicBezTo>
                      <a:cubicBezTo>
                        <a:pt x="1902" y="14033"/>
                        <a:pt x="2002" y="13632"/>
                        <a:pt x="2102" y="13332"/>
                      </a:cubicBezTo>
                      <a:cubicBezTo>
                        <a:pt x="2169" y="13165"/>
                        <a:pt x="2236" y="12999"/>
                        <a:pt x="2336" y="12765"/>
                      </a:cubicBezTo>
                      <a:cubicBezTo>
                        <a:pt x="2403" y="12598"/>
                        <a:pt x="2503" y="12398"/>
                        <a:pt x="2536" y="12231"/>
                      </a:cubicBezTo>
                      <a:cubicBezTo>
                        <a:pt x="2836" y="11531"/>
                        <a:pt x="3203" y="10764"/>
                        <a:pt x="3537" y="9963"/>
                      </a:cubicBezTo>
                      <a:cubicBezTo>
                        <a:pt x="3870" y="9196"/>
                        <a:pt x="4171" y="8429"/>
                        <a:pt x="4504" y="7728"/>
                      </a:cubicBezTo>
                      <a:cubicBezTo>
                        <a:pt x="4571" y="7561"/>
                        <a:pt x="4671" y="7361"/>
                        <a:pt x="4771" y="7194"/>
                      </a:cubicBezTo>
                      <a:cubicBezTo>
                        <a:pt x="4871" y="7028"/>
                        <a:pt x="5004" y="6861"/>
                        <a:pt x="5071" y="6627"/>
                      </a:cubicBezTo>
                      <a:cubicBezTo>
                        <a:pt x="5271" y="6294"/>
                        <a:pt x="5505" y="5927"/>
                        <a:pt x="5705" y="5593"/>
                      </a:cubicBezTo>
                      <a:cubicBezTo>
                        <a:pt x="6172" y="4926"/>
                        <a:pt x="6606" y="4259"/>
                        <a:pt x="7106" y="3692"/>
                      </a:cubicBezTo>
                      <a:cubicBezTo>
                        <a:pt x="7373" y="3392"/>
                        <a:pt x="7673" y="3091"/>
                        <a:pt x="7940" y="2858"/>
                      </a:cubicBezTo>
                      <a:cubicBezTo>
                        <a:pt x="8273" y="2558"/>
                        <a:pt x="8540" y="2224"/>
                        <a:pt x="8774" y="1924"/>
                      </a:cubicBezTo>
                      <a:lnTo>
                        <a:pt x="9541" y="1057"/>
                      </a:lnTo>
                      <a:cubicBezTo>
                        <a:pt x="9841" y="790"/>
                        <a:pt x="10075" y="523"/>
                        <a:pt x="10375" y="256"/>
                      </a:cubicBezTo>
                      <a:cubicBezTo>
                        <a:pt x="10523" y="108"/>
                        <a:pt x="10550" y="1"/>
                        <a:pt x="104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4" name="Google Shape;6324;p37"/>
                <p:cNvSpPr/>
                <p:nvPr/>
              </p:nvSpPr>
              <p:spPr>
                <a:xfrm>
                  <a:off x="3099875" y="2339625"/>
                  <a:ext cx="320275" cy="376625"/>
                </a:xfrm>
                <a:custGeom>
                  <a:avLst/>
                  <a:gdLst/>
                  <a:ahLst/>
                  <a:cxnLst/>
                  <a:rect l="l" t="t" r="r" b="b"/>
                  <a:pathLst>
                    <a:path w="12811" h="15065" extrusionOk="0">
                      <a:moveTo>
                        <a:pt x="12743" y="0"/>
                      </a:moveTo>
                      <a:cubicBezTo>
                        <a:pt x="12710" y="0"/>
                        <a:pt x="12710" y="34"/>
                        <a:pt x="12677" y="34"/>
                      </a:cubicBezTo>
                      <a:cubicBezTo>
                        <a:pt x="12643" y="100"/>
                        <a:pt x="12577" y="100"/>
                        <a:pt x="12510" y="134"/>
                      </a:cubicBezTo>
                      <a:cubicBezTo>
                        <a:pt x="12476" y="134"/>
                        <a:pt x="12476" y="134"/>
                        <a:pt x="12410" y="167"/>
                      </a:cubicBezTo>
                      <a:cubicBezTo>
                        <a:pt x="12243" y="267"/>
                        <a:pt x="12076" y="300"/>
                        <a:pt x="11943" y="367"/>
                      </a:cubicBezTo>
                      <a:lnTo>
                        <a:pt x="11442" y="634"/>
                      </a:lnTo>
                      <a:cubicBezTo>
                        <a:pt x="11109" y="801"/>
                        <a:pt x="10775" y="934"/>
                        <a:pt x="10442" y="1101"/>
                      </a:cubicBezTo>
                      <a:cubicBezTo>
                        <a:pt x="9775" y="1435"/>
                        <a:pt x="9141" y="1835"/>
                        <a:pt x="8507" y="2335"/>
                      </a:cubicBezTo>
                      <a:cubicBezTo>
                        <a:pt x="7940" y="2802"/>
                        <a:pt x="7339" y="3303"/>
                        <a:pt x="6772" y="3803"/>
                      </a:cubicBezTo>
                      <a:cubicBezTo>
                        <a:pt x="6205" y="4303"/>
                        <a:pt x="5638" y="4804"/>
                        <a:pt x="5105" y="5337"/>
                      </a:cubicBezTo>
                      <a:cubicBezTo>
                        <a:pt x="4804" y="5571"/>
                        <a:pt x="4537" y="5871"/>
                        <a:pt x="4304" y="6171"/>
                      </a:cubicBezTo>
                      <a:cubicBezTo>
                        <a:pt x="4037" y="6471"/>
                        <a:pt x="3804" y="6772"/>
                        <a:pt x="3537" y="7072"/>
                      </a:cubicBezTo>
                      <a:cubicBezTo>
                        <a:pt x="3103" y="7706"/>
                        <a:pt x="2669" y="8373"/>
                        <a:pt x="2303" y="9007"/>
                      </a:cubicBezTo>
                      <a:cubicBezTo>
                        <a:pt x="2102" y="9340"/>
                        <a:pt x="1869" y="9640"/>
                        <a:pt x="1702" y="9974"/>
                      </a:cubicBezTo>
                      <a:cubicBezTo>
                        <a:pt x="1502" y="10308"/>
                        <a:pt x="1302" y="10641"/>
                        <a:pt x="1135" y="10975"/>
                      </a:cubicBezTo>
                      <a:cubicBezTo>
                        <a:pt x="968" y="11308"/>
                        <a:pt x="801" y="11675"/>
                        <a:pt x="635" y="12042"/>
                      </a:cubicBezTo>
                      <a:cubicBezTo>
                        <a:pt x="535" y="12209"/>
                        <a:pt x="501" y="12409"/>
                        <a:pt x="435" y="12609"/>
                      </a:cubicBezTo>
                      <a:lnTo>
                        <a:pt x="268" y="13143"/>
                      </a:lnTo>
                      <a:cubicBezTo>
                        <a:pt x="68" y="13643"/>
                        <a:pt x="1" y="14144"/>
                        <a:pt x="34" y="14477"/>
                      </a:cubicBezTo>
                      <a:cubicBezTo>
                        <a:pt x="68" y="14811"/>
                        <a:pt x="201" y="15011"/>
                        <a:pt x="368" y="15044"/>
                      </a:cubicBezTo>
                      <a:cubicBezTo>
                        <a:pt x="396" y="15058"/>
                        <a:pt x="425" y="15065"/>
                        <a:pt x="455" y="15065"/>
                      </a:cubicBezTo>
                      <a:cubicBezTo>
                        <a:pt x="569" y="15065"/>
                        <a:pt x="696" y="14969"/>
                        <a:pt x="801" y="14811"/>
                      </a:cubicBezTo>
                      <a:cubicBezTo>
                        <a:pt x="1035" y="14677"/>
                        <a:pt x="1168" y="14444"/>
                        <a:pt x="1369" y="14010"/>
                      </a:cubicBezTo>
                      <a:cubicBezTo>
                        <a:pt x="1469" y="13843"/>
                        <a:pt x="1502" y="13677"/>
                        <a:pt x="1602" y="13510"/>
                      </a:cubicBezTo>
                      <a:cubicBezTo>
                        <a:pt x="1669" y="13343"/>
                        <a:pt x="1702" y="13176"/>
                        <a:pt x="1802" y="13009"/>
                      </a:cubicBezTo>
                      <a:cubicBezTo>
                        <a:pt x="1936" y="12676"/>
                        <a:pt x="2102" y="12376"/>
                        <a:pt x="2202" y="12042"/>
                      </a:cubicBezTo>
                      <a:cubicBezTo>
                        <a:pt x="2369" y="11709"/>
                        <a:pt x="2536" y="11442"/>
                        <a:pt x="2703" y="11141"/>
                      </a:cubicBezTo>
                      <a:cubicBezTo>
                        <a:pt x="2803" y="10975"/>
                        <a:pt x="2870" y="10841"/>
                        <a:pt x="3003" y="10674"/>
                      </a:cubicBezTo>
                      <a:cubicBezTo>
                        <a:pt x="3070" y="10508"/>
                        <a:pt x="3203" y="10341"/>
                        <a:pt x="3303" y="10174"/>
                      </a:cubicBezTo>
                      <a:cubicBezTo>
                        <a:pt x="3704" y="9507"/>
                        <a:pt x="4070" y="8840"/>
                        <a:pt x="4471" y="8173"/>
                      </a:cubicBezTo>
                      <a:cubicBezTo>
                        <a:pt x="4671" y="7839"/>
                        <a:pt x="4871" y="7539"/>
                        <a:pt x="5071" y="7205"/>
                      </a:cubicBezTo>
                      <a:cubicBezTo>
                        <a:pt x="5305" y="6938"/>
                        <a:pt x="5538" y="6605"/>
                        <a:pt x="5805" y="6305"/>
                      </a:cubicBezTo>
                      <a:cubicBezTo>
                        <a:pt x="6305" y="5704"/>
                        <a:pt x="6839" y="5137"/>
                        <a:pt x="7339" y="4503"/>
                      </a:cubicBezTo>
                      <a:cubicBezTo>
                        <a:pt x="7840" y="3936"/>
                        <a:pt x="8374" y="3336"/>
                        <a:pt x="8907" y="2802"/>
                      </a:cubicBezTo>
                      <a:cubicBezTo>
                        <a:pt x="9474" y="2268"/>
                        <a:pt x="10041" y="1801"/>
                        <a:pt x="10675" y="1435"/>
                      </a:cubicBezTo>
                      <a:cubicBezTo>
                        <a:pt x="10975" y="1201"/>
                        <a:pt x="11309" y="1034"/>
                        <a:pt x="11643" y="867"/>
                      </a:cubicBezTo>
                      <a:cubicBezTo>
                        <a:pt x="11809" y="801"/>
                        <a:pt x="11976" y="667"/>
                        <a:pt x="12076" y="601"/>
                      </a:cubicBezTo>
                      <a:cubicBezTo>
                        <a:pt x="12243" y="501"/>
                        <a:pt x="12376" y="434"/>
                        <a:pt x="12543" y="334"/>
                      </a:cubicBezTo>
                      <a:cubicBezTo>
                        <a:pt x="12543" y="334"/>
                        <a:pt x="12577" y="334"/>
                        <a:pt x="12577" y="300"/>
                      </a:cubicBezTo>
                      <a:cubicBezTo>
                        <a:pt x="12643" y="300"/>
                        <a:pt x="12677" y="267"/>
                        <a:pt x="12710" y="200"/>
                      </a:cubicBezTo>
                      <a:cubicBezTo>
                        <a:pt x="12743" y="167"/>
                        <a:pt x="12810" y="134"/>
                        <a:pt x="12810" y="100"/>
                      </a:cubicBezTo>
                      <a:cubicBezTo>
                        <a:pt x="12810" y="0"/>
                        <a:pt x="12810" y="0"/>
                        <a:pt x="127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5" name="Google Shape;6325;p37"/>
                <p:cNvSpPr/>
                <p:nvPr/>
              </p:nvSpPr>
              <p:spPr>
                <a:xfrm>
                  <a:off x="3100725" y="2443525"/>
                  <a:ext cx="376125" cy="281075"/>
                </a:xfrm>
                <a:custGeom>
                  <a:avLst/>
                  <a:gdLst/>
                  <a:ahLst/>
                  <a:cxnLst/>
                  <a:rect l="l" t="t" r="r" b="b"/>
                  <a:pathLst>
                    <a:path w="15045" h="11243" extrusionOk="0">
                      <a:moveTo>
                        <a:pt x="14932" y="0"/>
                      </a:moveTo>
                      <a:cubicBezTo>
                        <a:pt x="14900" y="0"/>
                        <a:pt x="14860" y="4"/>
                        <a:pt x="14811" y="14"/>
                      </a:cubicBezTo>
                      <a:cubicBezTo>
                        <a:pt x="14477" y="81"/>
                        <a:pt x="14144" y="214"/>
                        <a:pt x="13810" y="347"/>
                      </a:cubicBezTo>
                      <a:cubicBezTo>
                        <a:pt x="13477" y="481"/>
                        <a:pt x="13143" y="548"/>
                        <a:pt x="12809" y="648"/>
                      </a:cubicBezTo>
                      <a:cubicBezTo>
                        <a:pt x="12476" y="714"/>
                        <a:pt x="12109" y="848"/>
                        <a:pt x="11775" y="981"/>
                      </a:cubicBezTo>
                      <a:cubicBezTo>
                        <a:pt x="11442" y="1115"/>
                        <a:pt x="11108" y="1215"/>
                        <a:pt x="10775" y="1381"/>
                      </a:cubicBezTo>
                      <a:cubicBezTo>
                        <a:pt x="10441" y="1515"/>
                        <a:pt x="10107" y="1682"/>
                        <a:pt x="9774" y="1848"/>
                      </a:cubicBezTo>
                      <a:cubicBezTo>
                        <a:pt x="9440" y="2015"/>
                        <a:pt x="9140" y="2215"/>
                        <a:pt x="8807" y="2416"/>
                      </a:cubicBezTo>
                      <a:lnTo>
                        <a:pt x="7939" y="3049"/>
                      </a:lnTo>
                      <a:cubicBezTo>
                        <a:pt x="7639" y="3249"/>
                        <a:pt x="7339" y="3450"/>
                        <a:pt x="7039" y="3650"/>
                      </a:cubicBezTo>
                      <a:cubicBezTo>
                        <a:pt x="6472" y="4050"/>
                        <a:pt x="5838" y="4450"/>
                        <a:pt x="5271" y="4851"/>
                      </a:cubicBezTo>
                      <a:lnTo>
                        <a:pt x="4370" y="5484"/>
                      </a:lnTo>
                      <a:lnTo>
                        <a:pt x="3503" y="6118"/>
                      </a:lnTo>
                      <a:cubicBezTo>
                        <a:pt x="2936" y="6518"/>
                        <a:pt x="2335" y="6985"/>
                        <a:pt x="1802" y="7519"/>
                      </a:cubicBezTo>
                      <a:cubicBezTo>
                        <a:pt x="1268" y="8053"/>
                        <a:pt x="767" y="8653"/>
                        <a:pt x="367" y="9354"/>
                      </a:cubicBezTo>
                      <a:cubicBezTo>
                        <a:pt x="100" y="9854"/>
                        <a:pt x="0" y="10321"/>
                        <a:pt x="0" y="10655"/>
                      </a:cubicBezTo>
                      <a:cubicBezTo>
                        <a:pt x="0" y="10988"/>
                        <a:pt x="134" y="11188"/>
                        <a:pt x="267" y="11222"/>
                      </a:cubicBezTo>
                      <a:cubicBezTo>
                        <a:pt x="288" y="11236"/>
                        <a:pt x="313" y="11243"/>
                        <a:pt x="339" y="11243"/>
                      </a:cubicBezTo>
                      <a:cubicBezTo>
                        <a:pt x="437" y="11243"/>
                        <a:pt x="562" y="11153"/>
                        <a:pt x="667" y="11022"/>
                      </a:cubicBezTo>
                      <a:cubicBezTo>
                        <a:pt x="801" y="10822"/>
                        <a:pt x="968" y="10555"/>
                        <a:pt x="1168" y="10221"/>
                      </a:cubicBezTo>
                      <a:cubicBezTo>
                        <a:pt x="1501" y="9687"/>
                        <a:pt x="1935" y="9220"/>
                        <a:pt x="2402" y="8720"/>
                      </a:cubicBezTo>
                      <a:cubicBezTo>
                        <a:pt x="2836" y="8286"/>
                        <a:pt x="3403" y="7853"/>
                        <a:pt x="3936" y="7386"/>
                      </a:cubicBezTo>
                      <a:lnTo>
                        <a:pt x="5671" y="6018"/>
                      </a:lnTo>
                      <a:cubicBezTo>
                        <a:pt x="6271" y="5551"/>
                        <a:pt x="6838" y="5051"/>
                        <a:pt x="7439" y="4617"/>
                      </a:cubicBezTo>
                      <a:lnTo>
                        <a:pt x="7839" y="4217"/>
                      </a:lnTo>
                      <a:cubicBezTo>
                        <a:pt x="8006" y="4083"/>
                        <a:pt x="8139" y="3983"/>
                        <a:pt x="8306" y="3850"/>
                      </a:cubicBezTo>
                      <a:lnTo>
                        <a:pt x="9173" y="3083"/>
                      </a:lnTo>
                      <a:cubicBezTo>
                        <a:pt x="9474" y="2849"/>
                        <a:pt x="9774" y="2649"/>
                        <a:pt x="10041" y="2416"/>
                      </a:cubicBezTo>
                      <a:cubicBezTo>
                        <a:pt x="10341" y="2215"/>
                        <a:pt x="10675" y="2015"/>
                        <a:pt x="10975" y="1848"/>
                      </a:cubicBezTo>
                      <a:cubicBezTo>
                        <a:pt x="11308" y="1682"/>
                        <a:pt x="11609" y="1515"/>
                        <a:pt x="11942" y="1348"/>
                      </a:cubicBezTo>
                      <a:cubicBezTo>
                        <a:pt x="12276" y="1181"/>
                        <a:pt x="12543" y="1048"/>
                        <a:pt x="12876" y="948"/>
                      </a:cubicBezTo>
                      <a:lnTo>
                        <a:pt x="13877" y="548"/>
                      </a:lnTo>
                      <a:cubicBezTo>
                        <a:pt x="14210" y="414"/>
                        <a:pt x="14511" y="281"/>
                        <a:pt x="14844" y="181"/>
                      </a:cubicBezTo>
                      <a:cubicBezTo>
                        <a:pt x="15011" y="147"/>
                        <a:pt x="15044" y="114"/>
                        <a:pt x="15044" y="47"/>
                      </a:cubicBezTo>
                      <a:cubicBezTo>
                        <a:pt x="15044" y="24"/>
                        <a:pt x="15011" y="0"/>
                        <a:pt x="149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6" name="Google Shape;6326;p37"/>
                <p:cNvSpPr/>
                <p:nvPr/>
              </p:nvSpPr>
              <p:spPr>
                <a:xfrm>
                  <a:off x="3116575" y="2528075"/>
                  <a:ext cx="390300" cy="183900"/>
                </a:xfrm>
                <a:custGeom>
                  <a:avLst/>
                  <a:gdLst/>
                  <a:ahLst/>
                  <a:cxnLst/>
                  <a:rect l="l" t="t" r="r" b="b"/>
                  <a:pathLst>
                    <a:path w="15612" h="7356" extrusionOk="0">
                      <a:moveTo>
                        <a:pt x="15544" y="1"/>
                      </a:moveTo>
                      <a:cubicBezTo>
                        <a:pt x="15511" y="1"/>
                        <a:pt x="15511" y="1"/>
                        <a:pt x="15478" y="68"/>
                      </a:cubicBezTo>
                      <a:cubicBezTo>
                        <a:pt x="15444" y="101"/>
                        <a:pt x="15378" y="101"/>
                        <a:pt x="15344" y="134"/>
                      </a:cubicBezTo>
                      <a:cubicBezTo>
                        <a:pt x="15044" y="268"/>
                        <a:pt x="14711" y="234"/>
                        <a:pt x="14444" y="268"/>
                      </a:cubicBezTo>
                      <a:cubicBezTo>
                        <a:pt x="14110" y="301"/>
                        <a:pt x="13810" y="301"/>
                        <a:pt x="13476" y="334"/>
                      </a:cubicBezTo>
                      <a:cubicBezTo>
                        <a:pt x="12809" y="435"/>
                        <a:pt x="12175" y="568"/>
                        <a:pt x="11508" y="668"/>
                      </a:cubicBezTo>
                      <a:cubicBezTo>
                        <a:pt x="10207" y="968"/>
                        <a:pt x="8973" y="1435"/>
                        <a:pt x="7772" y="1902"/>
                      </a:cubicBezTo>
                      <a:cubicBezTo>
                        <a:pt x="6505" y="2303"/>
                        <a:pt x="5304" y="2836"/>
                        <a:pt x="4103" y="3470"/>
                      </a:cubicBezTo>
                      <a:cubicBezTo>
                        <a:pt x="3503" y="3770"/>
                        <a:pt x="2935" y="4070"/>
                        <a:pt x="2335" y="4404"/>
                      </a:cubicBezTo>
                      <a:lnTo>
                        <a:pt x="2135" y="4504"/>
                      </a:lnTo>
                      <a:cubicBezTo>
                        <a:pt x="2035" y="4571"/>
                        <a:pt x="1968" y="4604"/>
                        <a:pt x="1868" y="4671"/>
                      </a:cubicBezTo>
                      <a:cubicBezTo>
                        <a:pt x="1701" y="4804"/>
                        <a:pt x="1601" y="4904"/>
                        <a:pt x="1434" y="5004"/>
                      </a:cubicBezTo>
                      <a:cubicBezTo>
                        <a:pt x="1134" y="5271"/>
                        <a:pt x="867" y="5505"/>
                        <a:pt x="667" y="5772"/>
                      </a:cubicBezTo>
                      <a:cubicBezTo>
                        <a:pt x="334" y="6139"/>
                        <a:pt x="167" y="6439"/>
                        <a:pt x="100" y="6672"/>
                      </a:cubicBezTo>
                      <a:cubicBezTo>
                        <a:pt x="0" y="6939"/>
                        <a:pt x="0" y="7106"/>
                        <a:pt x="100" y="7239"/>
                      </a:cubicBezTo>
                      <a:cubicBezTo>
                        <a:pt x="144" y="7305"/>
                        <a:pt x="229" y="7356"/>
                        <a:pt x="339" y="7356"/>
                      </a:cubicBezTo>
                      <a:cubicBezTo>
                        <a:pt x="398" y="7356"/>
                        <a:pt x="464" y="7341"/>
                        <a:pt x="534" y="7306"/>
                      </a:cubicBezTo>
                      <a:cubicBezTo>
                        <a:pt x="801" y="7139"/>
                        <a:pt x="1034" y="6973"/>
                        <a:pt x="1334" y="6739"/>
                      </a:cubicBezTo>
                      <a:cubicBezTo>
                        <a:pt x="1801" y="6305"/>
                        <a:pt x="2202" y="5938"/>
                        <a:pt x="2702" y="5638"/>
                      </a:cubicBezTo>
                      <a:cubicBezTo>
                        <a:pt x="2769" y="5605"/>
                        <a:pt x="2835" y="5605"/>
                        <a:pt x="2869" y="5572"/>
                      </a:cubicBezTo>
                      <a:lnTo>
                        <a:pt x="3102" y="5438"/>
                      </a:lnTo>
                      <a:cubicBezTo>
                        <a:pt x="3202" y="5338"/>
                        <a:pt x="3369" y="5271"/>
                        <a:pt x="3503" y="5238"/>
                      </a:cubicBezTo>
                      <a:cubicBezTo>
                        <a:pt x="3803" y="5071"/>
                        <a:pt x="4103" y="4938"/>
                        <a:pt x="4370" y="4771"/>
                      </a:cubicBezTo>
                      <a:cubicBezTo>
                        <a:pt x="5537" y="4137"/>
                        <a:pt x="6705" y="3470"/>
                        <a:pt x="7939" y="2903"/>
                      </a:cubicBezTo>
                      <a:cubicBezTo>
                        <a:pt x="9173" y="2303"/>
                        <a:pt x="10374" y="1669"/>
                        <a:pt x="11642" y="1235"/>
                      </a:cubicBezTo>
                      <a:cubicBezTo>
                        <a:pt x="12275" y="968"/>
                        <a:pt x="12876" y="801"/>
                        <a:pt x="13510" y="668"/>
                      </a:cubicBezTo>
                      <a:cubicBezTo>
                        <a:pt x="13843" y="601"/>
                        <a:pt x="14143" y="568"/>
                        <a:pt x="14477" y="501"/>
                      </a:cubicBezTo>
                      <a:cubicBezTo>
                        <a:pt x="14777" y="435"/>
                        <a:pt x="15111" y="435"/>
                        <a:pt x="15444" y="268"/>
                      </a:cubicBezTo>
                      <a:cubicBezTo>
                        <a:pt x="15511" y="234"/>
                        <a:pt x="15544" y="134"/>
                        <a:pt x="15611" y="101"/>
                      </a:cubicBezTo>
                      <a:cubicBezTo>
                        <a:pt x="15611" y="1"/>
                        <a:pt x="15611" y="1"/>
                        <a:pt x="155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7" name="Google Shape;6327;p37"/>
                <p:cNvSpPr/>
                <p:nvPr/>
              </p:nvSpPr>
              <p:spPr>
                <a:xfrm>
                  <a:off x="3110725" y="2437300"/>
                  <a:ext cx="263550" cy="246050"/>
                </a:xfrm>
                <a:custGeom>
                  <a:avLst/>
                  <a:gdLst/>
                  <a:ahLst/>
                  <a:cxnLst/>
                  <a:rect l="l" t="t" r="r" b="b"/>
                  <a:pathLst>
                    <a:path w="10542" h="9842" extrusionOk="0">
                      <a:moveTo>
                        <a:pt x="10431" y="1"/>
                      </a:moveTo>
                      <a:cubicBezTo>
                        <a:pt x="10403" y="1"/>
                        <a:pt x="10372" y="9"/>
                        <a:pt x="10341" y="29"/>
                      </a:cubicBezTo>
                      <a:cubicBezTo>
                        <a:pt x="10208" y="63"/>
                        <a:pt x="10074" y="129"/>
                        <a:pt x="9941" y="196"/>
                      </a:cubicBezTo>
                      <a:cubicBezTo>
                        <a:pt x="9908" y="229"/>
                        <a:pt x="9841" y="229"/>
                        <a:pt x="9774" y="263"/>
                      </a:cubicBezTo>
                      <a:lnTo>
                        <a:pt x="9574" y="296"/>
                      </a:lnTo>
                      <a:cubicBezTo>
                        <a:pt x="9341" y="396"/>
                        <a:pt x="9040" y="463"/>
                        <a:pt x="8773" y="596"/>
                      </a:cubicBezTo>
                      <a:cubicBezTo>
                        <a:pt x="8273" y="863"/>
                        <a:pt x="7906" y="1264"/>
                        <a:pt x="7439" y="1464"/>
                      </a:cubicBezTo>
                      <a:cubicBezTo>
                        <a:pt x="7339" y="1564"/>
                        <a:pt x="7206" y="1597"/>
                        <a:pt x="7072" y="1697"/>
                      </a:cubicBezTo>
                      <a:cubicBezTo>
                        <a:pt x="6939" y="1764"/>
                        <a:pt x="6872" y="1864"/>
                        <a:pt x="6739" y="1964"/>
                      </a:cubicBezTo>
                      <a:cubicBezTo>
                        <a:pt x="6539" y="2198"/>
                        <a:pt x="6372" y="2364"/>
                        <a:pt x="6172" y="2531"/>
                      </a:cubicBezTo>
                      <a:lnTo>
                        <a:pt x="4937" y="3599"/>
                      </a:lnTo>
                      <a:cubicBezTo>
                        <a:pt x="4103" y="4299"/>
                        <a:pt x="3270" y="5033"/>
                        <a:pt x="2536" y="5767"/>
                      </a:cubicBezTo>
                      <a:cubicBezTo>
                        <a:pt x="1702" y="6567"/>
                        <a:pt x="1035" y="7468"/>
                        <a:pt x="434" y="8402"/>
                      </a:cubicBezTo>
                      <a:cubicBezTo>
                        <a:pt x="34" y="9036"/>
                        <a:pt x="1" y="9536"/>
                        <a:pt x="201" y="9736"/>
                      </a:cubicBezTo>
                      <a:cubicBezTo>
                        <a:pt x="269" y="9804"/>
                        <a:pt x="363" y="9841"/>
                        <a:pt x="476" y="9841"/>
                      </a:cubicBezTo>
                      <a:cubicBezTo>
                        <a:pt x="695" y="9841"/>
                        <a:pt x="981" y="9700"/>
                        <a:pt x="1268" y="9369"/>
                      </a:cubicBezTo>
                      <a:cubicBezTo>
                        <a:pt x="2002" y="8602"/>
                        <a:pt x="2602" y="7735"/>
                        <a:pt x="3270" y="6968"/>
                      </a:cubicBezTo>
                      <a:cubicBezTo>
                        <a:pt x="3670" y="6601"/>
                        <a:pt x="4037" y="6200"/>
                        <a:pt x="4404" y="5767"/>
                      </a:cubicBezTo>
                      <a:cubicBezTo>
                        <a:pt x="4771" y="5366"/>
                        <a:pt x="5204" y="4933"/>
                        <a:pt x="5571" y="4533"/>
                      </a:cubicBezTo>
                      <a:cubicBezTo>
                        <a:pt x="5938" y="4099"/>
                        <a:pt x="6338" y="3632"/>
                        <a:pt x="6705" y="3232"/>
                      </a:cubicBezTo>
                      <a:lnTo>
                        <a:pt x="6839" y="3065"/>
                      </a:lnTo>
                      <a:lnTo>
                        <a:pt x="6939" y="2898"/>
                      </a:lnTo>
                      <a:lnTo>
                        <a:pt x="7206" y="2564"/>
                      </a:lnTo>
                      <a:cubicBezTo>
                        <a:pt x="7272" y="2464"/>
                        <a:pt x="7372" y="2364"/>
                        <a:pt x="7439" y="2264"/>
                      </a:cubicBezTo>
                      <a:cubicBezTo>
                        <a:pt x="7539" y="2198"/>
                        <a:pt x="7606" y="2097"/>
                        <a:pt x="7739" y="2031"/>
                      </a:cubicBezTo>
                      <a:cubicBezTo>
                        <a:pt x="7873" y="1931"/>
                        <a:pt x="8006" y="1864"/>
                        <a:pt x="8106" y="1731"/>
                      </a:cubicBezTo>
                      <a:cubicBezTo>
                        <a:pt x="8240" y="1630"/>
                        <a:pt x="8340" y="1530"/>
                        <a:pt x="8407" y="1430"/>
                      </a:cubicBezTo>
                      <a:cubicBezTo>
                        <a:pt x="8607" y="1230"/>
                        <a:pt x="8773" y="1063"/>
                        <a:pt x="9007" y="930"/>
                      </a:cubicBezTo>
                      <a:cubicBezTo>
                        <a:pt x="9207" y="763"/>
                        <a:pt x="9407" y="696"/>
                        <a:pt x="9674" y="596"/>
                      </a:cubicBezTo>
                      <a:lnTo>
                        <a:pt x="9874" y="530"/>
                      </a:lnTo>
                      <a:cubicBezTo>
                        <a:pt x="9941" y="463"/>
                        <a:pt x="10008" y="430"/>
                        <a:pt x="10074" y="396"/>
                      </a:cubicBezTo>
                      <a:cubicBezTo>
                        <a:pt x="10208" y="296"/>
                        <a:pt x="10275" y="263"/>
                        <a:pt x="10408" y="196"/>
                      </a:cubicBezTo>
                      <a:cubicBezTo>
                        <a:pt x="10508" y="129"/>
                        <a:pt x="10541" y="96"/>
                        <a:pt x="10541" y="63"/>
                      </a:cubicBezTo>
                      <a:cubicBezTo>
                        <a:pt x="10541" y="40"/>
                        <a:pt x="10494" y="1"/>
                        <a:pt x="104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8" name="Google Shape;6328;p37"/>
                <p:cNvSpPr/>
                <p:nvPr/>
              </p:nvSpPr>
              <p:spPr>
                <a:xfrm>
                  <a:off x="3116575" y="2577275"/>
                  <a:ext cx="324400" cy="134300"/>
                </a:xfrm>
                <a:custGeom>
                  <a:avLst/>
                  <a:gdLst/>
                  <a:ahLst/>
                  <a:cxnLst/>
                  <a:rect l="l" t="t" r="r" b="b"/>
                  <a:pathLst>
                    <a:path w="12976" h="5372" extrusionOk="0">
                      <a:moveTo>
                        <a:pt x="12809" y="1"/>
                      </a:moveTo>
                      <a:cubicBezTo>
                        <a:pt x="12542" y="1"/>
                        <a:pt x="12275" y="101"/>
                        <a:pt x="12009" y="168"/>
                      </a:cubicBezTo>
                      <a:cubicBezTo>
                        <a:pt x="11942" y="168"/>
                        <a:pt x="11875" y="201"/>
                        <a:pt x="11842" y="201"/>
                      </a:cubicBezTo>
                      <a:cubicBezTo>
                        <a:pt x="11775" y="201"/>
                        <a:pt x="11708" y="268"/>
                        <a:pt x="11642" y="268"/>
                      </a:cubicBezTo>
                      <a:lnTo>
                        <a:pt x="11275" y="368"/>
                      </a:lnTo>
                      <a:cubicBezTo>
                        <a:pt x="11041" y="468"/>
                        <a:pt x="10774" y="468"/>
                        <a:pt x="10508" y="535"/>
                      </a:cubicBezTo>
                      <a:cubicBezTo>
                        <a:pt x="10441" y="535"/>
                        <a:pt x="10374" y="601"/>
                        <a:pt x="10307" y="601"/>
                      </a:cubicBezTo>
                      <a:lnTo>
                        <a:pt x="10107" y="635"/>
                      </a:lnTo>
                      <a:lnTo>
                        <a:pt x="9707" y="768"/>
                      </a:lnTo>
                      <a:cubicBezTo>
                        <a:pt x="8706" y="1035"/>
                        <a:pt x="7672" y="1369"/>
                        <a:pt x="6671" y="1769"/>
                      </a:cubicBezTo>
                      <a:cubicBezTo>
                        <a:pt x="6438" y="1836"/>
                        <a:pt x="6171" y="1969"/>
                        <a:pt x="5938" y="2102"/>
                      </a:cubicBezTo>
                      <a:cubicBezTo>
                        <a:pt x="5671" y="2203"/>
                        <a:pt x="5437" y="2336"/>
                        <a:pt x="5204" y="2469"/>
                      </a:cubicBezTo>
                      <a:cubicBezTo>
                        <a:pt x="4970" y="2603"/>
                        <a:pt x="4770" y="2703"/>
                        <a:pt x="4537" y="2803"/>
                      </a:cubicBezTo>
                      <a:cubicBezTo>
                        <a:pt x="4336" y="2870"/>
                        <a:pt x="4103" y="2970"/>
                        <a:pt x="3869" y="3036"/>
                      </a:cubicBezTo>
                      <a:cubicBezTo>
                        <a:pt x="3436" y="3203"/>
                        <a:pt x="2935" y="3337"/>
                        <a:pt x="2368" y="3503"/>
                      </a:cubicBezTo>
                      <a:lnTo>
                        <a:pt x="2168" y="3604"/>
                      </a:lnTo>
                      <a:cubicBezTo>
                        <a:pt x="2135" y="3604"/>
                        <a:pt x="2102" y="3637"/>
                        <a:pt x="2001" y="3637"/>
                      </a:cubicBezTo>
                      <a:cubicBezTo>
                        <a:pt x="1868" y="3670"/>
                        <a:pt x="1801" y="3704"/>
                        <a:pt x="1668" y="3704"/>
                      </a:cubicBezTo>
                      <a:cubicBezTo>
                        <a:pt x="1434" y="3804"/>
                        <a:pt x="1134" y="3837"/>
                        <a:pt x="834" y="3970"/>
                      </a:cubicBezTo>
                      <a:cubicBezTo>
                        <a:pt x="767" y="4004"/>
                        <a:pt x="701" y="4004"/>
                        <a:pt x="667" y="4037"/>
                      </a:cubicBezTo>
                      <a:cubicBezTo>
                        <a:pt x="634" y="4104"/>
                        <a:pt x="534" y="4104"/>
                        <a:pt x="467" y="4137"/>
                      </a:cubicBezTo>
                      <a:cubicBezTo>
                        <a:pt x="367" y="4171"/>
                        <a:pt x="334" y="4204"/>
                        <a:pt x="267" y="4271"/>
                      </a:cubicBezTo>
                      <a:cubicBezTo>
                        <a:pt x="167" y="4304"/>
                        <a:pt x="133" y="4337"/>
                        <a:pt x="100" y="4371"/>
                      </a:cubicBezTo>
                      <a:cubicBezTo>
                        <a:pt x="0" y="4471"/>
                        <a:pt x="100" y="4504"/>
                        <a:pt x="100" y="4538"/>
                      </a:cubicBezTo>
                      <a:cubicBezTo>
                        <a:pt x="100" y="4604"/>
                        <a:pt x="33" y="4671"/>
                        <a:pt x="33" y="4771"/>
                      </a:cubicBezTo>
                      <a:cubicBezTo>
                        <a:pt x="33" y="4838"/>
                        <a:pt x="0" y="4871"/>
                        <a:pt x="33" y="4971"/>
                      </a:cubicBezTo>
                      <a:cubicBezTo>
                        <a:pt x="100" y="5038"/>
                        <a:pt x="133" y="5105"/>
                        <a:pt x="200" y="5171"/>
                      </a:cubicBezTo>
                      <a:cubicBezTo>
                        <a:pt x="334" y="5205"/>
                        <a:pt x="467" y="5205"/>
                        <a:pt x="600" y="5205"/>
                      </a:cubicBezTo>
                      <a:cubicBezTo>
                        <a:pt x="634" y="5371"/>
                        <a:pt x="767" y="5371"/>
                        <a:pt x="934" y="5371"/>
                      </a:cubicBezTo>
                      <a:cubicBezTo>
                        <a:pt x="1001" y="5371"/>
                        <a:pt x="1034" y="5338"/>
                        <a:pt x="1134" y="5338"/>
                      </a:cubicBezTo>
                      <a:cubicBezTo>
                        <a:pt x="1168" y="5338"/>
                        <a:pt x="1201" y="5338"/>
                        <a:pt x="1268" y="5305"/>
                      </a:cubicBezTo>
                      <a:cubicBezTo>
                        <a:pt x="1301" y="5305"/>
                        <a:pt x="1301" y="5305"/>
                        <a:pt x="1334" y="5271"/>
                      </a:cubicBezTo>
                      <a:cubicBezTo>
                        <a:pt x="1434" y="5205"/>
                        <a:pt x="1534" y="5205"/>
                        <a:pt x="1668" y="5171"/>
                      </a:cubicBezTo>
                      <a:cubicBezTo>
                        <a:pt x="1935" y="5138"/>
                        <a:pt x="2168" y="5105"/>
                        <a:pt x="2468" y="5005"/>
                      </a:cubicBezTo>
                      <a:lnTo>
                        <a:pt x="3202" y="4771"/>
                      </a:lnTo>
                      <a:lnTo>
                        <a:pt x="3970" y="4504"/>
                      </a:lnTo>
                      <a:cubicBezTo>
                        <a:pt x="4203" y="4437"/>
                        <a:pt x="4503" y="4304"/>
                        <a:pt x="4803" y="4171"/>
                      </a:cubicBezTo>
                      <a:cubicBezTo>
                        <a:pt x="5104" y="4037"/>
                        <a:pt x="5337" y="3870"/>
                        <a:pt x="5604" y="3770"/>
                      </a:cubicBezTo>
                      <a:cubicBezTo>
                        <a:pt x="6104" y="3470"/>
                        <a:pt x="6505" y="3137"/>
                        <a:pt x="6972" y="2870"/>
                      </a:cubicBezTo>
                      <a:cubicBezTo>
                        <a:pt x="7939" y="2336"/>
                        <a:pt x="8940" y="1869"/>
                        <a:pt x="9874" y="1369"/>
                      </a:cubicBezTo>
                      <a:cubicBezTo>
                        <a:pt x="10007" y="1335"/>
                        <a:pt x="10141" y="1269"/>
                        <a:pt x="10274" y="1202"/>
                      </a:cubicBezTo>
                      <a:lnTo>
                        <a:pt x="10441" y="1135"/>
                      </a:lnTo>
                      <a:cubicBezTo>
                        <a:pt x="10474" y="1102"/>
                        <a:pt x="10541" y="1102"/>
                        <a:pt x="10608" y="1035"/>
                      </a:cubicBezTo>
                      <a:lnTo>
                        <a:pt x="10975" y="935"/>
                      </a:lnTo>
                      <a:cubicBezTo>
                        <a:pt x="11108" y="868"/>
                        <a:pt x="11275" y="835"/>
                        <a:pt x="11375" y="768"/>
                      </a:cubicBezTo>
                      <a:cubicBezTo>
                        <a:pt x="11508" y="701"/>
                        <a:pt x="11642" y="635"/>
                        <a:pt x="11708" y="601"/>
                      </a:cubicBezTo>
                      <a:cubicBezTo>
                        <a:pt x="11775" y="535"/>
                        <a:pt x="11842" y="535"/>
                        <a:pt x="11875" y="501"/>
                      </a:cubicBezTo>
                      <a:cubicBezTo>
                        <a:pt x="11975" y="468"/>
                        <a:pt x="12009" y="468"/>
                        <a:pt x="12109" y="435"/>
                      </a:cubicBezTo>
                      <a:cubicBezTo>
                        <a:pt x="12342" y="335"/>
                        <a:pt x="12542" y="201"/>
                        <a:pt x="12809" y="168"/>
                      </a:cubicBezTo>
                      <a:cubicBezTo>
                        <a:pt x="12943" y="168"/>
                        <a:pt x="12976" y="134"/>
                        <a:pt x="12976" y="101"/>
                      </a:cubicBezTo>
                      <a:cubicBezTo>
                        <a:pt x="12976" y="34"/>
                        <a:pt x="12943" y="1"/>
                        <a:pt x="128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9" name="Google Shape;6329;p37"/>
                <p:cNvSpPr/>
                <p:nvPr/>
              </p:nvSpPr>
              <p:spPr>
                <a:xfrm>
                  <a:off x="3042350" y="2200350"/>
                  <a:ext cx="62575" cy="497050"/>
                </a:xfrm>
                <a:custGeom>
                  <a:avLst/>
                  <a:gdLst/>
                  <a:ahLst/>
                  <a:cxnLst/>
                  <a:rect l="l" t="t" r="r" b="b"/>
                  <a:pathLst>
                    <a:path w="2503" h="19882" extrusionOk="0">
                      <a:moveTo>
                        <a:pt x="167" y="1"/>
                      </a:moveTo>
                      <a:lnTo>
                        <a:pt x="0" y="34"/>
                      </a:lnTo>
                      <a:cubicBezTo>
                        <a:pt x="2102" y="6338"/>
                        <a:pt x="2302" y="13377"/>
                        <a:pt x="667" y="19848"/>
                      </a:cubicBezTo>
                      <a:lnTo>
                        <a:pt x="834" y="19881"/>
                      </a:lnTo>
                      <a:cubicBezTo>
                        <a:pt x="2502" y="13377"/>
                        <a:pt x="2269" y="6338"/>
                        <a:pt x="167"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0" name="Google Shape;6330;p37"/>
                <p:cNvSpPr/>
                <p:nvPr/>
              </p:nvSpPr>
              <p:spPr>
                <a:xfrm>
                  <a:off x="3060700" y="2276250"/>
                  <a:ext cx="77575" cy="434500"/>
                </a:xfrm>
                <a:custGeom>
                  <a:avLst/>
                  <a:gdLst/>
                  <a:ahLst/>
                  <a:cxnLst/>
                  <a:rect l="l" t="t" r="r" b="b"/>
                  <a:pathLst>
                    <a:path w="3103" h="17380" extrusionOk="0">
                      <a:moveTo>
                        <a:pt x="2235" y="0"/>
                      </a:moveTo>
                      <a:cubicBezTo>
                        <a:pt x="2902" y="5838"/>
                        <a:pt x="2168" y="11842"/>
                        <a:pt x="0" y="17346"/>
                      </a:cubicBezTo>
                      <a:lnTo>
                        <a:pt x="167" y="17379"/>
                      </a:lnTo>
                      <a:cubicBezTo>
                        <a:pt x="2368" y="11875"/>
                        <a:pt x="3102" y="5838"/>
                        <a:pt x="2402" y="0"/>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1" name="Google Shape;6331;p37"/>
                <p:cNvSpPr/>
                <p:nvPr/>
              </p:nvSpPr>
              <p:spPr>
                <a:xfrm>
                  <a:off x="3036500" y="2292075"/>
                  <a:ext cx="34225" cy="392825"/>
                </a:xfrm>
                <a:custGeom>
                  <a:avLst/>
                  <a:gdLst/>
                  <a:ahLst/>
                  <a:cxnLst/>
                  <a:rect l="l" t="t" r="r" b="b"/>
                  <a:pathLst>
                    <a:path w="1369" h="15713" extrusionOk="0">
                      <a:moveTo>
                        <a:pt x="168" y="1"/>
                      </a:moveTo>
                      <a:lnTo>
                        <a:pt x="1" y="34"/>
                      </a:lnTo>
                      <a:cubicBezTo>
                        <a:pt x="968" y="5205"/>
                        <a:pt x="1202" y="10442"/>
                        <a:pt x="801" y="15712"/>
                      </a:cubicBezTo>
                      <a:lnTo>
                        <a:pt x="968" y="15712"/>
                      </a:lnTo>
                      <a:cubicBezTo>
                        <a:pt x="1368" y="10442"/>
                        <a:pt x="1068" y="5171"/>
                        <a:pt x="1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2" name="Google Shape;6332;p37"/>
                <p:cNvSpPr/>
                <p:nvPr/>
              </p:nvSpPr>
              <p:spPr>
                <a:xfrm>
                  <a:off x="3085700" y="2226200"/>
                  <a:ext cx="105100" cy="455350"/>
                </a:xfrm>
                <a:custGeom>
                  <a:avLst/>
                  <a:gdLst/>
                  <a:ahLst/>
                  <a:cxnLst/>
                  <a:rect l="l" t="t" r="r" b="b"/>
                  <a:pathLst>
                    <a:path w="4204" h="18214" extrusionOk="0">
                      <a:moveTo>
                        <a:pt x="3970" y="1"/>
                      </a:moveTo>
                      <a:cubicBezTo>
                        <a:pt x="4037" y="6205"/>
                        <a:pt x="2669" y="12510"/>
                        <a:pt x="1" y="18147"/>
                      </a:cubicBezTo>
                      <a:lnTo>
                        <a:pt x="168" y="18214"/>
                      </a:lnTo>
                      <a:cubicBezTo>
                        <a:pt x="2836" y="12543"/>
                        <a:pt x="4204" y="6238"/>
                        <a:pt x="4170"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3" name="Google Shape;6333;p37"/>
                <p:cNvSpPr/>
                <p:nvPr/>
              </p:nvSpPr>
              <p:spPr>
                <a:xfrm>
                  <a:off x="3087375" y="2293750"/>
                  <a:ext cx="161800" cy="425325"/>
                </a:xfrm>
                <a:custGeom>
                  <a:avLst/>
                  <a:gdLst/>
                  <a:ahLst/>
                  <a:cxnLst/>
                  <a:rect l="l" t="t" r="r" b="b"/>
                  <a:pathLst>
                    <a:path w="6472" h="17013" extrusionOk="0">
                      <a:moveTo>
                        <a:pt x="6305" y="1"/>
                      </a:moveTo>
                      <a:cubicBezTo>
                        <a:pt x="6205" y="6172"/>
                        <a:pt x="4003" y="12176"/>
                        <a:pt x="1" y="16946"/>
                      </a:cubicBezTo>
                      <a:lnTo>
                        <a:pt x="134" y="17013"/>
                      </a:lnTo>
                      <a:cubicBezTo>
                        <a:pt x="4137" y="12276"/>
                        <a:pt x="6372" y="6205"/>
                        <a:pt x="6472"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4" name="Google Shape;6334;p37"/>
                <p:cNvSpPr/>
                <p:nvPr/>
              </p:nvSpPr>
              <p:spPr>
                <a:xfrm>
                  <a:off x="3095725" y="2172825"/>
                  <a:ext cx="140125" cy="516225"/>
                </a:xfrm>
                <a:custGeom>
                  <a:avLst/>
                  <a:gdLst/>
                  <a:ahLst/>
                  <a:cxnLst/>
                  <a:rect l="l" t="t" r="r" b="b"/>
                  <a:pathLst>
                    <a:path w="5605" h="20649" extrusionOk="0">
                      <a:moveTo>
                        <a:pt x="5237" y="1"/>
                      </a:moveTo>
                      <a:cubicBezTo>
                        <a:pt x="5471" y="7139"/>
                        <a:pt x="3569" y="14444"/>
                        <a:pt x="0" y="20549"/>
                      </a:cubicBezTo>
                      <a:lnTo>
                        <a:pt x="134" y="20649"/>
                      </a:lnTo>
                      <a:cubicBezTo>
                        <a:pt x="3703" y="14478"/>
                        <a:pt x="5604" y="7139"/>
                        <a:pt x="5437"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5" name="Google Shape;6335;p37"/>
                <p:cNvSpPr/>
                <p:nvPr/>
              </p:nvSpPr>
              <p:spPr>
                <a:xfrm>
                  <a:off x="3095725" y="2163650"/>
                  <a:ext cx="65050" cy="492875"/>
                </a:xfrm>
                <a:custGeom>
                  <a:avLst/>
                  <a:gdLst/>
                  <a:ahLst/>
                  <a:cxnLst/>
                  <a:rect l="l" t="t" r="r" b="b"/>
                  <a:pathLst>
                    <a:path w="2602" h="19715" extrusionOk="0">
                      <a:moveTo>
                        <a:pt x="1134" y="1"/>
                      </a:moveTo>
                      <a:lnTo>
                        <a:pt x="967" y="34"/>
                      </a:lnTo>
                      <a:cubicBezTo>
                        <a:pt x="2435" y="6539"/>
                        <a:pt x="2102" y="13344"/>
                        <a:pt x="0" y="19682"/>
                      </a:cubicBezTo>
                      <a:lnTo>
                        <a:pt x="167" y="19715"/>
                      </a:lnTo>
                      <a:cubicBezTo>
                        <a:pt x="2268" y="13344"/>
                        <a:pt x="2602" y="6505"/>
                        <a:pt x="1134"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6" name="Google Shape;6336;p37"/>
                <p:cNvSpPr/>
                <p:nvPr/>
              </p:nvSpPr>
              <p:spPr>
                <a:xfrm>
                  <a:off x="2964800" y="2518900"/>
                  <a:ext cx="154300" cy="291900"/>
                </a:xfrm>
                <a:custGeom>
                  <a:avLst/>
                  <a:gdLst/>
                  <a:ahLst/>
                  <a:cxnLst/>
                  <a:rect l="l" t="t" r="r" b="b"/>
                  <a:pathLst>
                    <a:path w="6172" h="11676" extrusionOk="0">
                      <a:moveTo>
                        <a:pt x="1368" y="1"/>
                      </a:moveTo>
                      <a:cubicBezTo>
                        <a:pt x="0" y="3937"/>
                        <a:pt x="1268" y="8640"/>
                        <a:pt x="5104" y="11676"/>
                      </a:cubicBezTo>
                      <a:cubicBezTo>
                        <a:pt x="6038" y="9641"/>
                        <a:pt x="6171" y="7206"/>
                        <a:pt x="5437" y="5038"/>
                      </a:cubicBezTo>
                      <a:cubicBezTo>
                        <a:pt x="4737" y="2936"/>
                        <a:pt x="3202" y="1035"/>
                        <a:pt x="13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7" name="Google Shape;6337;p37"/>
                <p:cNvSpPr/>
                <p:nvPr/>
              </p:nvSpPr>
              <p:spPr>
                <a:xfrm>
                  <a:off x="3061525" y="2502225"/>
                  <a:ext cx="196825" cy="313600"/>
                </a:xfrm>
                <a:custGeom>
                  <a:avLst/>
                  <a:gdLst/>
                  <a:ahLst/>
                  <a:cxnLst/>
                  <a:rect l="l" t="t" r="r" b="b"/>
                  <a:pathLst>
                    <a:path w="7873" h="12544" extrusionOk="0">
                      <a:moveTo>
                        <a:pt x="7873" y="1"/>
                      </a:moveTo>
                      <a:lnTo>
                        <a:pt x="7873" y="1"/>
                      </a:lnTo>
                      <a:cubicBezTo>
                        <a:pt x="4971" y="168"/>
                        <a:pt x="2235" y="2002"/>
                        <a:pt x="1035" y="4637"/>
                      </a:cubicBezTo>
                      <a:cubicBezTo>
                        <a:pt x="0" y="6939"/>
                        <a:pt x="167" y="9975"/>
                        <a:pt x="1301" y="12543"/>
                      </a:cubicBezTo>
                      <a:cubicBezTo>
                        <a:pt x="5171" y="9608"/>
                        <a:pt x="7639" y="4871"/>
                        <a:pt x="78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8" name="Google Shape;6338;p37"/>
                <p:cNvSpPr/>
                <p:nvPr/>
              </p:nvSpPr>
              <p:spPr>
                <a:xfrm>
                  <a:off x="3013150" y="2179500"/>
                  <a:ext cx="52575" cy="40050"/>
                </a:xfrm>
                <a:custGeom>
                  <a:avLst/>
                  <a:gdLst/>
                  <a:ahLst/>
                  <a:cxnLst/>
                  <a:rect l="l" t="t" r="r" b="b"/>
                  <a:pathLst>
                    <a:path w="2103" h="1602" extrusionOk="0">
                      <a:moveTo>
                        <a:pt x="1068" y="1"/>
                      </a:moveTo>
                      <a:cubicBezTo>
                        <a:pt x="1" y="1"/>
                        <a:pt x="1" y="1602"/>
                        <a:pt x="1068" y="1602"/>
                      </a:cubicBezTo>
                      <a:cubicBezTo>
                        <a:pt x="2102" y="1602"/>
                        <a:pt x="2102" y="1"/>
                        <a:pt x="1068" y="1"/>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9" name="Google Shape;6339;p37"/>
                <p:cNvSpPr/>
                <p:nvPr/>
              </p:nvSpPr>
              <p:spPr>
                <a:xfrm>
                  <a:off x="3099050" y="2143650"/>
                  <a:ext cx="51725" cy="40875"/>
                </a:xfrm>
                <a:custGeom>
                  <a:avLst/>
                  <a:gdLst/>
                  <a:ahLst/>
                  <a:cxnLst/>
                  <a:rect l="l" t="t" r="r" b="b"/>
                  <a:pathLst>
                    <a:path w="2069" h="1635" extrusionOk="0">
                      <a:moveTo>
                        <a:pt x="1035" y="0"/>
                      </a:moveTo>
                      <a:cubicBezTo>
                        <a:pt x="1" y="0"/>
                        <a:pt x="1" y="1635"/>
                        <a:pt x="1035" y="1635"/>
                      </a:cubicBezTo>
                      <a:cubicBezTo>
                        <a:pt x="2035" y="1601"/>
                        <a:pt x="2069" y="0"/>
                        <a:pt x="1035"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0" name="Google Shape;6340;p37"/>
                <p:cNvSpPr/>
                <p:nvPr/>
              </p:nvSpPr>
              <p:spPr>
                <a:xfrm>
                  <a:off x="3161600" y="2212850"/>
                  <a:ext cx="51725" cy="40075"/>
                </a:xfrm>
                <a:custGeom>
                  <a:avLst/>
                  <a:gdLst/>
                  <a:ahLst/>
                  <a:cxnLst/>
                  <a:rect l="l" t="t" r="r" b="b"/>
                  <a:pathLst>
                    <a:path w="2069" h="1603" extrusionOk="0">
                      <a:moveTo>
                        <a:pt x="1034" y="1"/>
                      </a:moveTo>
                      <a:cubicBezTo>
                        <a:pt x="0" y="1"/>
                        <a:pt x="0" y="1602"/>
                        <a:pt x="1034" y="1602"/>
                      </a:cubicBezTo>
                      <a:cubicBezTo>
                        <a:pt x="2068" y="1602"/>
                        <a:pt x="2068" y="1"/>
                        <a:pt x="1034" y="1"/>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1" name="Google Shape;6341;p37"/>
                <p:cNvSpPr/>
                <p:nvPr/>
              </p:nvSpPr>
              <p:spPr>
                <a:xfrm>
                  <a:off x="3092375" y="2248725"/>
                  <a:ext cx="52575" cy="40875"/>
                </a:xfrm>
                <a:custGeom>
                  <a:avLst/>
                  <a:gdLst/>
                  <a:ahLst/>
                  <a:cxnLst/>
                  <a:rect l="l" t="t" r="r" b="b"/>
                  <a:pathLst>
                    <a:path w="2103" h="1635" extrusionOk="0">
                      <a:moveTo>
                        <a:pt x="1068" y="0"/>
                      </a:moveTo>
                      <a:cubicBezTo>
                        <a:pt x="1" y="0"/>
                        <a:pt x="1"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2" name="Google Shape;6342;p37"/>
                <p:cNvSpPr/>
                <p:nvPr/>
              </p:nvSpPr>
              <p:spPr>
                <a:xfrm>
                  <a:off x="3200800" y="2155325"/>
                  <a:ext cx="52550" cy="40875"/>
                </a:xfrm>
                <a:custGeom>
                  <a:avLst/>
                  <a:gdLst/>
                  <a:ahLst/>
                  <a:cxnLst/>
                  <a:rect l="l" t="t" r="r" b="b"/>
                  <a:pathLst>
                    <a:path w="2102" h="1635" extrusionOk="0">
                      <a:moveTo>
                        <a:pt x="1068" y="0"/>
                      </a:moveTo>
                      <a:cubicBezTo>
                        <a:pt x="0" y="0"/>
                        <a:pt x="0"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3" name="Google Shape;6343;p37"/>
                <p:cNvSpPr/>
                <p:nvPr/>
              </p:nvSpPr>
              <p:spPr>
                <a:xfrm>
                  <a:off x="3221650" y="2269575"/>
                  <a:ext cx="52550" cy="40875"/>
                </a:xfrm>
                <a:custGeom>
                  <a:avLst/>
                  <a:gdLst/>
                  <a:ahLst/>
                  <a:cxnLst/>
                  <a:rect l="l" t="t" r="r" b="b"/>
                  <a:pathLst>
                    <a:path w="2102" h="1635" extrusionOk="0">
                      <a:moveTo>
                        <a:pt x="1067" y="0"/>
                      </a:moveTo>
                      <a:cubicBezTo>
                        <a:pt x="0" y="0"/>
                        <a:pt x="0" y="1635"/>
                        <a:pt x="1067" y="1635"/>
                      </a:cubicBezTo>
                      <a:cubicBezTo>
                        <a:pt x="2102" y="1635"/>
                        <a:pt x="2102" y="0"/>
                        <a:pt x="1067"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4" name="Google Shape;6344;p37"/>
                <p:cNvSpPr/>
                <p:nvPr/>
              </p:nvSpPr>
              <p:spPr>
                <a:xfrm>
                  <a:off x="3013150" y="2269575"/>
                  <a:ext cx="52575" cy="40875"/>
                </a:xfrm>
                <a:custGeom>
                  <a:avLst/>
                  <a:gdLst/>
                  <a:ahLst/>
                  <a:cxnLst/>
                  <a:rect l="l" t="t" r="r" b="b"/>
                  <a:pathLst>
                    <a:path w="2103" h="1635" extrusionOk="0">
                      <a:moveTo>
                        <a:pt x="1068" y="0"/>
                      </a:moveTo>
                      <a:cubicBezTo>
                        <a:pt x="1" y="0"/>
                        <a:pt x="1"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345" name="Google Shape;6345;p37"/>
              <p:cNvGrpSpPr/>
              <p:nvPr/>
            </p:nvGrpSpPr>
            <p:grpSpPr>
              <a:xfrm>
                <a:off x="-202790" y="4525674"/>
                <a:ext cx="824892" cy="814944"/>
                <a:chOff x="2649575" y="3055425"/>
                <a:chExt cx="1024075" cy="1011725"/>
              </a:xfrm>
            </p:grpSpPr>
            <p:sp>
              <p:nvSpPr>
                <p:cNvPr id="6346" name="Google Shape;6346;p37"/>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7" name="Google Shape;6347;p37"/>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8" name="Google Shape;6348;p37"/>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9" name="Google Shape;6349;p37"/>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0" name="Google Shape;6350;p37"/>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1" name="Google Shape;6351;p37"/>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2" name="Google Shape;6352;p37"/>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3" name="Google Shape;6353;p37"/>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4" name="Google Shape;6354;p37"/>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5" name="Google Shape;6355;p37"/>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6" name="Google Shape;6356;p37"/>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7" name="Google Shape;6357;p37"/>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8" name="Google Shape;6358;p37"/>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9" name="Google Shape;6359;p37"/>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0" name="Google Shape;6360;p37"/>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1" name="Google Shape;6361;p37"/>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2" name="Google Shape;6362;p37"/>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3" name="Google Shape;6363;p37"/>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4" name="Google Shape;6364;p37"/>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5" name="Google Shape;6365;p37"/>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6" name="Google Shape;6366;p37"/>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7" name="Google Shape;6367;p37"/>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8" name="Google Shape;6368;p37"/>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9" name="Google Shape;6369;p37"/>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70" name="Google Shape;6370;p37"/>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71" name="Google Shape;6371;p37"/>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Tree>
    <p:extLst>
      <p:ext uri="{BB962C8B-B14F-4D97-AF65-F5344CB8AC3E}">
        <p14:creationId xmlns:p14="http://schemas.microsoft.com/office/powerpoint/2010/main" val="515084283"/>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rot="25">
            <a:off x="3190649" y="2571407"/>
            <a:ext cx="5701817" cy="2136888"/>
          </a:xfrm>
          <a:custGeom>
            <a:avLst/>
            <a:gdLst/>
            <a:ahLst/>
            <a:cxnLst/>
            <a:rect l="l" t="t" r="r" b="b"/>
            <a:pathLst>
              <a:path w="12626" h="11775" extrusionOk="0">
                <a:moveTo>
                  <a:pt x="6401" y="0"/>
                </a:moveTo>
                <a:cubicBezTo>
                  <a:pt x="3246" y="0"/>
                  <a:pt x="0" y="2876"/>
                  <a:pt x="0" y="6031"/>
                </a:cubicBezTo>
                <a:cubicBezTo>
                  <a:pt x="0" y="9187"/>
                  <a:pt x="3114" y="11775"/>
                  <a:pt x="6270" y="11775"/>
                </a:cubicBezTo>
                <a:cubicBezTo>
                  <a:pt x="9425" y="11775"/>
                  <a:pt x="12626" y="9029"/>
                  <a:pt x="12626" y="5874"/>
                </a:cubicBezTo>
                <a:cubicBezTo>
                  <a:pt x="12626" y="2718"/>
                  <a:pt x="9557" y="0"/>
                  <a:pt x="6401"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 name="Google Shape;10;p2"/>
          <p:cNvGrpSpPr/>
          <p:nvPr/>
        </p:nvGrpSpPr>
        <p:grpSpPr>
          <a:xfrm rot="1847120">
            <a:off x="10048241" y="1077087"/>
            <a:ext cx="686875" cy="667360"/>
            <a:chOff x="8667201" y="2266387"/>
            <a:chExt cx="389754" cy="378681"/>
          </a:xfrm>
        </p:grpSpPr>
        <p:sp>
          <p:nvSpPr>
            <p:cNvPr id="11" name="Google Shape;11;p2"/>
            <p:cNvSpPr/>
            <p:nvPr/>
          </p:nvSpPr>
          <p:spPr>
            <a:xfrm>
              <a:off x="8667201" y="2268670"/>
              <a:ext cx="389754" cy="376398"/>
            </a:xfrm>
            <a:custGeom>
              <a:avLst/>
              <a:gdLst/>
              <a:ahLst/>
              <a:cxnLst/>
              <a:rect l="l" t="t" r="r" b="b"/>
              <a:pathLst>
                <a:path w="8025" h="7750" extrusionOk="0">
                  <a:moveTo>
                    <a:pt x="3489" y="0"/>
                  </a:moveTo>
                  <a:cubicBezTo>
                    <a:pt x="3483" y="0"/>
                    <a:pt x="3478" y="4"/>
                    <a:pt x="3475" y="11"/>
                  </a:cubicBezTo>
                  <a:cubicBezTo>
                    <a:pt x="3350" y="271"/>
                    <a:pt x="2826" y="5218"/>
                    <a:pt x="2826" y="5218"/>
                  </a:cubicBezTo>
                  <a:cubicBezTo>
                    <a:pt x="2826" y="5218"/>
                    <a:pt x="595" y="4032"/>
                    <a:pt x="108" y="4032"/>
                  </a:cubicBezTo>
                  <a:cubicBezTo>
                    <a:pt x="34" y="4032"/>
                    <a:pt x="1" y="4060"/>
                    <a:pt x="22" y="4123"/>
                  </a:cubicBezTo>
                  <a:cubicBezTo>
                    <a:pt x="184" y="4604"/>
                    <a:pt x="2826" y="7750"/>
                    <a:pt x="2826" y="7750"/>
                  </a:cubicBezTo>
                  <a:lnTo>
                    <a:pt x="7436" y="6377"/>
                  </a:lnTo>
                  <a:cubicBezTo>
                    <a:pt x="7436" y="6377"/>
                    <a:pt x="8024" y="1403"/>
                    <a:pt x="7436" y="1092"/>
                  </a:cubicBezTo>
                  <a:cubicBezTo>
                    <a:pt x="7413" y="1079"/>
                    <a:pt x="7388" y="1073"/>
                    <a:pt x="7363" y="1073"/>
                  </a:cubicBezTo>
                  <a:cubicBezTo>
                    <a:pt x="6765" y="1073"/>
                    <a:pt x="5783" y="4498"/>
                    <a:pt x="5783" y="4498"/>
                  </a:cubicBezTo>
                  <a:cubicBezTo>
                    <a:pt x="5783" y="4498"/>
                    <a:pt x="3712" y="0"/>
                    <a:pt x="34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8679779" y="2323259"/>
              <a:ext cx="82613" cy="78728"/>
            </a:xfrm>
            <a:custGeom>
              <a:avLst/>
              <a:gdLst/>
              <a:ahLst/>
              <a:cxnLst/>
              <a:rect l="l" t="t" r="r" b="b"/>
              <a:pathLst>
                <a:path w="1701" h="1621" extrusionOk="0">
                  <a:moveTo>
                    <a:pt x="407" y="0"/>
                  </a:moveTo>
                  <a:cubicBezTo>
                    <a:pt x="199" y="0"/>
                    <a:pt x="1" y="196"/>
                    <a:pt x="138" y="421"/>
                  </a:cubicBezTo>
                  <a:cubicBezTo>
                    <a:pt x="276" y="647"/>
                    <a:pt x="489" y="836"/>
                    <a:pt x="672" y="1026"/>
                  </a:cubicBezTo>
                  <a:cubicBezTo>
                    <a:pt x="858" y="1218"/>
                    <a:pt x="1071" y="1441"/>
                    <a:pt x="1294" y="1587"/>
                  </a:cubicBezTo>
                  <a:cubicBezTo>
                    <a:pt x="1330" y="1610"/>
                    <a:pt x="1368" y="1620"/>
                    <a:pt x="1406" y="1620"/>
                  </a:cubicBezTo>
                  <a:cubicBezTo>
                    <a:pt x="1562" y="1620"/>
                    <a:pt x="1701" y="1439"/>
                    <a:pt x="1622" y="1286"/>
                  </a:cubicBezTo>
                  <a:cubicBezTo>
                    <a:pt x="1493" y="1029"/>
                    <a:pt x="1266" y="779"/>
                    <a:pt x="1074" y="570"/>
                  </a:cubicBezTo>
                  <a:cubicBezTo>
                    <a:pt x="922" y="404"/>
                    <a:pt x="773" y="191"/>
                    <a:pt x="591" y="59"/>
                  </a:cubicBezTo>
                  <a:cubicBezTo>
                    <a:pt x="535" y="18"/>
                    <a:pt x="470" y="0"/>
                    <a:pt x="4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8919310" y="2266387"/>
              <a:ext cx="28169" cy="90773"/>
            </a:xfrm>
            <a:custGeom>
              <a:avLst/>
              <a:gdLst/>
              <a:ahLst/>
              <a:cxnLst/>
              <a:rect l="l" t="t" r="r" b="b"/>
              <a:pathLst>
                <a:path w="580" h="1869" extrusionOk="0">
                  <a:moveTo>
                    <a:pt x="329" y="1"/>
                  </a:moveTo>
                  <a:cubicBezTo>
                    <a:pt x="1" y="1"/>
                    <a:pt x="58" y="534"/>
                    <a:pt x="52" y="781"/>
                  </a:cubicBezTo>
                  <a:cubicBezTo>
                    <a:pt x="45" y="964"/>
                    <a:pt x="28" y="1166"/>
                    <a:pt x="59" y="1349"/>
                  </a:cubicBezTo>
                  <a:cubicBezTo>
                    <a:pt x="93" y="1561"/>
                    <a:pt x="201" y="1677"/>
                    <a:pt x="332" y="1836"/>
                  </a:cubicBezTo>
                  <a:cubicBezTo>
                    <a:pt x="352" y="1859"/>
                    <a:pt x="373" y="1869"/>
                    <a:pt x="394" y="1869"/>
                  </a:cubicBezTo>
                  <a:cubicBezTo>
                    <a:pt x="440" y="1869"/>
                    <a:pt x="477" y="1816"/>
                    <a:pt x="454" y="1754"/>
                  </a:cubicBezTo>
                  <a:cubicBezTo>
                    <a:pt x="427" y="1673"/>
                    <a:pt x="491" y="1521"/>
                    <a:pt x="502" y="1430"/>
                  </a:cubicBezTo>
                  <a:cubicBezTo>
                    <a:pt x="514" y="1298"/>
                    <a:pt x="514" y="1166"/>
                    <a:pt x="522" y="1034"/>
                  </a:cubicBezTo>
                  <a:cubicBezTo>
                    <a:pt x="532" y="774"/>
                    <a:pt x="559" y="510"/>
                    <a:pt x="572" y="251"/>
                  </a:cubicBezTo>
                  <a:cubicBezTo>
                    <a:pt x="579" y="149"/>
                    <a:pt x="522" y="37"/>
                    <a:pt x="413" y="11"/>
                  </a:cubicBezTo>
                  <a:cubicBezTo>
                    <a:pt x="383" y="4"/>
                    <a:pt x="355" y="1"/>
                    <a:pt x="3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 name="Google Shape;14;p2"/>
          <p:cNvSpPr/>
          <p:nvPr/>
        </p:nvSpPr>
        <p:spPr>
          <a:xfrm>
            <a:off x="11265637" y="1606796"/>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5" name="Google Shape;15;p2"/>
          <p:cNvGrpSpPr/>
          <p:nvPr/>
        </p:nvGrpSpPr>
        <p:grpSpPr>
          <a:xfrm>
            <a:off x="9689336" y="4772951"/>
            <a:ext cx="2152389" cy="1938991"/>
            <a:chOff x="7150051" y="3491912"/>
            <a:chExt cx="1632742" cy="1471012"/>
          </a:xfrm>
        </p:grpSpPr>
        <p:sp>
          <p:nvSpPr>
            <p:cNvPr id="16" name="Google Shape;16;p2"/>
            <p:cNvSpPr/>
            <p:nvPr/>
          </p:nvSpPr>
          <p:spPr>
            <a:xfrm>
              <a:off x="7539508" y="4223763"/>
              <a:ext cx="178291" cy="114522"/>
            </a:xfrm>
            <a:custGeom>
              <a:avLst/>
              <a:gdLst/>
              <a:ahLst/>
              <a:cxnLst/>
              <a:rect l="l" t="t" r="r" b="b"/>
              <a:pathLst>
                <a:path w="3671" h="2358" extrusionOk="0">
                  <a:moveTo>
                    <a:pt x="1752" y="0"/>
                  </a:moveTo>
                  <a:cubicBezTo>
                    <a:pt x="1254" y="0"/>
                    <a:pt x="810" y="189"/>
                    <a:pt x="561" y="745"/>
                  </a:cubicBezTo>
                  <a:cubicBezTo>
                    <a:pt x="0" y="1994"/>
                    <a:pt x="1577" y="2357"/>
                    <a:pt x="2707" y="2357"/>
                  </a:cubicBezTo>
                  <a:cubicBezTo>
                    <a:pt x="3025" y="2357"/>
                    <a:pt x="3309" y="2329"/>
                    <a:pt x="3498" y="2282"/>
                  </a:cubicBezTo>
                  <a:cubicBezTo>
                    <a:pt x="3502" y="2281"/>
                    <a:pt x="3505" y="2281"/>
                    <a:pt x="3509" y="2281"/>
                  </a:cubicBezTo>
                  <a:cubicBezTo>
                    <a:pt x="3526" y="2281"/>
                    <a:pt x="3536" y="2295"/>
                    <a:pt x="3539" y="2312"/>
                  </a:cubicBezTo>
                  <a:cubicBezTo>
                    <a:pt x="3586" y="2292"/>
                    <a:pt x="3634" y="2272"/>
                    <a:pt x="3670" y="2252"/>
                  </a:cubicBezTo>
                  <a:cubicBezTo>
                    <a:pt x="3647" y="1651"/>
                    <a:pt x="3630" y="1076"/>
                    <a:pt x="3620" y="542"/>
                  </a:cubicBezTo>
                  <a:cubicBezTo>
                    <a:pt x="3100" y="302"/>
                    <a:pt x="2383" y="0"/>
                    <a:pt x="1752" y="0"/>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7169430" y="3510853"/>
              <a:ext cx="1594957" cy="1433033"/>
            </a:xfrm>
            <a:custGeom>
              <a:avLst/>
              <a:gdLst/>
              <a:ahLst/>
              <a:cxnLst/>
              <a:rect l="l" t="t" r="r" b="b"/>
              <a:pathLst>
                <a:path w="32840" h="29506" extrusionOk="0">
                  <a:moveTo>
                    <a:pt x="13105" y="3339"/>
                  </a:moveTo>
                  <a:cubicBezTo>
                    <a:pt x="13531" y="3339"/>
                    <a:pt x="13876" y="3684"/>
                    <a:pt x="13876" y="4113"/>
                  </a:cubicBezTo>
                  <a:cubicBezTo>
                    <a:pt x="13876" y="4539"/>
                    <a:pt x="13531" y="4887"/>
                    <a:pt x="13105" y="4887"/>
                  </a:cubicBezTo>
                  <a:cubicBezTo>
                    <a:pt x="12676" y="4887"/>
                    <a:pt x="12331" y="4539"/>
                    <a:pt x="12331" y="4113"/>
                  </a:cubicBezTo>
                  <a:cubicBezTo>
                    <a:pt x="12331" y="3684"/>
                    <a:pt x="12676" y="3339"/>
                    <a:pt x="13105" y="3339"/>
                  </a:cubicBezTo>
                  <a:close/>
                  <a:moveTo>
                    <a:pt x="26801" y="21271"/>
                  </a:moveTo>
                  <a:cubicBezTo>
                    <a:pt x="26924" y="21271"/>
                    <a:pt x="27045" y="21304"/>
                    <a:pt x="27136" y="21371"/>
                  </a:cubicBezTo>
                  <a:cubicBezTo>
                    <a:pt x="27153" y="21385"/>
                    <a:pt x="27166" y="21415"/>
                    <a:pt x="27173" y="21449"/>
                  </a:cubicBezTo>
                  <a:cubicBezTo>
                    <a:pt x="27186" y="21452"/>
                    <a:pt x="27203" y="21455"/>
                    <a:pt x="27217" y="21463"/>
                  </a:cubicBezTo>
                  <a:cubicBezTo>
                    <a:pt x="27220" y="21433"/>
                    <a:pt x="27231" y="21407"/>
                    <a:pt x="27255" y="21407"/>
                  </a:cubicBezTo>
                  <a:cubicBezTo>
                    <a:pt x="27259" y="21407"/>
                    <a:pt x="27263" y="21407"/>
                    <a:pt x="27267" y="21408"/>
                  </a:cubicBezTo>
                  <a:cubicBezTo>
                    <a:pt x="27515" y="21459"/>
                    <a:pt x="27846" y="21831"/>
                    <a:pt x="27713" y="22098"/>
                  </a:cubicBezTo>
                  <a:cubicBezTo>
                    <a:pt x="27651" y="22228"/>
                    <a:pt x="27502" y="22272"/>
                    <a:pt x="27334" y="22272"/>
                  </a:cubicBezTo>
                  <a:cubicBezTo>
                    <a:pt x="27110" y="22272"/>
                    <a:pt x="26853" y="22194"/>
                    <a:pt x="26724" y="22138"/>
                  </a:cubicBezTo>
                  <a:cubicBezTo>
                    <a:pt x="26490" y="22040"/>
                    <a:pt x="26200" y="21811"/>
                    <a:pt x="26331" y="21527"/>
                  </a:cubicBezTo>
                  <a:cubicBezTo>
                    <a:pt x="26410" y="21355"/>
                    <a:pt x="26607" y="21271"/>
                    <a:pt x="26801" y="21271"/>
                  </a:cubicBezTo>
                  <a:close/>
                  <a:moveTo>
                    <a:pt x="25178" y="22293"/>
                  </a:moveTo>
                  <a:cubicBezTo>
                    <a:pt x="25323" y="22293"/>
                    <a:pt x="25464" y="22317"/>
                    <a:pt x="25578" y="22361"/>
                  </a:cubicBezTo>
                  <a:cubicBezTo>
                    <a:pt x="25598" y="22368"/>
                    <a:pt x="25609" y="22392"/>
                    <a:pt x="25619" y="22419"/>
                  </a:cubicBezTo>
                  <a:cubicBezTo>
                    <a:pt x="25706" y="22433"/>
                    <a:pt x="25795" y="22456"/>
                    <a:pt x="25876" y="22483"/>
                  </a:cubicBezTo>
                  <a:cubicBezTo>
                    <a:pt x="25876" y="22447"/>
                    <a:pt x="25887" y="22415"/>
                    <a:pt x="25922" y="22415"/>
                  </a:cubicBezTo>
                  <a:cubicBezTo>
                    <a:pt x="25929" y="22415"/>
                    <a:pt x="25937" y="22416"/>
                    <a:pt x="25946" y="22419"/>
                  </a:cubicBezTo>
                  <a:cubicBezTo>
                    <a:pt x="26335" y="22558"/>
                    <a:pt x="26639" y="23061"/>
                    <a:pt x="26301" y="23406"/>
                  </a:cubicBezTo>
                  <a:cubicBezTo>
                    <a:pt x="26124" y="23585"/>
                    <a:pt x="25848" y="23661"/>
                    <a:pt x="25569" y="23661"/>
                  </a:cubicBezTo>
                  <a:cubicBezTo>
                    <a:pt x="25318" y="23661"/>
                    <a:pt x="25065" y="23599"/>
                    <a:pt x="24879" y="23497"/>
                  </a:cubicBezTo>
                  <a:cubicBezTo>
                    <a:pt x="24588" y="23335"/>
                    <a:pt x="24138" y="22888"/>
                    <a:pt x="24456" y="22550"/>
                  </a:cubicBezTo>
                  <a:cubicBezTo>
                    <a:pt x="24621" y="22375"/>
                    <a:pt x="24908" y="22293"/>
                    <a:pt x="25178" y="22293"/>
                  </a:cubicBezTo>
                  <a:close/>
                  <a:moveTo>
                    <a:pt x="2673" y="1"/>
                  </a:moveTo>
                  <a:cubicBezTo>
                    <a:pt x="1946" y="1"/>
                    <a:pt x="1401" y="144"/>
                    <a:pt x="997" y="494"/>
                  </a:cubicBezTo>
                  <a:cubicBezTo>
                    <a:pt x="284" y="1109"/>
                    <a:pt x="1" y="2424"/>
                    <a:pt x="105" y="4627"/>
                  </a:cubicBezTo>
                  <a:cubicBezTo>
                    <a:pt x="152" y="5671"/>
                    <a:pt x="348" y="6546"/>
                    <a:pt x="642" y="7296"/>
                  </a:cubicBezTo>
                  <a:cubicBezTo>
                    <a:pt x="852" y="6935"/>
                    <a:pt x="1183" y="6577"/>
                    <a:pt x="1369" y="6323"/>
                  </a:cubicBezTo>
                  <a:cubicBezTo>
                    <a:pt x="1396" y="6286"/>
                    <a:pt x="1438" y="6272"/>
                    <a:pt x="1483" y="6272"/>
                  </a:cubicBezTo>
                  <a:cubicBezTo>
                    <a:pt x="1539" y="6272"/>
                    <a:pt x="1598" y="6294"/>
                    <a:pt x="1636" y="6320"/>
                  </a:cubicBezTo>
                  <a:cubicBezTo>
                    <a:pt x="2183" y="6699"/>
                    <a:pt x="2724" y="7087"/>
                    <a:pt x="3258" y="7479"/>
                  </a:cubicBezTo>
                  <a:cubicBezTo>
                    <a:pt x="3694" y="7094"/>
                    <a:pt x="4126" y="6712"/>
                    <a:pt x="4563" y="6326"/>
                  </a:cubicBezTo>
                  <a:cubicBezTo>
                    <a:pt x="4600" y="6292"/>
                    <a:pt x="4647" y="6278"/>
                    <a:pt x="4695" y="6278"/>
                  </a:cubicBezTo>
                  <a:cubicBezTo>
                    <a:pt x="4756" y="6278"/>
                    <a:pt x="4819" y="6301"/>
                    <a:pt x="4867" y="6337"/>
                  </a:cubicBezTo>
                  <a:cubicBezTo>
                    <a:pt x="5340" y="6695"/>
                    <a:pt x="5812" y="7053"/>
                    <a:pt x="6289" y="7412"/>
                  </a:cubicBezTo>
                  <a:cubicBezTo>
                    <a:pt x="6644" y="6945"/>
                    <a:pt x="6921" y="6451"/>
                    <a:pt x="7191" y="5928"/>
                  </a:cubicBezTo>
                  <a:cubicBezTo>
                    <a:pt x="7220" y="5871"/>
                    <a:pt x="7301" y="5842"/>
                    <a:pt x="7370" y="5842"/>
                  </a:cubicBezTo>
                  <a:cubicBezTo>
                    <a:pt x="7391" y="5842"/>
                    <a:pt x="7411" y="5845"/>
                    <a:pt x="7428" y="5850"/>
                  </a:cubicBezTo>
                  <a:cubicBezTo>
                    <a:pt x="7969" y="6043"/>
                    <a:pt x="8503" y="6225"/>
                    <a:pt x="9057" y="6354"/>
                  </a:cubicBezTo>
                  <a:cubicBezTo>
                    <a:pt x="9250" y="5766"/>
                    <a:pt x="9354" y="5171"/>
                    <a:pt x="9520" y="4573"/>
                  </a:cubicBezTo>
                  <a:cubicBezTo>
                    <a:pt x="9542" y="4490"/>
                    <a:pt x="9611" y="4455"/>
                    <a:pt x="9686" y="4455"/>
                  </a:cubicBezTo>
                  <a:cubicBezTo>
                    <a:pt x="9813" y="4455"/>
                    <a:pt x="9958" y="4556"/>
                    <a:pt x="9928" y="4698"/>
                  </a:cubicBezTo>
                  <a:cubicBezTo>
                    <a:pt x="9797" y="5353"/>
                    <a:pt x="9655" y="5999"/>
                    <a:pt x="9429" y="6631"/>
                  </a:cubicBezTo>
                  <a:cubicBezTo>
                    <a:pt x="9399" y="6719"/>
                    <a:pt x="9323" y="6756"/>
                    <a:pt x="9239" y="6756"/>
                  </a:cubicBezTo>
                  <a:cubicBezTo>
                    <a:pt x="9217" y="6756"/>
                    <a:pt x="9194" y="6754"/>
                    <a:pt x="9172" y="6749"/>
                  </a:cubicBezTo>
                  <a:cubicBezTo>
                    <a:pt x="8810" y="6678"/>
                    <a:pt x="8456" y="6587"/>
                    <a:pt x="8104" y="6468"/>
                  </a:cubicBezTo>
                  <a:cubicBezTo>
                    <a:pt x="7945" y="6418"/>
                    <a:pt x="7756" y="6381"/>
                    <a:pt x="7614" y="6296"/>
                  </a:cubicBezTo>
                  <a:cubicBezTo>
                    <a:pt x="7553" y="6262"/>
                    <a:pt x="7512" y="6249"/>
                    <a:pt x="7482" y="6242"/>
                  </a:cubicBezTo>
                  <a:cubicBezTo>
                    <a:pt x="7333" y="6431"/>
                    <a:pt x="7235" y="6800"/>
                    <a:pt x="7121" y="6989"/>
                  </a:cubicBezTo>
                  <a:cubicBezTo>
                    <a:pt x="6951" y="7270"/>
                    <a:pt x="6745" y="7533"/>
                    <a:pt x="6536" y="7786"/>
                  </a:cubicBezTo>
                  <a:cubicBezTo>
                    <a:pt x="6489" y="7842"/>
                    <a:pt x="6427" y="7868"/>
                    <a:pt x="6363" y="7868"/>
                  </a:cubicBezTo>
                  <a:cubicBezTo>
                    <a:pt x="6307" y="7868"/>
                    <a:pt x="6249" y="7848"/>
                    <a:pt x="6198" y="7810"/>
                  </a:cubicBezTo>
                  <a:cubicBezTo>
                    <a:pt x="5714" y="7445"/>
                    <a:pt x="5235" y="7080"/>
                    <a:pt x="4748" y="6715"/>
                  </a:cubicBezTo>
                  <a:cubicBezTo>
                    <a:pt x="4319" y="7100"/>
                    <a:pt x="3886" y="7485"/>
                    <a:pt x="3457" y="7867"/>
                  </a:cubicBezTo>
                  <a:cubicBezTo>
                    <a:pt x="3414" y="7905"/>
                    <a:pt x="3360" y="7923"/>
                    <a:pt x="3305" y="7923"/>
                  </a:cubicBezTo>
                  <a:cubicBezTo>
                    <a:pt x="3248" y="7923"/>
                    <a:pt x="3190" y="7904"/>
                    <a:pt x="3143" y="7871"/>
                  </a:cubicBezTo>
                  <a:cubicBezTo>
                    <a:pt x="2710" y="7554"/>
                    <a:pt x="1862" y="7151"/>
                    <a:pt x="1595" y="6699"/>
                  </a:cubicBezTo>
                  <a:cubicBezTo>
                    <a:pt x="1589" y="6691"/>
                    <a:pt x="1589" y="6688"/>
                    <a:pt x="1582" y="6682"/>
                  </a:cubicBezTo>
                  <a:cubicBezTo>
                    <a:pt x="1504" y="6780"/>
                    <a:pt x="1426" y="6877"/>
                    <a:pt x="1352" y="6975"/>
                  </a:cubicBezTo>
                  <a:cubicBezTo>
                    <a:pt x="1207" y="7161"/>
                    <a:pt x="954" y="7412"/>
                    <a:pt x="791" y="7658"/>
                  </a:cubicBezTo>
                  <a:cubicBezTo>
                    <a:pt x="1957" y="10169"/>
                    <a:pt x="4380" y="11034"/>
                    <a:pt x="6475" y="11274"/>
                  </a:cubicBezTo>
                  <a:cubicBezTo>
                    <a:pt x="7073" y="11343"/>
                    <a:pt x="7652" y="11370"/>
                    <a:pt x="8190" y="11370"/>
                  </a:cubicBezTo>
                  <a:cubicBezTo>
                    <a:pt x="10026" y="11370"/>
                    <a:pt x="11390" y="11056"/>
                    <a:pt x="11409" y="11051"/>
                  </a:cubicBezTo>
                  <a:lnTo>
                    <a:pt x="11659" y="10993"/>
                  </a:lnTo>
                  <a:lnTo>
                    <a:pt x="11659" y="10993"/>
                  </a:lnTo>
                  <a:lnTo>
                    <a:pt x="11649" y="11250"/>
                  </a:lnTo>
                  <a:cubicBezTo>
                    <a:pt x="11649" y="11264"/>
                    <a:pt x="11635" y="11626"/>
                    <a:pt x="11625" y="12244"/>
                  </a:cubicBezTo>
                  <a:cubicBezTo>
                    <a:pt x="12117" y="12146"/>
                    <a:pt x="12622" y="12087"/>
                    <a:pt x="13128" y="12087"/>
                  </a:cubicBezTo>
                  <a:cubicBezTo>
                    <a:pt x="15300" y="12087"/>
                    <a:pt x="17487" y="13168"/>
                    <a:pt x="18670" y="16887"/>
                  </a:cubicBezTo>
                  <a:cubicBezTo>
                    <a:pt x="20161" y="21571"/>
                    <a:pt x="20043" y="24453"/>
                    <a:pt x="17312" y="25373"/>
                  </a:cubicBezTo>
                  <a:cubicBezTo>
                    <a:pt x="16403" y="25678"/>
                    <a:pt x="15543" y="25781"/>
                    <a:pt x="14801" y="25781"/>
                  </a:cubicBezTo>
                  <a:cubicBezTo>
                    <a:pt x="13714" y="25781"/>
                    <a:pt x="12880" y="25562"/>
                    <a:pt x="12511" y="25443"/>
                  </a:cubicBezTo>
                  <a:lnTo>
                    <a:pt x="12511" y="25443"/>
                  </a:lnTo>
                  <a:cubicBezTo>
                    <a:pt x="13142" y="28968"/>
                    <a:pt x="13842" y="29326"/>
                    <a:pt x="14085" y="29333"/>
                  </a:cubicBezTo>
                  <a:lnTo>
                    <a:pt x="14102" y="29333"/>
                  </a:lnTo>
                  <a:cubicBezTo>
                    <a:pt x="14737" y="29333"/>
                    <a:pt x="15521" y="28194"/>
                    <a:pt x="15768" y="27751"/>
                  </a:cubicBezTo>
                  <a:lnTo>
                    <a:pt x="15822" y="27660"/>
                  </a:lnTo>
                  <a:lnTo>
                    <a:pt x="19374" y="27424"/>
                  </a:lnTo>
                  <a:lnTo>
                    <a:pt x="19425" y="27558"/>
                  </a:lnTo>
                  <a:cubicBezTo>
                    <a:pt x="19747" y="28380"/>
                    <a:pt x="20403" y="29506"/>
                    <a:pt x="20882" y="29506"/>
                  </a:cubicBezTo>
                  <a:cubicBezTo>
                    <a:pt x="20890" y="29506"/>
                    <a:pt x="20897" y="29505"/>
                    <a:pt x="20905" y="29505"/>
                  </a:cubicBezTo>
                  <a:cubicBezTo>
                    <a:pt x="21432" y="29451"/>
                    <a:pt x="22226" y="27984"/>
                    <a:pt x="22604" y="27072"/>
                  </a:cubicBezTo>
                  <a:lnTo>
                    <a:pt x="22669" y="26914"/>
                  </a:lnTo>
                  <a:lnTo>
                    <a:pt x="22834" y="26957"/>
                  </a:lnTo>
                  <a:cubicBezTo>
                    <a:pt x="22853" y="26962"/>
                    <a:pt x="23690" y="27177"/>
                    <a:pt x="24914" y="27177"/>
                  </a:cubicBezTo>
                  <a:cubicBezTo>
                    <a:pt x="26301" y="27177"/>
                    <a:pt x="28185" y="26901"/>
                    <a:pt x="29941" y="25730"/>
                  </a:cubicBezTo>
                  <a:cubicBezTo>
                    <a:pt x="32049" y="24325"/>
                    <a:pt x="32593" y="22425"/>
                    <a:pt x="32732" y="21419"/>
                  </a:cubicBezTo>
                  <a:cubicBezTo>
                    <a:pt x="32840" y="20611"/>
                    <a:pt x="32739" y="20043"/>
                    <a:pt x="32661" y="19874"/>
                  </a:cubicBezTo>
                  <a:cubicBezTo>
                    <a:pt x="32590" y="19914"/>
                    <a:pt x="32472" y="20006"/>
                    <a:pt x="32370" y="20087"/>
                  </a:cubicBezTo>
                  <a:cubicBezTo>
                    <a:pt x="32046" y="20344"/>
                    <a:pt x="31570" y="20719"/>
                    <a:pt x="30863" y="20973"/>
                  </a:cubicBezTo>
                  <a:cubicBezTo>
                    <a:pt x="30941" y="21176"/>
                    <a:pt x="30985" y="21341"/>
                    <a:pt x="30968" y="21412"/>
                  </a:cubicBezTo>
                  <a:cubicBezTo>
                    <a:pt x="30922" y="21656"/>
                    <a:pt x="29785" y="22024"/>
                    <a:pt x="29095" y="22024"/>
                  </a:cubicBezTo>
                  <a:cubicBezTo>
                    <a:pt x="28879" y="22024"/>
                    <a:pt x="28707" y="21988"/>
                    <a:pt x="28626" y="21901"/>
                  </a:cubicBezTo>
                  <a:cubicBezTo>
                    <a:pt x="28562" y="21834"/>
                    <a:pt x="28569" y="21561"/>
                    <a:pt x="28619" y="21212"/>
                  </a:cubicBezTo>
                  <a:cubicBezTo>
                    <a:pt x="28491" y="21199"/>
                    <a:pt x="28359" y="21182"/>
                    <a:pt x="28220" y="21162"/>
                  </a:cubicBezTo>
                  <a:cubicBezTo>
                    <a:pt x="27545" y="21060"/>
                    <a:pt x="26913" y="20905"/>
                    <a:pt x="26322" y="20699"/>
                  </a:cubicBezTo>
                  <a:cubicBezTo>
                    <a:pt x="26284" y="20864"/>
                    <a:pt x="26244" y="20989"/>
                    <a:pt x="26200" y="21040"/>
                  </a:cubicBezTo>
                  <a:cubicBezTo>
                    <a:pt x="26156" y="21088"/>
                    <a:pt x="26052" y="21110"/>
                    <a:pt x="25911" y="21110"/>
                  </a:cubicBezTo>
                  <a:cubicBezTo>
                    <a:pt x="25771" y="21110"/>
                    <a:pt x="25594" y="21089"/>
                    <a:pt x="25399" y="21050"/>
                  </a:cubicBezTo>
                  <a:lnTo>
                    <a:pt x="25399" y="21050"/>
                  </a:lnTo>
                  <a:cubicBezTo>
                    <a:pt x="25487" y="21179"/>
                    <a:pt x="25537" y="21334"/>
                    <a:pt x="25473" y="21483"/>
                  </a:cubicBezTo>
                  <a:cubicBezTo>
                    <a:pt x="25373" y="21707"/>
                    <a:pt x="25133" y="21787"/>
                    <a:pt x="24887" y="21787"/>
                  </a:cubicBezTo>
                  <a:cubicBezTo>
                    <a:pt x="24719" y="21787"/>
                    <a:pt x="24548" y="21749"/>
                    <a:pt x="24419" y="21695"/>
                  </a:cubicBezTo>
                  <a:cubicBezTo>
                    <a:pt x="24095" y="21561"/>
                    <a:pt x="23716" y="21226"/>
                    <a:pt x="23825" y="20834"/>
                  </a:cubicBezTo>
                  <a:cubicBezTo>
                    <a:pt x="23858" y="20719"/>
                    <a:pt x="23929" y="20635"/>
                    <a:pt x="24017" y="20574"/>
                  </a:cubicBezTo>
                  <a:cubicBezTo>
                    <a:pt x="23787" y="20442"/>
                    <a:pt x="23625" y="20300"/>
                    <a:pt x="23594" y="20162"/>
                  </a:cubicBezTo>
                  <a:cubicBezTo>
                    <a:pt x="23571" y="20053"/>
                    <a:pt x="23743" y="19783"/>
                    <a:pt x="24003" y="19459"/>
                  </a:cubicBezTo>
                  <a:cubicBezTo>
                    <a:pt x="23368" y="18975"/>
                    <a:pt x="22800" y="18394"/>
                    <a:pt x="22307" y="17712"/>
                  </a:cubicBezTo>
                  <a:cubicBezTo>
                    <a:pt x="22304" y="17712"/>
                    <a:pt x="22300" y="17715"/>
                    <a:pt x="22300" y="17715"/>
                  </a:cubicBezTo>
                  <a:cubicBezTo>
                    <a:pt x="22288" y="17719"/>
                    <a:pt x="22275" y="17721"/>
                    <a:pt x="22260" y="17721"/>
                  </a:cubicBezTo>
                  <a:cubicBezTo>
                    <a:pt x="21837" y="17721"/>
                    <a:pt x="20339" y="16153"/>
                    <a:pt x="20512" y="15627"/>
                  </a:cubicBezTo>
                  <a:cubicBezTo>
                    <a:pt x="20540" y="15545"/>
                    <a:pt x="20729" y="15434"/>
                    <a:pt x="20999" y="15322"/>
                  </a:cubicBezTo>
                  <a:cubicBezTo>
                    <a:pt x="20996" y="15305"/>
                    <a:pt x="20989" y="15292"/>
                    <a:pt x="20982" y="15279"/>
                  </a:cubicBezTo>
                  <a:cubicBezTo>
                    <a:pt x="20637" y="14416"/>
                    <a:pt x="20320" y="13365"/>
                    <a:pt x="20002" y="12223"/>
                  </a:cubicBezTo>
                  <a:cubicBezTo>
                    <a:pt x="19928" y="12258"/>
                    <a:pt x="19867" y="12278"/>
                    <a:pt x="19826" y="12278"/>
                  </a:cubicBezTo>
                  <a:cubicBezTo>
                    <a:pt x="19451" y="12278"/>
                    <a:pt x="18424" y="10206"/>
                    <a:pt x="18762" y="9743"/>
                  </a:cubicBezTo>
                  <a:cubicBezTo>
                    <a:pt x="18809" y="9675"/>
                    <a:pt x="19012" y="9631"/>
                    <a:pt x="19289" y="9605"/>
                  </a:cubicBezTo>
                  <a:cubicBezTo>
                    <a:pt x="18988" y="8510"/>
                    <a:pt x="18667" y="7401"/>
                    <a:pt x="18316" y="6381"/>
                  </a:cubicBezTo>
                  <a:cubicBezTo>
                    <a:pt x="18066" y="6543"/>
                    <a:pt x="17856" y="6644"/>
                    <a:pt x="17762" y="6644"/>
                  </a:cubicBezTo>
                  <a:cubicBezTo>
                    <a:pt x="17387" y="6644"/>
                    <a:pt x="16359" y="4576"/>
                    <a:pt x="16697" y="4113"/>
                  </a:cubicBezTo>
                  <a:cubicBezTo>
                    <a:pt x="16752" y="4039"/>
                    <a:pt x="16984" y="3988"/>
                    <a:pt x="17306" y="3965"/>
                  </a:cubicBezTo>
                  <a:cubicBezTo>
                    <a:pt x="16978" y="3353"/>
                    <a:pt x="16619" y="2842"/>
                    <a:pt x="16231" y="2494"/>
                  </a:cubicBezTo>
                  <a:cubicBezTo>
                    <a:pt x="15393" y="1744"/>
                    <a:pt x="12318" y="1339"/>
                    <a:pt x="9344" y="947"/>
                  </a:cubicBezTo>
                  <a:cubicBezTo>
                    <a:pt x="7911" y="758"/>
                    <a:pt x="6431" y="562"/>
                    <a:pt x="5218" y="325"/>
                  </a:cubicBezTo>
                  <a:cubicBezTo>
                    <a:pt x="4189" y="126"/>
                    <a:pt x="3351" y="1"/>
                    <a:pt x="2673" y="1"/>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7240143" y="3830665"/>
              <a:ext cx="5488" cy="4031"/>
            </a:xfrm>
            <a:custGeom>
              <a:avLst/>
              <a:gdLst/>
              <a:ahLst/>
              <a:cxnLst/>
              <a:rect l="l" t="t" r="r" b="b"/>
              <a:pathLst>
                <a:path w="113" h="83" extrusionOk="0">
                  <a:moveTo>
                    <a:pt x="32" y="0"/>
                  </a:moveTo>
                  <a:cubicBezTo>
                    <a:pt x="1" y="0"/>
                    <a:pt x="20" y="83"/>
                    <a:pt x="81" y="83"/>
                  </a:cubicBezTo>
                  <a:cubicBezTo>
                    <a:pt x="91" y="83"/>
                    <a:pt x="101" y="81"/>
                    <a:pt x="112" y="76"/>
                  </a:cubicBezTo>
                  <a:cubicBezTo>
                    <a:pt x="73" y="19"/>
                    <a:pt x="47" y="0"/>
                    <a:pt x="32" y="0"/>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7963932" y="3703371"/>
              <a:ext cx="95095" cy="130209"/>
            </a:xfrm>
            <a:custGeom>
              <a:avLst/>
              <a:gdLst/>
              <a:ahLst/>
              <a:cxnLst/>
              <a:rect l="l" t="t" r="r" b="b"/>
              <a:pathLst>
                <a:path w="1958" h="2681" extrusionOk="0">
                  <a:moveTo>
                    <a:pt x="947" y="1"/>
                  </a:moveTo>
                  <a:cubicBezTo>
                    <a:pt x="625" y="24"/>
                    <a:pt x="393" y="75"/>
                    <a:pt x="338" y="149"/>
                  </a:cubicBezTo>
                  <a:cubicBezTo>
                    <a:pt x="0" y="612"/>
                    <a:pt x="1028" y="2680"/>
                    <a:pt x="1403" y="2680"/>
                  </a:cubicBezTo>
                  <a:cubicBezTo>
                    <a:pt x="1497" y="2680"/>
                    <a:pt x="1707" y="2579"/>
                    <a:pt x="1957" y="2417"/>
                  </a:cubicBezTo>
                  <a:cubicBezTo>
                    <a:pt x="1650" y="1518"/>
                    <a:pt x="1315" y="693"/>
                    <a:pt x="9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8064174" y="3977287"/>
              <a:ext cx="76737" cy="129869"/>
            </a:xfrm>
            <a:custGeom>
              <a:avLst/>
              <a:gdLst/>
              <a:ahLst/>
              <a:cxnLst/>
              <a:rect l="l" t="t" r="r" b="b"/>
              <a:pathLst>
                <a:path w="1580" h="2674" extrusionOk="0">
                  <a:moveTo>
                    <a:pt x="866" y="1"/>
                  </a:moveTo>
                  <a:cubicBezTo>
                    <a:pt x="589" y="27"/>
                    <a:pt x="386" y="71"/>
                    <a:pt x="339" y="139"/>
                  </a:cubicBezTo>
                  <a:cubicBezTo>
                    <a:pt x="1" y="602"/>
                    <a:pt x="1028" y="2674"/>
                    <a:pt x="1403" y="2674"/>
                  </a:cubicBezTo>
                  <a:cubicBezTo>
                    <a:pt x="1444" y="2674"/>
                    <a:pt x="1505" y="2654"/>
                    <a:pt x="1579" y="2619"/>
                  </a:cubicBezTo>
                  <a:cubicBezTo>
                    <a:pt x="1440" y="2123"/>
                    <a:pt x="1302" y="1612"/>
                    <a:pt x="1164" y="1092"/>
                  </a:cubicBezTo>
                  <a:cubicBezTo>
                    <a:pt x="1066" y="734"/>
                    <a:pt x="964" y="366"/>
                    <a:pt x="8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8157228" y="4254992"/>
              <a:ext cx="95629" cy="116513"/>
            </a:xfrm>
            <a:custGeom>
              <a:avLst/>
              <a:gdLst/>
              <a:ahLst/>
              <a:cxnLst/>
              <a:rect l="l" t="t" r="r" b="b"/>
              <a:pathLst>
                <a:path w="1969" h="2399" extrusionOk="0">
                  <a:moveTo>
                    <a:pt x="660" y="0"/>
                  </a:moveTo>
                  <a:cubicBezTo>
                    <a:pt x="390" y="112"/>
                    <a:pt x="201" y="223"/>
                    <a:pt x="173" y="305"/>
                  </a:cubicBezTo>
                  <a:cubicBezTo>
                    <a:pt x="0" y="831"/>
                    <a:pt x="1498" y="2399"/>
                    <a:pt x="1921" y="2399"/>
                  </a:cubicBezTo>
                  <a:cubicBezTo>
                    <a:pt x="1936" y="2399"/>
                    <a:pt x="1949" y="2397"/>
                    <a:pt x="1961" y="2393"/>
                  </a:cubicBezTo>
                  <a:cubicBezTo>
                    <a:pt x="1961" y="2393"/>
                    <a:pt x="1965" y="2390"/>
                    <a:pt x="1968" y="2390"/>
                  </a:cubicBezTo>
                  <a:cubicBezTo>
                    <a:pt x="1461" y="1697"/>
                    <a:pt x="1025" y="902"/>
                    <a:pt x="6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8314147" y="4455864"/>
              <a:ext cx="133658" cy="80234"/>
            </a:xfrm>
            <a:custGeom>
              <a:avLst/>
              <a:gdLst/>
              <a:ahLst/>
              <a:cxnLst/>
              <a:rect l="l" t="t" r="r" b="b"/>
              <a:pathLst>
                <a:path w="2752" h="1652" extrusionOk="0">
                  <a:moveTo>
                    <a:pt x="433" y="1"/>
                  </a:moveTo>
                  <a:cubicBezTo>
                    <a:pt x="173" y="325"/>
                    <a:pt x="1" y="595"/>
                    <a:pt x="24" y="704"/>
                  </a:cubicBezTo>
                  <a:cubicBezTo>
                    <a:pt x="55" y="842"/>
                    <a:pt x="217" y="984"/>
                    <a:pt x="447" y="1116"/>
                  </a:cubicBezTo>
                  <a:cubicBezTo>
                    <a:pt x="547" y="1046"/>
                    <a:pt x="671" y="1011"/>
                    <a:pt x="797" y="1011"/>
                  </a:cubicBezTo>
                  <a:cubicBezTo>
                    <a:pt x="951" y="1011"/>
                    <a:pt x="1107" y="1064"/>
                    <a:pt x="1220" y="1170"/>
                  </a:cubicBezTo>
                  <a:cubicBezTo>
                    <a:pt x="1231" y="1177"/>
                    <a:pt x="1234" y="1200"/>
                    <a:pt x="1238" y="1220"/>
                  </a:cubicBezTo>
                  <a:cubicBezTo>
                    <a:pt x="1268" y="1237"/>
                    <a:pt x="1298" y="1255"/>
                    <a:pt x="1325" y="1275"/>
                  </a:cubicBezTo>
                  <a:cubicBezTo>
                    <a:pt x="1329" y="1272"/>
                    <a:pt x="1329" y="1272"/>
                    <a:pt x="1329" y="1267"/>
                  </a:cubicBezTo>
                  <a:cubicBezTo>
                    <a:pt x="1347" y="1255"/>
                    <a:pt x="1367" y="1250"/>
                    <a:pt x="1388" y="1250"/>
                  </a:cubicBezTo>
                  <a:cubicBezTo>
                    <a:pt x="1519" y="1250"/>
                    <a:pt x="1713" y="1448"/>
                    <a:pt x="1771" y="1511"/>
                  </a:cubicBezTo>
                  <a:cubicBezTo>
                    <a:pt x="1791" y="1538"/>
                    <a:pt x="1812" y="1565"/>
                    <a:pt x="1829" y="1592"/>
                  </a:cubicBezTo>
                  <a:cubicBezTo>
                    <a:pt x="2024" y="1631"/>
                    <a:pt x="2201" y="1652"/>
                    <a:pt x="2341" y="1652"/>
                  </a:cubicBezTo>
                  <a:cubicBezTo>
                    <a:pt x="2482" y="1652"/>
                    <a:pt x="2586" y="1630"/>
                    <a:pt x="2630" y="1582"/>
                  </a:cubicBezTo>
                  <a:cubicBezTo>
                    <a:pt x="2674" y="1531"/>
                    <a:pt x="2714" y="1406"/>
                    <a:pt x="2752" y="1241"/>
                  </a:cubicBezTo>
                  <a:cubicBezTo>
                    <a:pt x="1893" y="940"/>
                    <a:pt x="1122" y="528"/>
                    <a:pt x="433" y="1"/>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8556543" y="4529394"/>
              <a:ext cx="117776" cy="51142"/>
            </a:xfrm>
            <a:custGeom>
              <a:avLst/>
              <a:gdLst/>
              <a:ahLst/>
              <a:cxnLst/>
              <a:rect l="l" t="t" r="r" b="b"/>
              <a:pathLst>
                <a:path w="2425" h="1053" extrusionOk="0">
                  <a:moveTo>
                    <a:pt x="2302" y="1"/>
                  </a:moveTo>
                  <a:cubicBezTo>
                    <a:pt x="1856" y="158"/>
                    <a:pt x="1313" y="269"/>
                    <a:pt x="655" y="269"/>
                  </a:cubicBezTo>
                  <a:cubicBezTo>
                    <a:pt x="466" y="269"/>
                    <a:pt x="267" y="260"/>
                    <a:pt x="58" y="240"/>
                  </a:cubicBezTo>
                  <a:lnTo>
                    <a:pt x="58" y="240"/>
                  </a:lnTo>
                  <a:cubicBezTo>
                    <a:pt x="8" y="589"/>
                    <a:pt x="1" y="862"/>
                    <a:pt x="65" y="929"/>
                  </a:cubicBezTo>
                  <a:cubicBezTo>
                    <a:pt x="146" y="1016"/>
                    <a:pt x="318" y="1052"/>
                    <a:pt x="534" y="1052"/>
                  </a:cubicBezTo>
                  <a:cubicBezTo>
                    <a:pt x="1224" y="1052"/>
                    <a:pt x="2361" y="684"/>
                    <a:pt x="2407" y="440"/>
                  </a:cubicBezTo>
                  <a:cubicBezTo>
                    <a:pt x="2424" y="369"/>
                    <a:pt x="2380" y="204"/>
                    <a:pt x="23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8350037" y="4599621"/>
              <a:ext cx="94464" cy="48422"/>
            </a:xfrm>
            <a:custGeom>
              <a:avLst/>
              <a:gdLst/>
              <a:ahLst/>
              <a:cxnLst/>
              <a:rect l="l" t="t" r="r" b="b"/>
              <a:pathLst>
                <a:path w="1945" h="997" extrusionOk="0">
                  <a:moveTo>
                    <a:pt x="1310" y="1"/>
                  </a:moveTo>
                  <a:cubicBezTo>
                    <a:pt x="1322" y="43"/>
                    <a:pt x="1317" y="94"/>
                    <a:pt x="1280" y="94"/>
                  </a:cubicBezTo>
                  <a:cubicBezTo>
                    <a:pt x="1276" y="94"/>
                    <a:pt x="1271" y="93"/>
                    <a:pt x="1266" y="92"/>
                  </a:cubicBezTo>
                  <a:cubicBezTo>
                    <a:pt x="1213" y="78"/>
                    <a:pt x="1148" y="71"/>
                    <a:pt x="1076" y="71"/>
                  </a:cubicBezTo>
                  <a:cubicBezTo>
                    <a:pt x="653" y="71"/>
                    <a:pt x="0" y="305"/>
                    <a:pt x="411" y="724"/>
                  </a:cubicBezTo>
                  <a:cubicBezTo>
                    <a:pt x="608" y="924"/>
                    <a:pt x="882" y="996"/>
                    <a:pt x="1153" y="996"/>
                  </a:cubicBezTo>
                  <a:cubicBezTo>
                    <a:pt x="1220" y="996"/>
                    <a:pt x="1287" y="992"/>
                    <a:pt x="1353" y="984"/>
                  </a:cubicBezTo>
                  <a:cubicBezTo>
                    <a:pt x="1499" y="968"/>
                    <a:pt x="1654" y="930"/>
                    <a:pt x="1773" y="846"/>
                  </a:cubicBezTo>
                  <a:cubicBezTo>
                    <a:pt x="1945" y="724"/>
                    <a:pt x="1924" y="464"/>
                    <a:pt x="1803" y="319"/>
                  </a:cubicBezTo>
                  <a:cubicBezTo>
                    <a:pt x="1752" y="254"/>
                    <a:pt x="1675" y="213"/>
                    <a:pt x="1607" y="170"/>
                  </a:cubicBezTo>
                  <a:cubicBezTo>
                    <a:pt x="1580" y="149"/>
                    <a:pt x="1567" y="106"/>
                    <a:pt x="1567" y="65"/>
                  </a:cubicBezTo>
                  <a:cubicBezTo>
                    <a:pt x="1486" y="38"/>
                    <a:pt x="1397" y="15"/>
                    <a:pt x="1310" y="1"/>
                  </a:cubicBezTo>
                  <a:close/>
                </a:path>
              </a:pathLst>
            </a:custGeom>
            <a:solidFill>
              <a:srgbClr val="FFD3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8451348" y="4552511"/>
              <a:ext cx="60321" cy="27975"/>
            </a:xfrm>
            <a:custGeom>
              <a:avLst/>
              <a:gdLst/>
              <a:ahLst/>
              <a:cxnLst/>
              <a:rect l="l" t="t" r="r" b="b"/>
              <a:pathLst>
                <a:path w="1242" h="576" extrusionOk="0">
                  <a:moveTo>
                    <a:pt x="778" y="1"/>
                  </a:moveTo>
                  <a:cubicBezTo>
                    <a:pt x="784" y="38"/>
                    <a:pt x="776" y="73"/>
                    <a:pt x="738" y="73"/>
                  </a:cubicBezTo>
                  <a:cubicBezTo>
                    <a:pt x="734" y="73"/>
                    <a:pt x="731" y="73"/>
                    <a:pt x="727" y="72"/>
                  </a:cubicBezTo>
                  <a:cubicBezTo>
                    <a:pt x="648" y="58"/>
                    <a:pt x="570" y="44"/>
                    <a:pt x="492" y="44"/>
                  </a:cubicBezTo>
                  <a:cubicBezTo>
                    <a:pt x="404" y="44"/>
                    <a:pt x="317" y="62"/>
                    <a:pt x="234" y="116"/>
                  </a:cubicBezTo>
                  <a:cubicBezTo>
                    <a:pt x="1" y="268"/>
                    <a:pt x="211" y="413"/>
                    <a:pt x="376" y="478"/>
                  </a:cubicBezTo>
                  <a:cubicBezTo>
                    <a:pt x="477" y="518"/>
                    <a:pt x="593" y="548"/>
                    <a:pt x="700" y="562"/>
                  </a:cubicBezTo>
                  <a:cubicBezTo>
                    <a:pt x="748" y="567"/>
                    <a:pt x="820" y="575"/>
                    <a:pt x="892" y="575"/>
                  </a:cubicBezTo>
                  <a:cubicBezTo>
                    <a:pt x="972" y="575"/>
                    <a:pt x="1052" y="564"/>
                    <a:pt x="1095" y="525"/>
                  </a:cubicBezTo>
                  <a:cubicBezTo>
                    <a:pt x="1241" y="397"/>
                    <a:pt x="917" y="153"/>
                    <a:pt x="846" y="93"/>
                  </a:cubicBezTo>
                  <a:cubicBezTo>
                    <a:pt x="832" y="79"/>
                    <a:pt x="822" y="45"/>
                    <a:pt x="822" y="15"/>
                  </a:cubicBezTo>
                  <a:cubicBezTo>
                    <a:pt x="808" y="7"/>
                    <a:pt x="791" y="4"/>
                    <a:pt x="778" y="1"/>
                  </a:cubicBezTo>
                  <a:close/>
                </a:path>
              </a:pathLst>
            </a:custGeom>
            <a:solidFill>
              <a:srgbClr val="FFD3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8335127" y="4516766"/>
              <a:ext cx="67412" cy="40360"/>
            </a:xfrm>
            <a:custGeom>
              <a:avLst/>
              <a:gdLst/>
              <a:ahLst/>
              <a:cxnLst/>
              <a:rect l="l" t="t" r="r" b="b"/>
              <a:pathLst>
                <a:path w="1388" h="831" extrusionOk="0">
                  <a:moveTo>
                    <a:pt x="302" y="1"/>
                  </a:moveTo>
                  <a:cubicBezTo>
                    <a:pt x="170" y="41"/>
                    <a:pt x="62" y="125"/>
                    <a:pt x="38" y="267"/>
                  </a:cubicBezTo>
                  <a:cubicBezTo>
                    <a:pt x="1" y="514"/>
                    <a:pt x="275" y="696"/>
                    <a:pt x="481" y="771"/>
                  </a:cubicBezTo>
                  <a:cubicBezTo>
                    <a:pt x="579" y="806"/>
                    <a:pt x="700" y="830"/>
                    <a:pt x="819" y="830"/>
                  </a:cubicBezTo>
                  <a:cubicBezTo>
                    <a:pt x="962" y="830"/>
                    <a:pt x="1103" y="795"/>
                    <a:pt x="1201" y="703"/>
                  </a:cubicBezTo>
                  <a:cubicBezTo>
                    <a:pt x="1387" y="528"/>
                    <a:pt x="1218" y="389"/>
                    <a:pt x="1063" y="264"/>
                  </a:cubicBezTo>
                  <a:cubicBezTo>
                    <a:pt x="802" y="196"/>
                    <a:pt x="539" y="105"/>
                    <a:pt x="302" y="1"/>
                  </a:cubicBezTo>
                  <a:close/>
                </a:path>
              </a:pathLst>
            </a:custGeom>
            <a:solidFill>
              <a:srgbClr val="FFD3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8349746" y="4515115"/>
              <a:ext cx="37008" cy="14522"/>
            </a:xfrm>
            <a:custGeom>
              <a:avLst/>
              <a:gdLst/>
              <a:ahLst/>
              <a:cxnLst/>
              <a:rect l="l" t="t" r="r" b="b"/>
              <a:pathLst>
                <a:path w="762" h="299" extrusionOk="0">
                  <a:moveTo>
                    <a:pt x="505" y="0"/>
                  </a:moveTo>
                  <a:cubicBezTo>
                    <a:pt x="507" y="32"/>
                    <a:pt x="501" y="65"/>
                    <a:pt x="479" y="65"/>
                  </a:cubicBezTo>
                  <a:cubicBezTo>
                    <a:pt x="474" y="65"/>
                    <a:pt x="469" y="64"/>
                    <a:pt x="464" y="61"/>
                  </a:cubicBezTo>
                  <a:cubicBezTo>
                    <a:pt x="389" y="27"/>
                    <a:pt x="293" y="8"/>
                    <a:pt x="195" y="8"/>
                  </a:cubicBezTo>
                  <a:cubicBezTo>
                    <a:pt x="129" y="8"/>
                    <a:pt x="62" y="17"/>
                    <a:pt x="1" y="35"/>
                  </a:cubicBezTo>
                  <a:cubicBezTo>
                    <a:pt x="238" y="139"/>
                    <a:pt x="501" y="230"/>
                    <a:pt x="762" y="298"/>
                  </a:cubicBezTo>
                  <a:cubicBezTo>
                    <a:pt x="694" y="244"/>
                    <a:pt x="626" y="193"/>
                    <a:pt x="592" y="142"/>
                  </a:cubicBezTo>
                  <a:cubicBezTo>
                    <a:pt x="576" y="122"/>
                    <a:pt x="572" y="75"/>
                    <a:pt x="592" y="55"/>
                  </a:cubicBezTo>
                  <a:cubicBezTo>
                    <a:pt x="565" y="35"/>
                    <a:pt x="535" y="17"/>
                    <a:pt x="505" y="0"/>
                  </a:cubicBezTo>
                  <a:close/>
                </a:path>
              </a:pathLst>
            </a:custGeom>
            <a:solidFill>
              <a:srgbClr val="FFD3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7732706" y="4097879"/>
              <a:ext cx="415932" cy="665083"/>
            </a:xfrm>
            <a:custGeom>
              <a:avLst/>
              <a:gdLst/>
              <a:ahLst/>
              <a:cxnLst/>
              <a:rect l="l" t="t" r="r" b="b"/>
              <a:pathLst>
                <a:path w="8564" h="13694" extrusionOk="0">
                  <a:moveTo>
                    <a:pt x="3799" y="3103"/>
                  </a:moveTo>
                  <a:cubicBezTo>
                    <a:pt x="3809" y="3103"/>
                    <a:pt x="3819" y="3103"/>
                    <a:pt x="3828" y="3103"/>
                  </a:cubicBezTo>
                  <a:cubicBezTo>
                    <a:pt x="3869" y="3103"/>
                    <a:pt x="3879" y="3161"/>
                    <a:pt x="3862" y="3195"/>
                  </a:cubicBezTo>
                  <a:cubicBezTo>
                    <a:pt x="3995" y="3198"/>
                    <a:pt x="4102" y="3225"/>
                    <a:pt x="4187" y="3279"/>
                  </a:cubicBezTo>
                  <a:cubicBezTo>
                    <a:pt x="4184" y="3243"/>
                    <a:pt x="4194" y="3205"/>
                    <a:pt x="4219" y="3205"/>
                  </a:cubicBezTo>
                  <a:cubicBezTo>
                    <a:pt x="4226" y="3205"/>
                    <a:pt x="4235" y="3208"/>
                    <a:pt x="4244" y="3215"/>
                  </a:cubicBezTo>
                  <a:cubicBezTo>
                    <a:pt x="4971" y="3746"/>
                    <a:pt x="4660" y="4851"/>
                    <a:pt x="4173" y="5439"/>
                  </a:cubicBezTo>
                  <a:cubicBezTo>
                    <a:pt x="3772" y="5924"/>
                    <a:pt x="3136" y="6360"/>
                    <a:pt x="2495" y="6360"/>
                  </a:cubicBezTo>
                  <a:cubicBezTo>
                    <a:pt x="2278" y="6360"/>
                    <a:pt x="2061" y="6310"/>
                    <a:pt x="1852" y="6196"/>
                  </a:cubicBezTo>
                  <a:cubicBezTo>
                    <a:pt x="1213" y="5848"/>
                    <a:pt x="1128" y="5063"/>
                    <a:pt x="1409" y="4445"/>
                  </a:cubicBezTo>
                  <a:cubicBezTo>
                    <a:pt x="1810" y="3563"/>
                    <a:pt x="2877" y="3103"/>
                    <a:pt x="3799" y="3103"/>
                  </a:cubicBezTo>
                  <a:close/>
                  <a:moveTo>
                    <a:pt x="1530" y="0"/>
                  </a:moveTo>
                  <a:cubicBezTo>
                    <a:pt x="1024" y="0"/>
                    <a:pt x="519" y="59"/>
                    <a:pt x="27" y="157"/>
                  </a:cubicBezTo>
                  <a:cubicBezTo>
                    <a:pt x="0" y="1853"/>
                    <a:pt x="4" y="5510"/>
                    <a:pt x="392" y="9457"/>
                  </a:cubicBezTo>
                  <a:cubicBezTo>
                    <a:pt x="554" y="11065"/>
                    <a:pt x="730" y="12342"/>
                    <a:pt x="913" y="13356"/>
                  </a:cubicBezTo>
                  <a:cubicBezTo>
                    <a:pt x="1282" y="13475"/>
                    <a:pt x="2116" y="13694"/>
                    <a:pt x="3203" y="13694"/>
                  </a:cubicBezTo>
                  <a:cubicBezTo>
                    <a:pt x="3945" y="13694"/>
                    <a:pt x="4805" y="13591"/>
                    <a:pt x="5714" y="13286"/>
                  </a:cubicBezTo>
                  <a:cubicBezTo>
                    <a:pt x="8445" y="12366"/>
                    <a:pt x="8563" y="9484"/>
                    <a:pt x="7072" y="4800"/>
                  </a:cubicBezTo>
                  <a:cubicBezTo>
                    <a:pt x="5889" y="1081"/>
                    <a:pt x="3702" y="0"/>
                    <a:pt x="15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7800554" y="4253001"/>
              <a:ext cx="147499" cy="138806"/>
            </a:xfrm>
            <a:custGeom>
              <a:avLst/>
              <a:gdLst/>
              <a:ahLst/>
              <a:cxnLst/>
              <a:rect l="l" t="t" r="r" b="b"/>
              <a:pathLst>
                <a:path w="3037" h="2858" extrusionOk="0">
                  <a:moveTo>
                    <a:pt x="2465" y="1"/>
                  </a:moveTo>
                  <a:cubicBezTo>
                    <a:pt x="2459" y="15"/>
                    <a:pt x="2452" y="24"/>
                    <a:pt x="2435" y="24"/>
                  </a:cubicBezTo>
                  <a:cubicBezTo>
                    <a:pt x="1614" y="132"/>
                    <a:pt x="647" y="606"/>
                    <a:pt x="299" y="1400"/>
                  </a:cubicBezTo>
                  <a:cubicBezTo>
                    <a:pt x="1" y="2082"/>
                    <a:pt x="267" y="2857"/>
                    <a:pt x="1067" y="2857"/>
                  </a:cubicBezTo>
                  <a:cubicBezTo>
                    <a:pt x="1100" y="2857"/>
                    <a:pt x="1133" y="2856"/>
                    <a:pt x="1168" y="2853"/>
                  </a:cubicBezTo>
                  <a:cubicBezTo>
                    <a:pt x="1739" y="2813"/>
                    <a:pt x="2283" y="2359"/>
                    <a:pt x="2607" y="1913"/>
                  </a:cubicBezTo>
                  <a:cubicBezTo>
                    <a:pt x="2726" y="1751"/>
                    <a:pt x="2824" y="1576"/>
                    <a:pt x="2894" y="1389"/>
                  </a:cubicBezTo>
                  <a:cubicBezTo>
                    <a:pt x="2955" y="1238"/>
                    <a:pt x="3019" y="1052"/>
                    <a:pt x="3027" y="886"/>
                  </a:cubicBezTo>
                  <a:cubicBezTo>
                    <a:pt x="3036" y="693"/>
                    <a:pt x="2932" y="281"/>
                    <a:pt x="2804" y="143"/>
                  </a:cubicBezTo>
                  <a:cubicBezTo>
                    <a:pt x="2793" y="132"/>
                    <a:pt x="2790" y="109"/>
                    <a:pt x="2790" y="85"/>
                  </a:cubicBezTo>
                  <a:cubicBezTo>
                    <a:pt x="2705" y="31"/>
                    <a:pt x="2598" y="4"/>
                    <a:pt x="2465" y="1"/>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8031051" y="3702546"/>
              <a:ext cx="118845" cy="106703"/>
            </a:xfrm>
            <a:custGeom>
              <a:avLst/>
              <a:gdLst/>
              <a:ahLst/>
              <a:cxnLst/>
              <a:rect l="l" t="t" r="r" b="b"/>
              <a:pathLst>
                <a:path w="2447" h="2197" extrusionOk="0">
                  <a:moveTo>
                    <a:pt x="92" y="0"/>
                  </a:moveTo>
                  <a:cubicBezTo>
                    <a:pt x="61" y="0"/>
                    <a:pt x="31" y="0"/>
                    <a:pt x="1" y="1"/>
                  </a:cubicBezTo>
                  <a:cubicBezTo>
                    <a:pt x="332" y="646"/>
                    <a:pt x="633" y="1393"/>
                    <a:pt x="913" y="2197"/>
                  </a:cubicBezTo>
                  <a:cubicBezTo>
                    <a:pt x="1616" y="1684"/>
                    <a:pt x="2447" y="903"/>
                    <a:pt x="2414" y="517"/>
                  </a:cubicBezTo>
                  <a:cubicBezTo>
                    <a:pt x="2381" y="167"/>
                    <a:pt x="1088" y="0"/>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8125611" y="3976025"/>
              <a:ext cx="124916" cy="118990"/>
            </a:xfrm>
            <a:custGeom>
              <a:avLst/>
              <a:gdLst/>
              <a:ahLst/>
              <a:cxnLst/>
              <a:rect l="l" t="t" r="r" b="b"/>
              <a:pathLst>
                <a:path w="2572" h="2450" extrusionOk="0">
                  <a:moveTo>
                    <a:pt x="219" y="0"/>
                  </a:moveTo>
                  <a:cubicBezTo>
                    <a:pt x="144" y="0"/>
                    <a:pt x="71" y="1"/>
                    <a:pt x="0" y="3"/>
                  </a:cubicBezTo>
                  <a:cubicBezTo>
                    <a:pt x="91" y="340"/>
                    <a:pt x="183" y="679"/>
                    <a:pt x="274" y="1017"/>
                  </a:cubicBezTo>
                  <a:cubicBezTo>
                    <a:pt x="406" y="1507"/>
                    <a:pt x="537" y="1983"/>
                    <a:pt x="665" y="2449"/>
                  </a:cubicBezTo>
                  <a:cubicBezTo>
                    <a:pt x="1403" y="1980"/>
                    <a:pt x="2571" y="973"/>
                    <a:pt x="2531" y="520"/>
                  </a:cubicBezTo>
                  <a:cubicBezTo>
                    <a:pt x="2500" y="171"/>
                    <a:pt x="1214" y="0"/>
                    <a:pt x="2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8207154" y="4227406"/>
              <a:ext cx="132978" cy="131181"/>
            </a:xfrm>
            <a:custGeom>
              <a:avLst/>
              <a:gdLst/>
              <a:ahLst/>
              <a:cxnLst/>
              <a:rect l="l" t="t" r="r" b="b"/>
              <a:pathLst>
                <a:path w="2738" h="2701" extrusionOk="0">
                  <a:moveTo>
                    <a:pt x="2065" y="0"/>
                  </a:moveTo>
                  <a:cubicBezTo>
                    <a:pt x="1526" y="0"/>
                    <a:pt x="653" y="205"/>
                    <a:pt x="0" y="430"/>
                  </a:cubicBezTo>
                  <a:cubicBezTo>
                    <a:pt x="349" y="1285"/>
                    <a:pt x="761" y="2042"/>
                    <a:pt x="1241" y="2701"/>
                  </a:cubicBezTo>
                  <a:cubicBezTo>
                    <a:pt x="1795" y="2092"/>
                    <a:pt x="2737" y="606"/>
                    <a:pt x="2545" y="156"/>
                  </a:cubicBezTo>
                  <a:cubicBezTo>
                    <a:pt x="2499" y="46"/>
                    <a:pt x="2319" y="0"/>
                    <a:pt x="20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8347658" y="4373932"/>
              <a:ext cx="108645" cy="123021"/>
            </a:xfrm>
            <a:custGeom>
              <a:avLst/>
              <a:gdLst/>
              <a:ahLst/>
              <a:cxnLst/>
              <a:rect l="l" t="t" r="r" b="b"/>
              <a:pathLst>
                <a:path w="2237" h="2533" extrusionOk="0">
                  <a:moveTo>
                    <a:pt x="1780" y="0"/>
                  </a:moveTo>
                  <a:cubicBezTo>
                    <a:pt x="1412" y="0"/>
                    <a:pt x="590" y="728"/>
                    <a:pt x="0" y="1387"/>
                  </a:cubicBezTo>
                  <a:cubicBezTo>
                    <a:pt x="635" y="1867"/>
                    <a:pt x="1342" y="2249"/>
                    <a:pt x="2126" y="2533"/>
                  </a:cubicBezTo>
                  <a:cubicBezTo>
                    <a:pt x="2237" y="1650"/>
                    <a:pt x="2230" y="282"/>
                    <a:pt x="1889" y="32"/>
                  </a:cubicBezTo>
                  <a:cubicBezTo>
                    <a:pt x="1860" y="10"/>
                    <a:pt x="1823" y="0"/>
                    <a:pt x="1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8562808" y="4433863"/>
              <a:ext cx="98009" cy="89510"/>
            </a:xfrm>
            <a:custGeom>
              <a:avLst/>
              <a:gdLst/>
              <a:ahLst/>
              <a:cxnLst/>
              <a:rect l="l" t="t" r="r" b="b"/>
              <a:pathLst>
                <a:path w="2018" h="1843" extrusionOk="0">
                  <a:moveTo>
                    <a:pt x="802" y="0"/>
                  </a:moveTo>
                  <a:cubicBezTo>
                    <a:pt x="507" y="0"/>
                    <a:pt x="170" y="993"/>
                    <a:pt x="1" y="1819"/>
                  </a:cubicBezTo>
                  <a:cubicBezTo>
                    <a:pt x="184" y="1835"/>
                    <a:pt x="358" y="1843"/>
                    <a:pt x="524" y="1843"/>
                  </a:cubicBezTo>
                  <a:cubicBezTo>
                    <a:pt x="1119" y="1843"/>
                    <a:pt x="1608" y="1745"/>
                    <a:pt x="2018" y="1603"/>
                  </a:cubicBezTo>
                  <a:cubicBezTo>
                    <a:pt x="1697" y="906"/>
                    <a:pt x="1152" y="34"/>
                    <a:pt x="815" y="1"/>
                  </a:cubicBezTo>
                  <a:cubicBezTo>
                    <a:pt x="811" y="1"/>
                    <a:pt x="806" y="0"/>
                    <a:pt x="8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7150051" y="3491912"/>
              <a:ext cx="1632742" cy="1471012"/>
            </a:xfrm>
            <a:custGeom>
              <a:avLst/>
              <a:gdLst/>
              <a:ahLst/>
              <a:cxnLst/>
              <a:rect l="l" t="t" r="r" b="b"/>
              <a:pathLst>
                <a:path w="33618" h="30288" extrusionOk="0">
                  <a:moveTo>
                    <a:pt x="1887" y="6975"/>
                  </a:moveTo>
                  <a:cubicBezTo>
                    <a:pt x="1902" y="6975"/>
                    <a:pt x="1928" y="6994"/>
                    <a:pt x="1967" y="7051"/>
                  </a:cubicBezTo>
                  <a:cubicBezTo>
                    <a:pt x="1956" y="7056"/>
                    <a:pt x="1946" y="7058"/>
                    <a:pt x="1936" y="7058"/>
                  </a:cubicBezTo>
                  <a:cubicBezTo>
                    <a:pt x="1875" y="7058"/>
                    <a:pt x="1856" y="6975"/>
                    <a:pt x="1887" y="6975"/>
                  </a:cubicBezTo>
                  <a:close/>
                  <a:moveTo>
                    <a:pt x="3072" y="391"/>
                  </a:moveTo>
                  <a:cubicBezTo>
                    <a:pt x="3750" y="391"/>
                    <a:pt x="4588" y="516"/>
                    <a:pt x="5617" y="715"/>
                  </a:cubicBezTo>
                  <a:cubicBezTo>
                    <a:pt x="6830" y="952"/>
                    <a:pt x="8310" y="1148"/>
                    <a:pt x="9743" y="1337"/>
                  </a:cubicBezTo>
                  <a:cubicBezTo>
                    <a:pt x="12717" y="1729"/>
                    <a:pt x="15792" y="2134"/>
                    <a:pt x="16630" y="2884"/>
                  </a:cubicBezTo>
                  <a:cubicBezTo>
                    <a:pt x="17018" y="3232"/>
                    <a:pt x="17377" y="3743"/>
                    <a:pt x="17705" y="4355"/>
                  </a:cubicBezTo>
                  <a:cubicBezTo>
                    <a:pt x="18073" y="5047"/>
                    <a:pt x="18408" y="5872"/>
                    <a:pt x="18715" y="6771"/>
                  </a:cubicBezTo>
                  <a:cubicBezTo>
                    <a:pt x="19066" y="7791"/>
                    <a:pt x="19387" y="8900"/>
                    <a:pt x="19688" y="9995"/>
                  </a:cubicBezTo>
                  <a:cubicBezTo>
                    <a:pt x="19786" y="10360"/>
                    <a:pt x="19888" y="10728"/>
                    <a:pt x="19986" y="11086"/>
                  </a:cubicBezTo>
                  <a:cubicBezTo>
                    <a:pt x="20124" y="11606"/>
                    <a:pt x="20262" y="12117"/>
                    <a:pt x="20401" y="12613"/>
                  </a:cubicBezTo>
                  <a:cubicBezTo>
                    <a:pt x="20719" y="13755"/>
                    <a:pt x="21036" y="14806"/>
                    <a:pt x="21381" y="15669"/>
                  </a:cubicBezTo>
                  <a:cubicBezTo>
                    <a:pt x="21388" y="15682"/>
                    <a:pt x="21395" y="15695"/>
                    <a:pt x="21398" y="15712"/>
                  </a:cubicBezTo>
                  <a:cubicBezTo>
                    <a:pt x="21763" y="16614"/>
                    <a:pt x="22199" y="17409"/>
                    <a:pt x="22706" y="18102"/>
                  </a:cubicBezTo>
                  <a:cubicBezTo>
                    <a:pt x="23199" y="18784"/>
                    <a:pt x="23767" y="19365"/>
                    <a:pt x="24402" y="19849"/>
                  </a:cubicBezTo>
                  <a:cubicBezTo>
                    <a:pt x="25091" y="20376"/>
                    <a:pt x="25862" y="20788"/>
                    <a:pt x="26721" y="21089"/>
                  </a:cubicBezTo>
                  <a:cubicBezTo>
                    <a:pt x="27312" y="21295"/>
                    <a:pt x="27944" y="21450"/>
                    <a:pt x="28619" y="21552"/>
                  </a:cubicBezTo>
                  <a:cubicBezTo>
                    <a:pt x="28758" y="21572"/>
                    <a:pt x="28890" y="21589"/>
                    <a:pt x="29018" y="21602"/>
                  </a:cubicBezTo>
                  <a:cubicBezTo>
                    <a:pt x="29227" y="21622"/>
                    <a:pt x="29426" y="21631"/>
                    <a:pt x="29615" y="21631"/>
                  </a:cubicBezTo>
                  <a:cubicBezTo>
                    <a:pt x="30273" y="21631"/>
                    <a:pt x="30816" y="21520"/>
                    <a:pt x="31262" y="21363"/>
                  </a:cubicBezTo>
                  <a:cubicBezTo>
                    <a:pt x="31969" y="21109"/>
                    <a:pt x="32445" y="20734"/>
                    <a:pt x="32769" y="20477"/>
                  </a:cubicBezTo>
                  <a:cubicBezTo>
                    <a:pt x="32871" y="20396"/>
                    <a:pt x="32989" y="20304"/>
                    <a:pt x="33060" y="20264"/>
                  </a:cubicBezTo>
                  <a:cubicBezTo>
                    <a:pt x="33138" y="20433"/>
                    <a:pt x="33239" y="21001"/>
                    <a:pt x="33131" y="21809"/>
                  </a:cubicBezTo>
                  <a:cubicBezTo>
                    <a:pt x="32992" y="22815"/>
                    <a:pt x="32448" y="24715"/>
                    <a:pt x="30340" y="26120"/>
                  </a:cubicBezTo>
                  <a:cubicBezTo>
                    <a:pt x="28584" y="27291"/>
                    <a:pt x="26700" y="27567"/>
                    <a:pt x="25313" y="27567"/>
                  </a:cubicBezTo>
                  <a:cubicBezTo>
                    <a:pt x="24089" y="27567"/>
                    <a:pt x="23252" y="27352"/>
                    <a:pt x="23233" y="27347"/>
                  </a:cubicBezTo>
                  <a:lnTo>
                    <a:pt x="23068" y="27304"/>
                  </a:lnTo>
                  <a:lnTo>
                    <a:pt x="23003" y="27462"/>
                  </a:lnTo>
                  <a:cubicBezTo>
                    <a:pt x="22625" y="28374"/>
                    <a:pt x="21831" y="29841"/>
                    <a:pt x="21304" y="29895"/>
                  </a:cubicBezTo>
                  <a:cubicBezTo>
                    <a:pt x="21296" y="29895"/>
                    <a:pt x="21289" y="29896"/>
                    <a:pt x="21281" y="29896"/>
                  </a:cubicBezTo>
                  <a:cubicBezTo>
                    <a:pt x="20802" y="29896"/>
                    <a:pt x="20146" y="28770"/>
                    <a:pt x="19824" y="27948"/>
                  </a:cubicBezTo>
                  <a:lnTo>
                    <a:pt x="19773" y="27814"/>
                  </a:lnTo>
                  <a:lnTo>
                    <a:pt x="16221" y="28050"/>
                  </a:lnTo>
                  <a:lnTo>
                    <a:pt x="16167" y="28141"/>
                  </a:lnTo>
                  <a:cubicBezTo>
                    <a:pt x="15920" y="28584"/>
                    <a:pt x="15136" y="29723"/>
                    <a:pt x="14501" y="29723"/>
                  </a:cubicBezTo>
                  <a:lnTo>
                    <a:pt x="14484" y="29723"/>
                  </a:lnTo>
                  <a:cubicBezTo>
                    <a:pt x="14241" y="29716"/>
                    <a:pt x="13541" y="29358"/>
                    <a:pt x="12910" y="25833"/>
                  </a:cubicBezTo>
                  <a:cubicBezTo>
                    <a:pt x="12727" y="24819"/>
                    <a:pt x="12551" y="23542"/>
                    <a:pt x="12389" y="21934"/>
                  </a:cubicBezTo>
                  <a:cubicBezTo>
                    <a:pt x="12001" y="17987"/>
                    <a:pt x="11997" y="14330"/>
                    <a:pt x="12024" y="12634"/>
                  </a:cubicBezTo>
                  <a:cubicBezTo>
                    <a:pt x="12034" y="12016"/>
                    <a:pt x="12048" y="11654"/>
                    <a:pt x="12048" y="11640"/>
                  </a:cubicBezTo>
                  <a:lnTo>
                    <a:pt x="12058" y="11383"/>
                  </a:lnTo>
                  <a:lnTo>
                    <a:pt x="12058" y="11383"/>
                  </a:lnTo>
                  <a:lnTo>
                    <a:pt x="11808" y="11441"/>
                  </a:lnTo>
                  <a:cubicBezTo>
                    <a:pt x="11789" y="11446"/>
                    <a:pt x="10425" y="11760"/>
                    <a:pt x="8589" y="11760"/>
                  </a:cubicBezTo>
                  <a:cubicBezTo>
                    <a:pt x="8051" y="11760"/>
                    <a:pt x="7472" y="11733"/>
                    <a:pt x="6874" y="11664"/>
                  </a:cubicBezTo>
                  <a:cubicBezTo>
                    <a:pt x="4779" y="11424"/>
                    <a:pt x="2356" y="10559"/>
                    <a:pt x="1190" y="8048"/>
                  </a:cubicBezTo>
                  <a:cubicBezTo>
                    <a:pt x="1353" y="7802"/>
                    <a:pt x="1606" y="7551"/>
                    <a:pt x="1751" y="7365"/>
                  </a:cubicBezTo>
                  <a:cubicBezTo>
                    <a:pt x="1825" y="7267"/>
                    <a:pt x="1903" y="7170"/>
                    <a:pt x="1981" y="7072"/>
                  </a:cubicBezTo>
                  <a:cubicBezTo>
                    <a:pt x="1988" y="7078"/>
                    <a:pt x="1988" y="7081"/>
                    <a:pt x="1994" y="7089"/>
                  </a:cubicBezTo>
                  <a:cubicBezTo>
                    <a:pt x="2261" y="7541"/>
                    <a:pt x="3109" y="7944"/>
                    <a:pt x="3542" y="8261"/>
                  </a:cubicBezTo>
                  <a:cubicBezTo>
                    <a:pt x="3589" y="8294"/>
                    <a:pt x="3647" y="8313"/>
                    <a:pt x="3704" y="8313"/>
                  </a:cubicBezTo>
                  <a:cubicBezTo>
                    <a:pt x="3759" y="8313"/>
                    <a:pt x="3813" y="8295"/>
                    <a:pt x="3856" y="8257"/>
                  </a:cubicBezTo>
                  <a:cubicBezTo>
                    <a:pt x="4285" y="7875"/>
                    <a:pt x="4718" y="7490"/>
                    <a:pt x="5147" y="7105"/>
                  </a:cubicBezTo>
                  <a:cubicBezTo>
                    <a:pt x="5634" y="7470"/>
                    <a:pt x="6113" y="7835"/>
                    <a:pt x="6597" y="8200"/>
                  </a:cubicBezTo>
                  <a:cubicBezTo>
                    <a:pt x="6648" y="8238"/>
                    <a:pt x="6706" y="8258"/>
                    <a:pt x="6762" y="8258"/>
                  </a:cubicBezTo>
                  <a:cubicBezTo>
                    <a:pt x="6826" y="8258"/>
                    <a:pt x="6888" y="8232"/>
                    <a:pt x="6935" y="8176"/>
                  </a:cubicBezTo>
                  <a:cubicBezTo>
                    <a:pt x="7144" y="7923"/>
                    <a:pt x="7350" y="7660"/>
                    <a:pt x="7520" y="7379"/>
                  </a:cubicBezTo>
                  <a:cubicBezTo>
                    <a:pt x="7634" y="7190"/>
                    <a:pt x="7732" y="6821"/>
                    <a:pt x="7881" y="6632"/>
                  </a:cubicBezTo>
                  <a:cubicBezTo>
                    <a:pt x="7911" y="6639"/>
                    <a:pt x="7952" y="6652"/>
                    <a:pt x="8013" y="6686"/>
                  </a:cubicBezTo>
                  <a:cubicBezTo>
                    <a:pt x="8155" y="6771"/>
                    <a:pt x="8344" y="6808"/>
                    <a:pt x="8503" y="6858"/>
                  </a:cubicBezTo>
                  <a:cubicBezTo>
                    <a:pt x="8855" y="6977"/>
                    <a:pt x="9209" y="7068"/>
                    <a:pt x="9571" y="7139"/>
                  </a:cubicBezTo>
                  <a:cubicBezTo>
                    <a:pt x="9593" y="7144"/>
                    <a:pt x="9616" y="7146"/>
                    <a:pt x="9638" y="7146"/>
                  </a:cubicBezTo>
                  <a:cubicBezTo>
                    <a:pt x="9722" y="7146"/>
                    <a:pt x="9798" y="7109"/>
                    <a:pt x="9828" y="7021"/>
                  </a:cubicBezTo>
                  <a:cubicBezTo>
                    <a:pt x="10054" y="6389"/>
                    <a:pt x="10196" y="5743"/>
                    <a:pt x="10327" y="5088"/>
                  </a:cubicBezTo>
                  <a:cubicBezTo>
                    <a:pt x="10357" y="4946"/>
                    <a:pt x="10212" y="4845"/>
                    <a:pt x="10085" y="4845"/>
                  </a:cubicBezTo>
                  <a:cubicBezTo>
                    <a:pt x="10010" y="4845"/>
                    <a:pt x="9941" y="4880"/>
                    <a:pt x="9919" y="4963"/>
                  </a:cubicBezTo>
                  <a:cubicBezTo>
                    <a:pt x="9753" y="5561"/>
                    <a:pt x="9649" y="6156"/>
                    <a:pt x="9456" y="6744"/>
                  </a:cubicBezTo>
                  <a:cubicBezTo>
                    <a:pt x="8902" y="6615"/>
                    <a:pt x="8368" y="6433"/>
                    <a:pt x="7827" y="6240"/>
                  </a:cubicBezTo>
                  <a:cubicBezTo>
                    <a:pt x="7810" y="6235"/>
                    <a:pt x="7790" y="6232"/>
                    <a:pt x="7769" y="6232"/>
                  </a:cubicBezTo>
                  <a:cubicBezTo>
                    <a:pt x="7700" y="6232"/>
                    <a:pt x="7619" y="6261"/>
                    <a:pt x="7590" y="6318"/>
                  </a:cubicBezTo>
                  <a:cubicBezTo>
                    <a:pt x="7320" y="6841"/>
                    <a:pt x="7043" y="7335"/>
                    <a:pt x="6688" y="7802"/>
                  </a:cubicBezTo>
                  <a:cubicBezTo>
                    <a:pt x="6211" y="7443"/>
                    <a:pt x="5739" y="7085"/>
                    <a:pt x="5266" y="6727"/>
                  </a:cubicBezTo>
                  <a:cubicBezTo>
                    <a:pt x="5218" y="6691"/>
                    <a:pt x="5155" y="6668"/>
                    <a:pt x="5094" y="6668"/>
                  </a:cubicBezTo>
                  <a:cubicBezTo>
                    <a:pt x="5046" y="6668"/>
                    <a:pt x="4999" y="6682"/>
                    <a:pt x="4962" y="6716"/>
                  </a:cubicBezTo>
                  <a:cubicBezTo>
                    <a:pt x="4525" y="7102"/>
                    <a:pt x="4093" y="7484"/>
                    <a:pt x="3657" y="7869"/>
                  </a:cubicBezTo>
                  <a:cubicBezTo>
                    <a:pt x="3123" y="7477"/>
                    <a:pt x="2582" y="7089"/>
                    <a:pt x="2035" y="6710"/>
                  </a:cubicBezTo>
                  <a:cubicBezTo>
                    <a:pt x="1997" y="6684"/>
                    <a:pt x="1938" y="6662"/>
                    <a:pt x="1882" y="6662"/>
                  </a:cubicBezTo>
                  <a:cubicBezTo>
                    <a:pt x="1837" y="6662"/>
                    <a:pt x="1795" y="6676"/>
                    <a:pt x="1768" y="6713"/>
                  </a:cubicBezTo>
                  <a:cubicBezTo>
                    <a:pt x="1582" y="6967"/>
                    <a:pt x="1251" y="7325"/>
                    <a:pt x="1041" y="7686"/>
                  </a:cubicBezTo>
                  <a:cubicBezTo>
                    <a:pt x="747" y="6936"/>
                    <a:pt x="551" y="6061"/>
                    <a:pt x="504" y="5017"/>
                  </a:cubicBezTo>
                  <a:cubicBezTo>
                    <a:pt x="400" y="2814"/>
                    <a:pt x="683" y="1499"/>
                    <a:pt x="1396" y="884"/>
                  </a:cubicBezTo>
                  <a:cubicBezTo>
                    <a:pt x="1800" y="534"/>
                    <a:pt x="2345" y="391"/>
                    <a:pt x="3072" y="391"/>
                  </a:cubicBezTo>
                  <a:close/>
                  <a:moveTo>
                    <a:pt x="3094" y="0"/>
                  </a:moveTo>
                  <a:cubicBezTo>
                    <a:pt x="2310" y="0"/>
                    <a:pt x="1640" y="156"/>
                    <a:pt x="1139" y="590"/>
                  </a:cubicBezTo>
                  <a:cubicBezTo>
                    <a:pt x="318" y="1300"/>
                    <a:pt x="1" y="2672"/>
                    <a:pt x="112" y="5037"/>
                  </a:cubicBezTo>
                  <a:cubicBezTo>
                    <a:pt x="352" y="10221"/>
                    <a:pt x="3897" y="11715"/>
                    <a:pt x="6830" y="12052"/>
                  </a:cubicBezTo>
                  <a:cubicBezTo>
                    <a:pt x="7454" y="12125"/>
                    <a:pt x="8055" y="12154"/>
                    <a:pt x="8611" y="12154"/>
                  </a:cubicBezTo>
                  <a:cubicBezTo>
                    <a:pt x="10035" y="12154"/>
                    <a:pt x="11167" y="11968"/>
                    <a:pt x="11649" y="11874"/>
                  </a:cubicBezTo>
                  <a:lnTo>
                    <a:pt x="11649" y="11874"/>
                  </a:lnTo>
                  <a:cubicBezTo>
                    <a:pt x="11636" y="12390"/>
                    <a:pt x="11608" y="13665"/>
                    <a:pt x="11636" y="15371"/>
                  </a:cubicBezTo>
                  <a:cubicBezTo>
                    <a:pt x="11163" y="15033"/>
                    <a:pt x="10396" y="14788"/>
                    <a:pt x="9705" y="14788"/>
                  </a:cubicBezTo>
                  <a:cubicBezTo>
                    <a:pt x="8868" y="14788"/>
                    <a:pt x="8142" y="15148"/>
                    <a:pt x="8189" y="16138"/>
                  </a:cubicBezTo>
                  <a:cubicBezTo>
                    <a:pt x="8237" y="17136"/>
                    <a:pt x="9445" y="17720"/>
                    <a:pt x="10488" y="17720"/>
                  </a:cubicBezTo>
                  <a:cubicBezTo>
                    <a:pt x="10886" y="17720"/>
                    <a:pt x="11260" y="17635"/>
                    <a:pt x="11537" y="17456"/>
                  </a:cubicBezTo>
                  <a:cubicBezTo>
                    <a:pt x="11558" y="17442"/>
                    <a:pt x="11564" y="17409"/>
                    <a:pt x="11558" y="17381"/>
                  </a:cubicBezTo>
                  <a:cubicBezTo>
                    <a:pt x="11555" y="17364"/>
                    <a:pt x="11545" y="17350"/>
                    <a:pt x="11528" y="17350"/>
                  </a:cubicBezTo>
                  <a:cubicBezTo>
                    <a:pt x="11524" y="17350"/>
                    <a:pt x="11521" y="17350"/>
                    <a:pt x="11517" y="17351"/>
                  </a:cubicBezTo>
                  <a:cubicBezTo>
                    <a:pt x="11328" y="17398"/>
                    <a:pt x="11044" y="17426"/>
                    <a:pt x="10726" y="17426"/>
                  </a:cubicBezTo>
                  <a:cubicBezTo>
                    <a:pt x="9596" y="17426"/>
                    <a:pt x="8019" y="17063"/>
                    <a:pt x="8580" y="15814"/>
                  </a:cubicBezTo>
                  <a:cubicBezTo>
                    <a:pt x="8829" y="15258"/>
                    <a:pt x="9273" y="15069"/>
                    <a:pt x="9771" y="15069"/>
                  </a:cubicBezTo>
                  <a:cubicBezTo>
                    <a:pt x="10402" y="15069"/>
                    <a:pt x="11119" y="15371"/>
                    <a:pt x="11639" y="15611"/>
                  </a:cubicBezTo>
                  <a:cubicBezTo>
                    <a:pt x="11649" y="16145"/>
                    <a:pt x="11666" y="16720"/>
                    <a:pt x="11689" y="17321"/>
                  </a:cubicBezTo>
                  <a:cubicBezTo>
                    <a:pt x="11743" y="18743"/>
                    <a:pt x="11838" y="20332"/>
                    <a:pt x="12001" y="21974"/>
                  </a:cubicBezTo>
                  <a:cubicBezTo>
                    <a:pt x="12531" y="27340"/>
                    <a:pt x="13362" y="30081"/>
                    <a:pt x="14471" y="30115"/>
                  </a:cubicBezTo>
                  <a:lnTo>
                    <a:pt x="14498" y="30115"/>
                  </a:lnTo>
                  <a:cubicBezTo>
                    <a:pt x="15383" y="30115"/>
                    <a:pt x="16224" y="28817"/>
                    <a:pt x="16454" y="28425"/>
                  </a:cubicBezTo>
                  <a:lnTo>
                    <a:pt x="19512" y="28223"/>
                  </a:lnTo>
                  <a:cubicBezTo>
                    <a:pt x="19726" y="28729"/>
                    <a:pt x="20445" y="30287"/>
                    <a:pt x="21276" y="30287"/>
                  </a:cubicBezTo>
                  <a:cubicBezTo>
                    <a:pt x="21297" y="30287"/>
                    <a:pt x="21320" y="30287"/>
                    <a:pt x="21340" y="30284"/>
                  </a:cubicBezTo>
                  <a:cubicBezTo>
                    <a:pt x="22172" y="30203"/>
                    <a:pt x="23020" y="28408"/>
                    <a:pt x="23301" y="27763"/>
                  </a:cubicBezTo>
                  <a:cubicBezTo>
                    <a:pt x="23619" y="27834"/>
                    <a:pt x="24360" y="27970"/>
                    <a:pt x="25335" y="27970"/>
                  </a:cubicBezTo>
                  <a:cubicBezTo>
                    <a:pt x="26772" y="27970"/>
                    <a:pt x="28715" y="27675"/>
                    <a:pt x="30559" y="26445"/>
                  </a:cubicBezTo>
                  <a:cubicBezTo>
                    <a:pt x="32850" y="24918"/>
                    <a:pt x="33618" y="22620"/>
                    <a:pt x="33567" y="20981"/>
                  </a:cubicBezTo>
                  <a:cubicBezTo>
                    <a:pt x="33560" y="20707"/>
                    <a:pt x="33513" y="20051"/>
                    <a:pt x="33250" y="19899"/>
                  </a:cubicBezTo>
                  <a:cubicBezTo>
                    <a:pt x="33197" y="19868"/>
                    <a:pt x="33145" y="19855"/>
                    <a:pt x="33093" y="19855"/>
                  </a:cubicBezTo>
                  <a:cubicBezTo>
                    <a:pt x="32925" y="19855"/>
                    <a:pt x="32751" y="19994"/>
                    <a:pt x="32529" y="20170"/>
                  </a:cubicBezTo>
                  <a:cubicBezTo>
                    <a:pt x="32222" y="20413"/>
                    <a:pt x="31776" y="20764"/>
                    <a:pt x="31107" y="20998"/>
                  </a:cubicBezTo>
                  <a:cubicBezTo>
                    <a:pt x="30697" y="21140"/>
                    <a:pt x="30208" y="21238"/>
                    <a:pt x="29613" y="21238"/>
                  </a:cubicBezTo>
                  <a:cubicBezTo>
                    <a:pt x="29447" y="21238"/>
                    <a:pt x="29273" y="21230"/>
                    <a:pt x="29090" y="21214"/>
                  </a:cubicBezTo>
                  <a:cubicBezTo>
                    <a:pt x="28954" y="21204"/>
                    <a:pt x="28819" y="21187"/>
                    <a:pt x="28677" y="21167"/>
                  </a:cubicBezTo>
                  <a:cubicBezTo>
                    <a:pt x="28001" y="21065"/>
                    <a:pt x="27373" y="20903"/>
                    <a:pt x="26785" y="20694"/>
                  </a:cubicBezTo>
                  <a:cubicBezTo>
                    <a:pt x="26001" y="20410"/>
                    <a:pt x="25294" y="20028"/>
                    <a:pt x="24659" y="19548"/>
                  </a:cubicBezTo>
                  <a:cubicBezTo>
                    <a:pt x="24037" y="19078"/>
                    <a:pt x="23486" y="18510"/>
                    <a:pt x="23007" y="17845"/>
                  </a:cubicBezTo>
                  <a:cubicBezTo>
                    <a:pt x="22527" y="17186"/>
                    <a:pt x="22115" y="16429"/>
                    <a:pt x="21766" y="15574"/>
                  </a:cubicBezTo>
                  <a:cubicBezTo>
                    <a:pt x="21760" y="15557"/>
                    <a:pt x="21753" y="15540"/>
                    <a:pt x="21746" y="15523"/>
                  </a:cubicBezTo>
                  <a:cubicBezTo>
                    <a:pt x="21398" y="14658"/>
                    <a:pt x="21077" y="13583"/>
                    <a:pt x="20752" y="12417"/>
                  </a:cubicBezTo>
                  <a:cubicBezTo>
                    <a:pt x="20624" y="11951"/>
                    <a:pt x="20493" y="11475"/>
                    <a:pt x="20361" y="10985"/>
                  </a:cubicBezTo>
                  <a:cubicBezTo>
                    <a:pt x="20270" y="10647"/>
                    <a:pt x="20178" y="10308"/>
                    <a:pt x="20087" y="9971"/>
                  </a:cubicBezTo>
                  <a:cubicBezTo>
                    <a:pt x="19763" y="8781"/>
                    <a:pt x="19425" y="7605"/>
                    <a:pt x="19053" y="6534"/>
                  </a:cubicBezTo>
                  <a:cubicBezTo>
                    <a:pt x="18773" y="5730"/>
                    <a:pt x="18472" y="4983"/>
                    <a:pt x="18141" y="4338"/>
                  </a:cubicBezTo>
                  <a:cubicBezTo>
                    <a:pt x="17765" y="3611"/>
                    <a:pt x="17357" y="3009"/>
                    <a:pt x="16890" y="2591"/>
                  </a:cubicBezTo>
                  <a:cubicBezTo>
                    <a:pt x="15964" y="1763"/>
                    <a:pt x="12966" y="1367"/>
                    <a:pt x="9797" y="948"/>
                  </a:cubicBezTo>
                  <a:cubicBezTo>
                    <a:pt x="8368" y="759"/>
                    <a:pt x="6891" y="563"/>
                    <a:pt x="5692" y="333"/>
                  </a:cubicBezTo>
                  <a:cubicBezTo>
                    <a:pt x="4748" y="150"/>
                    <a:pt x="3866" y="0"/>
                    <a:pt x="30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7768306" y="3673017"/>
              <a:ext cx="75037" cy="75182"/>
            </a:xfrm>
            <a:custGeom>
              <a:avLst/>
              <a:gdLst/>
              <a:ahLst/>
              <a:cxnLst/>
              <a:rect l="l" t="t" r="r" b="b"/>
              <a:pathLst>
                <a:path w="1545" h="1548" extrusionOk="0">
                  <a:moveTo>
                    <a:pt x="774" y="0"/>
                  </a:moveTo>
                  <a:cubicBezTo>
                    <a:pt x="345" y="0"/>
                    <a:pt x="0" y="345"/>
                    <a:pt x="0" y="774"/>
                  </a:cubicBezTo>
                  <a:cubicBezTo>
                    <a:pt x="0" y="1200"/>
                    <a:pt x="345" y="1548"/>
                    <a:pt x="774" y="1548"/>
                  </a:cubicBezTo>
                  <a:cubicBezTo>
                    <a:pt x="1200" y="1548"/>
                    <a:pt x="1545" y="1200"/>
                    <a:pt x="1545" y="774"/>
                  </a:cubicBezTo>
                  <a:cubicBezTo>
                    <a:pt x="1545" y="345"/>
                    <a:pt x="1200" y="0"/>
                    <a:pt x="7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7787489" y="4248581"/>
              <a:ext cx="186693" cy="158184"/>
            </a:xfrm>
            <a:custGeom>
              <a:avLst/>
              <a:gdLst/>
              <a:ahLst/>
              <a:cxnLst/>
              <a:rect l="l" t="t" r="r" b="b"/>
              <a:pathLst>
                <a:path w="3844" h="3257" extrusionOk="0">
                  <a:moveTo>
                    <a:pt x="2671" y="0"/>
                  </a:moveTo>
                  <a:cubicBezTo>
                    <a:pt x="1749" y="0"/>
                    <a:pt x="682" y="460"/>
                    <a:pt x="281" y="1342"/>
                  </a:cubicBezTo>
                  <a:cubicBezTo>
                    <a:pt x="0" y="1960"/>
                    <a:pt x="85" y="2745"/>
                    <a:pt x="724" y="3093"/>
                  </a:cubicBezTo>
                  <a:cubicBezTo>
                    <a:pt x="933" y="3207"/>
                    <a:pt x="1150" y="3257"/>
                    <a:pt x="1367" y="3257"/>
                  </a:cubicBezTo>
                  <a:cubicBezTo>
                    <a:pt x="2008" y="3257"/>
                    <a:pt x="2644" y="2821"/>
                    <a:pt x="3045" y="2336"/>
                  </a:cubicBezTo>
                  <a:cubicBezTo>
                    <a:pt x="3532" y="1748"/>
                    <a:pt x="3843" y="643"/>
                    <a:pt x="3116" y="112"/>
                  </a:cubicBezTo>
                  <a:cubicBezTo>
                    <a:pt x="3107" y="105"/>
                    <a:pt x="3098" y="102"/>
                    <a:pt x="3091" y="102"/>
                  </a:cubicBezTo>
                  <a:cubicBezTo>
                    <a:pt x="3066" y="102"/>
                    <a:pt x="3056" y="140"/>
                    <a:pt x="3059" y="176"/>
                  </a:cubicBezTo>
                  <a:cubicBezTo>
                    <a:pt x="3059" y="200"/>
                    <a:pt x="3062" y="223"/>
                    <a:pt x="3073" y="234"/>
                  </a:cubicBezTo>
                  <a:cubicBezTo>
                    <a:pt x="3201" y="372"/>
                    <a:pt x="3305" y="784"/>
                    <a:pt x="3296" y="977"/>
                  </a:cubicBezTo>
                  <a:cubicBezTo>
                    <a:pt x="3288" y="1143"/>
                    <a:pt x="3224" y="1329"/>
                    <a:pt x="3163" y="1480"/>
                  </a:cubicBezTo>
                  <a:cubicBezTo>
                    <a:pt x="3093" y="1667"/>
                    <a:pt x="2995" y="1842"/>
                    <a:pt x="2876" y="2004"/>
                  </a:cubicBezTo>
                  <a:cubicBezTo>
                    <a:pt x="2552" y="2450"/>
                    <a:pt x="2008" y="2904"/>
                    <a:pt x="1437" y="2944"/>
                  </a:cubicBezTo>
                  <a:cubicBezTo>
                    <a:pt x="1402" y="2947"/>
                    <a:pt x="1369" y="2948"/>
                    <a:pt x="1336" y="2948"/>
                  </a:cubicBezTo>
                  <a:cubicBezTo>
                    <a:pt x="536" y="2948"/>
                    <a:pt x="270" y="2173"/>
                    <a:pt x="568" y="1491"/>
                  </a:cubicBezTo>
                  <a:cubicBezTo>
                    <a:pt x="916" y="697"/>
                    <a:pt x="1883" y="223"/>
                    <a:pt x="2704" y="115"/>
                  </a:cubicBezTo>
                  <a:cubicBezTo>
                    <a:pt x="2721" y="115"/>
                    <a:pt x="2728" y="106"/>
                    <a:pt x="2734" y="92"/>
                  </a:cubicBezTo>
                  <a:cubicBezTo>
                    <a:pt x="2751" y="58"/>
                    <a:pt x="2741" y="0"/>
                    <a:pt x="2700" y="0"/>
                  </a:cubicBezTo>
                  <a:cubicBezTo>
                    <a:pt x="2691" y="0"/>
                    <a:pt x="2681" y="0"/>
                    <a:pt x="26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8321189" y="4504916"/>
              <a:ext cx="88539" cy="64061"/>
            </a:xfrm>
            <a:custGeom>
              <a:avLst/>
              <a:gdLst/>
              <a:ahLst/>
              <a:cxnLst/>
              <a:rect l="l" t="t" r="r" b="b"/>
              <a:pathLst>
                <a:path w="1823" h="1319" extrusionOk="0">
                  <a:moveTo>
                    <a:pt x="652" y="1"/>
                  </a:moveTo>
                  <a:cubicBezTo>
                    <a:pt x="526" y="1"/>
                    <a:pt x="402" y="36"/>
                    <a:pt x="302" y="106"/>
                  </a:cubicBezTo>
                  <a:cubicBezTo>
                    <a:pt x="214" y="167"/>
                    <a:pt x="143" y="251"/>
                    <a:pt x="110" y="366"/>
                  </a:cubicBezTo>
                  <a:cubicBezTo>
                    <a:pt x="1" y="758"/>
                    <a:pt x="380" y="1093"/>
                    <a:pt x="704" y="1227"/>
                  </a:cubicBezTo>
                  <a:cubicBezTo>
                    <a:pt x="833" y="1281"/>
                    <a:pt x="1004" y="1319"/>
                    <a:pt x="1172" y="1319"/>
                  </a:cubicBezTo>
                  <a:cubicBezTo>
                    <a:pt x="1418" y="1319"/>
                    <a:pt x="1658" y="1239"/>
                    <a:pt x="1758" y="1015"/>
                  </a:cubicBezTo>
                  <a:cubicBezTo>
                    <a:pt x="1822" y="866"/>
                    <a:pt x="1772" y="711"/>
                    <a:pt x="1684" y="582"/>
                  </a:cubicBezTo>
                  <a:cubicBezTo>
                    <a:pt x="1667" y="555"/>
                    <a:pt x="1646" y="528"/>
                    <a:pt x="1626" y="501"/>
                  </a:cubicBezTo>
                  <a:cubicBezTo>
                    <a:pt x="1568" y="438"/>
                    <a:pt x="1374" y="240"/>
                    <a:pt x="1243" y="240"/>
                  </a:cubicBezTo>
                  <a:cubicBezTo>
                    <a:pt x="1222" y="240"/>
                    <a:pt x="1202" y="245"/>
                    <a:pt x="1184" y="257"/>
                  </a:cubicBezTo>
                  <a:cubicBezTo>
                    <a:pt x="1184" y="262"/>
                    <a:pt x="1184" y="262"/>
                    <a:pt x="1180" y="265"/>
                  </a:cubicBezTo>
                  <a:cubicBezTo>
                    <a:pt x="1160" y="285"/>
                    <a:pt x="1164" y="332"/>
                    <a:pt x="1180" y="352"/>
                  </a:cubicBezTo>
                  <a:cubicBezTo>
                    <a:pt x="1214" y="403"/>
                    <a:pt x="1282" y="454"/>
                    <a:pt x="1350" y="508"/>
                  </a:cubicBezTo>
                  <a:cubicBezTo>
                    <a:pt x="1505" y="633"/>
                    <a:pt x="1674" y="772"/>
                    <a:pt x="1488" y="947"/>
                  </a:cubicBezTo>
                  <a:cubicBezTo>
                    <a:pt x="1390" y="1039"/>
                    <a:pt x="1249" y="1074"/>
                    <a:pt x="1106" y="1074"/>
                  </a:cubicBezTo>
                  <a:cubicBezTo>
                    <a:pt x="987" y="1074"/>
                    <a:pt x="866" y="1050"/>
                    <a:pt x="768" y="1015"/>
                  </a:cubicBezTo>
                  <a:cubicBezTo>
                    <a:pt x="562" y="940"/>
                    <a:pt x="288" y="758"/>
                    <a:pt x="325" y="511"/>
                  </a:cubicBezTo>
                  <a:cubicBezTo>
                    <a:pt x="349" y="369"/>
                    <a:pt x="457" y="285"/>
                    <a:pt x="589" y="245"/>
                  </a:cubicBezTo>
                  <a:cubicBezTo>
                    <a:pt x="650" y="227"/>
                    <a:pt x="717" y="218"/>
                    <a:pt x="783" y="218"/>
                  </a:cubicBezTo>
                  <a:cubicBezTo>
                    <a:pt x="881" y="218"/>
                    <a:pt x="977" y="237"/>
                    <a:pt x="1052" y="271"/>
                  </a:cubicBezTo>
                  <a:cubicBezTo>
                    <a:pt x="1057" y="274"/>
                    <a:pt x="1062" y="275"/>
                    <a:pt x="1067" y="275"/>
                  </a:cubicBezTo>
                  <a:cubicBezTo>
                    <a:pt x="1089" y="275"/>
                    <a:pt x="1095" y="242"/>
                    <a:pt x="1093" y="210"/>
                  </a:cubicBezTo>
                  <a:cubicBezTo>
                    <a:pt x="1089" y="190"/>
                    <a:pt x="1086" y="167"/>
                    <a:pt x="1075" y="160"/>
                  </a:cubicBezTo>
                  <a:cubicBezTo>
                    <a:pt x="962" y="54"/>
                    <a:pt x="806" y="1"/>
                    <a:pt x="6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8441877" y="4543867"/>
              <a:ext cx="79942" cy="48713"/>
            </a:xfrm>
            <a:custGeom>
              <a:avLst/>
              <a:gdLst/>
              <a:ahLst/>
              <a:cxnLst/>
              <a:rect l="l" t="t" r="r" b="b"/>
              <a:pathLst>
                <a:path w="1646" h="1003" extrusionOk="0">
                  <a:moveTo>
                    <a:pt x="601" y="1"/>
                  </a:moveTo>
                  <a:cubicBezTo>
                    <a:pt x="407" y="1"/>
                    <a:pt x="210" y="85"/>
                    <a:pt x="131" y="257"/>
                  </a:cubicBezTo>
                  <a:cubicBezTo>
                    <a:pt x="0" y="541"/>
                    <a:pt x="290" y="770"/>
                    <a:pt x="524" y="868"/>
                  </a:cubicBezTo>
                  <a:cubicBezTo>
                    <a:pt x="653" y="924"/>
                    <a:pt x="910" y="1002"/>
                    <a:pt x="1134" y="1002"/>
                  </a:cubicBezTo>
                  <a:cubicBezTo>
                    <a:pt x="1302" y="1002"/>
                    <a:pt x="1451" y="958"/>
                    <a:pt x="1513" y="828"/>
                  </a:cubicBezTo>
                  <a:cubicBezTo>
                    <a:pt x="1646" y="561"/>
                    <a:pt x="1315" y="189"/>
                    <a:pt x="1067" y="138"/>
                  </a:cubicBezTo>
                  <a:cubicBezTo>
                    <a:pt x="1063" y="137"/>
                    <a:pt x="1059" y="137"/>
                    <a:pt x="1055" y="137"/>
                  </a:cubicBezTo>
                  <a:cubicBezTo>
                    <a:pt x="1031" y="137"/>
                    <a:pt x="1020" y="163"/>
                    <a:pt x="1017" y="193"/>
                  </a:cubicBezTo>
                  <a:cubicBezTo>
                    <a:pt x="1017" y="223"/>
                    <a:pt x="1027" y="257"/>
                    <a:pt x="1041" y="271"/>
                  </a:cubicBezTo>
                  <a:cubicBezTo>
                    <a:pt x="1112" y="331"/>
                    <a:pt x="1436" y="575"/>
                    <a:pt x="1290" y="703"/>
                  </a:cubicBezTo>
                  <a:cubicBezTo>
                    <a:pt x="1247" y="742"/>
                    <a:pt x="1167" y="753"/>
                    <a:pt x="1087" y="753"/>
                  </a:cubicBezTo>
                  <a:cubicBezTo>
                    <a:pt x="1015" y="753"/>
                    <a:pt x="943" y="745"/>
                    <a:pt x="895" y="740"/>
                  </a:cubicBezTo>
                  <a:cubicBezTo>
                    <a:pt x="788" y="726"/>
                    <a:pt x="672" y="696"/>
                    <a:pt x="571" y="656"/>
                  </a:cubicBezTo>
                  <a:cubicBezTo>
                    <a:pt x="406" y="591"/>
                    <a:pt x="196" y="446"/>
                    <a:pt x="429" y="294"/>
                  </a:cubicBezTo>
                  <a:cubicBezTo>
                    <a:pt x="512" y="240"/>
                    <a:pt x="599" y="222"/>
                    <a:pt x="687" y="222"/>
                  </a:cubicBezTo>
                  <a:cubicBezTo>
                    <a:pt x="765" y="222"/>
                    <a:pt x="843" y="236"/>
                    <a:pt x="922" y="250"/>
                  </a:cubicBezTo>
                  <a:cubicBezTo>
                    <a:pt x="926" y="251"/>
                    <a:pt x="929" y="251"/>
                    <a:pt x="933" y="251"/>
                  </a:cubicBezTo>
                  <a:cubicBezTo>
                    <a:pt x="971" y="251"/>
                    <a:pt x="979" y="216"/>
                    <a:pt x="973" y="179"/>
                  </a:cubicBezTo>
                  <a:cubicBezTo>
                    <a:pt x="966" y="145"/>
                    <a:pt x="953" y="115"/>
                    <a:pt x="936" y="101"/>
                  </a:cubicBezTo>
                  <a:cubicBezTo>
                    <a:pt x="845" y="34"/>
                    <a:pt x="724" y="1"/>
                    <a:pt x="6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8341733" y="4593550"/>
              <a:ext cx="121467" cy="66440"/>
            </a:xfrm>
            <a:custGeom>
              <a:avLst/>
              <a:gdLst/>
              <a:ahLst/>
              <a:cxnLst/>
              <a:rect l="l" t="t" r="r" b="b"/>
              <a:pathLst>
                <a:path w="2501" h="1368" extrusionOk="0">
                  <a:moveTo>
                    <a:pt x="1040" y="0"/>
                  </a:moveTo>
                  <a:cubicBezTo>
                    <a:pt x="770" y="0"/>
                    <a:pt x="483" y="82"/>
                    <a:pt x="318" y="257"/>
                  </a:cubicBezTo>
                  <a:cubicBezTo>
                    <a:pt x="0" y="595"/>
                    <a:pt x="450" y="1042"/>
                    <a:pt x="741" y="1204"/>
                  </a:cubicBezTo>
                  <a:cubicBezTo>
                    <a:pt x="927" y="1306"/>
                    <a:pt x="1180" y="1368"/>
                    <a:pt x="1431" y="1368"/>
                  </a:cubicBezTo>
                  <a:cubicBezTo>
                    <a:pt x="1710" y="1368"/>
                    <a:pt x="1986" y="1292"/>
                    <a:pt x="2163" y="1113"/>
                  </a:cubicBezTo>
                  <a:cubicBezTo>
                    <a:pt x="2501" y="768"/>
                    <a:pt x="2197" y="265"/>
                    <a:pt x="1808" y="126"/>
                  </a:cubicBezTo>
                  <a:cubicBezTo>
                    <a:pt x="1799" y="123"/>
                    <a:pt x="1791" y="122"/>
                    <a:pt x="1784" y="122"/>
                  </a:cubicBezTo>
                  <a:cubicBezTo>
                    <a:pt x="1749" y="122"/>
                    <a:pt x="1738" y="154"/>
                    <a:pt x="1738" y="190"/>
                  </a:cubicBezTo>
                  <a:cubicBezTo>
                    <a:pt x="1738" y="231"/>
                    <a:pt x="1751" y="274"/>
                    <a:pt x="1778" y="295"/>
                  </a:cubicBezTo>
                  <a:cubicBezTo>
                    <a:pt x="1846" y="338"/>
                    <a:pt x="1923" y="379"/>
                    <a:pt x="1974" y="444"/>
                  </a:cubicBezTo>
                  <a:cubicBezTo>
                    <a:pt x="2095" y="589"/>
                    <a:pt x="2116" y="849"/>
                    <a:pt x="1944" y="971"/>
                  </a:cubicBezTo>
                  <a:cubicBezTo>
                    <a:pt x="1825" y="1055"/>
                    <a:pt x="1670" y="1093"/>
                    <a:pt x="1524" y="1109"/>
                  </a:cubicBezTo>
                  <a:cubicBezTo>
                    <a:pt x="1458" y="1117"/>
                    <a:pt x="1391" y="1121"/>
                    <a:pt x="1324" y="1121"/>
                  </a:cubicBezTo>
                  <a:cubicBezTo>
                    <a:pt x="1053" y="1121"/>
                    <a:pt x="779" y="1049"/>
                    <a:pt x="582" y="849"/>
                  </a:cubicBezTo>
                  <a:cubicBezTo>
                    <a:pt x="171" y="430"/>
                    <a:pt x="824" y="196"/>
                    <a:pt x="1247" y="196"/>
                  </a:cubicBezTo>
                  <a:cubicBezTo>
                    <a:pt x="1319" y="196"/>
                    <a:pt x="1384" y="203"/>
                    <a:pt x="1437" y="217"/>
                  </a:cubicBezTo>
                  <a:cubicBezTo>
                    <a:pt x="1442" y="218"/>
                    <a:pt x="1447" y="219"/>
                    <a:pt x="1451" y="219"/>
                  </a:cubicBezTo>
                  <a:cubicBezTo>
                    <a:pt x="1488" y="219"/>
                    <a:pt x="1493" y="168"/>
                    <a:pt x="1481" y="126"/>
                  </a:cubicBezTo>
                  <a:cubicBezTo>
                    <a:pt x="1471" y="99"/>
                    <a:pt x="1460" y="75"/>
                    <a:pt x="1440" y="68"/>
                  </a:cubicBezTo>
                  <a:cubicBezTo>
                    <a:pt x="1326" y="24"/>
                    <a:pt x="1185" y="0"/>
                    <a:pt x="10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1" name="Google Shape;41;p2"/>
          <p:cNvGrpSpPr/>
          <p:nvPr/>
        </p:nvGrpSpPr>
        <p:grpSpPr>
          <a:xfrm flipH="1">
            <a:off x="1106667" y="182800"/>
            <a:ext cx="1959229" cy="1637909"/>
            <a:chOff x="-304950" y="1799125"/>
            <a:chExt cx="1469422" cy="1228432"/>
          </a:xfrm>
        </p:grpSpPr>
        <p:sp>
          <p:nvSpPr>
            <p:cNvPr id="42" name="Google Shape;42;p2"/>
            <p:cNvSpPr/>
            <p:nvPr/>
          </p:nvSpPr>
          <p:spPr>
            <a:xfrm>
              <a:off x="-304950" y="2353565"/>
              <a:ext cx="1181737" cy="673993"/>
            </a:xfrm>
            <a:custGeom>
              <a:avLst/>
              <a:gdLst/>
              <a:ahLst/>
              <a:cxnLst/>
              <a:rect l="l" t="t" r="r" b="b"/>
              <a:pathLst>
                <a:path w="22071" h="12588" extrusionOk="0">
                  <a:moveTo>
                    <a:pt x="7465" y="0"/>
                  </a:moveTo>
                  <a:lnTo>
                    <a:pt x="7154" y="254"/>
                  </a:lnTo>
                  <a:cubicBezTo>
                    <a:pt x="7161" y="278"/>
                    <a:pt x="7161" y="312"/>
                    <a:pt x="7140" y="328"/>
                  </a:cubicBezTo>
                  <a:cubicBezTo>
                    <a:pt x="6028" y="1251"/>
                    <a:pt x="4971" y="2251"/>
                    <a:pt x="3843" y="3167"/>
                  </a:cubicBezTo>
                  <a:cubicBezTo>
                    <a:pt x="2714" y="4083"/>
                    <a:pt x="1491" y="5367"/>
                    <a:pt x="136" y="5935"/>
                  </a:cubicBezTo>
                  <a:cubicBezTo>
                    <a:pt x="129" y="5937"/>
                    <a:pt x="124" y="5938"/>
                    <a:pt x="119" y="5938"/>
                  </a:cubicBezTo>
                  <a:cubicBezTo>
                    <a:pt x="109" y="5938"/>
                    <a:pt x="101" y="5935"/>
                    <a:pt x="95" y="5928"/>
                  </a:cubicBezTo>
                  <a:lnTo>
                    <a:pt x="0" y="6002"/>
                  </a:lnTo>
                  <a:cubicBezTo>
                    <a:pt x="0" y="6002"/>
                    <a:pt x="2126" y="9831"/>
                    <a:pt x="10169" y="11930"/>
                  </a:cubicBezTo>
                  <a:cubicBezTo>
                    <a:pt x="12055" y="12423"/>
                    <a:pt x="14007" y="12588"/>
                    <a:pt x="15770" y="12588"/>
                  </a:cubicBezTo>
                  <a:cubicBezTo>
                    <a:pt x="19297" y="12588"/>
                    <a:pt x="22071" y="11930"/>
                    <a:pt x="22071" y="11930"/>
                  </a:cubicBezTo>
                  <a:lnTo>
                    <a:pt x="21921" y="10973"/>
                  </a:lnTo>
                  <a:cubicBezTo>
                    <a:pt x="21912" y="10980"/>
                    <a:pt x="21901" y="10984"/>
                    <a:pt x="21890" y="10984"/>
                  </a:cubicBezTo>
                  <a:cubicBezTo>
                    <a:pt x="21871" y="10984"/>
                    <a:pt x="21851" y="10971"/>
                    <a:pt x="21840" y="10943"/>
                  </a:cubicBezTo>
                  <a:cubicBezTo>
                    <a:pt x="21364" y="9530"/>
                    <a:pt x="21232" y="7969"/>
                    <a:pt x="21009" y="6502"/>
                  </a:cubicBezTo>
                  <a:cubicBezTo>
                    <a:pt x="20881" y="5685"/>
                    <a:pt x="20762" y="4863"/>
                    <a:pt x="20664" y="4039"/>
                  </a:cubicBezTo>
                  <a:cubicBezTo>
                    <a:pt x="20634" y="3803"/>
                    <a:pt x="20472" y="3191"/>
                    <a:pt x="20624" y="2937"/>
                  </a:cubicBezTo>
                  <a:cubicBezTo>
                    <a:pt x="17805" y="2876"/>
                    <a:pt x="15552" y="2623"/>
                    <a:pt x="13555" y="2177"/>
                  </a:cubicBezTo>
                  <a:lnTo>
                    <a:pt x="13555" y="2187"/>
                  </a:lnTo>
                  <a:cubicBezTo>
                    <a:pt x="13217" y="3617"/>
                    <a:pt x="12585" y="5012"/>
                    <a:pt x="12081" y="6387"/>
                  </a:cubicBezTo>
                  <a:cubicBezTo>
                    <a:pt x="11530" y="7888"/>
                    <a:pt x="10899" y="9368"/>
                    <a:pt x="10351" y="10865"/>
                  </a:cubicBezTo>
                  <a:cubicBezTo>
                    <a:pt x="10342" y="10890"/>
                    <a:pt x="10328" y="10901"/>
                    <a:pt x="10314" y="10901"/>
                  </a:cubicBezTo>
                  <a:cubicBezTo>
                    <a:pt x="10281" y="10901"/>
                    <a:pt x="10246" y="10847"/>
                    <a:pt x="10263" y="10804"/>
                  </a:cubicBezTo>
                  <a:cubicBezTo>
                    <a:pt x="10807" y="9321"/>
                    <a:pt x="11273" y="7797"/>
                    <a:pt x="11818" y="6309"/>
                  </a:cubicBezTo>
                  <a:cubicBezTo>
                    <a:pt x="12321" y="4935"/>
                    <a:pt x="12736" y="3455"/>
                    <a:pt x="13402" y="2146"/>
                  </a:cubicBezTo>
                  <a:cubicBezTo>
                    <a:pt x="11264" y="1657"/>
                    <a:pt x="9414" y="944"/>
                    <a:pt x="74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20901" y="2114387"/>
              <a:ext cx="51454" cy="33036"/>
            </a:xfrm>
            <a:custGeom>
              <a:avLst/>
              <a:gdLst/>
              <a:ahLst/>
              <a:cxnLst/>
              <a:rect l="l" t="t" r="r" b="b"/>
              <a:pathLst>
                <a:path w="961" h="617" extrusionOk="0">
                  <a:moveTo>
                    <a:pt x="586" y="0"/>
                  </a:moveTo>
                  <a:cubicBezTo>
                    <a:pt x="511" y="4"/>
                    <a:pt x="433" y="0"/>
                    <a:pt x="366" y="17"/>
                  </a:cubicBezTo>
                  <a:cubicBezTo>
                    <a:pt x="204" y="51"/>
                    <a:pt x="1" y="197"/>
                    <a:pt x="65" y="389"/>
                  </a:cubicBezTo>
                  <a:cubicBezTo>
                    <a:pt x="119" y="547"/>
                    <a:pt x="387" y="616"/>
                    <a:pt x="596" y="616"/>
                  </a:cubicBezTo>
                  <a:cubicBezTo>
                    <a:pt x="674" y="616"/>
                    <a:pt x="744" y="606"/>
                    <a:pt x="792" y="588"/>
                  </a:cubicBezTo>
                  <a:cubicBezTo>
                    <a:pt x="960" y="524"/>
                    <a:pt x="946" y="355"/>
                    <a:pt x="869" y="220"/>
                  </a:cubicBezTo>
                  <a:cubicBezTo>
                    <a:pt x="795" y="91"/>
                    <a:pt x="700" y="30"/>
                    <a:pt x="5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421690" y="2290491"/>
              <a:ext cx="51026" cy="24951"/>
            </a:xfrm>
            <a:custGeom>
              <a:avLst/>
              <a:gdLst/>
              <a:ahLst/>
              <a:cxnLst/>
              <a:rect l="l" t="t" r="r" b="b"/>
              <a:pathLst>
                <a:path w="953" h="466" extrusionOk="0">
                  <a:moveTo>
                    <a:pt x="440" y="0"/>
                  </a:moveTo>
                  <a:cubicBezTo>
                    <a:pt x="277" y="0"/>
                    <a:pt x="68" y="57"/>
                    <a:pt x="41" y="212"/>
                  </a:cubicBezTo>
                  <a:cubicBezTo>
                    <a:pt x="0" y="439"/>
                    <a:pt x="423" y="466"/>
                    <a:pt x="561" y="466"/>
                  </a:cubicBezTo>
                  <a:cubicBezTo>
                    <a:pt x="700" y="466"/>
                    <a:pt x="953" y="411"/>
                    <a:pt x="848" y="222"/>
                  </a:cubicBezTo>
                  <a:cubicBezTo>
                    <a:pt x="778" y="97"/>
                    <a:pt x="636" y="43"/>
                    <a:pt x="491" y="2"/>
                  </a:cubicBezTo>
                  <a:cubicBezTo>
                    <a:pt x="474" y="1"/>
                    <a:pt x="457" y="0"/>
                    <a:pt x="4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839544" y="2338519"/>
              <a:ext cx="64947" cy="39943"/>
            </a:xfrm>
            <a:custGeom>
              <a:avLst/>
              <a:gdLst/>
              <a:ahLst/>
              <a:cxnLst/>
              <a:rect l="l" t="t" r="r" b="b"/>
              <a:pathLst>
                <a:path w="1213" h="746" extrusionOk="0">
                  <a:moveTo>
                    <a:pt x="800" y="1"/>
                  </a:moveTo>
                  <a:cubicBezTo>
                    <a:pt x="546" y="15"/>
                    <a:pt x="259" y="116"/>
                    <a:pt x="144" y="333"/>
                  </a:cubicBezTo>
                  <a:cubicBezTo>
                    <a:pt x="0" y="606"/>
                    <a:pt x="500" y="745"/>
                    <a:pt x="746" y="745"/>
                  </a:cubicBezTo>
                  <a:cubicBezTo>
                    <a:pt x="770" y="745"/>
                    <a:pt x="792" y="744"/>
                    <a:pt x="810" y="741"/>
                  </a:cubicBezTo>
                  <a:cubicBezTo>
                    <a:pt x="1030" y="707"/>
                    <a:pt x="1212" y="521"/>
                    <a:pt x="1212" y="295"/>
                  </a:cubicBezTo>
                  <a:cubicBezTo>
                    <a:pt x="1212" y="204"/>
                    <a:pt x="1178" y="127"/>
                    <a:pt x="1104" y="72"/>
                  </a:cubicBezTo>
                  <a:cubicBezTo>
                    <a:pt x="1013" y="8"/>
                    <a:pt x="902" y="25"/>
                    <a:pt x="8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216496" y="2018117"/>
              <a:ext cx="1366458" cy="435193"/>
            </a:xfrm>
            <a:custGeom>
              <a:avLst/>
              <a:gdLst/>
              <a:ahLst/>
              <a:cxnLst/>
              <a:rect l="l" t="t" r="r" b="b"/>
              <a:pathLst>
                <a:path w="25521" h="8128" extrusionOk="0">
                  <a:moveTo>
                    <a:pt x="4138" y="1493"/>
                  </a:moveTo>
                  <a:cubicBezTo>
                    <a:pt x="4230" y="1493"/>
                    <a:pt x="4330" y="1525"/>
                    <a:pt x="4404" y="1561"/>
                  </a:cubicBezTo>
                  <a:cubicBezTo>
                    <a:pt x="4552" y="1633"/>
                    <a:pt x="4677" y="1747"/>
                    <a:pt x="4769" y="1883"/>
                  </a:cubicBezTo>
                  <a:cubicBezTo>
                    <a:pt x="4891" y="2065"/>
                    <a:pt x="4972" y="2335"/>
                    <a:pt x="4827" y="2528"/>
                  </a:cubicBezTo>
                  <a:cubicBezTo>
                    <a:pt x="4721" y="2670"/>
                    <a:pt x="4541" y="2716"/>
                    <a:pt x="4358" y="2716"/>
                  </a:cubicBezTo>
                  <a:cubicBezTo>
                    <a:pt x="4217" y="2716"/>
                    <a:pt x="4074" y="2689"/>
                    <a:pt x="3961" y="2656"/>
                  </a:cubicBezTo>
                  <a:cubicBezTo>
                    <a:pt x="3617" y="2555"/>
                    <a:pt x="3252" y="2265"/>
                    <a:pt x="3428" y="1869"/>
                  </a:cubicBezTo>
                  <a:cubicBezTo>
                    <a:pt x="3525" y="1643"/>
                    <a:pt x="3768" y="1528"/>
                    <a:pt x="4016" y="1518"/>
                  </a:cubicBezTo>
                  <a:cubicBezTo>
                    <a:pt x="4052" y="1500"/>
                    <a:pt x="4094" y="1493"/>
                    <a:pt x="4138" y="1493"/>
                  </a:cubicBezTo>
                  <a:close/>
                  <a:moveTo>
                    <a:pt x="12348" y="4862"/>
                  </a:moveTo>
                  <a:cubicBezTo>
                    <a:pt x="12607" y="4862"/>
                    <a:pt x="12888" y="5063"/>
                    <a:pt x="12987" y="5289"/>
                  </a:cubicBezTo>
                  <a:cubicBezTo>
                    <a:pt x="13138" y="5630"/>
                    <a:pt x="12838" y="5802"/>
                    <a:pt x="12535" y="5802"/>
                  </a:cubicBezTo>
                  <a:cubicBezTo>
                    <a:pt x="12531" y="5802"/>
                    <a:pt x="12528" y="5802"/>
                    <a:pt x="12524" y="5802"/>
                  </a:cubicBezTo>
                  <a:cubicBezTo>
                    <a:pt x="12210" y="5802"/>
                    <a:pt x="11663" y="5644"/>
                    <a:pt x="11724" y="5225"/>
                  </a:cubicBezTo>
                  <a:cubicBezTo>
                    <a:pt x="11744" y="5086"/>
                    <a:pt x="11842" y="4978"/>
                    <a:pt x="11967" y="4924"/>
                  </a:cubicBezTo>
                  <a:cubicBezTo>
                    <a:pt x="12030" y="4895"/>
                    <a:pt x="12092" y="4884"/>
                    <a:pt x="12151" y="4884"/>
                  </a:cubicBezTo>
                  <a:cubicBezTo>
                    <a:pt x="12167" y="4884"/>
                    <a:pt x="12184" y="4885"/>
                    <a:pt x="12200" y="4887"/>
                  </a:cubicBezTo>
                  <a:cubicBezTo>
                    <a:pt x="12247" y="4870"/>
                    <a:pt x="12297" y="4862"/>
                    <a:pt x="12348" y="4862"/>
                  </a:cubicBezTo>
                  <a:close/>
                  <a:moveTo>
                    <a:pt x="20574" y="5778"/>
                  </a:moveTo>
                  <a:cubicBezTo>
                    <a:pt x="20861" y="5778"/>
                    <a:pt x="21106" y="5988"/>
                    <a:pt x="21149" y="6282"/>
                  </a:cubicBezTo>
                  <a:cubicBezTo>
                    <a:pt x="21182" y="6526"/>
                    <a:pt x="21063" y="6772"/>
                    <a:pt x="20848" y="6894"/>
                  </a:cubicBezTo>
                  <a:cubicBezTo>
                    <a:pt x="20741" y="6955"/>
                    <a:pt x="20621" y="6981"/>
                    <a:pt x="20498" y="6981"/>
                  </a:cubicBezTo>
                  <a:cubicBezTo>
                    <a:pt x="20271" y="6981"/>
                    <a:pt x="20036" y="6892"/>
                    <a:pt x="19861" y="6769"/>
                  </a:cubicBezTo>
                  <a:cubicBezTo>
                    <a:pt x="19600" y="6587"/>
                    <a:pt x="19509" y="6265"/>
                    <a:pt x="19756" y="6029"/>
                  </a:cubicBezTo>
                  <a:cubicBezTo>
                    <a:pt x="19924" y="5868"/>
                    <a:pt x="20150" y="5796"/>
                    <a:pt x="20376" y="5796"/>
                  </a:cubicBezTo>
                  <a:cubicBezTo>
                    <a:pt x="20405" y="5796"/>
                    <a:pt x="20434" y="5797"/>
                    <a:pt x="20462" y="5799"/>
                  </a:cubicBezTo>
                  <a:cubicBezTo>
                    <a:pt x="20469" y="5796"/>
                    <a:pt x="20469" y="5786"/>
                    <a:pt x="20475" y="5786"/>
                  </a:cubicBezTo>
                  <a:cubicBezTo>
                    <a:pt x="20509" y="5781"/>
                    <a:pt x="20542" y="5778"/>
                    <a:pt x="20574" y="5778"/>
                  </a:cubicBezTo>
                  <a:close/>
                  <a:moveTo>
                    <a:pt x="3776" y="0"/>
                  </a:moveTo>
                  <a:cubicBezTo>
                    <a:pt x="3554" y="0"/>
                    <a:pt x="3332" y="6"/>
                    <a:pt x="3110" y="20"/>
                  </a:cubicBezTo>
                  <a:cubicBezTo>
                    <a:pt x="2363" y="72"/>
                    <a:pt x="1484" y="166"/>
                    <a:pt x="886" y="666"/>
                  </a:cubicBezTo>
                  <a:cubicBezTo>
                    <a:pt x="1" y="1407"/>
                    <a:pt x="440" y="2305"/>
                    <a:pt x="1221" y="2917"/>
                  </a:cubicBezTo>
                  <a:cubicBezTo>
                    <a:pt x="2964" y="4282"/>
                    <a:pt x="5381" y="5141"/>
                    <a:pt x="7458" y="5827"/>
                  </a:cubicBezTo>
                  <a:cubicBezTo>
                    <a:pt x="10105" y="6699"/>
                    <a:pt x="12848" y="7239"/>
                    <a:pt x="15606" y="7607"/>
                  </a:cubicBezTo>
                  <a:cubicBezTo>
                    <a:pt x="17347" y="7842"/>
                    <a:pt x="19174" y="8128"/>
                    <a:pt x="20973" y="8128"/>
                  </a:cubicBezTo>
                  <a:cubicBezTo>
                    <a:pt x="21741" y="8128"/>
                    <a:pt x="22504" y="8076"/>
                    <a:pt x="23253" y="7945"/>
                  </a:cubicBezTo>
                  <a:cubicBezTo>
                    <a:pt x="24003" y="7817"/>
                    <a:pt x="25521" y="7505"/>
                    <a:pt x="25078" y="6438"/>
                  </a:cubicBezTo>
                  <a:cubicBezTo>
                    <a:pt x="24724" y="5579"/>
                    <a:pt x="23548" y="4968"/>
                    <a:pt x="22780" y="4535"/>
                  </a:cubicBezTo>
                  <a:cubicBezTo>
                    <a:pt x="22114" y="4160"/>
                    <a:pt x="21422" y="3843"/>
                    <a:pt x="20689" y="3633"/>
                  </a:cubicBezTo>
                  <a:cubicBezTo>
                    <a:pt x="20682" y="3647"/>
                    <a:pt x="20675" y="3664"/>
                    <a:pt x="20651" y="3670"/>
                  </a:cubicBezTo>
                  <a:cubicBezTo>
                    <a:pt x="19356" y="4080"/>
                    <a:pt x="17946" y="4264"/>
                    <a:pt x="16537" y="4264"/>
                  </a:cubicBezTo>
                  <a:cubicBezTo>
                    <a:pt x="15295" y="4264"/>
                    <a:pt x="14054" y="4121"/>
                    <a:pt x="12892" y="3863"/>
                  </a:cubicBezTo>
                  <a:cubicBezTo>
                    <a:pt x="10950" y="3430"/>
                    <a:pt x="8168" y="2491"/>
                    <a:pt x="7073" y="663"/>
                  </a:cubicBezTo>
                  <a:cubicBezTo>
                    <a:pt x="7045" y="677"/>
                    <a:pt x="7013" y="683"/>
                    <a:pt x="6980" y="683"/>
                  </a:cubicBezTo>
                  <a:cubicBezTo>
                    <a:pt x="6868" y="683"/>
                    <a:pt x="6751" y="607"/>
                    <a:pt x="6769" y="484"/>
                  </a:cubicBezTo>
                  <a:cubicBezTo>
                    <a:pt x="6789" y="359"/>
                    <a:pt x="6827" y="237"/>
                    <a:pt x="6867" y="115"/>
                  </a:cubicBezTo>
                  <a:lnTo>
                    <a:pt x="6867" y="115"/>
                  </a:lnTo>
                  <a:cubicBezTo>
                    <a:pt x="6823" y="116"/>
                    <a:pt x="6779" y="116"/>
                    <a:pt x="6734" y="116"/>
                  </a:cubicBezTo>
                  <a:cubicBezTo>
                    <a:pt x="5747" y="116"/>
                    <a:pt x="4762" y="0"/>
                    <a:pt x="37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589067" y="2438216"/>
              <a:ext cx="176423" cy="24362"/>
            </a:xfrm>
            <a:custGeom>
              <a:avLst/>
              <a:gdLst/>
              <a:ahLst/>
              <a:cxnLst/>
              <a:rect l="l" t="t" r="r" b="b"/>
              <a:pathLst>
                <a:path w="3295" h="455" extrusionOk="0">
                  <a:moveTo>
                    <a:pt x="1" y="1"/>
                  </a:moveTo>
                  <a:lnTo>
                    <a:pt x="1" y="1"/>
                  </a:lnTo>
                  <a:cubicBezTo>
                    <a:pt x="1227" y="221"/>
                    <a:pt x="2325" y="366"/>
                    <a:pt x="3295" y="454"/>
                  </a:cubicBezTo>
                  <a:cubicBezTo>
                    <a:pt x="2342" y="339"/>
                    <a:pt x="1409" y="194"/>
                    <a:pt x="524" y="76"/>
                  </a:cubicBezTo>
                  <a:cubicBezTo>
                    <a:pt x="348" y="52"/>
                    <a:pt x="172" y="24"/>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229507" y="1799125"/>
              <a:ext cx="1393979" cy="673618"/>
            </a:xfrm>
            <a:custGeom>
              <a:avLst/>
              <a:gdLst/>
              <a:ahLst/>
              <a:cxnLst/>
              <a:rect l="l" t="t" r="r" b="b"/>
              <a:pathLst>
                <a:path w="26035" h="12581" extrusionOk="0">
                  <a:moveTo>
                    <a:pt x="13867" y="419"/>
                  </a:moveTo>
                  <a:cubicBezTo>
                    <a:pt x="13999" y="419"/>
                    <a:pt x="14132" y="424"/>
                    <a:pt x="14264" y="434"/>
                  </a:cubicBezTo>
                  <a:cubicBezTo>
                    <a:pt x="16100" y="570"/>
                    <a:pt x="17752" y="1401"/>
                    <a:pt x="18954" y="2789"/>
                  </a:cubicBezTo>
                  <a:cubicBezTo>
                    <a:pt x="19546" y="3475"/>
                    <a:pt x="19874" y="4121"/>
                    <a:pt x="20191" y="4976"/>
                  </a:cubicBezTo>
                  <a:cubicBezTo>
                    <a:pt x="20520" y="5857"/>
                    <a:pt x="20611" y="6642"/>
                    <a:pt x="20763" y="7537"/>
                  </a:cubicBezTo>
                  <a:cubicBezTo>
                    <a:pt x="19285" y="7770"/>
                    <a:pt x="17839" y="7952"/>
                    <a:pt x="16384" y="7952"/>
                  </a:cubicBezTo>
                  <a:cubicBezTo>
                    <a:pt x="15433" y="7952"/>
                    <a:pt x="14478" y="7875"/>
                    <a:pt x="13508" y="7682"/>
                  </a:cubicBezTo>
                  <a:cubicBezTo>
                    <a:pt x="12365" y="7459"/>
                    <a:pt x="11257" y="7094"/>
                    <a:pt x="10206" y="6591"/>
                  </a:cubicBezTo>
                  <a:cubicBezTo>
                    <a:pt x="9253" y="6135"/>
                    <a:pt x="8050" y="5587"/>
                    <a:pt x="7486" y="4648"/>
                  </a:cubicBezTo>
                  <a:cubicBezTo>
                    <a:pt x="7475" y="4628"/>
                    <a:pt x="7458" y="4614"/>
                    <a:pt x="7445" y="4600"/>
                  </a:cubicBezTo>
                  <a:cubicBezTo>
                    <a:pt x="8175" y="3479"/>
                    <a:pt x="8821" y="2488"/>
                    <a:pt x="9976" y="1721"/>
                  </a:cubicBezTo>
                  <a:cubicBezTo>
                    <a:pt x="11125" y="959"/>
                    <a:pt x="12476" y="419"/>
                    <a:pt x="13867" y="419"/>
                  </a:cubicBezTo>
                  <a:close/>
                  <a:moveTo>
                    <a:pt x="4019" y="4090"/>
                  </a:moveTo>
                  <a:cubicBezTo>
                    <a:pt x="5005" y="4090"/>
                    <a:pt x="5990" y="4206"/>
                    <a:pt x="6977" y="4206"/>
                  </a:cubicBezTo>
                  <a:cubicBezTo>
                    <a:pt x="7022" y="4206"/>
                    <a:pt x="7066" y="4206"/>
                    <a:pt x="7110" y="4205"/>
                  </a:cubicBezTo>
                  <a:lnTo>
                    <a:pt x="7110" y="4205"/>
                  </a:lnTo>
                  <a:cubicBezTo>
                    <a:pt x="7070" y="4327"/>
                    <a:pt x="7032" y="4449"/>
                    <a:pt x="7012" y="4574"/>
                  </a:cubicBezTo>
                  <a:cubicBezTo>
                    <a:pt x="6994" y="4697"/>
                    <a:pt x="7111" y="4773"/>
                    <a:pt x="7223" y="4773"/>
                  </a:cubicBezTo>
                  <a:cubicBezTo>
                    <a:pt x="7256" y="4773"/>
                    <a:pt x="7288" y="4767"/>
                    <a:pt x="7316" y="4753"/>
                  </a:cubicBezTo>
                  <a:cubicBezTo>
                    <a:pt x="8411" y="6581"/>
                    <a:pt x="11193" y="7520"/>
                    <a:pt x="13135" y="7953"/>
                  </a:cubicBezTo>
                  <a:cubicBezTo>
                    <a:pt x="14297" y="8211"/>
                    <a:pt x="15538" y="8354"/>
                    <a:pt x="16780" y="8354"/>
                  </a:cubicBezTo>
                  <a:cubicBezTo>
                    <a:pt x="18189" y="8354"/>
                    <a:pt x="19599" y="8170"/>
                    <a:pt x="20894" y="7760"/>
                  </a:cubicBezTo>
                  <a:cubicBezTo>
                    <a:pt x="20918" y="7754"/>
                    <a:pt x="20925" y="7737"/>
                    <a:pt x="20932" y="7723"/>
                  </a:cubicBezTo>
                  <a:cubicBezTo>
                    <a:pt x="21665" y="7933"/>
                    <a:pt x="22357" y="8250"/>
                    <a:pt x="23023" y="8625"/>
                  </a:cubicBezTo>
                  <a:cubicBezTo>
                    <a:pt x="23791" y="9058"/>
                    <a:pt x="24967" y="9669"/>
                    <a:pt x="25321" y="10528"/>
                  </a:cubicBezTo>
                  <a:cubicBezTo>
                    <a:pt x="25764" y="11595"/>
                    <a:pt x="24246" y="11907"/>
                    <a:pt x="23496" y="12035"/>
                  </a:cubicBezTo>
                  <a:cubicBezTo>
                    <a:pt x="22747" y="12166"/>
                    <a:pt x="21984" y="12218"/>
                    <a:pt x="21216" y="12218"/>
                  </a:cubicBezTo>
                  <a:cubicBezTo>
                    <a:pt x="19417" y="12218"/>
                    <a:pt x="17590" y="11932"/>
                    <a:pt x="15849" y="11697"/>
                  </a:cubicBezTo>
                  <a:cubicBezTo>
                    <a:pt x="13091" y="11329"/>
                    <a:pt x="10348" y="10789"/>
                    <a:pt x="7701" y="9917"/>
                  </a:cubicBezTo>
                  <a:cubicBezTo>
                    <a:pt x="5624" y="9231"/>
                    <a:pt x="3207" y="8372"/>
                    <a:pt x="1464" y="7007"/>
                  </a:cubicBezTo>
                  <a:cubicBezTo>
                    <a:pt x="683" y="6395"/>
                    <a:pt x="244" y="5497"/>
                    <a:pt x="1129" y="4756"/>
                  </a:cubicBezTo>
                  <a:cubicBezTo>
                    <a:pt x="1727" y="4256"/>
                    <a:pt x="2606" y="4162"/>
                    <a:pt x="3353" y="4110"/>
                  </a:cubicBezTo>
                  <a:cubicBezTo>
                    <a:pt x="3575" y="4096"/>
                    <a:pt x="3797" y="4090"/>
                    <a:pt x="4019" y="4090"/>
                  </a:cubicBezTo>
                  <a:close/>
                  <a:moveTo>
                    <a:pt x="13880" y="1"/>
                  </a:moveTo>
                  <a:cubicBezTo>
                    <a:pt x="12554" y="1"/>
                    <a:pt x="11270" y="398"/>
                    <a:pt x="10114" y="1089"/>
                  </a:cubicBezTo>
                  <a:cubicBezTo>
                    <a:pt x="9094" y="1694"/>
                    <a:pt x="7709" y="2763"/>
                    <a:pt x="7191" y="3982"/>
                  </a:cubicBezTo>
                  <a:lnTo>
                    <a:pt x="7191" y="3979"/>
                  </a:lnTo>
                  <a:cubicBezTo>
                    <a:pt x="6430" y="3945"/>
                    <a:pt x="5018" y="3713"/>
                    <a:pt x="3660" y="3713"/>
                  </a:cubicBezTo>
                  <a:cubicBezTo>
                    <a:pt x="2040" y="3713"/>
                    <a:pt x="498" y="4044"/>
                    <a:pt x="233" y="5436"/>
                  </a:cubicBezTo>
                  <a:cubicBezTo>
                    <a:pt x="1" y="6668"/>
                    <a:pt x="1545" y="7497"/>
                    <a:pt x="2430" y="7977"/>
                  </a:cubicBezTo>
                  <a:cubicBezTo>
                    <a:pt x="3630" y="8622"/>
                    <a:pt x="4870" y="9196"/>
                    <a:pt x="6140" y="9686"/>
                  </a:cubicBezTo>
                  <a:cubicBezTo>
                    <a:pt x="9084" y="10819"/>
                    <a:pt x="12173" y="11491"/>
                    <a:pt x="15289" y="11937"/>
                  </a:cubicBezTo>
                  <a:cubicBezTo>
                    <a:pt x="15460" y="11960"/>
                    <a:pt x="15636" y="11988"/>
                    <a:pt x="15812" y="12012"/>
                  </a:cubicBezTo>
                  <a:cubicBezTo>
                    <a:pt x="16697" y="12130"/>
                    <a:pt x="17630" y="12275"/>
                    <a:pt x="18583" y="12390"/>
                  </a:cubicBezTo>
                  <a:cubicBezTo>
                    <a:pt x="19496" y="12500"/>
                    <a:pt x="20425" y="12580"/>
                    <a:pt x="21342" y="12580"/>
                  </a:cubicBezTo>
                  <a:cubicBezTo>
                    <a:pt x="22402" y="12580"/>
                    <a:pt x="23445" y="12472"/>
                    <a:pt x="24426" y="12177"/>
                  </a:cubicBezTo>
                  <a:cubicBezTo>
                    <a:pt x="25169" y="11954"/>
                    <a:pt x="26035" y="11488"/>
                    <a:pt x="25723" y="10582"/>
                  </a:cubicBezTo>
                  <a:cubicBezTo>
                    <a:pt x="25460" y="9819"/>
                    <a:pt x="24656" y="9271"/>
                    <a:pt x="24017" y="8862"/>
                  </a:cubicBezTo>
                  <a:cubicBezTo>
                    <a:pt x="23047" y="8237"/>
                    <a:pt x="22047" y="7676"/>
                    <a:pt x="20891" y="7520"/>
                  </a:cubicBezTo>
                  <a:cubicBezTo>
                    <a:pt x="21432" y="3915"/>
                    <a:pt x="18255" y="562"/>
                    <a:pt x="14829" y="69"/>
                  </a:cubicBezTo>
                  <a:cubicBezTo>
                    <a:pt x="14511" y="23"/>
                    <a:pt x="14194" y="1"/>
                    <a:pt x="13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238143" y="2057953"/>
              <a:ext cx="581150" cy="144832"/>
            </a:xfrm>
            <a:custGeom>
              <a:avLst/>
              <a:gdLst/>
              <a:ahLst/>
              <a:cxnLst/>
              <a:rect l="l" t="t" r="r" b="b"/>
              <a:pathLst>
                <a:path w="10854" h="2705" extrusionOk="0">
                  <a:moveTo>
                    <a:pt x="28" y="1"/>
                  </a:moveTo>
                  <a:cubicBezTo>
                    <a:pt x="9" y="1"/>
                    <a:pt x="0" y="42"/>
                    <a:pt x="15" y="54"/>
                  </a:cubicBezTo>
                  <a:cubicBezTo>
                    <a:pt x="2191" y="1722"/>
                    <a:pt x="5067" y="2705"/>
                    <a:pt x="7880" y="2705"/>
                  </a:cubicBezTo>
                  <a:cubicBezTo>
                    <a:pt x="8864" y="2705"/>
                    <a:pt x="9839" y="2585"/>
                    <a:pt x="10775" y="2332"/>
                  </a:cubicBezTo>
                  <a:cubicBezTo>
                    <a:pt x="10854" y="2309"/>
                    <a:pt x="10808" y="2145"/>
                    <a:pt x="10738" y="2145"/>
                  </a:cubicBezTo>
                  <a:cubicBezTo>
                    <a:pt x="10736" y="2145"/>
                    <a:pt x="10734" y="2146"/>
                    <a:pt x="10731" y="2146"/>
                  </a:cubicBezTo>
                  <a:cubicBezTo>
                    <a:pt x="9681" y="2269"/>
                    <a:pt x="8590" y="2407"/>
                    <a:pt x="7517" y="2407"/>
                  </a:cubicBezTo>
                  <a:cubicBezTo>
                    <a:pt x="7182" y="2407"/>
                    <a:pt x="6848" y="2393"/>
                    <a:pt x="6517" y="2362"/>
                  </a:cubicBezTo>
                  <a:cubicBezTo>
                    <a:pt x="4182" y="2143"/>
                    <a:pt x="2040" y="1156"/>
                    <a:pt x="35" y="3"/>
                  </a:cubicBezTo>
                  <a:cubicBezTo>
                    <a:pt x="33" y="2"/>
                    <a:pt x="30" y="1"/>
                    <a:pt x="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42426" y="2098003"/>
              <a:ext cx="92147" cy="65536"/>
            </a:xfrm>
            <a:custGeom>
              <a:avLst/>
              <a:gdLst/>
              <a:ahLst/>
              <a:cxnLst/>
              <a:rect l="l" t="t" r="r" b="b"/>
              <a:pathLst>
                <a:path w="1721" h="1224" extrusionOk="0">
                  <a:moveTo>
                    <a:pt x="988" y="306"/>
                  </a:moveTo>
                  <a:cubicBezTo>
                    <a:pt x="1102" y="336"/>
                    <a:pt x="1197" y="397"/>
                    <a:pt x="1271" y="526"/>
                  </a:cubicBezTo>
                  <a:cubicBezTo>
                    <a:pt x="1348" y="661"/>
                    <a:pt x="1362" y="830"/>
                    <a:pt x="1194" y="894"/>
                  </a:cubicBezTo>
                  <a:cubicBezTo>
                    <a:pt x="1146" y="912"/>
                    <a:pt x="1076" y="922"/>
                    <a:pt x="998" y="922"/>
                  </a:cubicBezTo>
                  <a:cubicBezTo>
                    <a:pt x="789" y="922"/>
                    <a:pt x="521" y="853"/>
                    <a:pt x="467" y="695"/>
                  </a:cubicBezTo>
                  <a:cubicBezTo>
                    <a:pt x="403" y="503"/>
                    <a:pt x="606" y="357"/>
                    <a:pt x="768" y="323"/>
                  </a:cubicBezTo>
                  <a:cubicBezTo>
                    <a:pt x="835" y="306"/>
                    <a:pt x="913" y="310"/>
                    <a:pt x="988" y="306"/>
                  </a:cubicBezTo>
                  <a:close/>
                  <a:moveTo>
                    <a:pt x="887" y="1"/>
                  </a:moveTo>
                  <a:cubicBezTo>
                    <a:pt x="843" y="1"/>
                    <a:pt x="801" y="8"/>
                    <a:pt x="765" y="26"/>
                  </a:cubicBezTo>
                  <a:cubicBezTo>
                    <a:pt x="517" y="36"/>
                    <a:pt x="274" y="151"/>
                    <a:pt x="177" y="377"/>
                  </a:cubicBezTo>
                  <a:cubicBezTo>
                    <a:pt x="1" y="773"/>
                    <a:pt x="366" y="1063"/>
                    <a:pt x="710" y="1164"/>
                  </a:cubicBezTo>
                  <a:cubicBezTo>
                    <a:pt x="823" y="1197"/>
                    <a:pt x="966" y="1224"/>
                    <a:pt x="1107" y="1224"/>
                  </a:cubicBezTo>
                  <a:cubicBezTo>
                    <a:pt x="1290" y="1224"/>
                    <a:pt x="1470" y="1178"/>
                    <a:pt x="1576" y="1036"/>
                  </a:cubicBezTo>
                  <a:cubicBezTo>
                    <a:pt x="1721" y="843"/>
                    <a:pt x="1640" y="573"/>
                    <a:pt x="1518" y="391"/>
                  </a:cubicBezTo>
                  <a:cubicBezTo>
                    <a:pt x="1426" y="255"/>
                    <a:pt x="1301" y="141"/>
                    <a:pt x="1153" y="69"/>
                  </a:cubicBezTo>
                  <a:cubicBezTo>
                    <a:pt x="1079" y="33"/>
                    <a:pt x="979" y="1"/>
                    <a:pt x="8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407929" y="2278443"/>
              <a:ext cx="79029" cy="50383"/>
            </a:xfrm>
            <a:custGeom>
              <a:avLst/>
              <a:gdLst/>
              <a:ahLst/>
              <a:cxnLst/>
              <a:rect l="l" t="t" r="r" b="b"/>
              <a:pathLst>
                <a:path w="1476" h="941" extrusionOk="0">
                  <a:moveTo>
                    <a:pt x="697" y="225"/>
                  </a:moveTo>
                  <a:cubicBezTo>
                    <a:pt x="714" y="225"/>
                    <a:pt x="731" y="226"/>
                    <a:pt x="748" y="227"/>
                  </a:cubicBezTo>
                  <a:cubicBezTo>
                    <a:pt x="893" y="268"/>
                    <a:pt x="1035" y="322"/>
                    <a:pt x="1105" y="447"/>
                  </a:cubicBezTo>
                  <a:cubicBezTo>
                    <a:pt x="1210" y="636"/>
                    <a:pt x="957" y="691"/>
                    <a:pt x="818" y="691"/>
                  </a:cubicBezTo>
                  <a:cubicBezTo>
                    <a:pt x="680" y="691"/>
                    <a:pt x="257" y="664"/>
                    <a:pt x="298" y="437"/>
                  </a:cubicBezTo>
                  <a:cubicBezTo>
                    <a:pt x="325" y="282"/>
                    <a:pt x="534" y="225"/>
                    <a:pt x="697" y="225"/>
                  </a:cubicBezTo>
                  <a:close/>
                  <a:moveTo>
                    <a:pt x="686" y="0"/>
                  </a:moveTo>
                  <a:cubicBezTo>
                    <a:pt x="635" y="0"/>
                    <a:pt x="585" y="8"/>
                    <a:pt x="538" y="25"/>
                  </a:cubicBezTo>
                  <a:cubicBezTo>
                    <a:pt x="522" y="23"/>
                    <a:pt x="505" y="22"/>
                    <a:pt x="489" y="22"/>
                  </a:cubicBezTo>
                  <a:cubicBezTo>
                    <a:pt x="430" y="22"/>
                    <a:pt x="368" y="33"/>
                    <a:pt x="305" y="62"/>
                  </a:cubicBezTo>
                  <a:cubicBezTo>
                    <a:pt x="180" y="116"/>
                    <a:pt x="82" y="224"/>
                    <a:pt x="62" y="363"/>
                  </a:cubicBezTo>
                  <a:cubicBezTo>
                    <a:pt x="1" y="782"/>
                    <a:pt x="548" y="940"/>
                    <a:pt x="862" y="940"/>
                  </a:cubicBezTo>
                  <a:cubicBezTo>
                    <a:pt x="866" y="940"/>
                    <a:pt x="869" y="940"/>
                    <a:pt x="873" y="940"/>
                  </a:cubicBezTo>
                  <a:cubicBezTo>
                    <a:pt x="1176" y="940"/>
                    <a:pt x="1476" y="768"/>
                    <a:pt x="1325" y="427"/>
                  </a:cubicBezTo>
                  <a:cubicBezTo>
                    <a:pt x="1226" y="201"/>
                    <a:pt x="945" y="0"/>
                    <a:pt x="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828086" y="2327435"/>
              <a:ext cx="89577" cy="64465"/>
            </a:xfrm>
            <a:custGeom>
              <a:avLst/>
              <a:gdLst/>
              <a:ahLst/>
              <a:cxnLst/>
              <a:rect l="l" t="t" r="r" b="b"/>
              <a:pathLst>
                <a:path w="1673" h="1204" extrusionOk="0">
                  <a:moveTo>
                    <a:pt x="1014" y="208"/>
                  </a:moveTo>
                  <a:cubicBezTo>
                    <a:pt x="1116" y="232"/>
                    <a:pt x="1227" y="215"/>
                    <a:pt x="1318" y="279"/>
                  </a:cubicBezTo>
                  <a:cubicBezTo>
                    <a:pt x="1392" y="334"/>
                    <a:pt x="1426" y="411"/>
                    <a:pt x="1426" y="502"/>
                  </a:cubicBezTo>
                  <a:cubicBezTo>
                    <a:pt x="1426" y="728"/>
                    <a:pt x="1244" y="914"/>
                    <a:pt x="1024" y="948"/>
                  </a:cubicBezTo>
                  <a:cubicBezTo>
                    <a:pt x="1006" y="951"/>
                    <a:pt x="984" y="952"/>
                    <a:pt x="960" y="952"/>
                  </a:cubicBezTo>
                  <a:cubicBezTo>
                    <a:pt x="714" y="952"/>
                    <a:pt x="214" y="813"/>
                    <a:pt x="358" y="540"/>
                  </a:cubicBezTo>
                  <a:cubicBezTo>
                    <a:pt x="473" y="323"/>
                    <a:pt x="760" y="222"/>
                    <a:pt x="1014" y="208"/>
                  </a:cubicBezTo>
                  <a:close/>
                  <a:moveTo>
                    <a:pt x="1065" y="1"/>
                  </a:moveTo>
                  <a:cubicBezTo>
                    <a:pt x="1033" y="1"/>
                    <a:pt x="1000" y="4"/>
                    <a:pt x="966" y="9"/>
                  </a:cubicBezTo>
                  <a:cubicBezTo>
                    <a:pt x="960" y="9"/>
                    <a:pt x="960" y="19"/>
                    <a:pt x="953" y="22"/>
                  </a:cubicBezTo>
                  <a:cubicBezTo>
                    <a:pt x="925" y="20"/>
                    <a:pt x="896" y="19"/>
                    <a:pt x="867" y="19"/>
                  </a:cubicBezTo>
                  <a:cubicBezTo>
                    <a:pt x="641" y="19"/>
                    <a:pt x="415" y="91"/>
                    <a:pt x="247" y="252"/>
                  </a:cubicBezTo>
                  <a:cubicBezTo>
                    <a:pt x="0" y="488"/>
                    <a:pt x="91" y="810"/>
                    <a:pt x="352" y="992"/>
                  </a:cubicBezTo>
                  <a:cubicBezTo>
                    <a:pt x="527" y="1115"/>
                    <a:pt x="762" y="1204"/>
                    <a:pt x="989" y="1204"/>
                  </a:cubicBezTo>
                  <a:cubicBezTo>
                    <a:pt x="1112" y="1204"/>
                    <a:pt x="1232" y="1178"/>
                    <a:pt x="1339" y="1117"/>
                  </a:cubicBezTo>
                  <a:cubicBezTo>
                    <a:pt x="1554" y="995"/>
                    <a:pt x="1673" y="749"/>
                    <a:pt x="1640" y="505"/>
                  </a:cubicBezTo>
                  <a:cubicBezTo>
                    <a:pt x="1597" y="211"/>
                    <a:pt x="1352" y="1"/>
                    <a:pt x="10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243658" y="2462900"/>
              <a:ext cx="177333" cy="474333"/>
            </a:xfrm>
            <a:custGeom>
              <a:avLst/>
              <a:gdLst/>
              <a:ahLst/>
              <a:cxnLst/>
              <a:rect l="l" t="t" r="r" b="b"/>
              <a:pathLst>
                <a:path w="3312" h="8859" extrusionOk="0">
                  <a:moveTo>
                    <a:pt x="3226" y="1"/>
                  </a:moveTo>
                  <a:cubicBezTo>
                    <a:pt x="3213" y="1"/>
                    <a:pt x="3201" y="9"/>
                    <a:pt x="3190" y="30"/>
                  </a:cubicBezTo>
                  <a:cubicBezTo>
                    <a:pt x="3177" y="54"/>
                    <a:pt x="3167" y="81"/>
                    <a:pt x="3156" y="104"/>
                  </a:cubicBezTo>
                  <a:cubicBezTo>
                    <a:pt x="2490" y="1413"/>
                    <a:pt x="2075" y="2893"/>
                    <a:pt x="1572" y="4267"/>
                  </a:cubicBezTo>
                  <a:cubicBezTo>
                    <a:pt x="1027" y="5755"/>
                    <a:pt x="561" y="7279"/>
                    <a:pt x="17" y="8762"/>
                  </a:cubicBezTo>
                  <a:cubicBezTo>
                    <a:pt x="0" y="8805"/>
                    <a:pt x="35" y="8859"/>
                    <a:pt x="68" y="8859"/>
                  </a:cubicBezTo>
                  <a:cubicBezTo>
                    <a:pt x="82" y="8859"/>
                    <a:pt x="96" y="8848"/>
                    <a:pt x="105" y="8823"/>
                  </a:cubicBezTo>
                  <a:cubicBezTo>
                    <a:pt x="653" y="7326"/>
                    <a:pt x="1284" y="5846"/>
                    <a:pt x="1835" y="4345"/>
                  </a:cubicBezTo>
                  <a:cubicBezTo>
                    <a:pt x="2339" y="2970"/>
                    <a:pt x="2971" y="1575"/>
                    <a:pt x="3309" y="145"/>
                  </a:cubicBezTo>
                  <a:lnTo>
                    <a:pt x="3309" y="135"/>
                  </a:lnTo>
                  <a:cubicBezTo>
                    <a:pt x="3311" y="89"/>
                    <a:pt x="3266" y="1"/>
                    <a:pt x="32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791194" y="2507394"/>
              <a:ext cx="78868" cy="434283"/>
            </a:xfrm>
            <a:custGeom>
              <a:avLst/>
              <a:gdLst/>
              <a:ahLst/>
              <a:cxnLst/>
              <a:rect l="l" t="t" r="r" b="b"/>
              <a:pathLst>
                <a:path w="1473" h="8111" extrusionOk="0">
                  <a:moveTo>
                    <a:pt x="208" y="1"/>
                  </a:moveTo>
                  <a:cubicBezTo>
                    <a:pt x="201" y="1"/>
                    <a:pt x="193" y="3"/>
                    <a:pt x="186" y="10"/>
                  </a:cubicBezTo>
                  <a:cubicBezTo>
                    <a:pt x="172" y="24"/>
                    <a:pt x="166" y="47"/>
                    <a:pt x="152" y="64"/>
                  </a:cubicBezTo>
                  <a:cubicBezTo>
                    <a:pt x="0" y="318"/>
                    <a:pt x="162" y="930"/>
                    <a:pt x="192" y="1166"/>
                  </a:cubicBezTo>
                  <a:cubicBezTo>
                    <a:pt x="290" y="1990"/>
                    <a:pt x="409" y="2812"/>
                    <a:pt x="537" y="3629"/>
                  </a:cubicBezTo>
                  <a:cubicBezTo>
                    <a:pt x="760" y="5096"/>
                    <a:pt x="892" y="6657"/>
                    <a:pt x="1368" y="8070"/>
                  </a:cubicBezTo>
                  <a:cubicBezTo>
                    <a:pt x="1379" y="8098"/>
                    <a:pt x="1399" y="8111"/>
                    <a:pt x="1418" y="8111"/>
                  </a:cubicBezTo>
                  <a:cubicBezTo>
                    <a:pt x="1429" y="8111"/>
                    <a:pt x="1440" y="8107"/>
                    <a:pt x="1449" y="8100"/>
                  </a:cubicBezTo>
                  <a:cubicBezTo>
                    <a:pt x="1463" y="8087"/>
                    <a:pt x="1473" y="8070"/>
                    <a:pt x="1473" y="8046"/>
                  </a:cubicBezTo>
                  <a:cubicBezTo>
                    <a:pt x="1426" y="6664"/>
                    <a:pt x="1101" y="5278"/>
                    <a:pt x="895" y="3913"/>
                  </a:cubicBezTo>
                  <a:cubicBezTo>
                    <a:pt x="760" y="3028"/>
                    <a:pt x="625" y="2143"/>
                    <a:pt x="493" y="1257"/>
                  </a:cubicBezTo>
                  <a:cubicBezTo>
                    <a:pt x="436" y="869"/>
                    <a:pt x="436" y="385"/>
                    <a:pt x="247" y="30"/>
                  </a:cubicBezTo>
                  <a:cubicBezTo>
                    <a:pt x="239" y="14"/>
                    <a:pt x="224" y="1"/>
                    <a:pt x="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301523" y="2365398"/>
              <a:ext cx="379991" cy="306156"/>
            </a:xfrm>
            <a:custGeom>
              <a:avLst/>
              <a:gdLst/>
              <a:ahLst/>
              <a:cxnLst/>
              <a:rect l="l" t="t" r="r" b="b"/>
              <a:pathLst>
                <a:path w="7097" h="5718" extrusionOk="0">
                  <a:moveTo>
                    <a:pt x="7059" y="1"/>
                  </a:moveTo>
                  <a:cubicBezTo>
                    <a:pt x="7053" y="1"/>
                    <a:pt x="7047" y="3"/>
                    <a:pt x="7039" y="10"/>
                  </a:cubicBezTo>
                  <a:cubicBezTo>
                    <a:pt x="5941" y="922"/>
                    <a:pt x="4755" y="1760"/>
                    <a:pt x="3643" y="2666"/>
                  </a:cubicBezTo>
                  <a:cubicBezTo>
                    <a:pt x="2450" y="3639"/>
                    <a:pt x="1271" y="4673"/>
                    <a:pt x="34" y="5586"/>
                  </a:cubicBezTo>
                  <a:cubicBezTo>
                    <a:pt x="0" y="5609"/>
                    <a:pt x="0" y="5680"/>
                    <a:pt x="31" y="5707"/>
                  </a:cubicBezTo>
                  <a:cubicBezTo>
                    <a:pt x="37" y="5714"/>
                    <a:pt x="45" y="5717"/>
                    <a:pt x="55" y="5717"/>
                  </a:cubicBezTo>
                  <a:cubicBezTo>
                    <a:pt x="60" y="5717"/>
                    <a:pt x="65" y="5716"/>
                    <a:pt x="72" y="5714"/>
                  </a:cubicBezTo>
                  <a:cubicBezTo>
                    <a:pt x="1427" y="5146"/>
                    <a:pt x="2650" y="3862"/>
                    <a:pt x="3779" y="2946"/>
                  </a:cubicBezTo>
                  <a:cubicBezTo>
                    <a:pt x="4907" y="2030"/>
                    <a:pt x="5964" y="1030"/>
                    <a:pt x="7076" y="107"/>
                  </a:cubicBezTo>
                  <a:cubicBezTo>
                    <a:pt x="7097" y="91"/>
                    <a:pt x="7097" y="57"/>
                    <a:pt x="7090" y="33"/>
                  </a:cubicBezTo>
                  <a:cubicBezTo>
                    <a:pt x="7083" y="14"/>
                    <a:pt x="7073" y="1"/>
                    <a:pt x="70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6" name="Google Shape;56;p2"/>
          <p:cNvGrpSpPr/>
          <p:nvPr/>
        </p:nvGrpSpPr>
        <p:grpSpPr>
          <a:xfrm>
            <a:off x="246374" y="4372213"/>
            <a:ext cx="1618860" cy="981127"/>
            <a:chOff x="478326" y="2825649"/>
            <a:chExt cx="1012293" cy="613511"/>
          </a:xfrm>
        </p:grpSpPr>
        <p:sp>
          <p:nvSpPr>
            <p:cNvPr id="57" name="Google Shape;57;p2"/>
            <p:cNvSpPr/>
            <p:nvPr/>
          </p:nvSpPr>
          <p:spPr>
            <a:xfrm>
              <a:off x="564423" y="2973101"/>
              <a:ext cx="778453" cy="442090"/>
            </a:xfrm>
            <a:custGeom>
              <a:avLst/>
              <a:gdLst/>
              <a:ahLst/>
              <a:cxnLst/>
              <a:rect l="l" t="t" r="r" b="b"/>
              <a:pathLst>
                <a:path w="19195" h="10901" extrusionOk="0">
                  <a:moveTo>
                    <a:pt x="10311" y="1"/>
                  </a:moveTo>
                  <a:cubicBezTo>
                    <a:pt x="6378" y="1"/>
                    <a:pt x="2305" y="2415"/>
                    <a:pt x="0" y="5483"/>
                  </a:cubicBezTo>
                  <a:lnTo>
                    <a:pt x="2622" y="7052"/>
                  </a:lnTo>
                  <a:cubicBezTo>
                    <a:pt x="2835" y="6649"/>
                    <a:pt x="2977" y="6220"/>
                    <a:pt x="3257" y="5848"/>
                  </a:cubicBezTo>
                  <a:cubicBezTo>
                    <a:pt x="3558" y="5453"/>
                    <a:pt x="3917" y="5078"/>
                    <a:pt x="4288" y="4750"/>
                  </a:cubicBezTo>
                  <a:cubicBezTo>
                    <a:pt x="4907" y="4206"/>
                    <a:pt x="5637" y="3800"/>
                    <a:pt x="6397" y="3490"/>
                  </a:cubicBezTo>
                  <a:cubicBezTo>
                    <a:pt x="7606" y="3002"/>
                    <a:pt x="8893" y="2692"/>
                    <a:pt x="10192" y="2692"/>
                  </a:cubicBezTo>
                  <a:cubicBezTo>
                    <a:pt x="10560" y="2692"/>
                    <a:pt x="10929" y="2717"/>
                    <a:pt x="11297" y="2769"/>
                  </a:cubicBezTo>
                  <a:cubicBezTo>
                    <a:pt x="14906" y="3290"/>
                    <a:pt x="18147" y="6913"/>
                    <a:pt x="17123" y="10653"/>
                  </a:cubicBezTo>
                  <a:lnTo>
                    <a:pt x="19194" y="10900"/>
                  </a:lnTo>
                  <a:cubicBezTo>
                    <a:pt x="19083" y="9636"/>
                    <a:pt x="19144" y="8349"/>
                    <a:pt x="18968" y="7078"/>
                  </a:cubicBezTo>
                  <a:cubicBezTo>
                    <a:pt x="18792" y="5808"/>
                    <a:pt x="18224" y="4675"/>
                    <a:pt x="17481" y="3641"/>
                  </a:cubicBezTo>
                  <a:cubicBezTo>
                    <a:pt x="16129" y="1766"/>
                    <a:pt x="14115" y="516"/>
                    <a:pt x="11834" y="127"/>
                  </a:cubicBezTo>
                  <a:cubicBezTo>
                    <a:pt x="11331" y="41"/>
                    <a:pt x="10822" y="1"/>
                    <a:pt x="10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478326" y="2825649"/>
              <a:ext cx="1012293" cy="589710"/>
            </a:xfrm>
            <a:custGeom>
              <a:avLst/>
              <a:gdLst/>
              <a:ahLst/>
              <a:cxnLst/>
              <a:rect l="l" t="t" r="r" b="b"/>
              <a:pathLst>
                <a:path w="24961" h="14541" extrusionOk="0">
                  <a:moveTo>
                    <a:pt x="13876" y="1"/>
                  </a:moveTo>
                  <a:cubicBezTo>
                    <a:pt x="11718" y="1"/>
                    <a:pt x="9551" y="531"/>
                    <a:pt x="7523" y="1235"/>
                  </a:cubicBezTo>
                  <a:cubicBezTo>
                    <a:pt x="5904" y="1796"/>
                    <a:pt x="4268" y="2533"/>
                    <a:pt x="2964" y="3672"/>
                  </a:cubicBezTo>
                  <a:cubicBezTo>
                    <a:pt x="1880" y="4621"/>
                    <a:pt x="963" y="5696"/>
                    <a:pt x="1" y="6750"/>
                  </a:cubicBezTo>
                  <a:lnTo>
                    <a:pt x="1964" y="8684"/>
                  </a:lnTo>
                  <a:cubicBezTo>
                    <a:pt x="2420" y="7856"/>
                    <a:pt x="3178" y="7183"/>
                    <a:pt x="3877" y="6581"/>
                  </a:cubicBezTo>
                  <a:cubicBezTo>
                    <a:pt x="4836" y="5764"/>
                    <a:pt x="5847" y="5023"/>
                    <a:pt x="6969" y="4443"/>
                  </a:cubicBezTo>
                  <a:cubicBezTo>
                    <a:pt x="8688" y="3546"/>
                    <a:pt x="10578" y="3001"/>
                    <a:pt x="12495" y="3001"/>
                  </a:cubicBezTo>
                  <a:cubicBezTo>
                    <a:pt x="13201" y="3001"/>
                    <a:pt x="13910" y="3075"/>
                    <a:pt x="14616" y="3233"/>
                  </a:cubicBezTo>
                  <a:cubicBezTo>
                    <a:pt x="17096" y="3787"/>
                    <a:pt x="19178" y="5318"/>
                    <a:pt x="20513" y="7467"/>
                  </a:cubicBezTo>
                  <a:cubicBezTo>
                    <a:pt x="21753" y="9471"/>
                    <a:pt x="22189" y="12198"/>
                    <a:pt x="21689" y="14540"/>
                  </a:cubicBezTo>
                  <a:lnTo>
                    <a:pt x="24311" y="14286"/>
                  </a:lnTo>
                  <a:cubicBezTo>
                    <a:pt x="24298" y="14256"/>
                    <a:pt x="24291" y="14225"/>
                    <a:pt x="24298" y="14199"/>
                  </a:cubicBezTo>
                  <a:cubicBezTo>
                    <a:pt x="24960" y="11140"/>
                    <a:pt x="24923" y="8166"/>
                    <a:pt x="23287" y="5396"/>
                  </a:cubicBezTo>
                  <a:cubicBezTo>
                    <a:pt x="21814" y="2895"/>
                    <a:pt x="19506" y="1040"/>
                    <a:pt x="16671" y="330"/>
                  </a:cubicBezTo>
                  <a:cubicBezTo>
                    <a:pt x="15749" y="101"/>
                    <a:pt x="14813" y="1"/>
                    <a:pt x="138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2"/>
            <p:cNvSpPr/>
            <p:nvPr/>
          </p:nvSpPr>
          <p:spPr>
            <a:xfrm>
              <a:off x="679232" y="3102020"/>
              <a:ext cx="581396" cy="301932"/>
            </a:xfrm>
            <a:custGeom>
              <a:avLst/>
              <a:gdLst/>
              <a:ahLst/>
              <a:cxnLst/>
              <a:rect l="l" t="t" r="r" b="b"/>
              <a:pathLst>
                <a:path w="14336" h="7445" extrusionOk="0">
                  <a:moveTo>
                    <a:pt x="7281" y="1"/>
                  </a:moveTo>
                  <a:cubicBezTo>
                    <a:pt x="5940" y="1"/>
                    <a:pt x="4608" y="356"/>
                    <a:pt x="3380" y="902"/>
                  </a:cubicBezTo>
                  <a:cubicBezTo>
                    <a:pt x="2619" y="1237"/>
                    <a:pt x="1950" y="1703"/>
                    <a:pt x="1346" y="2271"/>
                  </a:cubicBezTo>
                  <a:cubicBezTo>
                    <a:pt x="799" y="2784"/>
                    <a:pt x="470" y="3440"/>
                    <a:pt x="1" y="3990"/>
                  </a:cubicBezTo>
                  <a:lnTo>
                    <a:pt x="1940" y="5055"/>
                  </a:lnTo>
                  <a:cubicBezTo>
                    <a:pt x="1940" y="5055"/>
                    <a:pt x="4024" y="2240"/>
                    <a:pt x="6947" y="2240"/>
                  </a:cubicBezTo>
                  <a:cubicBezTo>
                    <a:pt x="7324" y="2240"/>
                    <a:pt x="7716" y="2287"/>
                    <a:pt x="8118" y="2393"/>
                  </a:cubicBezTo>
                  <a:cubicBezTo>
                    <a:pt x="12690" y="3592"/>
                    <a:pt x="11322" y="7248"/>
                    <a:pt x="11322" y="7248"/>
                  </a:cubicBezTo>
                  <a:lnTo>
                    <a:pt x="13964" y="7444"/>
                  </a:lnTo>
                  <a:cubicBezTo>
                    <a:pt x="14335" y="3920"/>
                    <a:pt x="11913" y="625"/>
                    <a:pt x="8385" y="84"/>
                  </a:cubicBezTo>
                  <a:cubicBezTo>
                    <a:pt x="8018" y="28"/>
                    <a:pt x="7649" y="1"/>
                    <a:pt x="72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2"/>
            <p:cNvSpPr/>
            <p:nvPr/>
          </p:nvSpPr>
          <p:spPr>
            <a:xfrm>
              <a:off x="663416" y="3082230"/>
              <a:ext cx="636957" cy="337093"/>
            </a:xfrm>
            <a:custGeom>
              <a:avLst/>
              <a:gdLst/>
              <a:ahLst/>
              <a:cxnLst/>
              <a:rect l="l" t="t" r="r" b="b"/>
              <a:pathLst>
                <a:path w="15706" h="8312" extrusionOk="0">
                  <a:moveTo>
                    <a:pt x="7751" y="1"/>
                  </a:moveTo>
                  <a:cubicBezTo>
                    <a:pt x="6452" y="1"/>
                    <a:pt x="5165" y="311"/>
                    <a:pt x="3956" y="799"/>
                  </a:cubicBezTo>
                  <a:cubicBezTo>
                    <a:pt x="3196" y="1109"/>
                    <a:pt x="2466" y="1515"/>
                    <a:pt x="1847" y="2059"/>
                  </a:cubicBezTo>
                  <a:cubicBezTo>
                    <a:pt x="1476" y="2387"/>
                    <a:pt x="1117" y="2762"/>
                    <a:pt x="816" y="3157"/>
                  </a:cubicBezTo>
                  <a:cubicBezTo>
                    <a:pt x="536" y="3529"/>
                    <a:pt x="394" y="3958"/>
                    <a:pt x="181" y="4361"/>
                  </a:cubicBezTo>
                  <a:cubicBezTo>
                    <a:pt x="134" y="4448"/>
                    <a:pt x="86" y="4536"/>
                    <a:pt x="29" y="4620"/>
                  </a:cubicBezTo>
                  <a:cubicBezTo>
                    <a:pt x="1" y="4663"/>
                    <a:pt x="42" y="4780"/>
                    <a:pt x="93" y="4780"/>
                  </a:cubicBezTo>
                  <a:cubicBezTo>
                    <a:pt x="103" y="4780"/>
                    <a:pt x="113" y="4776"/>
                    <a:pt x="124" y="4766"/>
                  </a:cubicBezTo>
                  <a:cubicBezTo>
                    <a:pt x="219" y="4675"/>
                    <a:pt x="306" y="4580"/>
                    <a:pt x="391" y="4478"/>
                  </a:cubicBezTo>
                  <a:cubicBezTo>
                    <a:pt x="860" y="3928"/>
                    <a:pt x="1189" y="3272"/>
                    <a:pt x="1736" y="2759"/>
                  </a:cubicBezTo>
                  <a:cubicBezTo>
                    <a:pt x="2340" y="2191"/>
                    <a:pt x="3009" y="1725"/>
                    <a:pt x="3770" y="1390"/>
                  </a:cubicBezTo>
                  <a:cubicBezTo>
                    <a:pt x="4998" y="844"/>
                    <a:pt x="6330" y="489"/>
                    <a:pt x="7671" y="489"/>
                  </a:cubicBezTo>
                  <a:cubicBezTo>
                    <a:pt x="8039" y="489"/>
                    <a:pt x="8408" y="516"/>
                    <a:pt x="8775" y="572"/>
                  </a:cubicBezTo>
                  <a:cubicBezTo>
                    <a:pt x="12303" y="1113"/>
                    <a:pt x="14725" y="4408"/>
                    <a:pt x="14354" y="7932"/>
                  </a:cubicBezTo>
                  <a:cubicBezTo>
                    <a:pt x="14348" y="7993"/>
                    <a:pt x="14343" y="8057"/>
                    <a:pt x="14337" y="8118"/>
                  </a:cubicBezTo>
                  <a:cubicBezTo>
                    <a:pt x="14325" y="8201"/>
                    <a:pt x="14437" y="8312"/>
                    <a:pt x="14520" y="8312"/>
                  </a:cubicBezTo>
                  <a:cubicBezTo>
                    <a:pt x="14552" y="8312"/>
                    <a:pt x="14580" y="8295"/>
                    <a:pt x="14594" y="8254"/>
                  </a:cubicBezTo>
                  <a:cubicBezTo>
                    <a:pt x="14627" y="8159"/>
                    <a:pt x="14655" y="8061"/>
                    <a:pt x="14682" y="7962"/>
                  </a:cubicBezTo>
                  <a:cubicBezTo>
                    <a:pt x="15706" y="4222"/>
                    <a:pt x="12465" y="599"/>
                    <a:pt x="8856" y="78"/>
                  </a:cubicBezTo>
                  <a:cubicBezTo>
                    <a:pt x="8488" y="26"/>
                    <a:pt x="8119" y="1"/>
                    <a:pt x="77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547390" y="2947350"/>
              <a:ext cx="830810" cy="491810"/>
            </a:xfrm>
            <a:custGeom>
              <a:avLst/>
              <a:gdLst/>
              <a:ahLst/>
              <a:cxnLst/>
              <a:rect l="l" t="t" r="r" b="b"/>
              <a:pathLst>
                <a:path w="20486" h="12127" extrusionOk="0">
                  <a:moveTo>
                    <a:pt x="10792" y="0"/>
                  </a:moveTo>
                  <a:cubicBezTo>
                    <a:pt x="8875" y="0"/>
                    <a:pt x="6985" y="545"/>
                    <a:pt x="5266" y="1442"/>
                  </a:cubicBezTo>
                  <a:cubicBezTo>
                    <a:pt x="4144" y="2022"/>
                    <a:pt x="3133" y="2763"/>
                    <a:pt x="2174" y="3580"/>
                  </a:cubicBezTo>
                  <a:cubicBezTo>
                    <a:pt x="1475" y="4182"/>
                    <a:pt x="717" y="4855"/>
                    <a:pt x="261" y="5683"/>
                  </a:cubicBezTo>
                  <a:cubicBezTo>
                    <a:pt x="173" y="5845"/>
                    <a:pt x="92" y="6010"/>
                    <a:pt x="31" y="6186"/>
                  </a:cubicBezTo>
                  <a:cubicBezTo>
                    <a:pt x="1" y="6269"/>
                    <a:pt x="97" y="6371"/>
                    <a:pt x="182" y="6371"/>
                  </a:cubicBezTo>
                  <a:cubicBezTo>
                    <a:pt x="210" y="6371"/>
                    <a:pt x="237" y="6360"/>
                    <a:pt x="258" y="6331"/>
                  </a:cubicBezTo>
                  <a:cubicBezTo>
                    <a:pt x="308" y="6260"/>
                    <a:pt x="366" y="6193"/>
                    <a:pt x="420" y="6118"/>
                  </a:cubicBezTo>
                  <a:cubicBezTo>
                    <a:pt x="2725" y="3050"/>
                    <a:pt x="6798" y="636"/>
                    <a:pt x="10731" y="636"/>
                  </a:cubicBezTo>
                  <a:cubicBezTo>
                    <a:pt x="11242" y="636"/>
                    <a:pt x="11751" y="676"/>
                    <a:pt x="12254" y="762"/>
                  </a:cubicBezTo>
                  <a:cubicBezTo>
                    <a:pt x="14535" y="1151"/>
                    <a:pt x="16549" y="2401"/>
                    <a:pt x="17901" y="4276"/>
                  </a:cubicBezTo>
                  <a:cubicBezTo>
                    <a:pt x="18644" y="5310"/>
                    <a:pt x="19212" y="6443"/>
                    <a:pt x="19388" y="7713"/>
                  </a:cubicBezTo>
                  <a:cubicBezTo>
                    <a:pt x="19564" y="8984"/>
                    <a:pt x="19503" y="10271"/>
                    <a:pt x="19614" y="11535"/>
                  </a:cubicBezTo>
                  <a:cubicBezTo>
                    <a:pt x="19628" y="11691"/>
                    <a:pt x="19645" y="11843"/>
                    <a:pt x="19665" y="11998"/>
                  </a:cubicBezTo>
                  <a:cubicBezTo>
                    <a:pt x="19672" y="12053"/>
                    <a:pt x="19748" y="12126"/>
                    <a:pt x="19806" y="12126"/>
                  </a:cubicBezTo>
                  <a:cubicBezTo>
                    <a:pt x="19834" y="12126"/>
                    <a:pt x="19857" y="12110"/>
                    <a:pt x="19868" y="12070"/>
                  </a:cubicBezTo>
                  <a:cubicBezTo>
                    <a:pt x="19918" y="11897"/>
                    <a:pt x="19949" y="11718"/>
                    <a:pt x="19986" y="11539"/>
                  </a:cubicBezTo>
                  <a:cubicBezTo>
                    <a:pt x="20486" y="9197"/>
                    <a:pt x="20050" y="6470"/>
                    <a:pt x="18810" y="4466"/>
                  </a:cubicBezTo>
                  <a:cubicBezTo>
                    <a:pt x="17475" y="2317"/>
                    <a:pt x="15393" y="786"/>
                    <a:pt x="12913" y="232"/>
                  </a:cubicBezTo>
                  <a:cubicBezTo>
                    <a:pt x="12207" y="74"/>
                    <a:pt x="11498" y="0"/>
                    <a:pt x="107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2" name="Google Shape;62;p2"/>
          <p:cNvSpPr/>
          <p:nvPr/>
        </p:nvSpPr>
        <p:spPr>
          <a:xfrm>
            <a:off x="3373599" y="726233"/>
            <a:ext cx="333452" cy="322440"/>
          </a:xfrm>
          <a:custGeom>
            <a:avLst/>
            <a:gdLst/>
            <a:ahLst/>
            <a:cxnLst/>
            <a:rect l="l" t="t" r="r" b="b"/>
            <a:pathLst>
              <a:path w="12626" h="12209" extrusionOk="0">
                <a:moveTo>
                  <a:pt x="7838" y="1"/>
                </a:moveTo>
                <a:cubicBezTo>
                  <a:pt x="7407" y="1"/>
                  <a:pt x="6953" y="46"/>
                  <a:pt x="6478" y="142"/>
                </a:cubicBezTo>
                <a:cubicBezTo>
                  <a:pt x="2964" y="848"/>
                  <a:pt x="1" y="5264"/>
                  <a:pt x="2011" y="9188"/>
                </a:cubicBezTo>
                <a:cubicBezTo>
                  <a:pt x="3194" y="11498"/>
                  <a:pt x="5114" y="12208"/>
                  <a:pt x="6853" y="12208"/>
                </a:cubicBezTo>
                <a:cubicBezTo>
                  <a:pt x="8487" y="12208"/>
                  <a:pt x="9962" y="11580"/>
                  <a:pt x="10513" y="11063"/>
                </a:cubicBezTo>
                <a:lnTo>
                  <a:pt x="10513" y="11063"/>
                </a:lnTo>
                <a:cubicBezTo>
                  <a:pt x="10513" y="11063"/>
                  <a:pt x="10409" y="11077"/>
                  <a:pt x="10233" y="11077"/>
                </a:cubicBezTo>
                <a:cubicBezTo>
                  <a:pt x="9592" y="11077"/>
                  <a:pt x="8002" y="10893"/>
                  <a:pt x="7087" y="9188"/>
                </a:cubicBezTo>
                <a:cubicBezTo>
                  <a:pt x="5918" y="7015"/>
                  <a:pt x="6810" y="4052"/>
                  <a:pt x="9162" y="3335"/>
                </a:cubicBezTo>
                <a:cubicBezTo>
                  <a:pt x="9590" y="3204"/>
                  <a:pt x="9976" y="3151"/>
                  <a:pt x="10323" y="3151"/>
                </a:cubicBezTo>
                <a:cubicBezTo>
                  <a:pt x="11879" y="3151"/>
                  <a:pt x="12625" y="4227"/>
                  <a:pt x="12625" y="4227"/>
                </a:cubicBezTo>
                <a:cubicBezTo>
                  <a:pt x="12276" y="1748"/>
                  <a:pt x="10504" y="1"/>
                  <a:pt x="7838"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300487" y="310163"/>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4" name="Google Shape;64;p2"/>
          <p:cNvSpPr/>
          <p:nvPr/>
        </p:nvSpPr>
        <p:spPr>
          <a:xfrm>
            <a:off x="0" y="2605400"/>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5" name="Google Shape;65;p2"/>
          <p:cNvSpPr/>
          <p:nvPr/>
        </p:nvSpPr>
        <p:spPr>
          <a:xfrm rot="10800000">
            <a:off x="5061605" y="-4"/>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6" name="Google Shape;66;p2"/>
          <p:cNvGrpSpPr/>
          <p:nvPr/>
        </p:nvGrpSpPr>
        <p:grpSpPr>
          <a:xfrm>
            <a:off x="246367" y="5424801"/>
            <a:ext cx="775192" cy="1244873"/>
            <a:chOff x="304350" y="3911000"/>
            <a:chExt cx="581394" cy="933655"/>
          </a:xfrm>
        </p:grpSpPr>
        <p:sp>
          <p:nvSpPr>
            <p:cNvPr id="67" name="Google Shape;67;p2"/>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2"/>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2"/>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2"/>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 name="Google Shape;77;p2"/>
          <p:cNvGrpSpPr/>
          <p:nvPr/>
        </p:nvGrpSpPr>
        <p:grpSpPr>
          <a:xfrm>
            <a:off x="656133" y="2063734"/>
            <a:ext cx="589667" cy="604165"/>
            <a:chOff x="918850" y="1629150"/>
            <a:chExt cx="442250" cy="453124"/>
          </a:xfrm>
        </p:grpSpPr>
        <p:sp>
          <p:nvSpPr>
            <p:cNvPr id="78" name="Google Shape;78;p2"/>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2"/>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2"/>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2"/>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2"/>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2"/>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2"/>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2"/>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2"/>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2"/>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2"/>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2"/>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0" name="Google Shape;90;p2"/>
          <p:cNvSpPr/>
          <p:nvPr/>
        </p:nvSpPr>
        <p:spPr>
          <a:xfrm rot="4884482">
            <a:off x="357899" y="1284725"/>
            <a:ext cx="410943" cy="579080"/>
          </a:xfrm>
          <a:custGeom>
            <a:avLst/>
            <a:gdLst/>
            <a:ahLst/>
            <a:cxnLst/>
            <a:rect l="l" t="t" r="r" b="b"/>
            <a:pathLst>
              <a:path w="12328" h="17372" extrusionOk="0">
                <a:moveTo>
                  <a:pt x="5742" y="2940"/>
                </a:moveTo>
                <a:cubicBezTo>
                  <a:pt x="5997" y="2940"/>
                  <a:pt x="6250" y="3004"/>
                  <a:pt x="6482" y="3157"/>
                </a:cubicBezTo>
                <a:cubicBezTo>
                  <a:pt x="7063" y="3539"/>
                  <a:pt x="6932" y="4471"/>
                  <a:pt x="6556" y="4913"/>
                </a:cubicBezTo>
                <a:cubicBezTo>
                  <a:pt x="6232" y="5292"/>
                  <a:pt x="5799" y="5397"/>
                  <a:pt x="5316" y="5451"/>
                </a:cubicBezTo>
                <a:cubicBezTo>
                  <a:pt x="5120" y="5472"/>
                  <a:pt x="4910" y="5484"/>
                  <a:pt x="4692" y="5484"/>
                </a:cubicBezTo>
                <a:cubicBezTo>
                  <a:pt x="4217" y="5484"/>
                  <a:pt x="3707" y="5429"/>
                  <a:pt x="3224" y="5299"/>
                </a:cubicBezTo>
                <a:cubicBezTo>
                  <a:pt x="3410" y="4718"/>
                  <a:pt x="3711" y="4170"/>
                  <a:pt x="4087" y="3758"/>
                </a:cubicBezTo>
                <a:cubicBezTo>
                  <a:pt x="4479" y="3324"/>
                  <a:pt x="5119" y="2940"/>
                  <a:pt x="5742" y="2940"/>
                </a:cubicBezTo>
                <a:close/>
                <a:moveTo>
                  <a:pt x="7664" y="7412"/>
                </a:moveTo>
                <a:cubicBezTo>
                  <a:pt x="7913" y="7412"/>
                  <a:pt x="8149" y="7469"/>
                  <a:pt x="8340" y="7610"/>
                </a:cubicBezTo>
                <a:cubicBezTo>
                  <a:pt x="9486" y="8445"/>
                  <a:pt x="7435" y="9196"/>
                  <a:pt x="6908" y="9303"/>
                </a:cubicBezTo>
                <a:cubicBezTo>
                  <a:pt x="6667" y="9353"/>
                  <a:pt x="6420" y="9378"/>
                  <a:pt x="6173" y="9378"/>
                </a:cubicBezTo>
                <a:cubicBezTo>
                  <a:pt x="5802" y="9378"/>
                  <a:pt x="5432" y="9323"/>
                  <a:pt x="5083" y="9216"/>
                </a:cubicBezTo>
                <a:cubicBezTo>
                  <a:pt x="5330" y="8722"/>
                  <a:pt x="5681" y="8290"/>
                  <a:pt x="6114" y="7969"/>
                </a:cubicBezTo>
                <a:cubicBezTo>
                  <a:pt x="6481" y="7698"/>
                  <a:pt x="7107" y="7412"/>
                  <a:pt x="7664" y="7412"/>
                </a:cubicBezTo>
                <a:close/>
                <a:moveTo>
                  <a:pt x="9856" y="12545"/>
                </a:moveTo>
                <a:cubicBezTo>
                  <a:pt x="10328" y="12545"/>
                  <a:pt x="10821" y="12857"/>
                  <a:pt x="10639" y="13385"/>
                </a:cubicBezTo>
                <a:cubicBezTo>
                  <a:pt x="10384" y="14119"/>
                  <a:pt x="9300" y="14413"/>
                  <a:pt x="8598" y="14413"/>
                </a:cubicBezTo>
                <a:cubicBezTo>
                  <a:pt x="8582" y="14413"/>
                  <a:pt x="8566" y="14413"/>
                  <a:pt x="8550" y="14413"/>
                </a:cubicBezTo>
                <a:cubicBezTo>
                  <a:pt x="8527" y="14410"/>
                  <a:pt x="8503" y="14406"/>
                  <a:pt x="8479" y="14406"/>
                </a:cubicBezTo>
                <a:cubicBezTo>
                  <a:pt x="8510" y="14098"/>
                  <a:pt x="8588" y="13798"/>
                  <a:pt x="8713" y="13524"/>
                </a:cubicBezTo>
                <a:cubicBezTo>
                  <a:pt x="8872" y="13183"/>
                  <a:pt x="9098" y="12825"/>
                  <a:pt x="9435" y="12642"/>
                </a:cubicBezTo>
                <a:cubicBezTo>
                  <a:pt x="9558" y="12576"/>
                  <a:pt x="9706" y="12545"/>
                  <a:pt x="9856" y="12545"/>
                </a:cubicBezTo>
                <a:close/>
                <a:moveTo>
                  <a:pt x="3125" y="0"/>
                </a:moveTo>
                <a:cubicBezTo>
                  <a:pt x="3124" y="0"/>
                  <a:pt x="3122" y="0"/>
                  <a:pt x="3120" y="0"/>
                </a:cubicBezTo>
                <a:cubicBezTo>
                  <a:pt x="1109" y="44"/>
                  <a:pt x="1" y="3068"/>
                  <a:pt x="1214" y="4542"/>
                </a:cubicBezTo>
                <a:cubicBezTo>
                  <a:pt x="1548" y="4947"/>
                  <a:pt x="2065" y="5286"/>
                  <a:pt x="2663" y="5529"/>
                </a:cubicBezTo>
                <a:cubicBezTo>
                  <a:pt x="2460" y="6465"/>
                  <a:pt x="2562" y="7452"/>
                  <a:pt x="3048" y="8205"/>
                </a:cubicBezTo>
                <a:cubicBezTo>
                  <a:pt x="3410" y="8763"/>
                  <a:pt x="3931" y="9171"/>
                  <a:pt x="4522" y="9435"/>
                </a:cubicBezTo>
                <a:cubicBezTo>
                  <a:pt x="4174" y="10388"/>
                  <a:pt x="4181" y="11466"/>
                  <a:pt x="4667" y="12362"/>
                </a:cubicBezTo>
                <a:cubicBezTo>
                  <a:pt x="5313" y="13541"/>
                  <a:pt x="6648" y="14484"/>
                  <a:pt x="8033" y="14711"/>
                </a:cubicBezTo>
                <a:cubicBezTo>
                  <a:pt x="8044" y="15308"/>
                  <a:pt x="8219" y="15900"/>
                  <a:pt x="8571" y="16366"/>
                </a:cubicBezTo>
                <a:cubicBezTo>
                  <a:pt x="9169" y="17154"/>
                  <a:pt x="9912" y="17371"/>
                  <a:pt x="10723" y="17371"/>
                </a:cubicBezTo>
                <a:cubicBezTo>
                  <a:pt x="11171" y="17371"/>
                  <a:pt x="11641" y="17305"/>
                  <a:pt x="12119" y="17231"/>
                </a:cubicBezTo>
                <a:cubicBezTo>
                  <a:pt x="12327" y="17198"/>
                  <a:pt x="12212" y="16933"/>
                  <a:pt x="12048" y="16933"/>
                </a:cubicBezTo>
                <a:cubicBezTo>
                  <a:pt x="12042" y="16933"/>
                  <a:pt x="12037" y="16933"/>
                  <a:pt x="12031" y="16934"/>
                </a:cubicBezTo>
                <a:cubicBezTo>
                  <a:pt x="11605" y="16980"/>
                  <a:pt x="11179" y="17044"/>
                  <a:pt x="10767" y="17044"/>
                </a:cubicBezTo>
                <a:cubicBezTo>
                  <a:pt x="10208" y="17044"/>
                  <a:pt x="9673" y="16926"/>
                  <a:pt x="9192" y="16484"/>
                </a:cubicBezTo>
                <a:cubicBezTo>
                  <a:pt x="8709" y="16038"/>
                  <a:pt x="8479" y="15403"/>
                  <a:pt x="8466" y="14758"/>
                </a:cubicBezTo>
                <a:lnTo>
                  <a:pt x="8466" y="14758"/>
                </a:lnTo>
                <a:cubicBezTo>
                  <a:pt x="8530" y="14761"/>
                  <a:pt x="8594" y="14763"/>
                  <a:pt x="8657" y="14763"/>
                </a:cubicBezTo>
                <a:cubicBezTo>
                  <a:pt x="9096" y="14763"/>
                  <a:pt x="9533" y="14681"/>
                  <a:pt x="9946" y="14508"/>
                </a:cubicBezTo>
                <a:cubicBezTo>
                  <a:pt x="10709" y="14179"/>
                  <a:pt x="11609" y="13193"/>
                  <a:pt x="10798" y="12389"/>
                </a:cubicBezTo>
                <a:cubicBezTo>
                  <a:pt x="10587" y="12181"/>
                  <a:pt x="10329" y="12096"/>
                  <a:pt x="10062" y="12096"/>
                </a:cubicBezTo>
                <a:cubicBezTo>
                  <a:pt x="9560" y="12096"/>
                  <a:pt x="9024" y="12395"/>
                  <a:pt x="8709" y="12744"/>
                </a:cubicBezTo>
                <a:cubicBezTo>
                  <a:pt x="8317" y="13179"/>
                  <a:pt x="8101" y="13761"/>
                  <a:pt x="8044" y="14359"/>
                </a:cubicBezTo>
                <a:cubicBezTo>
                  <a:pt x="6682" y="14115"/>
                  <a:pt x="5276" y="13068"/>
                  <a:pt x="4843" y="11787"/>
                </a:cubicBezTo>
                <a:cubicBezTo>
                  <a:pt x="4606" y="11077"/>
                  <a:pt x="4661" y="10297"/>
                  <a:pt x="4924" y="9587"/>
                </a:cubicBezTo>
                <a:cubicBezTo>
                  <a:pt x="5343" y="9722"/>
                  <a:pt x="5787" y="9790"/>
                  <a:pt x="6230" y="9790"/>
                </a:cubicBezTo>
                <a:cubicBezTo>
                  <a:pt x="6986" y="9790"/>
                  <a:pt x="7742" y="9592"/>
                  <a:pt x="8368" y="9192"/>
                </a:cubicBezTo>
                <a:cubicBezTo>
                  <a:pt x="8925" y="8837"/>
                  <a:pt x="9422" y="8093"/>
                  <a:pt x="8864" y="7516"/>
                </a:cubicBezTo>
                <a:cubicBezTo>
                  <a:pt x="8554" y="7194"/>
                  <a:pt x="8083" y="7074"/>
                  <a:pt x="7614" y="7074"/>
                </a:cubicBezTo>
                <a:cubicBezTo>
                  <a:pt x="7291" y="7074"/>
                  <a:pt x="6968" y="7132"/>
                  <a:pt x="6702" y="7218"/>
                </a:cubicBezTo>
                <a:cubicBezTo>
                  <a:pt x="5793" y="7516"/>
                  <a:pt x="5090" y="8215"/>
                  <a:pt x="4681" y="9060"/>
                </a:cubicBezTo>
                <a:cubicBezTo>
                  <a:pt x="3968" y="8736"/>
                  <a:pt x="3387" y="8162"/>
                  <a:pt x="3140" y="7343"/>
                </a:cubicBezTo>
                <a:cubicBezTo>
                  <a:pt x="2984" y="6827"/>
                  <a:pt x="2998" y="6252"/>
                  <a:pt x="3120" y="5688"/>
                </a:cubicBezTo>
                <a:lnTo>
                  <a:pt x="3120" y="5688"/>
                </a:lnTo>
                <a:cubicBezTo>
                  <a:pt x="3656" y="5854"/>
                  <a:pt x="4232" y="5945"/>
                  <a:pt x="4783" y="5945"/>
                </a:cubicBezTo>
                <a:cubicBezTo>
                  <a:pt x="5500" y="5945"/>
                  <a:pt x="6175" y="5790"/>
                  <a:pt x="6668" y="5441"/>
                </a:cubicBezTo>
                <a:cubicBezTo>
                  <a:pt x="7334" y="4971"/>
                  <a:pt x="7563" y="3960"/>
                  <a:pt x="7117" y="3258"/>
                </a:cubicBezTo>
                <a:cubicBezTo>
                  <a:pt x="6806" y="2773"/>
                  <a:pt x="6259" y="2575"/>
                  <a:pt x="5699" y="2575"/>
                </a:cubicBezTo>
                <a:cubicBezTo>
                  <a:pt x="5335" y="2575"/>
                  <a:pt x="4966" y="2659"/>
                  <a:pt x="4654" y="2801"/>
                </a:cubicBezTo>
                <a:cubicBezTo>
                  <a:pt x="3745" y="3218"/>
                  <a:pt x="3076" y="4130"/>
                  <a:pt x="2761" y="5150"/>
                </a:cubicBezTo>
                <a:cubicBezTo>
                  <a:pt x="2170" y="4917"/>
                  <a:pt x="1660" y="4548"/>
                  <a:pt x="1370" y="4005"/>
                </a:cubicBezTo>
                <a:cubicBezTo>
                  <a:pt x="704" y="2758"/>
                  <a:pt x="1674" y="376"/>
                  <a:pt x="3207" y="295"/>
                </a:cubicBezTo>
                <a:cubicBezTo>
                  <a:pt x="3422" y="284"/>
                  <a:pt x="3291" y="0"/>
                  <a:pt x="3125"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 name="Google Shape;91;p2"/>
          <p:cNvSpPr/>
          <p:nvPr/>
        </p:nvSpPr>
        <p:spPr>
          <a:xfrm>
            <a:off x="1106680" y="5649981"/>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2" name="Google Shape;92;p2"/>
          <p:cNvSpPr/>
          <p:nvPr/>
        </p:nvSpPr>
        <p:spPr>
          <a:xfrm>
            <a:off x="396633" y="3833767"/>
            <a:ext cx="333456" cy="241811"/>
          </a:xfrm>
          <a:custGeom>
            <a:avLst/>
            <a:gdLst/>
            <a:ahLst/>
            <a:cxnLst/>
            <a:rect l="l" t="t" r="r" b="b"/>
            <a:pathLst>
              <a:path w="7168" h="5198" extrusionOk="0">
                <a:moveTo>
                  <a:pt x="5467" y="1"/>
                </a:moveTo>
                <a:cubicBezTo>
                  <a:pt x="4475" y="1"/>
                  <a:pt x="3844" y="1080"/>
                  <a:pt x="3880" y="2028"/>
                </a:cubicBezTo>
                <a:cubicBezTo>
                  <a:pt x="3880" y="2028"/>
                  <a:pt x="2956" y="1084"/>
                  <a:pt x="2052" y="1084"/>
                </a:cubicBezTo>
                <a:cubicBezTo>
                  <a:pt x="1687" y="1084"/>
                  <a:pt x="1324" y="1239"/>
                  <a:pt x="1027" y="1673"/>
                </a:cubicBezTo>
                <a:cubicBezTo>
                  <a:pt x="0" y="3177"/>
                  <a:pt x="1781" y="4285"/>
                  <a:pt x="2889" y="4684"/>
                </a:cubicBezTo>
                <a:cubicBezTo>
                  <a:pt x="3998" y="5079"/>
                  <a:pt x="4988" y="5198"/>
                  <a:pt x="4988" y="5198"/>
                </a:cubicBezTo>
                <a:cubicBezTo>
                  <a:pt x="4988" y="5198"/>
                  <a:pt x="6110" y="3941"/>
                  <a:pt x="6708" y="2423"/>
                </a:cubicBezTo>
                <a:cubicBezTo>
                  <a:pt x="7168" y="1258"/>
                  <a:pt x="6843" y="129"/>
                  <a:pt x="5600" y="7"/>
                </a:cubicBezTo>
                <a:cubicBezTo>
                  <a:pt x="5555" y="3"/>
                  <a:pt x="5511" y="1"/>
                  <a:pt x="546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3" name="Google Shape;93;p2"/>
          <p:cNvSpPr/>
          <p:nvPr/>
        </p:nvSpPr>
        <p:spPr>
          <a:xfrm rot="10800000">
            <a:off x="11554234" y="4524884"/>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4" name="Google Shape;94;p2"/>
          <p:cNvGrpSpPr/>
          <p:nvPr/>
        </p:nvGrpSpPr>
        <p:grpSpPr>
          <a:xfrm>
            <a:off x="2023967" y="5510149"/>
            <a:ext cx="931643" cy="1244847"/>
            <a:chOff x="1517975" y="4132611"/>
            <a:chExt cx="698732" cy="933635"/>
          </a:xfrm>
        </p:grpSpPr>
        <p:sp>
          <p:nvSpPr>
            <p:cNvPr id="95" name="Google Shape;95;p2"/>
            <p:cNvSpPr/>
            <p:nvPr/>
          </p:nvSpPr>
          <p:spPr>
            <a:xfrm>
              <a:off x="1598013" y="4490272"/>
              <a:ext cx="137847" cy="138040"/>
            </a:xfrm>
            <a:custGeom>
              <a:avLst/>
              <a:gdLst/>
              <a:ahLst/>
              <a:cxnLst/>
              <a:rect l="l" t="t" r="r" b="b"/>
              <a:pathLst>
                <a:path w="2859" h="2863" extrusionOk="0">
                  <a:moveTo>
                    <a:pt x="1429" y="0"/>
                  </a:moveTo>
                  <a:cubicBezTo>
                    <a:pt x="638" y="0"/>
                    <a:pt x="0" y="642"/>
                    <a:pt x="0" y="1429"/>
                  </a:cubicBezTo>
                  <a:cubicBezTo>
                    <a:pt x="0" y="2220"/>
                    <a:pt x="638" y="2862"/>
                    <a:pt x="1429" y="2862"/>
                  </a:cubicBezTo>
                  <a:cubicBezTo>
                    <a:pt x="2220" y="2862"/>
                    <a:pt x="2859" y="2220"/>
                    <a:pt x="2859" y="1429"/>
                  </a:cubicBezTo>
                  <a:cubicBezTo>
                    <a:pt x="2859" y="642"/>
                    <a:pt x="2220" y="0"/>
                    <a:pt x="14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2"/>
            <p:cNvSpPr/>
            <p:nvPr/>
          </p:nvSpPr>
          <p:spPr>
            <a:xfrm>
              <a:off x="1932629" y="4188492"/>
              <a:ext cx="106796" cy="106748"/>
            </a:xfrm>
            <a:custGeom>
              <a:avLst/>
              <a:gdLst/>
              <a:ahLst/>
              <a:cxnLst/>
              <a:rect l="l" t="t" r="r" b="b"/>
              <a:pathLst>
                <a:path w="2215" h="2214" extrusionOk="0">
                  <a:moveTo>
                    <a:pt x="1106" y="0"/>
                  </a:moveTo>
                  <a:cubicBezTo>
                    <a:pt x="495" y="0"/>
                    <a:pt x="1" y="494"/>
                    <a:pt x="1" y="1106"/>
                  </a:cubicBezTo>
                  <a:cubicBezTo>
                    <a:pt x="1" y="1717"/>
                    <a:pt x="495" y="2214"/>
                    <a:pt x="1106" y="2214"/>
                  </a:cubicBezTo>
                  <a:cubicBezTo>
                    <a:pt x="1718" y="2214"/>
                    <a:pt x="2214" y="1717"/>
                    <a:pt x="2214" y="1106"/>
                  </a:cubicBezTo>
                  <a:cubicBezTo>
                    <a:pt x="2214" y="494"/>
                    <a:pt x="1718" y="0"/>
                    <a:pt x="11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2"/>
            <p:cNvSpPr/>
            <p:nvPr/>
          </p:nvSpPr>
          <p:spPr>
            <a:xfrm>
              <a:off x="1539335" y="4751068"/>
              <a:ext cx="151250" cy="63885"/>
            </a:xfrm>
            <a:custGeom>
              <a:avLst/>
              <a:gdLst/>
              <a:ahLst/>
              <a:cxnLst/>
              <a:rect l="l" t="t" r="r" b="b"/>
              <a:pathLst>
                <a:path w="3137" h="1325" extrusionOk="0">
                  <a:moveTo>
                    <a:pt x="1252" y="0"/>
                  </a:moveTo>
                  <a:cubicBezTo>
                    <a:pt x="1197" y="0"/>
                    <a:pt x="1141" y="4"/>
                    <a:pt x="1085" y="11"/>
                  </a:cubicBezTo>
                  <a:cubicBezTo>
                    <a:pt x="1" y="156"/>
                    <a:pt x="400" y="992"/>
                    <a:pt x="1524" y="1228"/>
                  </a:cubicBezTo>
                  <a:cubicBezTo>
                    <a:pt x="1869" y="1299"/>
                    <a:pt x="2154" y="1324"/>
                    <a:pt x="2383" y="1324"/>
                  </a:cubicBezTo>
                  <a:cubicBezTo>
                    <a:pt x="2901" y="1324"/>
                    <a:pt x="3137" y="1198"/>
                    <a:pt x="3137" y="1198"/>
                  </a:cubicBezTo>
                  <a:cubicBezTo>
                    <a:pt x="3137" y="1198"/>
                    <a:pt x="2267" y="0"/>
                    <a:pt x="12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2"/>
            <p:cNvSpPr/>
            <p:nvPr/>
          </p:nvSpPr>
          <p:spPr>
            <a:xfrm>
              <a:off x="1829882" y="4540367"/>
              <a:ext cx="125455" cy="87848"/>
            </a:xfrm>
            <a:custGeom>
              <a:avLst/>
              <a:gdLst/>
              <a:ahLst/>
              <a:cxnLst/>
              <a:rect l="l" t="t" r="r" b="b"/>
              <a:pathLst>
                <a:path w="2602" h="1822" extrusionOk="0">
                  <a:moveTo>
                    <a:pt x="755" y="1"/>
                  </a:moveTo>
                  <a:cubicBezTo>
                    <a:pt x="0" y="1"/>
                    <a:pt x="177" y="798"/>
                    <a:pt x="1068" y="1323"/>
                  </a:cubicBezTo>
                  <a:cubicBezTo>
                    <a:pt x="1820" y="1769"/>
                    <a:pt x="2317" y="1822"/>
                    <a:pt x="2511" y="1822"/>
                  </a:cubicBezTo>
                  <a:cubicBezTo>
                    <a:pt x="2571" y="1822"/>
                    <a:pt x="2601" y="1817"/>
                    <a:pt x="2601" y="1817"/>
                  </a:cubicBezTo>
                  <a:cubicBezTo>
                    <a:pt x="2601" y="1817"/>
                    <a:pt x="2119" y="242"/>
                    <a:pt x="1044" y="32"/>
                  </a:cubicBezTo>
                  <a:cubicBezTo>
                    <a:pt x="936" y="11"/>
                    <a:pt x="840" y="1"/>
                    <a:pt x="7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2"/>
            <p:cNvSpPr/>
            <p:nvPr/>
          </p:nvSpPr>
          <p:spPr>
            <a:xfrm>
              <a:off x="1742853" y="4814857"/>
              <a:ext cx="125841" cy="87462"/>
            </a:xfrm>
            <a:custGeom>
              <a:avLst/>
              <a:gdLst/>
              <a:ahLst/>
              <a:cxnLst/>
              <a:rect l="l" t="t" r="r" b="b"/>
              <a:pathLst>
                <a:path w="2610" h="1814" extrusionOk="0">
                  <a:moveTo>
                    <a:pt x="1846" y="0"/>
                  </a:moveTo>
                  <a:cubicBezTo>
                    <a:pt x="1763" y="0"/>
                    <a:pt x="1670" y="10"/>
                    <a:pt x="1565" y="30"/>
                  </a:cubicBezTo>
                  <a:cubicBezTo>
                    <a:pt x="490" y="236"/>
                    <a:pt x="0" y="1807"/>
                    <a:pt x="0" y="1807"/>
                  </a:cubicBezTo>
                  <a:cubicBezTo>
                    <a:pt x="0" y="1807"/>
                    <a:pt x="34" y="1813"/>
                    <a:pt x="99" y="1813"/>
                  </a:cubicBezTo>
                  <a:cubicBezTo>
                    <a:pt x="297" y="1813"/>
                    <a:pt x="791" y="1759"/>
                    <a:pt x="1535" y="1324"/>
                  </a:cubicBezTo>
                  <a:cubicBezTo>
                    <a:pt x="2431" y="800"/>
                    <a:pt x="2609" y="0"/>
                    <a:pt x="18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2"/>
            <p:cNvSpPr/>
            <p:nvPr/>
          </p:nvSpPr>
          <p:spPr>
            <a:xfrm>
              <a:off x="1983641" y="4683036"/>
              <a:ext cx="125841" cy="87462"/>
            </a:xfrm>
            <a:custGeom>
              <a:avLst/>
              <a:gdLst/>
              <a:ahLst/>
              <a:cxnLst/>
              <a:rect l="l" t="t" r="r" b="b"/>
              <a:pathLst>
                <a:path w="2610" h="1814" extrusionOk="0">
                  <a:moveTo>
                    <a:pt x="1849" y="1"/>
                  </a:moveTo>
                  <a:cubicBezTo>
                    <a:pt x="1766" y="1"/>
                    <a:pt x="1671" y="10"/>
                    <a:pt x="1566" y="30"/>
                  </a:cubicBezTo>
                  <a:cubicBezTo>
                    <a:pt x="491" y="236"/>
                    <a:pt x="0" y="1807"/>
                    <a:pt x="0" y="1807"/>
                  </a:cubicBezTo>
                  <a:cubicBezTo>
                    <a:pt x="0" y="1807"/>
                    <a:pt x="34" y="1813"/>
                    <a:pt x="98" y="1813"/>
                  </a:cubicBezTo>
                  <a:cubicBezTo>
                    <a:pt x="296" y="1813"/>
                    <a:pt x="791" y="1759"/>
                    <a:pt x="1535" y="1321"/>
                  </a:cubicBezTo>
                  <a:cubicBezTo>
                    <a:pt x="2431" y="797"/>
                    <a:pt x="2610" y="1"/>
                    <a:pt x="18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2"/>
            <p:cNvSpPr/>
            <p:nvPr/>
          </p:nvSpPr>
          <p:spPr>
            <a:xfrm>
              <a:off x="1517975" y="4132611"/>
              <a:ext cx="698732" cy="933635"/>
            </a:xfrm>
            <a:custGeom>
              <a:avLst/>
              <a:gdLst/>
              <a:ahLst/>
              <a:cxnLst/>
              <a:rect l="l" t="t" r="r" b="b"/>
              <a:pathLst>
                <a:path w="14492" h="19364" extrusionOk="0">
                  <a:moveTo>
                    <a:pt x="9912" y="0"/>
                  </a:moveTo>
                  <a:cubicBezTo>
                    <a:pt x="9056" y="0"/>
                    <a:pt x="8186" y="459"/>
                    <a:pt x="7688" y="1146"/>
                  </a:cubicBezTo>
                  <a:cubicBezTo>
                    <a:pt x="6969" y="2143"/>
                    <a:pt x="7270" y="3674"/>
                    <a:pt x="8401" y="4232"/>
                  </a:cubicBezTo>
                  <a:cubicBezTo>
                    <a:pt x="8764" y="4408"/>
                    <a:pt x="9190" y="4493"/>
                    <a:pt x="9619" y="4493"/>
                  </a:cubicBezTo>
                  <a:cubicBezTo>
                    <a:pt x="9643" y="4493"/>
                    <a:pt x="9666" y="4492"/>
                    <a:pt x="9689" y="4492"/>
                  </a:cubicBezTo>
                  <a:lnTo>
                    <a:pt x="9689" y="4492"/>
                  </a:lnTo>
                  <a:cubicBezTo>
                    <a:pt x="9602" y="5597"/>
                    <a:pt x="9625" y="6705"/>
                    <a:pt x="9521" y="7810"/>
                  </a:cubicBezTo>
                  <a:cubicBezTo>
                    <a:pt x="9412" y="9000"/>
                    <a:pt x="9345" y="10189"/>
                    <a:pt x="9223" y="11375"/>
                  </a:cubicBezTo>
                  <a:cubicBezTo>
                    <a:pt x="8986" y="13657"/>
                    <a:pt x="8777" y="15940"/>
                    <a:pt x="8733" y="18232"/>
                  </a:cubicBezTo>
                  <a:cubicBezTo>
                    <a:pt x="8480" y="18229"/>
                    <a:pt x="8228" y="18227"/>
                    <a:pt x="7979" y="18227"/>
                  </a:cubicBezTo>
                  <a:cubicBezTo>
                    <a:pt x="7876" y="18227"/>
                    <a:pt x="7774" y="18227"/>
                    <a:pt x="7671" y="18228"/>
                  </a:cubicBezTo>
                  <a:cubicBezTo>
                    <a:pt x="6698" y="18242"/>
                    <a:pt x="5725" y="18232"/>
                    <a:pt x="4756" y="18286"/>
                  </a:cubicBezTo>
                  <a:cubicBezTo>
                    <a:pt x="4404" y="16025"/>
                    <a:pt x="4289" y="13727"/>
                    <a:pt x="3904" y="11467"/>
                  </a:cubicBezTo>
                  <a:cubicBezTo>
                    <a:pt x="5104" y="11257"/>
                    <a:pt x="5941" y="10483"/>
                    <a:pt x="5979" y="9057"/>
                  </a:cubicBezTo>
                  <a:cubicBezTo>
                    <a:pt x="6012" y="7678"/>
                    <a:pt x="4926" y="6282"/>
                    <a:pt x="3504" y="6282"/>
                  </a:cubicBezTo>
                  <a:cubicBezTo>
                    <a:pt x="3481" y="6282"/>
                    <a:pt x="3457" y="6282"/>
                    <a:pt x="3434" y="6283"/>
                  </a:cubicBezTo>
                  <a:cubicBezTo>
                    <a:pt x="3276" y="6289"/>
                    <a:pt x="3373" y="6515"/>
                    <a:pt x="3488" y="6529"/>
                  </a:cubicBezTo>
                  <a:cubicBezTo>
                    <a:pt x="4708" y="6637"/>
                    <a:pt x="5577" y="7841"/>
                    <a:pt x="5563" y="9017"/>
                  </a:cubicBezTo>
                  <a:cubicBezTo>
                    <a:pt x="5550" y="10368"/>
                    <a:pt x="4661" y="11112"/>
                    <a:pt x="3326" y="11115"/>
                  </a:cubicBezTo>
                  <a:cubicBezTo>
                    <a:pt x="3318" y="11115"/>
                    <a:pt x="3310" y="11115"/>
                    <a:pt x="3303" y="11115"/>
                  </a:cubicBezTo>
                  <a:cubicBezTo>
                    <a:pt x="2056" y="11115"/>
                    <a:pt x="750" y="10529"/>
                    <a:pt x="656" y="9131"/>
                  </a:cubicBezTo>
                  <a:cubicBezTo>
                    <a:pt x="565" y="7746"/>
                    <a:pt x="1258" y="6715"/>
                    <a:pt x="2684" y="6506"/>
                  </a:cubicBezTo>
                  <a:cubicBezTo>
                    <a:pt x="2860" y="6482"/>
                    <a:pt x="2724" y="6252"/>
                    <a:pt x="2599" y="6245"/>
                  </a:cubicBezTo>
                  <a:cubicBezTo>
                    <a:pt x="2548" y="6243"/>
                    <a:pt x="2498" y="6241"/>
                    <a:pt x="2449" y="6241"/>
                  </a:cubicBezTo>
                  <a:cubicBezTo>
                    <a:pt x="1058" y="6241"/>
                    <a:pt x="300" y="7287"/>
                    <a:pt x="169" y="8635"/>
                  </a:cubicBezTo>
                  <a:cubicBezTo>
                    <a:pt x="1" y="10416"/>
                    <a:pt x="1319" y="11456"/>
                    <a:pt x="3015" y="11520"/>
                  </a:cubicBezTo>
                  <a:cubicBezTo>
                    <a:pt x="3071" y="11522"/>
                    <a:pt x="3126" y="11523"/>
                    <a:pt x="3180" y="11523"/>
                  </a:cubicBezTo>
                  <a:cubicBezTo>
                    <a:pt x="3346" y="11523"/>
                    <a:pt x="3506" y="11514"/>
                    <a:pt x="3664" y="11497"/>
                  </a:cubicBezTo>
                  <a:lnTo>
                    <a:pt x="3664" y="11497"/>
                  </a:lnTo>
                  <a:cubicBezTo>
                    <a:pt x="3559" y="12740"/>
                    <a:pt x="3941" y="14129"/>
                    <a:pt x="4073" y="15360"/>
                  </a:cubicBezTo>
                  <a:cubicBezTo>
                    <a:pt x="4168" y="16221"/>
                    <a:pt x="4036" y="17478"/>
                    <a:pt x="4431" y="18313"/>
                  </a:cubicBezTo>
                  <a:cubicBezTo>
                    <a:pt x="4195" y="18330"/>
                    <a:pt x="3961" y="18347"/>
                    <a:pt x="3728" y="18373"/>
                  </a:cubicBezTo>
                  <a:cubicBezTo>
                    <a:pt x="2748" y="18489"/>
                    <a:pt x="1504" y="18553"/>
                    <a:pt x="595" y="18952"/>
                  </a:cubicBezTo>
                  <a:cubicBezTo>
                    <a:pt x="527" y="18981"/>
                    <a:pt x="560" y="19121"/>
                    <a:pt x="635" y="19121"/>
                  </a:cubicBezTo>
                  <a:cubicBezTo>
                    <a:pt x="638" y="19121"/>
                    <a:pt x="640" y="19121"/>
                    <a:pt x="643" y="19120"/>
                  </a:cubicBezTo>
                  <a:cubicBezTo>
                    <a:pt x="2905" y="18774"/>
                    <a:pt x="5224" y="18541"/>
                    <a:pt x="7535" y="18541"/>
                  </a:cubicBezTo>
                  <a:cubicBezTo>
                    <a:pt x="9846" y="18541"/>
                    <a:pt x="12151" y="18774"/>
                    <a:pt x="14387" y="19361"/>
                  </a:cubicBezTo>
                  <a:cubicBezTo>
                    <a:pt x="14394" y="19362"/>
                    <a:pt x="14401" y="19363"/>
                    <a:pt x="14408" y="19363"/>
                  </a:cubicBezTo>
                  <a:cubicBezTo>
                    <a:pt x="14491" y="19363"/>
                    <a:pt x="14466" y="19210"/>
                    <a:pt x="14396" y="19181"/>
                  </a:cubicBezTo>
                  <a:cubicBezTo>
                    <a:pt x="12761" y="18512"/>
                    <a:pt x="10899" y="18292"/>
                    <a:pt x="9101" y="18242"/>
                  </a:cubicBezTo>
                  <a:cubicBezTo>
                    <a:pt x="9148" y="15917"/>
                    <a:pt x="9375" y="13605"/>
                    <a:pt x="9594" y="11291"/>
                  </a:cubicBezTo>
                  <a:cubicBezTo>
                    <a:pt x="9808" y="9054"/>
                    <a:pt x="10115" y="6729"/>
                    <a:pt x="9889" y="4478"/>
                  </a:cubicBezTo>
                  <a:cubicBezTo>
                    <a:pt x="10659" y="4411"/>
                    <a:pt x="11402" y="4056"/>
                    <a:pt x="11778" y="3397"/>
                  </a:cubicBezTo>
                  <a:cubicBezTo>
                    <a:pt x="12345" y="2407"/>
                    <a:pt x="12041" y="838"/>
                    <a:pt x="10821" y="568"/>
                  </a:cubicBezTo>
                  <a:cubicBezTo>
                    <a:pt x="10810" y="566"/>
                    <a:pt x="10799" y="564"/>
                    <a:pt x="10790" y="564"/>
                  </a:cubicBezTo>
                  <a:cubicBezTo>
                    <a:pt x="10669" y="564"/>
                    <a:pt x="10710" y="751"/>
                    <a:pt x="10798" y="798"/>
                  </a:cubicBezTo>
                  <a:cubicBezTo>
                    <a:pt x="11642" y="1261"/>
                    <a:pt x="11778" y="2650"/>
                    <a:pt x="11230" y="3377"/>
                  </a:cubicBezTo>
                  <a:cubicBezTo>
                    <a:pt x="10874" y="3847"/>
                    <a:pt x="10212" y="4095"/>
                    <a:pt x="9571" y="4095"/>
                  </a:cubicBezTo>
                  <a:cubicBezTo>
                    <a:pt x="9178" y="4095"/>
                    <a:pt x="8792" y="4002"/>
                    <a:pt x="8490" y="3809"/>
                  </a:cubicBezTo>
                  <a:cubicBezTo>
                    <a:pt x="7668" y="3285"/>
                    <a:pt x="7554" y="2099"/>
                    <a:pt x="8097" y="1345"/>
                  </a:cubicBezTo>
                  <a:cubicBezTo>
                    <a:pt x="8585" y="670"/>
                    <a:pt x="9386" y="333"/>
                    <a:pt x="10197" y="333"/>
                  </a:cubicBezTo>
                  <a:cubicBezTo>
                    <a:pt x="10410" y="333"/>
                    <a:pt x="10623" y="356"/>
                    <a:pt x="10831" y="403"/>
                  </a:cubicBezTo>
                  <a:cubicBezTo>
                    <a:pt x="10838" y="404"/>
                    <a:pt x="10844" y="405"/>
                    <a:pt x="10850" y="405"/>
                  </a:cubicBezTo>
                  <a:cubicBezTo>
                    <a:pt x="10942" y="405"/>
                    <a:pt x="10908" y="235"/>
                    <a:pt x="10842" y="203"/>
                  </a:cubicBezTo>
                  <a:cubicBezTo>
                    <a:pt x="10547" y="64"/>
                    <a:pt x="10231" y="0"/>
                    <a:pt x="99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2" name="Google Shape;102;p2"/>
          <p:cNvGrpSpPr/>
          <p:nvPr/>
        </p:nvGrpSpPr>
        <p:grpSpPr>
          <a:xfrm>
            <a:off x="1106667" y="3128307"/>
            <a:ext cx="624448" cy="595327"/>
            <a:chOff x="984375" y="2346230"/>
            <a:chExt cx="468336" cy="446495"/>
          </a:xfrm>
        </p:grpSpPr>
        <p:sp>
          <p:nvSpPr>
            <p:cNvPr id="103" name="Google Shape;103;p2"/>
            <p:cNvSpPr/>
            <p:nvPr/>
          </p:nvSpPr>
          <p:spPr>
            <a:xfrm>
              <a:off x="1139896" y="2346230"/>
              <a:ext cx="312816" cy="368096"/>
            </a:xfrm>
            <a:custGeom>
              <a:avLst/>
              <a:gdLst/>
              <a:ahLst/>
              <a:cxnLst/>
              <a:rect l="l" t="t" r="r" b="b"/>
              <a:pathLst>
                <a:path w="8024" h="9442" extrusionOk="0">
                  <a:moveTo>
                    <a:pt x="2655" y="2271"/>
                  </a:moveTo>
                  <a:cubicBezTo>
                    <a:pt x="3185" y="2271"/>
                    <a:pt x="3508" y="3208"/>
                    <a:pt x="3086" y="3691"/>
                  </a:cubicBezTo>
                  <a:cubicBezTo>
                    <a:pt x="2907" y="3895"/>
                    <a:pt x="2638" y="4014"/>
                    <a:pt x="2369" y="4014"/>
                  </a:cubicBezTo>
                  <a:cubicBezTo>
                    <a:pt x="2348" y="4014"/>
                    <a:pt x="2327" y="4013"/>
                    <a:pt x="2306" y="4012"/>
                  </a:cubicBezTo>
                  <a:cubicBezTo>
                    <a:pt x="2204" y="4005"/>
                    <a:pt x="2100" y="3978"/>
                    <a:pt x="2022" y="3914"/>
                  </a:cubicBezTo>
                  <a:cubicBezTo>
                    <a:pt x="1829" y="3765"/>
                    <a:pt x="1846" y="3474"/>
                    <a:pt x="1886" y="3238"/>
                  </a:cubicBezTo>
                  <a:cubicBezTo>
                    <a:pt x="1937" y="2964"/>
                    <a:pt x="2008" y="2677"/>
                    <a:pt x="2211" y="2484"/>
                  </a:cubicBezTo>
                  <a:cubicBezTo>
                    <a:pt x="2367" y="2334"/>
                    <a:pt x="2518" y="2271"/>
                    <a:pt x="2655" y="2271"/>
                  </a:cubicBezTo>
                  <a:close/>
                  <a:moveTo>
                    <a:pt x="4035" y="6913"/>
                  </a:moveTo>
                  <a:cubicBezTo>
                    <a:pt x="4604" y="6913"/>
                    <a:pt x="5210" y="7741"/>
                    <a:pt x="4695" y="8114"/>
                  </a:cubicBezTo>
                  <a:cubicBezTo>
                    <a:pt x="4582" y="8199"/>
                    <a:pt x="4435" y="8219"/>
                    <a:pt x="4293" y="8219"/>
                  </a:cubicBezTo>
                  <a:cubicBezTo>
                    <a:pt x="4281" y="8219"/>
                    <a:pt x="4270" y="8219"/>
                    <a:pt x="4259" y="8219"/>
                  </a:cubicBezTo>
                  <a:cubicBezTo>
                    <a:pt x="3951" y="8216"/>
                    <a:pt x="3606" y="8117"/>
                    <a:pt x="3468" y="7844"/>
                  </a:cubicBezTo>
                  <a:cubicBezTo>
                    <a:pt x="3390" y="7688"/>
                    <a:pt x="3397" y="7492"/>
                    <a:pt x="3471" y="7334"/>
                  </a:cubicBezTo>
                  <a:cubicBezTo>
                    <a:pt x="3613" y="7031"/>
                    <a:pt x="3821" y="6913"/>
                    <a:pt x="4035" y="6913"/>
                  </a:cubicBezTo>
                  <a:close/>
                  <a:moveTo>
                    <a:pt x="3373" y="0"/>
                  </a:moveTo>
                  <a:cubicBezTo>
                    <a:pt x="3358" y="0"/>
                    <a:pt x="3342" y="0"/>
                    <a:pt x="3326" y="1"/>
                  </a:cubicBezTo>
                  <a:cubicBezTo>
                    <a:pt x="1" y="38"/>
                    <a:pt x="18" y="4752"/>
                    <a:pt x="72" y="5918"/>
                  </a:cubicBezTo>
                  <a:cubicBezTo>
                    <a:pt x="498" y="6306"/>
                    <a:pt x="869" y="6773"/>
                    <a:pt x="1147" y="7161"/>
                  </a:cubicBezTo>
                  <a:cubicBezTo>
                    <a:pt x="1542" y="7715"/>
                    <a:pt x="1859" y="8354"/>
                    <a:pt x="2025" y="9017"/>
                  </a:cubicBezTo>
                  <a:cubicBezTo>
                    <a:pt x="2837" y="9279"/>
                    <a:pt x="3763" y="9442"/>
                    <a:pt x="4614" y="9442"/>
                  </a:cubicBezTo>
                  <a:cubicBezTo>
                    <a:pt x="5883" y="9442"/>
                    <a:pt x="6985" y="9079"/>
                    <a:pt x="7297" y="8138"/>
                  </a:cubicBezTo>
                  <a:cubicBezTo>
                    <a:pt x="8023" y="5948"/>
                    <a:pt x="4647" y="5154"/>
                    <a:pt x="4647" y="5154"/>
                  </a:cubicBezTo>
                  <a:cubicBezTo>
                    <a:pt x="4647" y="5154"/>
                    <a:pt x="7097" y="0"/>
                    <a:pt x="3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2"/>
            <p:cNvSpPr/>
            <p:nvPr/>
          </p:nvSpPr>
          <p:spPr>
            <a:xfrm>
              <a:off x="1211160" y="2434726"/>
              <a:ext cx="65495" cy="68029"/>
            </a:xfrm>
            <a:custGeom>
              <a:avLst/>
              <a:gdLst/>
              <a:ahLst/>
              <a:cxnLst/>
              <a:rect l="l" t="t" r="r" b="b"/>
              <a:pathLst>
                <a:path w="1680" h="1745" extrusionOk="0">
                  <a:moveTo>
                    <a:pt x="827" y="1"/>
                  </a:moveTo>
                  <a:cubicBezTo>
                    <a:pt x="690" y="1"/>
                    <a:pt x="539" y="64"/>
                    <a:pt x="383" y="214"/>
                  </a:cubicBezTo>
                  <a:cubicBezTo>
                    <a:pt x="180" y="407"/>
                    <a:pt x="109" y="694"/>
                    <a:pt x="58" y="968"/>
                  </a:cubicBezTo>
                  <a:cubicBezTo>
                    <a:pt x="18" y="1204"/>
                    <a:pt x="1" y="1495"/>
                    <a:pt x="194" y="1644"/>
                  </a:cubicBezTo>
                  <a:cubicBezTo>
                    <a:pt x="272" y="1708"/>
                    <a:pt x="376" y="1735"/>
                    <a:pt x="478" y="1742"/>
                  </a:cubicBezTo>
                  <a:cubicBezTo>
                    <a:pt x="499" y="1743"/>
                    <a:pt x="520" y="1744"/>
                    <a:pt x="541" y="1744"/>
                  </a:cubicBezTo>
                  <a:cubicBezTo>
                    <a:pt x="810" y="1744"/>
                    <a:pt x="1079" y="1625"/>
                    <a:pt x="1258" y="1421"/>
                  </a:cubicBezTo>
                  <a:cubicBezTo>
                    <a:pt x="1680" y="938"/>
                    <a:pt x="1357" y="1"/>
                    <a:pt x="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2"/>
            <p:cNvSpPr/>
            <p:nvPr/>
          </p:nvSpPr>
          <p:spPr>
            <a:xfrm>
              <a:off x="1272016" y="2615733"/>
              <a:ext cx="71031" cy="50953"/>
            </a:xfrm>
            <a:custGeom>
              <a:avLst/>
              <a:gdLst/>
              <a:ahLst/>
              <a:cxnLst/>
              <a:rect l="l" t="t" r="r" b="b"/>
              <a:pathLst>
                <a:path w="1822" h="1307" extrusionOk="0">
                  <a:moveTo>
                    <a:pt x="646" y="0"/>
                  </a:moveTo>
                  <a:cubicBezTo>
                    <a:pt x="432" y="0"/>
                    <a:pt x="224" y="118"/>
                    <a:pt x="82" y="421"/>
                  </a:cubicBezTo>
                  <a:cubicBezTo>
                    <a:pt x="8" y="579"/>
                    <a:pt x="1" y="775"/>
                    <a:pt x="79" y="931"/>
                  </a:cubicBezTo>
                  <a:cubicBezTo>
                    <a:pt x="217" y="1204"/>
                    <a:pt x="562" y="1303"/>
                    <a:pt x="870" y="1306"/>
                  </a:cubicBezTo>
                  <a:cubicBezTo>
                    <a:pt x="881" y="1306"/>
                    <a:pt x="892" y="1306"/>
                    <a:pt x="904" y="1306"/>
                  </a:cubicBezTo>
                  <a:cubicBezTo>
                    <a:pt x="1046" y="1306"/>
                    <a:pt x="1193" y="1286"/>
                    <a:pt x="1306" y="1201"/>
                  </a:cubicBezTo>
                  <a:cubicBezTo>
                    <a:pt x="1821" y="828"/>
                    <a:pt x="1215" y="0"/>
                    <a:pt x="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2"/>
            <p:cNvSpPr/>
            <p:nvPr/>
          </p:nvSpPr>
          <p:spPr>
            <a:xfrm>
              <a:off x="984375" y="2470319"/>
              <a:ext cx="249543" cy="322406"/>
            </a:xfrm>
            <a:custGeom>
              <a:avLst/>
              <a:gdLst/>
              <a:ahLst/>
              <a:cxnLst/>
              <a:rect l="l" t="t" r="r" b="b"/>
              <a:pathLst>
                <a:path w="6401" h="8270" extrusionOk="0">
                  <a:moveTo>
                    <a:pt x="1000" y="0"/>
                  </a:moveTo>
                  <a:cubicBezTo>
                    <a:pt x="974" y="0"/>
                    <a:pt x="947" y="2"/>
                    <a:pt x="920" y="4"/>
                  </a:cubicBezTo>
                  <a:cubicBezTo>
                    <a:pt x="58" y="82"/>
                    <a:pt x="1" y="1457"/>
                    <a:pt x="789" y="1457"/>
                  </a:cubicBezTo>
                  <a:cubicBezTo>
                    <a:pt x="851" y="1457"/>
                    <a:pt x="918" y="1448"/>
                    <a:pt x="990" y="1430"/>
                  </a:cubicBezTo>
                  <a:cubicBezTo>
                    <a:pt x="1031" y="1420"/>
                    <a:pt x="1024" y="1319"/>
                    <a:pt x="981" y="1319"/>
                  </a:cubicBezTo>
                  <a:cubicBezTo>
                    <a:pt x="976" y="1319"/>
                    <a:pt x="971" y="1319"/>
                    <a:pt x="966" y="1319"/>
                  </a:cubicBezTo>
                  <a:cubicBezTo>
                    <a:pt x="97" y="1319"/>
                    <a:pt x="395" y="232"/>
                    <a:pt x="1059" y="232"/>
                  </a:cubicBezTo>
                  <a:cubicBezTo>
                    <a:pt x="1131" y="232"/>
                    <a:pt x="1208" y="245"/>
                    <a:pt x="1288" y="274"/>
                  </a:cubicBezTo>
                  <a:cubicBezTo>
                    <a:pt x="1687" y="420"/>
                    <a:pt x="1869" y="913"/>
                    <a:pt x="1954" y="1288"/>
                  </a:cubicBezTo>
                  <a:cubicBezTo>
                    <a:pt x="1998" y="1491"/>
                    <a:pt x="2021" y="1701"/>
                    <a:pt x="2011" y="1907"/>
                  </a:cubicBezTo>
                  <a:cubicBezTo>
                    <a:pt x="2011" y="1991"/>
                    <a:pt x="1994" y="2072"/>
                    <a:pt x="1987" y="2157"/>
                  </a:cubicBezTo>
                  <a:cubicBezTo>
                    <a:pt x="1842" y="2316"/>
                    <a:pt x="1792" y="2542"/>
                    <a:pt x="1910" y="2796"/>
                  </a:cubicBezTo>
                  <a:cubicBezTo>
                    <a:pt x="2129" y="3272"/>
                    <a:pt x="2545" y="3482"/>
                    <a:pt x="2934" y="3809"/>
                  </a:cubicBezTo>
                  <a:cubicBezTo>
                    <a:pt x="3309" y="4123"/>
                    <a:pt x="3643" y="4479"/>
                    <a:pt x="3958" y="4853"/>
                  </a:cubicBezTo>
                  <a:cubicBezTo>
                    <a:pt x="4749" y="5800"/>
                    <a:pt x="5762" y="7063"/>
                    <a:pt x="6131" y="8236"/>
                  </a:cubicBezTo>
                  <a:cubicBezTo>
                    <a:pt x="6138" y="8260"/>
                    <a:pt x="6149" y="8269"/>
                    <a:pt x="6160" y="8269"/>
                  </a:cubicBezTo>
                  <a:cubicBezTo>
                    <a:pt x="6192" y="8269"/>
                    <a:pt x="6229" y="8194"/>
                    <a:pt x="6229" y="8161"/>
                  </a:cubicBezTo>
                  <a:cubicBezTo>
                    <a:pt x="6188" y="7350"/>
                    <a:pt x="6401" y="6668"/>
                    <a:pt x="6201" y="5854"/>
                  </a:cubicBezTo>
                  <a:cubicBezTo>
                    <a:pt x="6201" y="5847"/>
                    <a:pt x="6198" y="5840"/>
                    <a:pt x="6198" y="5834"/>
                  </a:cubicBezTo>
                  <a:cubicBezTo>
                    <a:pt x="6032" y="5171"/>
                    <a:pt x="5715" y="4532"/>
                    <a:pt x="5320" y="3978"/>
                  </a:cubicBezTo>
                  <a:cubicBezTo>
                    <a:pt x="5042" y="3590"/>
                    <a:pt x="4671" y="3123"/>
                    <a:pt x="4245" y="2735"/>
                  </a:cubicBezTo>
                  <a:cubicBezTo>
                    <a:pt x="3751" y="2286"/>
                    <a:pt x="3183" y="1934"/>
                    <a:pt x="2595" y="1917"/>
                  </a:cubicBezTo>
                  <a:cubicBezTo>
                    <a:pt x="2587" y="1916"/>
                    <a:pt x="2579" y="1916"/>
                    <a:pt x="2571" y="1916"/>
                  </a:cubicBezTo>
                  <a:cubicBezTo>
                    <a:pt x="2462" y="1916"/>
                    <a:pt x="2359" y="1936"/>
                    <a:pt x="2264" y="1971"/>
                  </a:cubicBezTo>
                  <a:cubicBezTo>
                    <a:pt x="2268" y="1582"/>
                    <a:pt x="2116" y="1089"/>
                    <a:pt x="2032" y="879"/>
                  </a:cubicBezTo>
                  <a:cubicBezTo>
                    <a:pt x="1854" y="443"/>
                    <a:pt x="1504"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7" name="Google Shape;107;p2"/>
          <p:cNvSpPr/>
          <p:nvPr/>
        </p:nvSpPr>
        <p:spPr>
          <a:xfrm>
            <a:off x="3335101" y="5967745"/>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 name="Google Shape;108;p2"/>
          <p:cNvSpPr/>
          <p:nvPr/>
        </p:nvSpPr>
        <p:spPr>
          <a:xfrm>
            <a:off x="11150567" y="4140800"/>
            <a:ext cx="282787" cy="327272"/>
          </a:xfrm>
          <a:custGeom>
            <a:avLst/>
            <a:gdLst/>
            <a:ahLst/>
            <a:cxnLst/>
            <a:rect l="l" t="t" r="r" b="b"/>
            <a:pathLst>
              <a:path w="6128" h="7092" extrusionOk="0">
                <a:moveTo>
                  <a:pt x="2717" y="1"/>
                </a:moveTo>
                <a:cubicBezTo>
                  <a:pt x="2679" y="1"/>
                  <a:pt x="2638" y="7"/>
                  <a:pt x="2596" y="20"/>
                </a:cubicBezTo>
                <a:cubicBezTo>
                  <a:pt x="2167" y="152"/>
                  <a:pt x="2528" y="1263"/>
                  <a:pt x="1886" y="2413"/>
                </a:cubicBezTo>
                <a:cubicBezTo>
                  <a:pt x="1247" y="3562"/>
                  <a:pt x="1" y="3646"/>
                  <a:pt x="54" y="4082"/>
                </a:cubicBezTo>
                <a:cubicBezTo>
                  <a:pt x="109" y="4521"/>
                  <a:pt x="1859" y="4082"/>
                  <a:pt x="2406" y="5014"/>
                </a:cubicBezTo>
                <a:cubicBezTo>
                  <a:pt x="2938" y="5923"/>
                  <a:pt x="3005" y="7092"/>
                  <a:pt x="3364" y="7092"/>
                </a:cubicBezTo>
                <a:cubicBezTo>
                  <a:pt x="3373" y="7092"/>
                  <a:pt x="3381" y="7091"/>
                  <a:pt x="3390" y="7090"/>
                </a:cubicBezTo>
                <a:cubicBezTo>
                  <a:pt x="3772" y="7036"/>
                  <a:pt x="3552" y="4903"/>
                  <a:pt x="4427" y="4356"/>
                </a:cubicBezTo>
                <a:cubicBezTo>
                  <a:pt x="5303" y="3812"/>
                  <a:pt x="6127" y="3886"/>
                  <a:pt x="6070" y="3366"/>
                </a:cubicBezTo>
                <a:cubicBezTo>
                  <a:pt x="6015" y="2845"/>
                  <a:pt x="4306" y="2825"/>
                  <a:pt x="3870" y="2169"/>
                </a:cubicBezTo>
                <a:cubicBezTo>
                  <a:pt x="3457" y="1549"/>
                  <a:pt x="3322" y="1"/>
                  <a:pt x="2717" y="1"/>
                </a:cubicBezTo>
                <a:close/>
              </a:path>
            </a:pathLst>
          </a:custGeom>
          <a:solidFill>
            <a:srgbClr val="FECE5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9" name="Google Shape;109;p2"/>
          <p:cNvSpPr/>
          <p:nvPr/>
        </p:nvSpPr>
        <p:spPr>
          <a:xfrm>
            <a:off x="11438897" y="4470800"/>
            <a:ext cx="179233" cy="207429"/>
          </a:xfrm>
          <a:custGeom>
            <a:avLst/>
            <a:gdLst/>
            <a:ahLst/>
            <a:cxnLst/>
            <a:rect l="l" t="t" r="r" b="b"/>
            <a:pathLst>
              <a:path w="3884" h="4495" extrusionOk="0">
                <a:moveTo>
                  <a:pt x="1723" y="1"/>
                </a:moveTo>
                <a:cubicBezTo>
                  <a:pt x="1699" y="1"/>
                  <a:pt x="1673" y="4"/>
                  <a:pt x="1647" y="13"/>
                </a:cubicBezTo>
                <a:cubicBezTo>
                  <a:pt x="1373" y="97"/>
                  <a:pt x="1603" y="800"/>
                  <a:pt x="1197" y="1530"/>
                </a:cubicBezTo>
                <a:cubicBezTo>
                  <a:pt x="792" y="2257"/>
                  <a:pt x="1" y="2311"/>
                  <a:pt x="35" y="2588"/>
                </a:cubicBezTo>
                <a:cubicBezTo>
                  <a:pt x="72" y="2865"/>
                  <a:pt x="1180" y="2588"/>
                  <a:pt x="1525" y="3176"/>
                </a:cubicBezTo>
                <a:cubicBezTo>
                  <a:pt x="1865" y="3754"/>
                  <a:pt x="1905" y="4495"/>
                  <a:pt x="2135" y="4495"/>
                </a:cubicBezTo>
                <a:cubicBezTo>
                  <a:pt x="2140" y="4495"/>
                  <a:pt x="2145" y="4494"/>
                  <a:pt x="2150" y="4494"/>
                </a:cubicBezTo>
                <a:cubicBezTo>
                  <a:pt x="2394" y="4460"/>
                  <a:pt x="2255" y="3108"/>
                  <a:pt x="2809" y="2760"/>
                </a:cubicBezTo>
                <a:cubicBezTo>
                  <a:pt x="3364" y="2416"/>
                  <a:pt x="3883" y="2463"/>
                  <a:pt x="3850" y="2135"/>
                </a:cubicBezTo>
                <a:cubicBezTo>
                  <a:pt x="3816" y="1804"/>
                  <a:pt x="2732" y="1790"/>
                  <a:pt x="2454" y="1374"/>
                </a:cubicBezTo>
                <a:cubicBezTo>
                  <a:pt x="2193" y="984"/>
                  <a:pt x="2109" y="1"/>
                  <a:pt x="1723" y="1"/>
                </a:cubicBezTo>
                <a:close/>
              </a:path>
            </a:pathLst>
          </a:custGeom>
          <a:solidFill>
            <a:srgbClr val="FECE5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 name="Google Shape;110;p2"/>
          <p:cNvSpPr/>
          <p:nvPr/>
        </p:nvSpPr>
        <p:spPr>
          <a:xfrm>
            <a:off x="9596233" y="5967734"/>
            <a:ext cx="411000" cy="579133"/>
          </a:xfrm>
          <a:custGeom>
            <a:avLst/>
            <a:gdLst/>
            <a:ahLst/>
            <a:cxnLst/>
            <a:rect l="l" t="t" r="r" b="b"/>
            <a:pathLst>
              <a:path w="12330" h="17374" extrusionOk="0">
                <a:moveTo>
                  <a:pt x="5744" y="2943"/>
                </a:moveTo>
                <a:cubicBezTo>
                  <a:pt x="6000" y="2943"/>
                  <a:pt x="6253" y="3008"/>
                  <a:pt x="6486" y="3160"/>
                </a:cubicBezTo>
                <a:cubicBezTo>
                  <a:pt x="7064" y="3542"/>
                  <a:pt x="6932" y="4475"/>
                  <a:pt x="6557" y="4917"/>
                </a:cubicBezTo>
                <a:cubicBezTo>
                  <a:pt x="6236" y="5296"/>
                  <a:pt x="5799" y="5401"/>
                  <a:pt x="5317" y="5451"/>
                </a:cubicBezTo>
                <a:cubicBezTo>
                  <a:pt x="5119" y="5474"/>
                  <a:pt x="4907" y="5486"/>
                  <a:pt x="4688" y="5486"/>
                </a:cubicBezTo>
                <a:cubicBezTo>
                  <a:pt x="4214" y="5486"/>
                  <a:pt x="3705" y="5430"/>
                  <a:pt x="3224" y="5303"/>
                </a:cubicBezTo>
                <a:cubicBezTo>
                  <a:pt x="3411" y="4721"/>
                  <a:pt x="3711" y="4174"/>
                  <a:pt x="4087" y="3762"/>
                </a:cubicBezTo>
                <a:cubicBezTo>
                  <a:pt x="4479" y="3328"/>
                  <a:pt x="5119" y="2943"/>
                  <a:pt x="5744" y="2943"/>
                </a:cubicBezTo>
                <a:close/>
                <a:moveTo>
                  <a:pt x="7668" y="7415"/>
                </a:moveTo>
                <a:cubicBezTo>
                  <a:pt x="7916" y="7415"/>
                  <a:pt x="8150" y="7471"/>
                  <a:pt x="8341" y="7611"/>
                </a:cubicBezTo>
                <a:cubicBezTo>
                  <a:pt x="9486" y="8449"/>
                  <a:pt x="7439" y="9199"/>
                  <a:pt x="6911" y="9307"/>
                </a:cubicBezTo>
                <a:cubicBezTo>
                  <a:pt x="6670" y="9357"/>
                  <a:pt x="6423" y="9382"/>
                  <a:pt x="6177" y="9382"/>
                </a:cubicBezTo>
                <a:cubicBezTo>
                  <a:pt x="5805" y="9382"/>
                  <a:pt x="5435" y="9325"/>
                  <a:pt x="5083" y="9216"/>
                </a:cubicBezTo>
                <a:cubicBezTo>
                  <a:pt x="5330" y="8726"/>
                  <a:pt x="5685" y="8290"/>
                  <a:pt x="6117" y="7972"/>
                </a:cubicBezTo>
                <a:cubicBezTo>
                  <a:pt x="6485" y="7701"/>
                  <a:pt x="7111" y="7415"/>
                  <a:pt x="7668" y="7415"/>
                </a:cubicBezTo>
                <a:close/>
                <a:moveTo>
                  <a:pt x="9861" y="12548"/>
                </a:moveTo>
                <a:cubicBezTo>
                  <a:pt x="10332" y="12548"/>
                  <a:pt x="10823" y="12858"/>
                  <a:pt x="10639" y="13386"/>
                </a:cubicBezTo>
                <a:cubicBezTo>
                  <a:pt x="10386" y="14119"/>
                  <a:pt x="9312" y="14414"/>
                  <a:pt x="8609" y="14414"/>
                </a:cubicBezTo>
                <a:cubicBezTo>
                  <a:pt x="8589" y="14414"/>
                  <a:pt x="8570" y="14413"/>
                  <a:pt x="8550" y="14413"/>
                </a:cubicBezTo>
                <a:cubicBezTo>
                  <a:pt x="8527" y="14413"/>
                  <a:pt x="8503" y="14410"/>
                  <a:pt x="8483" y="14410"/>
                </a:cubicBezTo>
                <a:cubicBezTo>
                  <a:pt x="8513" y="14102"/>
                  <a:pt x="8588" y="13801"/>
                  <a:pt x="8716" y="13524"/>
                </a:cubicBezTo>
                <a:cubicBezTo>
                  <a:pt x="8872" y="13187"/>
                  <a:pt x="9098" y="12828"/>
                  <a:pt x="9439" y="12646"/>
                </a:cubicBezTo>
                <a:cubicBezTo>
                  <a:pt x="9563" y="12580"/>
                  <a:pt x="9711" y="12548"/>
                  <a:pt x="9861" y="12548"/>
                </a:cubicBezTo>
                <a:close/>
                <a:moveTo>
                  <a:pt x="3123" y="0"/>
                </a:moveTo>
                <a:cubicBezTo>
                  <a:pt x="3122" y="0"/>
                  <a:pt x="3121" y="0"/>
                  <a:pt x="3120" y="0"/>
                </a:cubicBezTo>
                <a:cubicBezTo>
                  <a:pt x="1112" y="48"/>
                  <a:pt x="1" y="3069"/>
                  <a:pt x="1214" y="4546"/>
                </a:cubicBezTo>
                <a:cubicBezTo>
                  <a:pt x="1549" y="4951"/>
                  <a:pt x="2065" y="5289"/>
                  <a:pt x="2664" y="5532"/>
                </a:cubicBezTo>
                <a:cubicBezTo>
                  <a:pt x="2464" y="6468"/>
                  <a:pt x="2563" y="7455"/>
                  <a:pt x="3049" y="8209"/>
                </a:cubicBezTo>
                <a:cubicBezTo>
                  <a:pt x="3411" y="8766"/>
                  <a:pt x="3931" y="9175"/>
                  <a:pt x="4522" y="9439"/>
                </a:cubicBezTo>
                <a:cubicBezTo>
                  <a:pt x="4174" y="10389"/>
                  <a:pt x="4181" y="11466"/>
                  <a:pt x="4671" y="12362"/>
                </a:cubicBezTo>
                <a:cubicBezTo>
                  <a:pt x="5313" y="13544"/>
                  <a:pt x="6648" y="14488"/>
                  <a:pt x="8034" y="14714"/>
                </a:cubicBezTo>
                <a:cubicBezTo>
                  <a:pt x="8047" y="15312"/>
                  <a:pt x="8220" y="15904"/>
                  <a:pt x="8571" y="16367"/>
                </a:cubicBezTo>
                <a:cubicBezTo>
                  <a:pt x="9169" y="17154"/>
                  <a:pt x="9912" y="17373"/>
                  <a:pt x="10724" y="17373"/>
                </a:cubicBezTo>
                <a:cubicBezTo>
                  <a:pt x="11173" y="17373"/>
                  <a:pt x="11643" y="17306"/>
                  <a:pt x="12122" y="17231"/>
                </a:cubicBezTo>
                <a:cubicBezTo>
                  <a:pt x="12329" y="17199"/>
                  <a:pt x="12214" y="16934"/>
                  <a:pt x="12047" y="16934"/>
                </a:cubicBezTo>
                <a:cubicBezTo>
                  <a:pt x="12042" y="16934"/>
                  <a:pt x="12037" y="16934"/>
                  <a:pt x="12031" y="16934"/>
                </a:cubicBezTo>
                <a:cubicBezTo>
                  <a:pt x="11605" y="16982"/>
                  <a:pt x="11179" y="17046"/>
                  <a:pt x="10767" y="17046"/>
                </a:cubicBezTo>
                <a:cubicBezTo>
                  <a:pt x="10208" y="17046"/>
                  <a:pt x="9674" y="16927"/>
                  <a:pt x="9196" y="16484"/>
                </a:cubicBezTo>
                <a:cubicBezTo>
                  <a:pt x="8713" y="16042"/>
                  <a:pt x="8480" y="15403"/>
                  <a:pt x="8466" y="14761"/>
                </a:cubicBezTo>
                <a:lnTo>
                  <a:pt x="8466" y="14761"/>
                </a:lnTo>
                <a:cubicBezTo>
                  <a:pt x="8527" y="14764"/>
                  <a:pt x="8589" y="14765"/>
                  <a:pt x="8650" y="14765"/>
                </a:cubicBezTo>
                <a:cubicBezTo>
                  <a:pt x="9094" y="14765"/>
                  <a:pt x="9533" y="14686"/>
                  <a:pt x="9946" y="14508"/>
                </a:cubicBezTo>
                <a:cubicBezTo>
                  <a:pt x="10713" y="14183"/>
                  <a:pt x="11609" y="13196"/>
                  <a:pt x="10798" y="12393"/>
                </a:cubicBezTo>
                <a:cubicBezTo>
                  <a:pt x="10589" y="12183"/>
                  <a:pt x="10331" y="12098"/>
                  <a:pt x="10064" y="12098"/>
                </a:cubicBezTo>
                <a:cubicBezTo>
                  <a:pt x="9562" y="12098"/>
                  <a:pt x="9026" y="12399"/>
                  <a:pt x="8713" y="12747"/>
                </a:cubicBezTo>
                <a:cubicBezTo>
                  <a:pt x="8318" y="13183"/>
                  <a:pt x="8101" y="13764"/>
                  <a:pt x="8047" y="14359"/>
                </a:cubicBezTo>
                <a:cubicBezTo>
                  <a:pt x="6682" y="14119"/>
                  <a:pt x="5276" y="13071"/>
                  <a:pt x="4846" y="11791"/>
                </a:cubicBezTo>
                <a:cubicBezTo>
                  <a:pt x="4607" y="11081"/>
                  <a:pt x="4661" y="10297"/>
                  <a:pt x="4924" y="9590"/>
                </a:cubicBezTo>
                <a:cubicBezTo>
                  <a:pt x="5343" y="9725"/>
                  <a:pt x="5787" y="9793"/>
                  <a:pt x="6231" y="9793"/>
                </a:cubicBezTo>
                <a:cubicBezTo>
                  <a:pt x="6987" y="9793"/>
                  <a:pt x="7743" y="9596"/>
                  <a:pt x="8371" y="9196"/>
                </a:cubicBezTo>
                <a:cubicBezTo>
                  <a:pt x="8929" y="8837"/>
                  <a:pt x="9426" y="8097"/>
                  <a:pt x="8865" y="7516"/>
                </a:cubicBezTo>
                <a:cubicBezTo>
                  <a:pt x="8558" y="7195"/>
                  <a:pt x="8089" y="7075"/>
                  <a:pt x="7622" y="7075"/>
                </a:cubicBezTo>
                <a:cubicBezTo>
                  <a:pt x="7296" y="7075"/>
                  <a:pt x="6971" y="7133"/>
                  <a:pt x="6702" y="7222"/>
                </a:cubicBezTo>
                <a:cubicBezTo>
                  <a:pt x="5796" y="7519"/>
                  <a:pt x="5094" y="8219"/>
                  <a:pt x="4681" y="9063"/>
                </a:cubicBezTo>
                <a:cubicBezTo>
                  <a:pt x="3968" y="8736"/>
                  <a:pt x="3387" y="8161"/>
                  <a:pt x="3140" y="7347"/>
                </a:cubicBezTo>
                <a:cubicBezTo>
                  <a:pt x="2985" y="6830"/>
                  <a:pt x="2998" y="6252"/>
                  <a:pt x="3120" y="5691"/>
                </a:cubicBezTo>
                <a:lnTo>
                  <a:pt x="3120" y="5691"/>
                </a:lnTo>
                <a:cubicBezTo>
                  <a:pt x="3657" y="5856"/>
                  <a:pt x="4233" y="5947"/>
                  <a:pt x="4783" y="5947"/>
                </a:cubicBezTo>
                <a:cubicBezTo>
                  <a:pt x="5500" y="5947"/>
                  <a:pt x="6175" y="5792"/>
                  <a:pt x="6668" y="5445"/>
                </a:cubicBezTo>
                <a:cubicBezTo>
                  <a:pt x="7334" y="4972"/>
                  <a:pt x="7567" y="3961"/>
                  <a:pt x="7117" y="3261"/>
                </a:cubicBezTo>
                <a:cubicBezTo>
                  <a:pt x="6808" y="2776"/>
                  <a:pt x="6260" y="2579"/>
                  <a:pt x="5700" y="2579"/>
                </a:cubicBezTo>
                <a:cubicBezTo>
                  <a:pt x="5336" y="2579"/>
                  <a:pt x="4966" y="2663"/>
                  <a:pt x="4654" y="2805"/>
                </a:cubicBezTo>
                <a:cubicBezTo>
                  <a:pt x="3745" y="3221"/>
                  <a:pt x="3076" y="4133"/>
                  <a:pt x="2765" y="5150"/>
                </a:cubicBezTo>
                <a:cubicBezTo>
                  <a:pt x="2170" y="4921"/>
                  <a:pt x="1660" y="4552"/>
                  <a:pt x="1370" y="4008"/>
                </a:cubicBezTo>
                <a:cubicBezTo>
                  <a:pt x="707" y="2762"/>
                  <a:pt x="1674" y="376"/>
                  <a:pt x="3208" y="298"/>
                </a:cubicBezTo>
                <a:cubicBezTo>
                  <a:pt x="3426" y="288"/>
                  <a:pt x="3294" y="0"/>
                  <a:pt x="3123"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 name="Google Shape;111;p2"/>
          <p:cNvSpPr/>
          <p:nvPr/>
        </p:nvSpPr>
        <p:spPr>
          <a:xfrm>
            <a:off x="5090204" y="6224400"/>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2" name="Google Shape;112;p2"/>
          <p:cNvSpPr/>
          <p:nvPr/>
        </p:nvSpPr>
        <p:spPr>
          <a:xfrm>
            <a:off x="11497100" y="3389504"/>
            <a:ext cx="525736" cy="693777"/>
          </a:xfrm>
          <a:custGeom>
            <a:avLst/>
            <a:gdLst/>
            <a:ahLst/>
            <a:cxnLst/>
            <a:rect l="l" t="t" r="r" b="b"/>
            <a:pathLst>
              <a:path w="9852" h="13001" extrusionOk="0">
                <a:moveTo>
                  <a:pt x="9327" y="222"/>
                </a:moveTo>
                <a:cubicBezTo>
                  <a:pt x="9344" y="3338"/>
                  <a:pt x="9324" y="6524"/>
                  <a:pt x="7479" y="9201"/>
                </a:cubicBezTo>
                <a:cubicBezTo>
                  <a:pt x="5989" y="11357"/>
                  <a:pt x="3580" y="12283"/>
                  <a:pt x="1069" y="12618"/>
                </a:cubicBezTo>
                <a:cubicBezTo>
                  <a:pt x="1302" y="11526"/>
                  <a:pt x="1691" y="10458"/>
                  <a:pt x="2177" y="9434"/>
                </a:cubicBezTo>
                <a:cubicBezTo>
                  <a:pt x="3046" y="9386"/>
                  <a:pt x="3904" y="9150"/>
                  <a:pt x="4749" y="8957"/>
                </a:cubicBezTo>
                <a:cubicBezTo>
                  <a:pt x="5573" y="8775"/>
                  <a:pt x="6387" y="8542"/>
                  <a:pt x="7101" y="8079"/>
                </a:cubicBezTo>
                <a:cubicBezTo>
                  <a:pt x="7132" y="8060"/>
                  <a:pt x="7123" y="7979"/>
                  <a:pt x="7086" y="7979"/>
                </a:cubicBezTo>
                <a:cubicBezTo>
                  <a:pt x="7083" y="7979"/>
                  <a:pt x="7080" y="7980"/>
                  <a:pt x="7077" y="7981"/>
                </a:cubicBezTo>
                <a:cubicBezTo>
                  <a:pt x="5570" y="8458"/>
                  <a:pt x="3948" y="8957"/>
                  <a:pt x="2352" y="9082"/>
                </a:cubicBezTo>
                <a:cubicBezTo>
                  <a:pt x="2803" y="8177"/>
                  <a:pt x="3316" y="7302"/>
                  <a:pt x="3857" y="6477"/>
                </a:cubicBezTo>
                <a:cubicBezTo>
                  <a:pt x="4096" y="6109"/>
                  <a:pt x="4350" y="5757"/>
                  <a:pt x="4603" y="5403"/>
                </a:cubicBezTo>
                <a:cubicBezTo>
                  <a:pt x="5344" y="5321"/>
                  <a:pt x="6091" y="5017"/>
                  <a:pt x="6790" y="4781"/>
                </a:cubicBezTo>
                <a:cubicBezTo>
                  <a:pt x="7340" y="4595"/>
                  <a:pt x="7817" y="4399"/>
                  <a:pt x="8237" y="3993"/>
                </a:cubicBezTo>
                <a:cubicBezTo>
                  <a:pt x="8257" y="3973"/>
                  <a:pt x="8260" y="3911"/>
                  <a:pt x="8231" y="3911"/>
                </a:cubicBezTo>
                <a:cubicBezTo>
                  <a:pt x="8227" y="3911"/>
                  <a:pt x="8222" y="3913"/>
                  <a:pt x="8216" y="3916"/>
                </a:cubicBezTo>
                <a:cubicBezTo>
                  <a:pt x="7655" y="4223"/>
                  <a:pt x="7053" y="4419"/>
                  <a:pt x="6438" y="4592"/>
                </a:cubicBezTo>
                <a:cubicBezTo>
                  <a:pt x="5952" y="4730"/>
                  <a:pt x="5374" y="4818"/>
                  <a:pt x="4877" y="5011"/>
                </a:cubicBezTo>
                <a:cubicBezTo>
                  <a:pt x="5222" y="4548"/>
                  <a:pt x="5576" y="4091"/>
                  <a:pt x="5941" y="3639"/>
                </a:cubicBezTo>
                <a:cubicBezTo>
                  <a:pt x="6682" y="2726"/>
                  <a:pt x="7588" y="1999"/>
                  <a:pt x="8374" y="1131"/>
                </a:cubicBezTo>
                <a:cubicBezTo>
                  <a:pt x="8386" y="1120"/>
                  <a:pt x="8386" y="1082"/>
                  <a:pt x="8369" y="1082"/>
                </a:cubicBezTo>
                <a:cubicBezTo>
                  <a:pt x="8366" y="1082"/>
                  <a:pt x="8363" y="1084"/>
                  <a:pt x="8358" y="1087"/>
                </a:cubicBezTo>
                <a:cubicBezTo>
                  <a:pt x="7563" y="1733"/>
                  <a:pt x="6833" y="2395"/>
                  <a:pt x="6151" y="3091"/>
                </a:cubicBezTo>
                <a:cubicBezTo>
                  <a:pt x="6164" y="2909"/>
                  <a:pt x="6148" y="2726"/>
                  <a:pt x="6151" y="2544"/>
                </a:cubicBezTo>
                <a:cubicBezTo>
                  <a:pt x="6158" y="2236"/>
                  <a:pt x="6178" y="1925"/>
                  <a:pt x="6209" y="1625"/>
                </a:cubicBezTo>
                <a:cubicBezTo>
                  <a:pt x="6211" y="1595"/>
                  <a:pt x="6193" y="1576"/>
                  <a:pt x="6175" y="1576"/>
                </a:cubicBezTo>
                <a:cubicBezTo>
                  <a:pt x="6162" y="1576"/>
                  <a:pt x="6150" y="1585"/>
                  <a:pt x="6144" y="1608"/>
                </a:cubicBezTo>
                <a:cubicBezTo>
                  <a:pt x="6060" y="1952"/>
                  <a:pt x="6013" y="2300"/>
                  <a:pt x="5992" y="2655"/>
                </a:cubicBezTo>
                <a:cubicBezTo>
                  <a:pt x="5982" y="2845"/>
                  <a:pt x="5908" y="3101"/>
                  <a:pt x="5966" y="3291"/>
                </a:cubicBezTo>
                <a:cubicBezTo>
                  <a:pt x="5256" y="4038"/>
                  <a:pt x="4600" y="4832"/>
                  <a:pt x="3992" y="5693"/>
                </a:cubicBezTo>
                <a:cubicBezTo>
                  <a:pt x="3938" y="5399"/>
                  <a:pt x="3820" y="5098"/>
                  <a:pt x="3756" y="4824"/>
                </a:cubicBezTo>
                <a:cubicBezTo>
                  <a:pt x="3667" y="4443"/>
                  <a:pt x="3654" y="3987"/>
                  <a:pt x="3495" y="3625"/>
                </a:cubicBezTo>
                <a:lnTo>
                  <a:pt x="3492" y="3625"/>
                </a:lnTo>
                <a:cubicBezTo>
                  <a:pt x="3343" y="3905"/>
                  <a:pt x="3424" y="4321"/>
                  <a:pt x="3464" y="4622"/>
                </a:cubicBezTo>
                <a:cubicBezTo>
                  <a:pt x="3525" y="5058"/>
                  <a:pt x="3606" y="5538"/>
                  <a:pt x="3820" y="5933"/>
                </a:cubicBezTo>
                <a:cubicBezTo>
                  <a:pt x="3610" y="6237"/>
                  <a:pt x="3404" y="6548"/>
                  <a:pt x="3204" y="6869"/>
                </a:cubicBezTo>
                <a:cubicBezTo>
                  <a:pt x="2917" y="7335"/>
                  <a:pt x="2630" y="7822"/>
                  <a:pt x="2360" y="8319"/>
                </a:cubicBezTo>
                <a:cubicBezTo>
                  <a:pt x="2296" y="8025"/>
                  <a:pt x="2177" y="7734"/>
                  <a:pt x="2123" y="7444"/>
                </a:cubicBezTo>
                <a:cubicBezTo>
                  <a:pt x="2045" y="7055"/>
                  <a:pt x="1995" y="6660"/>
                  <a:pt x="1992" y="6261"/>
                </a:cubicBezTo>
                <a:cubicBezTo>
                  <a:pt x="1992" y="6230"/>
                  <a:pt x="1974" y="6210"/>
                  <a:pt x="1956" y="6210"/>
                </a:cubicBezTo>
                <a:cubicBezTo>
                  <a:pt x="1942" y="6210"/>
                  <a:pt x="1928" y="6222"/>
                  <a:pt x="1920" y="6248"/>
                </a:cubicBezTo>
                <a:cubicBezTo>
                  <a:pt x="1741" y="6953"/>
                  <a:pt x="1914" y="7927"/>
                  <a:pt x="2211" y="8606"/>
                </a:cubicBezTo>
                <a:cubicBezTo>
                  <a:pt x="2116" y="8785"/>
                  <a:pt x="2025" y="8968"/>
                  <a:pt x="1934" y="9150"/>
                </a:cubicBezTo>
                <a:cubicBezTo>
                  <a:pt x="1914" y="9171"/>
                  <a:pt x="1900" y="9194"/>
                  <a:pt x="1900" y="9224"/>
                </a:cubicBezTo>
                <a:cubicBezTo>
                  <a:pt x="1417" y="10225"/>
                  <a:pt x="1025" y="11269"/>
                  <a:pt x="812" y="12334"/>
                </a:cubicBezTo>
                <a:cubicBezTo>
                  <a:pt x="275" y="11100"/>
                  <a:pt x="464" y="9363"/>
                  <a:pt x="680" y="8123"/>
                </a:cubicBezTo>
                <a:cubicBezTo>
                  <a:pt x="933" y="6663"/>
                  <a:pt x="1532" y="5264"/>
                  <a:pt x="2397" y="4064"/>
                </a:cubicBezTo>
                <a:cubicBezTo>
                  <a:pt x="4086" y="1712"/>
                  <a:pt x="6509" y="523"/>
                  <a:pt x="9327" y="222"/>
                </a:cubicBezTo>
                <a:close/>
                <a:moveTo>
                  <a:pt x="9392" y="1"/>
                </a:moveTo>
                <a:cubicBezTo>
                  <a:pt x="9378" y="1"/>
                  <a:pt x="9365" y="4"/>
                  <a:pt x="9355" y="12"/>
                </a:cubicBezTo>
                <a:cubicBezTo>
                  <a:pt x="9237" y="7"/>
                  <a:pt x="9119" y="4"/>
                  <a:pt x="9002" y="4"/>
                </a:cubicBezTo>
                <a:cubicBezTo>
                  <a:pt x="5921" y="4"/>
                  <a:pt x="3055" y="2028"/>
                  <a:pt x="1535" y="4626"/>
                </a:cubicBezTo>
                <a:cubicBezTo>
                  <a:pt x="755" y="5957"/>
                  <a:pt x="284" y="7450"/>
                  <a:pt x="173" y="8991"/>
                </a:cubicBezTo>
                <a:cubicBezTo>
                  <a:pt x="86" y="10222"/>
                  <a:pt x="1" y="11705"/>
                  <a:pt x="690" y="12789"/>
                </a:cubicBezTo>
                <a:cubicBezTo>
                  <a:pt x="697" y="12886"/>
                  <a:pt x="800" y="13000"/>
                  <a:pt x="930" y="13000"/>
                </a:cubicBezTo>
                <a:cubicBezTo>
                  <a:pt x="937" y="13000"/>
                  <a:pt x="943" y="13000"/>
                  <a:pt x="950" y="13000"/>
                </a:cubicBezTo>
                <a:cubicBezTo>
                  <a:pt x="3600" y="12776"/>
                  <a:pt x="6242" y="11698"/>
                  <a:pt x="7807" y="9461"/>
                </a:cubicBezTo>
                <a:cubicBezTo>
                  <a:pt x="9733" y="6707"/>
                  <a:pt x="9851" y="3344"/>
                  <a:pt x="9530" y="120"/>
                </a:cubicBezTo>
                <a:cubicBezTo>
                  <a:pt x="9525" y="59"/>
                  <a:pt x="9448" y="1"/>
                  <a:pt x="9392"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13" name="Google Shape;113;p2"/>
          <p:cNvGrpSpPr/>
          <p:nvPr/>
        </p:nvGrpSpPr>
        <p:grpSpPr>
          <a:xfrm rot="8999956">
            <a:off x="10904379" y="96913"/>
            <a:ext cx="775175" cy="1244847"/>
            <a:chOff x="304350" y="3911000"/>
            <a:chExt cx="581394" cy="933655"/>
          </a:xfrm>
        </p:grpSpPr>
        <p:sp>
          <p:nvSpPr>
            <p:cNvPr id="114" name="Google Shape;114;p2"/>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2"/>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2"/>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2"/>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2"/>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2"/>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2"/>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2"/>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2"/>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4" name="Google Shape;124;p2"/>
          <p:cNvGrpSpPr/>
          <p:nvPr/>
        </p:nvGrpSpPr>
        <p:grpSpPr>
          <a:xfrm>
            <a:off x="8550662" y="275221"/>
            <a:ext cx="931615" cy="888228"/>
            <a:chOff x="984375" y="2346230"/>
            <a:chExt cx="468336" cy="446495"/>
          </a:xfrm>
        </p:grpSpPr>
        <p:sp>
          <p:nvSpPr>
            <p:cNvPr id="125" name="Google Shape;125;p2"/>
            <p:cNvSpPr/>
            <p:nvPr/>
          </p:nvSpPr>
          <p:spPr>
            <a:xfrm>
              <a:off x="1139896" y="2346230"/>
              <a:ext cx="312816" cy="368096"/>
            </a:xfrm>
            <a:custGeom>
              <a:avLst/>
              <a:gdLst/>
              <a:ahLst/>
              <a:cxnLst/>
              <a:rect l="l" t="t" r="r" b="b"/>
              <a:pathLst>
                <a:path w="8024" h="9442" extrusionOk="0">
                  <a:moveTo>
                    <a:pt x="2655" y="2271"/>
                  </a:moveTo>
                  <a:cubicBezTo>
                    <a:pt x="3185" y="2271"/>
                    <a:pt x="3508" y="3208"/>
                    <a:pt x="3086" y="3691"/>
                  </a:cubicBezTo>
                  <a:cubicBezTo>
                    <a:pt x="2907" y="3895"/>
                    <a:pt x="2638" y="4014"/>
                    <a:pt x="2369" y="4014"/>
                  </a:cubicBezTo>
                  <a:cubicBezTo>
                    <a:pt x="2348" y="4014"/>
                    <a:pt x="2327" y="4013"/>
                    <a:pt x="2306" y="4012"/>
                  </a:cubicBezTo>
                  <a:cubicBezTo>
                    <a:pt x="2204" y="4005"/>
                    <a:pt x="2100" y="3978"/>
                    <a:pt x="2022" y="3914"/>
                  </a:cubicBezTo>
                  <a:cubicBezTo>
                    <a:pt x="1829" y="3765"/>
                    <a:pt x="1846" y="3474"/>
                    <a:pt x="1886" y="3238"/>
                  </a:cubicBezTo>
                  <a:cubicBezTo>
                    <a:pt x="1937" y="2964"/>
                    <a:pt x="2008" y="2677"/>
                    <a:pt x="2211" y="2484"/>
                  </a:cubicBezTo>
                  <a:cubicBezTo>
                    <a:pt x="2367" y="2334"/>
                    <a:pt x="2518" y="2271"/>
                    <a:pt x="2655" y="2271"/>
                  </a:cubicBezTo>
                  <a:close/>
                  <a:moveTo>
                    <a:pt x="4035" y="6913"/>
                  </a:moveTo>
                  <a:cubicBezTo>
                    <a:pt x="4604" y="6913"/>
                    <a:pt x="5210" y="7741"/>
                    <a:pt x="4695" y="8114"/>
                  </a:cubicBezTo>
                  <a:cubicBezTo>
                    <a:pt x="4582" y="8199"/>
                    <a:pt x="4435" y="8219"/>
                    <a:pt x="4293" y="8219"/>
                  </a:cubicBezTo>
                  <a:cubicBezTo>
                    <a:pt x="4281" y="8219"/>
                    <a:pt x="4270" y="8219"/>
                    <a:pt x="4259" y="8219"/>
                  </a:cubicBezTo>
                  <a:cubicBezTo>
                    <a:pt x="3951" y="8216"/>
                    <a:pt x="3606" y="8117"/>
                    <a:pt x="3468" y="7844"/>
                  </a:cubicBezTo>
                  <a:cubicBezTo>
                    <a:pt x="3390" y="7688"/>
                    <a:pt x="3397" y="7492"/>
                    <a:pt x="3471" y="7334"/>
                  </a:cubicBezTo>
                  <a:cubicBezTo>
                    <a:pt x="3613" y="7031"/>
                    <a:pt x="3821" y="6913"/>
                    <a:pt x="4035" y="6913"/>
                  </a:cubicBezTo>
                  <a:close/>
                  <a:moveTo>
                    <a:pt x="3373" y="0"/>
                  </a:moveTo>
                  <a:cubicBezTo>
                    <a:pt x="3358" y="0"/>
                    <a:pt x="3342" y="0"/>
                    <a:pt x="3326" y="1"/>
                  </a:cubicBezTo>
                  <a:cubicBezTo>
                    <a:pt x="1" y="38"/>
                    <a:pt x="18" y="4752"/>
                    <a:pt x="72" y="5918"/>
                  </a:cubicBezTo>
                  <a:cubicBezTo>
                    <a:pt x="498" y="6306"/>
                    <a:pt x="869" y="6773"/>
                    <a:pt x="1147" y="7161"/>
                  </a:cubicBezTo>
                  <a:cubicBezTo>
                    <a:pt x="1542" y="7715"/>
                    <a:pt x="1859" y="8354"/>
                    <a:pt x="2025" y="9017"/>
                  </a:cubicBezTo>
                  <a:cubicBezTo>
                    <a:pt x="2837" y="9279"/>
                    <a:pt x="3763" y="9442"/>
                    <a:pt x="4614" y="9442"/>
                  </a:cubicBezTo>
                  <a:cubicBezTo>
                    <a:pt x="5883" y="9442"/>
                    <a:pt x="6985" y="9079"/>
                    <a:pt x="7297" y="8138"/>
                  </a:cubicBezTo>
                  <a:cubicBezTo>
                    <a:pt x="8023" y="5948"/>
                    <a:pt x="4647" y="5154"/>
                    <a:pt x="4647" y="5154"/>
                  </a:cubicBezTo>
                  <a:cubicBezTo>
                    <a:pt x="4647" y="5154"/>
                    <a:pt x="7097" y="0"/>
                    <a:pt x="33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2"/>
            <p:cNvSpPr/>
            <p:nvPr/>
          </p:nvSpPr>
          <p:spPr>
            <a:xfrm>
              <a:off x="1211160" y="2434726"/>
              <a:ext cx="65495" cy="68029"/>
            </a:xfrm>
            <a:custGeom>
              <a:avLst/>
              <a:gdLst/>
              <a:ahLst/>
              <a:cxnLst/>
              <a:rect l="l" t="t" r="r" b="b"/>
              <a:pathLst>
                <a:path w="1680" h="1745" extrusionOk="0">
                  <a:moveTo>
                    <a:pt x="827" y="1"/>
                  </a:moveTo>
                  <a:cubicBezTo>
                    <a:pt x="690" y="1"/>
                    <a:pt x="539" y="64"/>
                    <a:pt x="383" y="214"/>
                  </a:cubicBezTo>
                  <a:cubicBezTo>
                    <a:pt x="180" y="407"/>
                    <a:pt x="109" y="694"/>
                    <a:pt x="58" y="968"/>
                  </a:cubicBezTo>
                  <a:cubicBezTo>
                    <a:pt x="18" y="1204"/>
                    <a:pt x="1" y="1495"/>
                    <a:pt x="194" y="1644"/>
                  </a:cubicBezTo>
                  <a:cubicBezTo>
                    <a:pt x="272" y="1708"/>
                    <a:pt x="376" y="1735"/>
                    <a:pt x="478" y="1742"/>
                  </a:cubicBezTo>
                  <a:cubicBezTo>
                    <a:pt x="499" y="1743"/>
                    <a:pt x="520" y="1744"/>
                    <a:pt x="541" y="1744"/>
                  </a:cubicBezTo>
                  <a:cubicBezTo>
                    <a:pt x="810" y="1744"/>
                    <a:pt x="1079" y="1625"/>
                    <a:pt x="1258" y="1421"/>
                  </a:cubicBezTo>
                  <a:cubicBezTo>
                    <a:pt x="1680" y="938"/>
                    <a:pt x="1357" y="1"/>
                    <a:pt x="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2"/>
            <p:cNvSpPr/>
            <p:nvPr/>
          </p:nvSpPr>
          <p:spPr>
            <a:xfrm>
              <a:off x="1272016" y="2615733"/>
              <a:ext cx="71031" cy="50953"/>
            </a:xfrm>
            <a:custGeom>
              <a:avLst/>
              <a:gdLst/>
              <a:ahLst/>
              <a:cxnLst/>
              <a:rect l="l" t="t" r="r" b="b"/>
              <a:pathLst>
                <a:path w="1822" h="1307" extrusionOk="0">
                  <a:moveTo>
                    <a:pt x="646" y="0"/>
                  </a:moveTo>
                  <a:cubicBezTo>
                    <a:pt x="432" y="0"/>
                    <a:pt x="224" y="118"/>
                    <a:pt x="82" y="421"/>
                  </a:cubicBezTo>
                  <a:cubicBezTo>
                    <a:pt x="8" y="579"/>
                    <a:pt x="1" y="775"/>
                    <a:pt x="79" y="931"/>
                  </a:cubicBezTo>
                  <a:cubicBezTo>
                    <a:pt x="217" y="1204"/>
                    <a:pt x="562" y="1303"/>
                    <a:pt x="870" y="1306"/>
                  </a:cubicBezTo>
                  <a:cubicBezTo>
                    <a:pt x="881" y="1306"/>
                    <a:pt x="892" y="1306"/>
                    <a:pt x="904" y="1306"/>
                  </a:cubicBezTo>
                  <a:cubicBezTo>
                    <a:pt x="1046" y="1306"/>
                    <a:pt x="1193" y="1286"/>
                    <a:pt x="1306" y="1201"/>
                  </a:cubicBezTo>
                  <a:cubicBezTo>
                    <a:pt x="1821" y="828"/>
                    <a:pt x="1215" y="0"/>
                    <a:pt x="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2"/>
            <p:cNvSpPr/>
            <p:nvPr/>
          </p:nvSpPr>
          <p:spPr>
            <a:xfrm>
              <a:off x="984375" y="2470319"/>
              <a:ext cx="249543" cy="322406"/>
            </a:xfrm>
            <a:custGeom>
              <a:avLst/>
              <a:gdLst/>
              <a:ahLst/>
              <a:cxnLst/>
              <a:rect l="l" t="t" r="r" b="b"/>
              <a:pathLst>
                <a:path w="6401" h="8270" extrusionOk="0">
                  <a:moveTo>
                    <a:pt x="1000" y="0"/>
                  </a:moveTo>
                  <a:cubicBezTo>
                    <a:pt x="974" y="0"/>
                    <a:pt x="947" y="2"/>
                    <a:pt x="920" y="4"/>
                  </a:cubicBezTo>
                  <a:cubicBezTo>
                    <a:pt x="58" y="82"/>
                    <a:pt x="1" y="1457"/>
                    <a:pt x="789" y="1457"/>
                  </a:cubicBezTo>
                  <a:cubicBezTo>
                    <a:pt x="851" y="1457"/>
                    <a:pt x="918" y="1448"/>
                    <a:pt x="990" y="1430"/>
                  </a:cubicBezTo>
                  <a:cubicBezTo>
                    <a:pt x="1031" y="1420"/>
                    <a:pt x="1024" y="1319"/>
                    <a:pt x="981" y="1319"/>
                  </a:cubicBezTo>
                  <a:cubicBezTo>
                    <a:pt x="976" y="1319"/>
                    <a:pt x="971" y="1319"/>
                    <a:pt x="966" y="1319"/>
                  </a:cubicBezTo>
                  <a:cubicBezTo>
                    <a:pt x="97" y="1319"/>
                    <a:pt x="395" y="232"/>
                    <a:pt x="1059" y="232"/>
                  </a:cubicBezTo>
                  <a:cubicBezTo>
                    <a:pt x="1131" y="232"/>
                    <a:pt x="1208" y="245"/>
                    <a:pt x="1288" y="274"/>
                  </a:cubicBezTo>
                  <a:cubicBezTo>
                    <a:pt x="1687" y="420"/>
                    <a:pt x="1869" y="913"/>
                    <a:pt x="1954" y="1288"/>
                  </a:cubicBezTo>
                  <a:cubicBezTo>
                    <a:pt x="1998" y="1491"/>
                    <a:pt x="2021" y="1701"/>
                    <a:pt x="2011" y="1907"/>
                  </a:cubicBezTo>
                  <a:cubicBezTo>
                    <a:pt x="2011" y="1991"/>
                    <a:pt x="1994" y="2072"/>
                    <a:pt x="1987" y="2157"/>
                  </a:cubicBezTo>
                  <a:cubicBezTo>
                    <a:pt x="1842" y="2316"/>
                    <a:pt x="1792" y="2542"/>
                    <a:pt x="1910" y="2796"/>
                  </a:cubicBezTo>
                  <a:cubicBezTo>
                    <a:pt x="2129" y="3272"/>
                    <a:pt x="2545" y="3482"/>
                    <a:pt x="2934" y="3809"/>
                  </a:cubicBezTo>
                  <a:cubicBezTo>
                    <a:pt x="3309" y="4123"/>
                    <a:pt x="3643" y="4479"/>
                    <a:pt x="3958" y="4853"/>
                  </a:cubicBezTo>
                  <a:cubicBezTo>
                    <a:pt x="4749" y="5800"/>
                    <a:pt x="5762" y="7063"/>
                    <a:pt x="6131" y="8236"/>
                  </a:cubicBezTo>
                  <a:cubicBezTo>
                    <a:pt x="6138" y="8260"/>
                    <a:pt x="6149" y="8269"/>
                    <a:pt x="6160" y="8269"/>
                  </a:cubicBezTo>
                  <a:cubicBezTo>
                    <a:pt x="6192" y="8269"/>
                    <a:pt x="6229" y="8194"/>
                    <a:pt x="6229" y="8161"/>
                  </a:cubicBezTo>
                  <a:cubicBezTo>
                    <a:pt x="6188" y="7350"/>
                    <a:pt x="6401" y="6668"/>
                    <a:pt x="6201" y="5854"/>
                  </a:cubicBezTo>
                  <a:cubicBezTo>
                    <a:pt x="6201" y="5847"/>
                    <a:pt x="6198" y="5840"/>
                    <a:pt x="6198" y="5834"/>
                  </a:cubicBezTo>
                  <a:cubicBezTo>
                    <a:pt x="6032" y="5171"/>
                    <a:pt x="5715" y="4532"/>
                    <a:pt x="5320" y="3978"/>
                  </a:cubicBezTo>
                  <a:cubicBezTo>
                    <a:pt x="5042" y="3590"/>
                    <a:pt x="4671" y="3123"/>
                    <a:pt x="4245" y="2735"/>
                  </a:cubicBezTo>
                  <a:cubicBezTo>
                    <a:pt x="3751" y="2286"/>
                    <a:pt x="3183" y="1934"/>
                    <a:pt x="2595" y="1917"/>
                  </a:cubicBezTo>
                  <a:cubicBezTo>
                    <a:pt x="2587" y="1916"/>
                    <a:pt x="2579" y="1916"/>
                    <a:pt x="2571" y="1916"/>
                  </a:cubicBezTo>
                  <a:cubicBezTo>
                    <a:pt x="2462" y="1916"/>
                    <a:pt x="2359" y="1936"/>
                    <a:pt x="2264" y="1971"/>
                  </a:cubicBezTo>
                  <a:cubicBezTo>
                    <a:pt x="2268" y="1582"/>
                    <a:pt x="2116" y="1089"/>
                    <a:pt x="2032" y="879"/>
                  </a:cubicBezTo>
                  <a:cubicBezTo>
                    <a:pt x="1854" y="443"/>
                    <a:pt x="1504"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9" name="Google Shape;129;p2"/>
          <p:cNvGrpSpPr/>
          <p:nvPr/>
        </p:nvGrpSpPr>
        <p:grpSpPr>
          <a:xfrm>
            <a:off x="9879088" y="2614345"/>
            <a:ext cx="1554283" cy="975852"/>
            <a:chOff x="6925510" y="205316"/>
            <a:chExt cx="905688" cy="530354"/>
          </a:xfrm>
        </p:grpSpPr>
        <p:sp>
          <p:nvSpPr>
            <p:cNvPr id="130" name="Google Shape;130;p2"/>
            <p:cNvSpPr/>
            <p:nvPr/>
          </p:nvSpPr>
          <p:spPr>
            <a:xfrm>
              <a:off x="7093437" y="213374"/>
              <a:ext cx="568549" cy="515598"/>
            </a:xfrm>
            <a:custGeom>
              <a:avLst/>
              <a:gdLst/>
              <a:ahLst/>
              <a:cxnLst/>
              <a:rect l="l" t="t" r="r" b="b"/>
              <a:pathLst>
                <a:path w="12626" h="11775" extrusionOk="0">
                  <a:moveTo>
                    <a:pt x="6402" y="0"/>
                  </a:moveTo>
                  <a:cubicBezTo>
                    <a:pt x="3247" y="0"/>
                    <a:pt x="0" y="2876"/>
                    <a:pt x="0" y="6031"/>
                  </a:cubicBezTo>
                  <a:cubicBezTo>
                    <a:pt x="0" y="9187"/>
                    <a:pt x="3115" y="11775"/>
                    <a:pt x="6270" y="11775"/>
                  </a:cubicBezTo>
                  <a:cubicBezTo>
                    <a:pt x="9426" y="11775"/>
                    <a:pt x="12626" y="9028"/>
                    <a:pt x="12626" y="5874"/>
                  </a:cubicBezTo>
                  <a:cubicBezTo>
                    <a:pt x="12626" y="2717"/>
                    <a:pt x="9557" y="0"/>
                    <a:pt x="64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2"/>
            <p:cNvSpPr/>
            <p:nvPr/>
          </p:nvSpPr>
          <p:spPr>
            <a:xfrm>
              <a:off x="7077360" y="205316"/>
              <a:ext cx="624386" cy="530354"/>
            </a:xfrm>
            <a:custGeom>
              <a:avLst/>
              <a:gdLst/>
              <a:ahLst/>
              <a:cxnLst/>
              <a:rect l="l" t="t" r="r" b="b"/>
              <a:pathLst>
                <a:path w="13866" h="12112" extrusionOk="0">
                  <a:moveTo>
                    <a:pt x="6777" y="1"/>
                  </a:moveTo>
                  <a:cubicBezTo>
                    <a:pt x="6538" y="1"/>
                    <a:pt x="6299" y="14"/>
                    <a:pt x="6061" y="40"/>
                  </a:cubicBezTo>
                  <a:cubicBezTo>
                    <a:pt x="5899" y="59"/>
                    <a:pt x="5989" y="300"/>
                    <a:pt x="6113" y="312"/>
                  </a:cubicBezTo>
                  <a:cubicBezTo>
                    <a:pt x="8982" y="563"/>
                    <a:pt x="11936" y="1718"/>
                    <a:pt x="12620" y="4868"/>
                  </a:cubicBezTo>
                  <a:cubicBezTo>
                    <a:pt x="13326" y="8114"/>
                    <a:pt x="10901" y="11034"/>
                    <a:pt x="7741" y="11637"/>
                  </a:cubicBezTo>
                  <a:cubicBezTo>
                    <a:pt x="7365" y="11709"/>
                    <a:pt x="6985" y="11743"/>
                    <a:pt x="6606" y="11743"/>
                  </a:cubicBezTo>
                  <a:cubicBezTo>
                    <a:pt x="3778" y="11743"/>
                    <a:pt x="1014" y="9808"/>
                    <a:pt x="785" y="6834"/>
                  </a:cubicBezTo>
                  <a:cubicBezTo>
                    <a:pt x="555" y="3847"/>
                    <a:pt x="2656" y="811"/>
                    <a:pt x="5730" y="475"/>
                  </a:cubicBezTo>
                  <a:cubicBezTo>
                    <a:pt x="5862" y="460"/>
                    <a:pt x="5763" y="246"/>
                    <a:pt x="5659" y="244"/>
                  </a:cubicBezTo>
                  <a:cubicBezTo>
                    <a:pt x="5626" y="243"/>
                    <a:pt x="5594" y="243"/>
                    <a:pt x="5561" y="243"/>
                  </a:cubicBezTo>
                  <a:cubicBezTo>
                    <a:pt x="2938" y="243"/>
                    <a:pt x="740" y="2849"/>
                    <a:pt x="378" y="5296"/>
                  </a:cubicBezTo>
                  <a:cubicBezTo>
                    <a:pt x="1" y="7847"/>
                    <a:pt x="1097" y="10165"/>
                    <a:pt x="3417" y="11341"/>
                  </a:cubicBezTo>
                  <a:cubicBezTo>
                    <a:pt x="4440" y="11859"/>
                    <a:pt x="5511" y="12112"/>
                    <a:pt x="6571" y="12112"/>
                  </a:cubicBezTo>
                  <a:cubicBezTo>
                    <a:pt x="8042" y="12112"/>
                    <a:pt x="9492" y="11626"/>
                    <a:pt x="10766" y="10691"/>
                  </a:cubicBezTo>
                  <a:cubicBezTo>
                    <a:pt x="12937" y="9099"/>
                    <a:pt x="13866" y="6430"/>
                    <a:pt x="12822" y="3871"/>
                  </a:cubicBezTo>
                  <a:cubicBezTo>
                    <a:pt x="11847" y="1479"/>
                    <a:pt x="9317" y="1"/>
                    <a:pt x="6777" y="1"/>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2"/>
            <p:cNvSpPr/>
            <p:nvPr/>
          </p:nvSpPr>
          <p:spPr>
            <a:xfrm>
              <a:off x="6925510" y="360379"/>
              <a:ext cx="905688" cy="259660"/>
            </a:xfrm>
            <a:custGeom>
              <a:avLst/>
              <a:gdLst/>
              <a:ahLst/>
              <a:cxnLst/>
              <a:rect l="l" t="t" r="r" b="b"/>
              <a:pathLst>
                <a:path w="20113" h="5930" extrusionOk="0">
                  <a:moveTo>
                    <a:pt x="16657" y="1"/>
                  </a:moveTo>
                  <a:cubicBezTo>
                    <a:pt x="16439" y="1"/>
                    <a:pt x="16237" y="20"/>
                    <a:pt x="16067" y="60"/>
                  </a:cubicBezTo>
                  <a:cubicBezTo>
                    <a:pt x="15914" y="95"/>
                    <a:pt x="16073" y="324"/>
                    <a:pt x="16180" y="325"/>
                  </a:cubicBezTo>
                  <a:cubicBezTo>
                    <a:pt x="16845" y="330"/>
                    <a:pt x="19241" y="410"/>
                    <a:pt x="18563" y="1628"/>
                  </a:cubicBezTo>
                  <a:cubicBezTo>
                    <a:pt x="18243" y="2202"/>
                    <a:pt x="17451" y="2549"/>
                    <a:pt x="16881" y="2811"/>
                  </a:cubicBezTo>
                  <a:cubicBezTo>
                    <a:pt x="14924" y="3710"/>
                    <a:pt x="12785" y="4282"/>
                    <a:pt x="10682" y="4712"/>
                  </a:cubicBezTo>
                  <a:cubicBezTo>
                    <a:pt x="8818" y="5095"/>
                    <a:pt x="6905" y="5405"/>
                    <a:pt x="5006" y="5541"/>
                  </a:cubicBezTo>
                  <a:cubicBezTo>
                    <a:pt x="4909" y="5547"/>
                    <a:pt x="4759" y="5553"/>
                    <a:pt x="4576" y="5553"/>
                  </a:cubicBezTo>
                  <a:cubicBezTo>
                    <a:pt x="3425" y="5553"/>
                    <a:pt x="955" y="5349"/>
                    <a:pt x="1947" y="4098"/>
                  </a:cubicBezTo>
                  <a:cubicBezTo>
                    <a:pt x="2398" y="3528"/>
                    <a:pt x="3165" y="3113"/>
                    <a:pt x="3797" y="2785"/>
                  </a:cubicBezTo>
                  <a:cubicBezTo>
                    <a:pt x="3898" y="2733"/>
                    <a:pt x="3795" y="2553"/>
                    <a:pt x="3700" y="2553"/>
                  </a:cubicBezTo>
                  <a:cubicBezTo>
                    <a:pt x="3695" y="2553"/>
                    <a:pt x="3691" y="2554"/>
                    <a:pt x="3687" y="2554"/>
                  </a:cubicBezTo>
                  <a:cubicBezTo>
                    <a:pt x="2393" y="2794"/>
                    <a:pt x="1" y="4784"/>
                    <a:pt x="2166" y="5597"/>
                  </a:cubicBezTo>
                  <a:cubicBezTo>
                    <a:pt x="2830" y="5847"/>
                    <a:pt x="3527" y="5929"/>
                    <a:pt x="4229" y="5929"/>
                  </a:cubicBezTo>
                  <a:cubicBezTo>
                    <a:pt x="4872" y="5929"/>
                    <a:pt x="5520" y="5860"/>
                    <a:pt x="6151" y="5786"/>
                  </a:cubicBezTo>
                  <a:cubicBezTo>
                    <a:pt x="7890" y="5584"/>
                    <a:pt x="9624" y="5329"/>
                    <a:pt x="11337" y="4961"/>
                  </a:cubicBezTo>
                  <a:cubicBezTo>
                    <a:pt x="12763" y="4653"/>
                    <a:pt x="14174" y="4268"/>
                    <a:pt x="15547" y="3774"/>
                  </a:cubicBezTo>
                  <a:cubicBezTo>
                    <a:pt x="16593" y="3399"/>
                    <a:pt x="17822" y="2999"/>
                    <a:pt x="18648" y="2205"/>
                  </a:cubicBezTo>
                  <a:cubicBezTo>
                    <a:pt x="20112" y="800"/>
                    <a:pt x="18053" y="1"/>
                    <a:pt x="16657" y="1"/>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2"/>
            <p:cNvSpPr/>
            <p:nvPr/>
          </p:nvSpPr>
          <p:spPr>
            <a:xfrm>
              <a:off x="7368361" y="296401"/>
              <a:ext cx="63222" cy="55523"/>
            </a:xfrm>
            <a:custGeom>
              <a:avLst/>
              <a:gdLst/>
              <a:ahLst/>
              <a:cxnLst/>
              <a:rect l="l" t="t" r="r" b="b"/>
              <a:pathLst>
                <a:path w="1404" h="1268" extrusionOk="0">
                  <a:moveTo>
                    <a:pt x="853" y="427"/>
                  </a:moveTo>
                  <a:lnTo>
                    <a:pt x="853" y="427"/>
                  </a:lnTo>
                  <a:cubicBezTo>
                    <a:pt x="853" y="427"/>
                    <a:pt x="859" y="430"/>
                    <a:pt x="873" y="436"/>
                  </a:cubicBezTo>
                  <a:cubicBezTo>
                    <a:pt x="872" y="435"/>
                    <a:pt x="871" y="435"/>
                    <a:pt x="870" y="434"/>
                  </a:cubicBezTo>
                  <a:lnTo>
                    <a:pt x="870" y="434"/>
                  </a:lnTo>
                  <a:cubicBezTo>
                    <a:pt x="860" y="430"/>
                    <a:pt x="853" y="427"/>
                    <a:pt x="853" y="427"/>
                  </a:cubicBezTo>
                  <a:close/>
                  <a:moveTo>
                    <a:pt x="486" y="0"/>
                  </a:moveTo>
                  <a:cubicBezTo>
                    <a:pt x="213" y="0"/>
                    <a:pt x="1" y="394"/>
                    <a:pt x="25" y="636"/>
                  </a:cubicBezTo>
                  <a:cubicBezTo>
                    <a:pt x="60" y="1003"/>
                    <a:pt x="440" y="1243"/>
                    <a:pt x="781" y="1266"/>
                  </a:cubicBezTo>
                  <a:cubicBezTo>
                    <a:pt x="797" y="1267"/>
                    <a:pt x="812" y="1267"/>
                    <a:pt x="827" y="1267"/>
                  </a:cubicBezTo>
                  <a:cubicBezTo>
                    <a:pt x="1087" y="1267"/>
                    <a:pt x="1323" y="1108"/>
                    <a:pt x="1360" y="835"/>
                  </a:cubicBezTo>
                  <a:cubicBezTo>
                    <a:pt x="1404" y="523"/>
                    <a:pt x="1159" y="276"/>
                    <a:pt x="871" y="210"/>
                  </a:cubicBezTo>
                  <a:cubicBezTo>
                    <a:pt x="862" y="208"/>
                    <a:pt x="854" y="207"/>
                    <a:pt x="847" y="207"/>
                  </a:cubicBezTo>
                  <a:cubicBezTo>
                    <a:pt x="746" y="207"/>
                    <a:pt x="793" y="399"/>
                    <a:pt x="870" y="434"/>
                  </a:cubicBezTo>
                  <a:lnTo>
                    <a:pt x="870" y="434"/>
                  </a:lnTo>
                  <a:cubicBezTo>
                    <a:pt x="894" y="444"/>
                    <a:pt x="936" y="462"/>
                    <a:pt x="946" y="469"/>
                  </a:cubicBezTo>
                  <a:cubicBezTo>
                    <a:pt x="1003" y="507"/>
                    <a:pt x="1041" y="545"/>
                    <a:pt x="1061" y="612"/>
                  </a:cubicBezTo>
                  <a:cubicBezTo>
                    <a:pt x="1079" y="677"/>
                    <a:pt x="1070" y="747"/>
                    <a:pt x="1041" y="806"/>
                  </a:cubicBezTo>
                  <a:cubicBezTo>
                    <a:pt x="984" y="924"/>
                    <a:pt x="872" y="972"/>
                    <a:pt x="753" y="972"/>
                  </a:cubicBezTo>
                  <a:cubicBezTo>
                    <a:pt x="710" y="972"/>
                    <a:pt x="666" y="965"/>
                    <a:pt x="623" y="953"/>
                  </a:cubicBezTo>
                  <a:cubicBezTo>
                    <a:pt x="416" y="896"/>
                    <a:pt x="247" y="740"/>
                    <a:pt x="332" y="516"/>
                  </a:cubicBezTo>
                  <a:cubicBezTo>
                    <a:pt x="396" y="353"/>
                    <a:pt x="615" y="276"/>
                    <a:pt x="618" y="99"/>
                  </a:cubicBezTo>
                  <a:cubicBezTo>
                    <a:pt x="618" y="67"/>
                    <a:pt x="608" y="24"/>
                    <a:pt x="574" y="14"/>
                  </a:cubicBezTo>
                  <a:cubicBezTo>
                    <a:pt x="544" y="5"/>
                    <a:pt x="515" y="0"/>
                    <a:pt x="486" y="0"/>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2"/>
            <p:cNvSpPr/>
            <p:nvPr/>
          </p:nvSpPr>
          <p:spPr>
            <a:xfrm>
              <a:off x="7477926" y="310939"/>
              <a:ext cx="82855" cy="61609"/>
            </a:xfrm>
            <a:custGeom>
              <a:avLst/>
              <a:gdLst/>
              <a:ahLst/>
              <a:cxnLst/>
              <a:rect l="l" t="t" r="r" b="b"/>
              <a:pathLst>
                <a:path w="1840" h="1407" extrusionOk="0">
                  <a:moveTo>
                    <a:pt x="493" y="1"/>
                  </a:moveTo>
                  <a:cubicBezTo>
                    <a:pt x="211" y="1"/>
                    <a:pt x="0" y="306"/>
                    <a:pt x="28" y="579"/>
                  </a:cubicBezTo>
                  <a:cubicBezTo>
                    <a:pt x="59" y="897"/>
                    <a:pt x="297" y="1181"/>
                    <a:pt x="580" y="1314"/>
                  </a:cubicBezTo>
                  <a:cubicBezTo>
                    <a:pt x="706" y="1373"/>
                    <a:pt x="855" y="1406"/>
                    <a:pt x="1003" y="1406"/>
                  </a:cubicBezTo>
                  <a:cubicBezTo>
                    <a:pt x="1226" y="1406"/>
                    <a:pt x="1447" y="1331"/>
                    <a:pt x="1587" y="1157"/>
                  </a:cubicBezTo>
                  <a:cubicBezTo>
                    <a:pt x="1840" y="841"/>
                    <a:pt x="1576" y="383"/>
                    <a:pt x="1222" y="290"/>
                  </a:cubicBezTo>
                  <a:cubicBezTo>
                    <a:pt x="1216" y="288"/>
                    <a:pt x="1211" y="287"/>
                    <a:pt x="1206" y="287"/>
                  </a:cubicBezTo>
                  <a:cubicBezTo>
                    <a:pt x="1147" y="287"/>
                    <a:pt x="1170" y="407"/>
                    <a:pt x="1194" y="434"/>
                  </a:cubicBezTo>
                  <a:cubicBezTo>
                    <a:pt x="1298" y="551"/>
                    <a:pt x="1444" y="672"/>
                    <a:pt x="1392" y="845"/>
                  </a:cubicBezTo>
                  <a:cubicBezTo>
                    <a:pt x="1363" y="942"/>
                    <a:pt x="1279" y="1012"/>
                    <a:pt x="1193" y="1054"/>
                  </a:cubicBezTo>
                  <a:cubicBezTo>
                    <a:pt x="1109" y="1096"/>
                    <a:pt x="1014" y="1117"/>
                    <a:pt x="919" y="1117"/>
                  </a:cubicBezTo>
                  <a:cubicBezTo>
                    <a:pt x="765" y="1117"/>
                    <a:pt x="610" y="1064"/>
                    <a:pt x="496" y="966"/>
                  </a:cubicBezTo>
                  <a:cubicBezTo>
                    <a:pt x="366" y="853"/>
                    <a:pt x="264" y="666"/>
                    <a:pt x="315" y="491"/>
                  </a:cubicBezTo>
                  <a:cubicBezTo>
                    <a:pt x="368" y="303"/>
                    <a:pt x="567" y="308"/>
                    <a:pt x="650" y="166"/>
                  </a:cubicBezTo>
                  <a:cubicBezTo>
                    <a:pt x="679" y="116"/>
                    <a:pt x="664" y="33"/>
                    <a:pt x="603" y="16"/>
                  </a:cubicBezTo>
                  <a:cubicBezTo>
                    <a:pt x="565" y="6"/>
                    <a:pt x="528" y="1"/>
                    <a:pt x="493" y="1"/>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2"/>
            <p:cNvSpPr/>
            <p:nvPr/>
          </p:nvSpPr>
          <p:spPr>
            <a:xfrm>
              <a:off x="7504540" y="416781"/>
              <a:ext cx="57999" cy="46590"/>
            </a:xfrm>
            <a:custGeom>
              <a:avLst/>
              <a:gdLst/>
              <a:ahLst/>
              <a:cxnLst/>
              <a:rect l="l" t="t" r="r" b="b"/>
              <a:pathLst>
                <a:path w="1288" h="1064" extrusionOk="0">
                  <a:moveTo>
                    <a:pt x="371" y="0"/>
                  </a:moveTo>
                  <a:cubicBezTo>
                    <a:pt x="166" y="0"/>
                    <a:pt x="22" y="154"/>
                    <a:pt x="11" y="383"/>
                  </a:cubicBezTo>
                  <a:cubicBezTo>
                    <a:pt x="1" y="620"/>
                    <a:pt x="135" y="869"/>
                    <a:pt x="342" y="984"/>
                  </a:cubicBezTo>
                  <a:cubicBezTo>
                    <a:pt x="436" y="1037"/>
                    <a:pt x="550" y="1064"/>
                    <a:pt x="666" y="1064"/>
                  </a:cubicBezTo>
                  <a:cubicBezTo>
                    <a:pt x="826" y="1064"/>
                    <a:pt x="988" y="1011"/>
                    <a:pt x="1097" y="902"/>
                  </a:cubicBezTo>
                  <a:cubicBezTo>
                    <a:pt x="1288" y="711"/>
                    <a:pt x="1163" y="430"/>
                    <a:pt x="948" y="322"/>
                  </a:cubicBezTo>
                  <a:cubicBezTo>
                    <a:pt x="943" y="320"/>
                    <a:pt x="938" y="318"/>
                    <a:pt x="933" y="318"/>
                  </a:cubicBezTo>
                  <a:cubicBezTo>
                    <a:pt x="896" y="318"/>
                    <a:pt x="896" y="408"/>
                    <a:pt x="912" y="429"/>
                  </a:cubicBezTo>
                  <a:cubicBezTo>
                    <a:pt x="1046" y="605"/>
                    <a:pt x="962" y="725"/>
                    <a:pt x="768" y="786"/>
                  </a:cubicBezTo>
                  <a:cubicBezTo>
                    <a:pt x="711" y="804"/>
                    <a:pt x="648" y="815"/>
                    <a:pt x="585" y="815"/>
                  </a:cubicBezTo>
                  <a:cubicBezTo>
                    <a:pt x="491" y="815"/>
                    <a:pt x="398" y="791"/>
                    <a:pt x="329" y="729"/>
                  </a:cubicBezTo>
                  <a:cubicBezTo>
                    <a:pt x="103" y="527"/>
                    <a:pt x="218" y="201"/>
                    <a:pt x="490" y="134"/>
                  </a:cubicBezTo>
                  <a:cubicBezTo>
                    <a:pt x="531" y="124"/>
                    <a:pt x="525" y="25"/>
                    <a:pt x="486" y="16"/>
                  </a:cubicBezTo>
                  <a:cubicBezTo>
                    <a:pt x="446" y="5"/>
                    <a:pt x="408" y="0"/>
                    <a:pt x="371" y="0"/>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6" name="Google Shape;136;p2"/>
          <p:cNvSpPr/>
          <p:nvPr/>
        </p:nvSpPr>
        <p:spPr>
          <a:xfrm>
            <a:off x="10026867" y="4060666"/>
            <a:ext cx="333456" cy="241811"/>
          </a:xfrm>
          <a:custGeom>
            <a:avLst/>
            <a:gdLst/>
            <a:ahLst/>
            <a:cxnLst/>
            <a:rect l="l" t="t" r="r" b="b"/>
            <a:pathLst>
              <a:path w="7168" h="5198" extrusionOk="0">
                <a:moveTo>
                  <a:pt x="5467" y="1"/>
                </a:moveTo>
                <a:cubicBezTo>
                  <a:pt x="4475" y="1"/>
                  <a:pt x="3844" y="1080"/>
                  <a:pt x="3880" y="2028"/>
                </a:cubicBezTo>
                <a:cubicBezTo>
                  <a:pt x="3880" y="2028"/>
                  <a:pt x="2956" y="1084"/>
                  <a:pt x="2052" y="1084"/>
                </a:cubicBezTo>
                <a:cubicBezTo>
                  <a:pt x="1687" y="1084"/>
                  <a:pt x="1324" y="1239"/>
                  <a:pt x="1027" y="1673"/>
                </a:cubicBezTo>
                <a:cubicBezTo>
                  <a:pt x="0" y="3177"/>
                  <a:pt x="1781" y="4285"/>
                  <a:pt x="2889" y="4684"/>
                </a:cubicBezTo>
                <a:cubicBezTo>
                  <a:pt x="3998" y="5079"/>
                  <a:pt x="4988" y="5198"/>
                  <a:pt x="4988" y="5198"/>
                </a:cubicBezTo>
                <a:cubicBezTo>
                  <a:pt x="4988" y="5198"/>
                  <a:pt x="6110" y="3941"/>
                  <a:pt x="6708" y="2423"/>
                </a:cubicBezTo>
                <a:cubicBezTo>
                  <a:pt x="7168" y="1258"/>
                  <a:pt x="6843" y="129"/>
                  <a:pt x="5600" y="7"/>
                </a:cubicBezTo>
                <a:cubicBezTo>
                  <a:pt x="5555" y="3"/>
                  <a:pt x="5511" y="1"/>
                  <a:pt x="5467"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 name="Google Shape;137;p2"/>
          <p:cNvSpPr/>
          <p:nvPr/>
        </p:nvSpPr>
        <p:spPr>
          <a:xfrm>
            <a:off x="8849735" y="5646362"/>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 name="Google Shape;138;p2"/>
          <p:cNvSpPr/>
          <p:nvPr/>
        </p:nvSpPr>
        <p:spPr>
          <a:xfrm>
            <a:off x="8346747" y="6211948"/>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 name="Google Shape;139;p2"/>
          <p:cNvSpPr/>
          <p:nvPr/>
        </p:nvSpPr>
        <p:spPr>
          <a:xfrm>
            <a:off x="7531635" y="554512"/>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 name="Google Shape;140;p2"/>
          <p:cNvSpPr txBox="1">
            <a:spLocks noGrp="1"/>
          </p:cNvSpPr>
          <p:nvPr>
            <p:ph type="ctrTitle"/>
          </p:nvPr>
        </p:nvSpPr>
        <p:spPr>
          <a:xfrm>
            <a:off x="2898233" y="1845467"/>
            <a:ext cx="6338400" cy="28080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41" name="Google Shape;141;p2"/>
          <p:cNvSpPr txBox="1">
            <a:spLocks noGrp="1"/>
          </p:cNvSpPr>
          <p:nvPr>
            <p:ph type="subTitle" idx="1"/>
          </p:nvPr>
        </p:nvSpPr>
        <p:spPr>
          <a:xfrm>
            <a:off x="3528800" y="4678233"/>
            <a:ext cx="5077200" cy="674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21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8273022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74"/>
        <p:cNvGrpSpPr/>
        <p:nvPr/>
      </p:nvGrpSpPr>
      <p:grpSpPr>
        <a:xfrm>
          <a:off x="0" y="0"/>
          <a:ext cx="0" cy="0"/>
          <a:chOff x="0" y="0"/>
          <a:chExt cx="0" cy="0"/>
        </a:xfrm>
      </p:grpSpPr>
      <p:sp>
        <p:nvSpPr>
          <p:cNvPr id="375" name="Google Shape;375;p8"/>
          <p:cNvSpPr/>
          <p:nvPr/>
        </p:nvSpPr>
        <p:spPr>
          <a:xfrm rot="-25" flipH="1">
            <a:off x="3299541" y="2571407"/>
            <a:ext cx="5701817" cy="2136888"/>
          </a:xfrm>
          <a:custGeom>
            <a:avLst/>
            <a:gdLst/>
            <a:ahLst/>
            <a:cxnLst/>
            <a:rect l="l" t="t" r="r" b="b"/>
            <a:pathLst>
              <a:path w="12626" h="11775" extrusionOk="0">
                <a:moveTo>
                  <a:pt x="6401" y="0"/>
                </a:moveTo>
                <a:cubicBezTo>
                  <a:pt x="3246" y="0"/>
                  <a:pt x="0" y="2876"/>
                  <a:pt x="0" y="6031"/>
                </a:cubicBezTo>
                <a:cubicBezTo>
                  <a:pt x="0" y="9187"/>
                  <a:pt x="3114" y="11775"/>
                  <a:pt x="6270" y="11775"/>
                </a:cubicBezTo>
                <a:cubicBezTo>
                  <a:pt x="9425" y="11775"/>
                  <a:pt x="12626" y="9029"/>
                  <a:pt x="12626" y="5874"/>
                </a:cubicBezTo>
                <a:cubicBezTo>
                  <a:pt x="12626" y="2718"/>
                  <a:pt x="9557" y="0"/>
                  <a:pt x="6401"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76" name="Google Shape;376;p8"/>
          <p:cNvGrpSpPr/>
          <p:nvPr/>
        </p:nvGrpSpPr>
        <p:grpSpPr>
          <a:xfrm rot="-1847120" flipH="1">
            <a:off x="1030724" y="2768587"/>
            <a:ext cx="686875" cy="667360"/>
            <a:chOff x="8667201" y="2266387"/>
            <a:chExt cx="389754" cy="378681"/>
          </a:xfrm>
        </p:grpSpPr>
        <p:sp>
          <p:nvSpPr>
            <p:cNvPr id="377" name="Google Shape;377;p8"/>
            <p:cNvSpPr/>
            <p:nvPr/>
          </p:nvSpPr>
          <p:spPr>
            <a:xfrm>
              <a:off x="8667201" y="2268670"/>
              <a:ext cx="389754" cy="376398"/>
            </a:xfrm>
            <a:custGeom>
              <a:avLst/>
              <a:gdLst/>
              <a:ahLst/>
              <a:cxnLst/>
              <a:rect l="l" t="t" r="r" b="b"/>
              <a:pathLst>
                <a:path w="8025" h="7750" extrusionOk="0">
                  <a:moveTo>
                    <a:pt x="3489" y="0"/>
                  </a:moveTo>
                  <a:cubicBezTo>
                    <a:pt x="3483" y="0"/>
                    <a:pt x="3478" y="4"/>
                    <a:pt x="3475" y="11"/>
                  </a:cubicBezTo>
                  <a:cubicBezTo>
                    <a:pt x="3350" y="271"/>
                    <a:pt x="2826" y="5218"/>
                    <a:pt x="2826" y="5218"/>
                  </a:cubicBezTo>
                  <a:cubicBezTo>
                    <a:pt x="2826" y="5218"/>
                    <a:pt x="595" y="4032"/>
                    <a:pt x="108" y="4032"/>
                  </a:cubicBezTo>
                  <a:cubicBezTo>
                    <a:pt x="34" y="4032"/>
                    <a:pt x="1" y="4060"/>
                    <a:pt x="22" y="4123"/>
                  </a:cubicBezTo>
                  <a:cubicBezTo>
                    <a:pt x="184" y="4604"/>
                    <a:pt x="2826" y="7750"/>
                    <a:pt x="2826" y="7750"/>
                  </a:cubicBezTo>
                  <a:lnTo>
                    <a:pt x="7436" y="6377"/>
                  </a:lnTo>
                  <a:cubicBezTo>
                    <a:pt x="7436" y="6377"/>
                    <a:pt x="8024" y="1403"/>
                    <a:pt x="7436" y="1092"/>
                  </a:cubicBezTo>
                  <a:cubicBezTo>
                    <a:pt x="7413" y="1079"/>
                    <a:pt x="7388" y="1073"/>
                    <a:pt x="7363" y="1073"/>
                  </a:cubicBezTo>
                  <a:cubicBezTo>
                    <a:pt x="6765" y="1073"/>
                    <a:pt x="5783" y="4498"/>
                    <a:pt x="5783" y="4498"/>
                  </a:cubicBezTo>
                  <a:cubicBezTo>
                    <a:pt x="5783" y="4498"/>
                    <a:pt x="3712" y="0"/>
                    <a:pt x="34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8"/>
            <p:cNvSpPr/>
            <p:nvPr/>
          </p:nvSpPr>
          <p:spPr>
            <a:xfrm>
              <a:off x="8679779" y="2323259"/>
              <a:ext cx="82613" cy="78728"/>
            </a:xfrm>
            <a:custGeom>
              <a:avLst/>
              <a:gdLst/>
              <a:ahLst/>
              <a:cxnLst/>
              <a:rect l="l" t="t" r="r" b="b"/>
              <a:pathLst>
                <a:path w="1701" h="1621" extrusionOk="0">
                  <a:moveTo>
                    <a:pt x="407" y="0"/>
                  </a:moveTo>
                  <a:cubicBezTo>
                    <a:pt x="199" y="0"/>
                    <a:pt x="1" y="196"/>
                    <a:pt x="138" y="421"/>
                  </a:cubicBezTo>
                  <a:cubicBezTo>
                    <a:pt x="276" y="647"/>
                    <a:pt x="489" y="836"/>
                    <a:pt x="672" y="1026"/>
                  </a:cubicBezTo>
                  <a:cubicBezTo>
                    <a:pt x="858" y="1218"/>
                    <a:pt x="1071" y="1441"/>
                    <a:pt x="1294" y="1587"/>
                  </a:cubicBezTo>
                  <a:cubicBezTo>
                    <a:pt x="1330" y="1610"/>
                    <a:pt x="1368" y="1620"/>
                    <a:pt x="1406" y="1620"/>
                  </a:cubicBezTo>
                  <a:cubicBezTo>
                    <a:pt x="1562" y="1620"/>
                    <a:pt x="1701" y="1439"/>
                    <a:pt x="1622" y="1286"/>
                  </a:cubicBezTo>
                  <a:cubicBezTo>
                    <a:pt x="1493" y="1029"/>
                    <a:pt x="1266" y="779"/>
                    <a:pt x="1074" y="570"/>
                  </a:cubicBezTo>
                  <a:cubicBezTo>
                    <a:pt x="922" y="404"/>
                    <a:pt x="773" y="191"/>
                    <a:pt x="591" y="59"/>
                  </a:cubicBezTo>
                  <a:cubicBezTo>
                    <a:pt x="535" y="18"/>
                    <a:pt x="470" y="0"/>
                    <a:pt x="4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8"/>
            <p:cNvSpPr/>
            <p:nvPr/>
          </p:nvSpPr>
          <p:spPr>
            <a:xfrm>
              <a:off x="8919310" y="2266387"/>
              <a:ext cx="28169" cy="90773"/>
            </a:xfrm>
            <a:custGeom>
              <a:avLst/>
              <a:gdLst/>
              <a:ahLst/>
              <a:cxnLst/>
              <a:rect l="l" t="t" r="r" b="b"/>
              <a:pathLst>
                <a:path w="580" h="1869" extrusionOk="0">
                  <a:moveTo>
                    <a:pt x="329" y="1"/>
                  </a:moveTo>
                  <a:cubicBezTo>
                    <a:pt x="1" y="1"/>
                    <a:pt x="58" y="534"/>
                    <a:pt x="52" y="781"/>
                  </a:cubicBezTo>
                  <a:cubicBezTo>
                    <a:pt x="45" y="964"/>
                    <a:pt x="28" y="1166"/>
                    <a:pt x="59" y="1349"/>
                  </a:cubicBezTo>
                  <a:cubicBezTo>
                    <a:pt x="93" y="1561"/>
                    <a:pt x="201" y="1677"/>
                    <a:pt x="332" y="1836"/>
                  </a:cubicBezTo>
                  <a:cubicBezTo>
                    <a:pt x="352" y="1859"/>
                    <a:pt x="373" y="1869"/>
                    <a:pt x="394" y="1869"/>
                  </a:cubicBezTo>
                  <a:cubicBezTo>
                    <a:pt x="440" y="1869"/>
                    <a:pt x="477" y="1816"/>
                    <a:pt x="454" y="1754"/>
                  </a:cubicBezTo>
                  <a:cubicBezTo>
                    <a:pt x="427" y="1673"/>
                    <a:pt x="491" y="1521"/>
                    <a:pt x="502" y="1430"/>
                  </a:cubicBezTo>
                  <a:cubicBezTo>
                    <a:pt x="514" y="1298"/>
                    <a:pt x="514" y="1166"/>
                    <a:pt x="522" y="1034"/>
                  </a:cubicBezTo>
                  <a:cubicBezTo>
                    <a:pt x="532" y="774"/>
                    <a:pt x="559" y="510"/>
                    <a:pt x="572" y="251"/>
                  </a:cubicBezTo>
                  <a:cubicBezTo>
                    <a:pt x="579" y="149"/>
                    <a:pt x="522" y="37"/>
                    <a:pt x="413" y="11"/>
                  </a:cubicBezTo>
                  <a:cubicBezTo>
                    <a:pt x="383" y="4"/>
                    <a:pt x="355" y="1"/>
                    <a:pt x="3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0" name="Google Shape;380;p8"/>
          <p:cNvSpPr/>
          <p:nvPr/>
        </p:nvSpPr>
        <p:spPr>
          <a:xfrm flipH="1">
            <a:off x="307211" y="1766929"/>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81" name="Google Shape;381;p8"/>
          <p:cNvGrpSpPr/>
          <p:nvPr/>
        </p:nvGrpSpPr>
        <p:grpSpPr>
          <a:xfrm>
            <a:off x="9327341" y="622213"/>
            <a:ext cx="1618860" cy="981127"/>
            <a:chOff x="478326" y="2825649"/>
            <a:chExt cx="1012293" cy="613511"/>
          </a:xfrm>
        </p:grpSpPr>
        <p:sp>
          <p:nvSpPr>
            <p:cNvPr id="382" name="Google Shape;382;p8"/>
            <p:cNvSpPr/>
            <p:nvPr/>
          </p:nvSpPr>
          <p:spPr>
            <a:xfrm>
              <a:off x="564423" y="2973101"/>
              <a:ext cx="778453" cy="442090"/>
            </a:xfrm>
            <a:custGeom>
              <a:avLst/>
              <a:gdLst/>
              <a:ahLst/>
              <a:cxnLst/>
              <a:rect l="l" t="t" r="r" b="b"/>
              <a:pathLst>
                <a:path w="19195" h="10901" extrusionOk="0">
                  <a:moveTo>
                    <a:pt x="10311" y="1"/>
                  </a:moveTo>
                  <a:cubicBezTo>
                    <a:pt x="6378" y="1"/>
                    <a:pt x="2305" y="2415"/>
                    <a:pt x="0" y="5483"/>
                  </a:cubicBezTo>
                  <a:lnTo>
                    <a:pt x="2622" y="7052"/>
                  </a:lnTo>
                  <a:cubicBezTo>
                    <a:pt x="2835" y="6649"/>
                    <a:pt x="2977" y="6220"/>
                    <a:pt x="3257" y="5848"/>
                  </a:cubicBezTo>
                  <a:cubicBezTo>
                    <a:pt x="3558" y="5453"/>
                    <a:pt x="3917" y="5078"/>
                    <a:pt x="4288" y="4750"/>
                  </a:cubicBezTo>
                  <a:cubicBezTo>
                    <a:pt x="4907" y="4206"/>
                    <a:pt x="5637" y="3800"/>
                    <a:pt x="6397" y="3490"/>
                  </a:cubicBezTo>
                  <a:cubicBezTo>
                    <a:pt x="7606" y="3002"/>
                    <a:pt x="8893" y="2692"/>
                    <a:pt x="10192" y="2692"/>
                  </a:cubicBezTo>
                  <a:cubicBezTo>
                    <a:pt x="10560" y="2692"/>
                    <a:pt x="10929" y="2717"/>
                    <a:pt x="11297" y="2769"/>
                  </a:cubicBezTo>
                  <a:cubicBezTo>
                    <a:pt x="14906" y="3290"/>
                    <a:pt x="18147" y="6913"/>
                    <a:pt x="17123" y="10653"/>
                  </a:cubicBezTo>
                  <a:lnTo>
                    <a:pt x="19194" y="10900"/>
                  </a:lnTo>
                  <a:cubicBezTo>
                    <a:pt x="19083" y="9636"/>
                    <a:pt x="19144" y="8349"/>
                    <a:pt x="18968" y="7078"/>
                  </a:cubicBezTo>
                  <a:cubicBezTo>
                    <a:pt x="18792" y="5808"/>
                    <a:pt x="18224" y="4675"/>
                    <a:pt x="17481" y="3641"/>
                  </a:cubicBezTo>
                  <a:cubicBezTo>
                    <a:pt x="16129" y="1766"/>
                    <a:pt x="14115" y="516"/>
                    <a:pt x="11834" y="127"/>
                  </a:cubicBezTo>
                  <a:cubicBezTo>
                    <a:pt x="11331" y="41"/>
                    <a:pt x="10822" y="1"/>
                    <a:pt x="10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 name="Google Shape;383;p8"/>
            <p:cNvSpPr/>
            <p:nvPr/>
          </p:nvSpPr>
          <p:spPr>
            <a:xfrm>
              <a:off x="478326" y="2825649"/>
              <a:ext cx="1012293" cy="589710"/>
            </a:xfrm>
            <a:custGeom>
              <a:avLst/>
              <a:gdLst/>
              <a:ahLst/>
              <a:cxnLst/>
              <a:rect l="l" t="t" r="r" b="b"/>
              <a:pathLst>
                <a:path w="24961" h="14541" extrusionOk="0">
                  <a:moveTo>
                    <a:pt x="13876" y="1"/>
                  </a:moveTo>
                  <a:cubicBezTo>
                    <a:pt x="11718" y="1"/>
                    <a:pt x="9551" y="531"/>
                    <a:pt x="7523" y="1235"/>
                  </a:cubicBezTo>
                  <a:cubicBezTo>
                    <a:pt x="5904" y="1796"/>
                    <a:pt x="4268" y="2533"/>
                    <a:pt x="2964" y="3672"/>
                  </a:cubicBezTo>
                  <a:cubicBezTo>
                    <a:pt x="1880" y="4621"/>
                    <a:pt x="963" y="5696"/>
                    <a:pt x="1" y="6750"/>
                  </a:cubicBezTo>
                  <a:lnTo>
                    <a:pt x="1964" y="8684"/>
                  </a:lnTo>
                  <a:cubicBezTo>
                    <a:pt x="2420" y="7856"/>
                    <a:pt x="3178" y="7183"/>
                    <a:pt x="3877" y="6581"/>
                  </a:cubicBezTo>
                  <a:cubicBezTo>
                    <a:pt x="4836" y="5764"/>
                    <a:pt x="5847" y="5023"/>
                    <a:pt x="6969" y="4443"/>
                  </a:cubicBezTo>
                  <a:cubicBezTo>
                    <a:pt x="8688" y="3546"/>
                    <a:pt x="10578" y="3001"/>
                    <a:pt x="12495" y="3001"/>
                  </a:cubicBezTo>
                  <a:cubicBezTo>
                    <a:pt x="13201" y="3001"/>
                    <a:pt x="13910" y="3075"/>
                    <a:pt x="14616" y="3233"/>
                  </a:cubicBezTo>
                  <a:cubicBezTo>
                    <a:pt x="17096" y="3787"/>
                    <a:pt x="19178" y="5318"/>
                    <a:pt x="20513" y="7467"/>
                  </a:cubicBezTo>
                  <a:cubicBezTo>
                    <a:pt x="21753" y="9471"/>
                    <a:pt x="22189" y="12198"/>
                    <a:pt x="21689" y="14540"/>
                  </a:cubicBezTo>
                  <a:lnTo>
                    <a:pt x="24311" y="14286"/>
                  </a:lnTo>
                  <a:cubicBezTo>
                    <a:pt x="24298" y="14256"/>
                    <a:pt x="24291" y="14225"/>
                    <a:pt x="24298" y="14199"/>
                  </a:cubicBezTo>
                  <a:cubicBezTo>
                    <a:pt x="24960" y="11140"/>
                    <a:pt x="24923" y="8166"/>
                    <a:pt x="23287" y="5396"/>
                  </a:cubicBezTo>
                  <a:cubicBezTo>
                    <a:pt x="21814" y="2895"/>
                    <a:pt x="19506" y="1040"/>
                    <a:pt x="16671" y="330"/>
                  </a:cubicBezTo>
                  <a:cubicBezTo>
                    <a:pt x="15749" y="101"/>
                    <a:pt x="14813" y="1"/>
                    <a:pt x="138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8"/>
            <p:cNvSpPr/>
            <p:nvPr/>
          </p:nvSpPr>
          <p:spPr>
            <a:xfrm>
              <a:off x="679232" y="3102020"/>
              <a:ext cx="581396" cy="301932"/>
            </a:xfrm>
            <a:custGeom>
              <a:avLst/>
              <a:gdLst/>
              <a:ahLst/>
              <a:cxnLst/>
              <a:rect l="l" t="t" r="r" b="b"/>
              <a:pathLst>
                <a:path w="14336" h="7445" extrusionOk="0">
                  <a:moveTo>
                    <a:pt x="7281" y="1"/>
                  </a:moveTo>
                  <a:cubicBezTo>
                    <a:pt x="5940" y="1"/>
                    <a:pt x="4608" y="356"/>
                    <a:pt x="3380" y="902"/>
                  </a:cubicBezTo>
                  <a:cubicBezTo>
                    <a:pt x="2619" y="1237"/>
                    <a:pt x="1950" y="1703"/>
                    <a:pt x="1346" y="2271"/>
                  </a:cubicBezTo>
                  <a:cubicBezTo>
                    <a:pt x="799" y="2784"/>
                    <a:pt x="470" y="3440"/>
                    <a:pt x="1" y="3990"/>
                  </a:cubicBezTo>
                  <a:lnTo>
                    <a:pt x="1940" y="5055"/>
                  </a:lnTo>
                  <a:cubicBezTo>
                    <a:pt x="1940" y="5055"/>
                    <a:pt x="4024" y="2240"/>
                    <a:pt x="6947" y="2240"/>
                  </a:cubicBezTo>
                  <a:cubicBezTo>
                    <a:pt x="7324" y="2240"/>
                    <a:pt x="7716" y="2287"/>
                    <a:pt x="8118" y="2393"/>
                  </a:cubicBezTo>
                  <a:cubicBezTo>
                    <a:pt x="12690" y="3592"/>
                    <a:pt x="11322" y="7248"/>
                    <a:pt x="11322" y="7248"/>
                  </a:cubicBezTo>
                  <a:lnTo>
                    <a:pt x="13964" y="7444"/>
                  </a:lnTo>
                  <a:cubicBezTo>
                    <a:pt x="14335" y="3920"/>
                    <a:pt x="11913" y="625"/>
                    <a:pt x="8385" y="84"/>
                  </a:cubicBezTo>
                  <a:cubicBezTo>
                    <a:pt x="8018" y="28"/>
                    <a:pt x="7649" y="1"/>
                    <a:pt x="72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8"/>
            <p:cNvSpPr/>
            <p:nvPr/>
          </p:nvSpPr>
          <p:spPr>
            <a:xfrm>
              <a:off x="663416" y="3082230"/>
              <a:ext cx="636957" cy="337093"/>
            </a:xfrm>
            <a:custGeom>
              <a:avLst/>
              <a:gdLst/>
              <a:ahLst/>
              <a:cxnLst/>
              <a:rect l="l" t="t" r="r" b="b"/>
              <a:pathLst>
                <a:path w="15706" h="8312" extrusionOk="0">
                  <a:moveTo>
                    <a:pt x="7751" y="1"/>
                  </a:moveTo>
                  <a:cubicBezTo>
                    <a:pt x="6452" y="1"/>
                    <a:pt x="5165" y="311"/>
                    <a:pt x="3956" y="799"/>
                  </a:cubicBezTo>
                  <a:cubicBezTo>
                    <a:pt x="3196" y="1109"/>
                    <a:pt x="2466" y="1515"/>
                    <a:pt x="1847" y="2059"/>
                  </a:cubicBezTo>
                  <a:cubicBezTo>
                    <a:pt x="1476" y="2387"/>
                    <a:pt x="1117" y="2762"/>
                    <a:pt x="816" y="3157"/>
                  </a:cubicBezTo>
                  <a:cubicBezTo>
                    <a:pt x="536" y="3529"/>
                    <a:pt x="394" y="3958"/>
                    <a:pt x="181" y="4361"/>
                  </a:cubicBezTo>
                  <a:cubicBezTo>
                    <a:pt x="134" y="4448"/>
                    <a:pt x="86" y="4536"/>
                    <a:pt x="29" y="4620"/>
                  </a:cubicBezTo>
                  <a:cubicBezTo>
                    <a:pt x="1" y="4663"/>
                    <a:pt x="42" y="4780"/>
                    <a:pt x="93" y="4780"/>
                  </a:cubicBezTo>
                  <a:cubicBezTo>
                    <a:pt x="103" y="4780"/>
                    <a:pt x="113" y="4776"/>
                    <a:pt x="124" y="4766"/>
                  </a:cubicBezTo>
                  <a:cubicBezTo>
                    <a:pt x="219" y="4675"/>
                    <a:pt x="306" y="4580"/>
                    <a:pt x="391" y="4478"/>
                  </a:cubicBezTo>
                  <a:cubicBezTo>
                    <a:pt x="860" y="3928"/>
                    <a:pt x="1189" y="3272"/>
                    <a:pt x="1736" y="2759"/>
                  </a:cubicBezTo>
                  <a:cubicBezTo>
                    <a:pt x="2340" y="2191"/>
                    <a:pt x="3009" y="1725"/>
                    <a:pt x="3770" y="1390"/>
                  </a:cubicBezTo>
                  <a:cubicBezTo>
                    <a:pt x="4998" y="844"/>
                    <a:pt x="6330" y="489"/>
                    <a:pt x="7671" y="489"/>
                  </a:cubicBezTo>
                  <a:cubicBezTo>
                    <a:pt x="8039" y="489"/>
                    <a:pt x="8408" y="516"/>
                    <a:pt x="8775" y="572"/>
                  </a:cubicBezTo>
                  <a:cubicBezTo>
                    <a:pt x="12303" y="1113"/>
                    <a:pt x="14725" y="4408"/>
                    <a:pt x="14354" y="7932"/>
                  </a:cubicBezTo>
                  <a:cubicBezTo>
                    <a:pt x="14348" y="7993"/>
                    <a:pt x="14343" y="8057"/>
                    <a:pt x="14337" y="8118"/>
                  </a:cubicBezTo>
                  <a:cubicBezTo>
                    <a:pt x="14325" y="8201"/>
                    <a:pt x="14437" y="8312"/>
                    <a:pt x="14520" y="8312"/>
                  </a:cubicBezTo>
                  <a:cubicBezTo>
                    <a:pt x="14552" y="8312"/>
                    <a:pt x="14580" y="8295"/>
                    <a:pt x="14594" y="8254"/>
                  </a:cubicBezTo>
                  <a:cubicBezTo>
                    <a:pt x="14627" y="8159"/>
                    <a:pt x="14655" y="8061"/>
                    <a:pt x="14682" y="7962"/>
                  </a:cubicBezTo>
                  <a:cubicBezTo>
                    <a:pt x="15706" y="4222"/>
                    <a:pt x="12465" y="599"/>
                    <a:pt x="8856" y="78"/>
                  </a:cubicBezTo>
                  <a:cubicBezTo>
                    <a:pt x="8488" y="26"/>
                    <a:pt x="8119" y="1"/>
                    <a:pt x="77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8"/>
            <p:cNvSpPr/>
            <p:nvPr/>
          </p:nvSpPr>
          <p:spPr>
            <a:xfrm>
              <a:off x="547390" y="2947350"/>
              <a:ext cx="830810" cy="491810"/>
            </a:xfrm>
            <a:custGeom>
              <a:avLst/>
              <a:gdLst/>
              <a:ahLst/>
              <a:cxnLst/>
              <a:rect l="l" t="t" r="r" b="b"/>
              <a:pathLst>
                <a:path w="20486" h="12127" extrusionOk="0">
                  <a:moveTo>
                    <a:pt x="10792" y="0"/>
                  </a:moveTo>
                  <a:cubicBezTo>
                    <a:pt x="8875" y="0"/>
                    <a:pt x="6985" y="545"/>
                    <a:pt x="5266" y="1442"/>
                  </a:cubicBezTo>
                  <a:cubicBezTo>
                    <a:pt x="4144" y="2022"/>
                    <a:pt x="3133" y="2763"/>
                    <a:pt x="2174" y="3580"/>
                  </a:cubicBezTo>
                  <a:cubicBezTo>
                    <a:pt x="1475" y="4182"/>
                    <a:pt x="717" y="4855"/>
                    <a:pt x="261" y="5683"/>
                  </a:cubicBezTo>
                  <a:cubicBezTo>
                    <a:pt x="173" y="5845"/>
                    <a:pt x="92" y="6010"/>
                    <a:pt x="31" y="6186"/>
                  </a:cubicBezTo>
                  <a:cubicBezTo>
                    <a:pt x="1" y="6269"/>
                    <a:pt x="97" y="6371"/>
                    <a:pt x="182" y="6371"/>
                  </a:cubicBezTo>
                  <a:cubicBezTo>
                    <a:pt x="210" y="6371"/>
                    <a:pt x="237" y="6360"/>
                    <a:pt x="258" y="6331"/>
                  </a:cubicBezTo>
                  <a:cubicBezTo>
                    <a:pt x="308" y="6260"/>
                    <a:pt x="366" y="6193"/>
                    <a:pt x="420" y="6118"/>
                  </a:cubicBezTo>
                  <a:cubicBezTo>
                    <a:pt x="2725" y="3050"/>
                    <a:pt x="6798" y="636"/>
                    <a:pt x="10731" y="636"/>
                  </a:cubicBezTo>
                  <a:cubicBezTo>
                    <a:pt x="11242" y="636"/>
                    <a:pt x="11751" y="676"/>
                    <a:pt x="12254" y="762"/>
                  </a:cubicBezTo>
                  <a:cubicBezTo>
                    <a:pt x="14535" y="1151"/>
                    <a:pt x="16549" y="2401"/>
                    <a:pt x="17901" y="4276"/>
                  </a:cubicBezTo>
                  <a:cubicBezTo>
                    <a:pt x="18644" y="5310"/>
                    <a:pt x="19212" y="6443"/>
                    <a:pt x="19388" y="7713"/>
                  </a:cubicBezTo>
                  <a:cubicBezTo>
                    <a:pt x="19564" y="8984"/>
                    <a:pt x="19503" y="10271"/>
                    <a:pt x="19614" y="11535"/>
                  </a:cubicBezTo>
                  <a:cubicBezTo>
                    <a:pt x="19628" y="11691"/>
                    <a:pt x="19645" y="11843"/>
                    <a:pt x="19665" y="11998"/>
                  </a:cubicBezTo>
                  <a:cubicBezTo>
                    <a:pt x="19672" y="12053"/>
                    <a:pt x="19748" y="12126"/>
                    <a:pt x="19806" y="12126"/>
                  </a:cubicBezTo>
                  <a:cubicBezTo>
                    <a:pt x="19834" y="12126"/>
                    <a:pt x="19857" y="12110"/>
                    <a:pt x="19868" y="12070"/>
                  </a:cubicBezTo>
                  <a:cubicBezTo>
                    <a:pt x="19918" y="11897"/>
                    <a:pt x="19949" y="11718"/>
                    <a:pt x="19986" y="11539"/>
                  </a:cubicBezTo>
                  <a:cubicBezTo>
                    <a:pt x="20486" y="9197"/>
                    <a:pt x="20050" y="6470"/>
                    <a:pt x="18810" y="4466"/>
                  </a:cubicBezTo>
                  <a:cubicBezTo>
                    <a:pt x="17475" y="2317"/>
                    <a:pt x="15393" y="786"/>
                    <a:pt x="12913" y="232"/>
                  </a:cubicBezTo>
                  <a:cubicBezTo>
                    <a:pt x="12207" y="74"/>
                    <a:pt x="11498" y="0"/>
                    <a:pt x="107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7" name="Google Shape;387;p8"/>
          <p:cNvSpPr/>
          <p:nvPr/>
        </p:nvSpPr>
        <p:spPr>
          <a:xfrm flipH="1">
            <a:off x="11365760" y="310163"/>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8" name="Google Shape;388;p8"/>
          <p:cNvSpPr/>
          <p:nvPr/>
        </p:nvSpPr>
        <p:spPr>
          <a:xfrm flipH="1">
            <a:off x="11535867" y="3259200"/>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9" name="Google Shape;389;p8"/>
          <p:cNvSpPr/>
          <p:nvPr/>
        </p:nvSpPr>
        <p:spPr>
          <a:xfrm rot="10800000" flipH="1">
            <a:off x="5118807" y="-4"/>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90" name="Google Shape;390;p8"/>
          <p:cNvGrpSpPr/>
          <p:nvPr/>
        </p:nvGrpSpPr>
        <p:grpSpPr>
          <a:xfrm flipH="1">
            <a:off x="11170448" y="5120018"/>
            <a:ext cx="775192" cy="1244873"/>
            <a:chOff x="304350" y="3911000"/>
            <a:chExt cx="581394" cy="933655"/>
          </a:xfrm>
        </p:grpSpPr>
        <p:sp>
          <p:nvSpPr>
            <p:cNvPr id="391" name="Google Shape;391;p8"/>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8"/>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8"/>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8"/>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8"/>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8"/>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8"/>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8"/>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8"/>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8"/>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1" name="Google Shape;401;p8"/>
          <p:cNvGrpSpPr/>
          <p:nvPr/>
        </p:nvGrpSpPr>
        <p:grpSpPr>
          <a:xfrm flipH="1">
            <a:off x="10946207" y="2063734"/>
            <a:ext cx="589667" cy="604165"/>
            <a:chOff x="918850" y="1629150"/>
            <a:chExt cx="442250" cy="453124"/>
          </a:xfrm>
        </p:grpSpPr>
        <p:sp>
          <p:nvSpPr>
            <p:cNvPr id="402" name="Google Shape;402;p8"/>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8"/>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8"/>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8"/>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8"/>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8"/>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8"/>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8"/>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8"/>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8"/>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8"/>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8"/>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4" name="Google Shape;414;p8"/>
          <p:cNvSpPr/>
          <p:nvPr/>
        </p:nvSpPr>
        <p:spPr>
          <a:xfrm rot="-4884482" flipH="1">
            <a:off x="11423166" y="1284725"/>
            <a:ext cx="410943" cy="579080"/>
          </a:xfrm>
          <a:custGeom>
            <a:avLst/>
            <a:gdLst/>
            <a:ahLst/>
            <a:cxnLst/>
            <a:rect l="l" t="t" r="r" b="b"/>
            <a:pathLst>
              <a:path w="12328" h="17372" extrusionOk="0">
                <a:moveTo>
                  <a:pt x="5742" y="2940"/>
                </a:moveTo>
                <a:cubicBezTo>
                  <a:pt x="5997" y="2940"/>
                  <a:pt x="6250" y="3004"/>
                  <a:pt x="6482" y="3157"/>
                </a:cubicBezTo>
                <a:cubicBezTo>
                  <a:pt x="7063" y="3539"/>
                  <a:pt x="6932" y="4471"/>
                  <a:pt x="6556" y="4913"/>
                </a:cubicBezTo>
                <a:cubicBezTo>
                  <a:pt x="6232" y="5292"/>
                  <a:pt x="5799" y="5397"/>
                  <a:pt x="5316" y="5451"/>
                </a:cubicBezTo>
                <a:cubicBezTo>
                  <a:pt x="5120" y="5472"/>
                  <a:pt x="4910" y="5484"/>
                  <a:pt x="4692" y="5484"/>
                </a:cubicBezTo>
                <a:cubicBezTo>
                  <a:pt x="4217" y="5484"/>
                  <a:pt x="3707" y="5429"/>
                  <a:pt x="3224" y="5299"/>
                </a:cubicBezTo>
                <a:cubicBezTo>
                  <a:pt x="3410" y="4718"/>
                  <a:pt x="3711" y="4170"/>
                  <a:pt x="4087" y="3758"/>
                </a:cubicBezTo>
                <a:cubicBezTo>
                  <a:pt x="4479" y="3324"/>
                  <a:pt x="5119" y="2940"/>
                  <a:pt x="5742" y="2940"/>
                </a:cubicBezTo>
                <a:close/>
                <a:moveTo>
                  <a:pt x="7664" y="7412"/>
                </a:moveTo>
                <a:cubicBezTo>
                  <a:pt x="7913" y="7412"/>
                  <a:pt x="8149" y="7469"/>
                  <a:pt x="8340" y="7610"/>
                </a:cubicBezTo>
                <a:cubicBezTo>
                  <a:pt x="9486" y="8445"/>
                  <a:pt x="7435" y="9196"/>
                  <a:pt x="6908" y="9303"/>
                </a:cubicBezTo>
                <a:cubicBezTo>
                  <a:pt x="6667" y="9353"/>
                  <a:pt x="6420" y="9378"/>
                  <a:pt x="6173" y="9378"/>
                </a:cubicBezTo>
                <a:cubicBezTo>
                  <a:pt x="5802" y="9378"/>
                  <a:pt x="5432" y="9323"/>
                  <a:pt x="5083" y="9216"/>
                </a:cubicBezTo>
                <a:cubicBezTo>
                  <a:pt x="5330" y="8722"/>
                  <a:pt x="5681" y="8290"/>
                  <a:pt x="6114" y="7969"/>
                </a:cubicBezTo>
                <a:cubicBezTo>
                  <a:pt x="6481" y="7698"/>
                  <a:pt x="7107" y="7412"/>
                  <a:pt x="7664" y="7412"/>
                </a:cubicBezTo>
                <a:close/>
                <a:moveTo>
                  <a:pt x="9856" y="12545"/>
                </a:moveTo>
                <a:cubicBezTo>
                  <a:pt x="10328" y="12545"/>
                  <a:pt x="10821" y="12857"/>
                  <a:pt x="10639" y="13385"/>
                </a:cubicBezTo>
                <a:cubicBezTo>
                  <a:pt x="10384" y="14119"/>
                  <a:pt x="9300" y="14413"/>
                  <a:pt x="8598" y="14413"/>
                </a:cubicBezTo>
                <a:cubicBezTo>
                  <a:pt x="8582" y="14413"/>
                  <a:pt x="8566" y="14413"/>
                  <a:pt x="8550" y="14413"/>
                </a:cubicBezTo>
                <a:cubicBezTo>
                  <a:pt x="8527" y="14410"/>
                  <a:pt x="8503" y="14406"/>
                  <a:pt x="8479" y="14406"/>
                </a:cubicBezTo>
                <a:cubicBezTo>
                  <a:pt x="8510" y="14098"/>
                  <a:pt x="8588" y="13798"/>
                  <a:pt x="8713" y="13524"/>
                </a:cubicBezTo>
                <a:cubicBezTo>
                  <a:pt x="8872" y="13183"/>
                  <a:pt x="9098" y="12825"/>
                  <a:pt x="9435" y="12642"/>
                </a:cubicBezTo>
                <a:cubicBezTo>
                  <a:pt x="9558" y="12576"/>
                  <a:pt x="9706" y="12545"/>
                  <a:pt x="9856" y="12545"/>
                </a:cubicBezTo>
                <a:close/>
                <a:moveTo>
                  <a:pt x="3125" y="0"/>
                </a:moveTo>
                <a:cubicBezTo>
                  <a:pt x="3124" y="0"/>
                  <a:pt x="3122" y="0"/>
                  <a:pt x="3120" y="0"/>
                </a:cubicBezTo>
                <a:cubicBezTo>
                  <a:pt x="1109" y="44"/>
                  <a:pt x="1" y="3068"/>
                  <a:pt x="1214" y="4542"/>
                </a:cubicBezTo>
                <a:cubicBezTo>
                  <a:pt x="1548" y="4947"/>
                  <a:pt x="2065" y="5286"/>
                  <a:pt x="2663" y="5529"/>
                </a:cubicBezTo>
                <a:cubicBezTo>
                  <a:pt x="2460" y="6465"/>
                  <a:pt x="2562" y="7452"/>
                  <a:pt x="3048" y="8205"/>
                </a:cubicBezTo>
                <a:cubicBezTo>
                  <a:pt x="3410" y="8763"/>
                  <a:pt x="3931" y="9171"/>
                  <a:pt x="4522" y="9435"/>
                </a:cubicBezTo>
                <a:cubicBezTo>
                  <a:pt x="4174" y="10388"/>
                  <a:pt x="4181" y="11466"/>
                  <a:pt x="4667" y="12362"/>
                </a:cubicBezTo>
                <a:cubicBezTo>
                  <a:pt x="5313" y="13541"/>
                  <a:pt x="6648" y="14484"/>
                  <a:pt x="8033" y="14711"/>
                </a:cubicBezTo>
                <a:cubicBezTo>
                  <a:pt x="8044" y="15308"/>
                  <a:pt x="8219" y="15900"/>
                  <a:pt x="8571" y="16366"/>
                </a:cubicBezTo>
                <a:cubicBezTo>
                  <a:pt x="9169" y="17154"/>
                  <a:pt x="9912" y="17371"/>
                  <a:pt x="10723" y="17371"/>
                </a:cubicBezTo>
                <a:cubicBezTo>
                  <a:pt x="11171" y="17371"/>
                  <a:pt x="11641" y="17305"/>
                  <a:pt x="12119" y="17231"/>
                </a:cubicBezTo>
                <a:cubicBezTo>
                  <a:pt x="12327" y="17198"/>
                  <a:pt x="12212" y="16933"/>
                  <a:pt x="12048" y="16933"/>
                </a:cubicBezTo>
                <a:cubicBezTo>
                  <a:pt x="12042" y="16933"/>
                  <a:pt x="12037" y="16933"/>
                  <a:pt x="12031" y="16934"/>
                </a:cubicBezTo>
                <a:cubicBezTo>
                  <a:pt x="11605" y="16980"/>
                  <a:pt x="11179" y="17044"/>
                  <a:pt x="10767" y="17044"/>
                </a:cubicBezTo>
                <a:cubicBezTo>
                  <a:pt x="10208" y="17044"/>
                  <a:pt x="9673" y="16926"/>
                  <a:pt x="9192" y="16484"/>
                </a:cubicBezTo>
                <a:cubicBezTo>
                  <a:pt x="8709" y="16038"/>
                  <a:pt x="8479" y="15403"/>
                  <a:pt x="8466" y="14758"/>
                </a:cubicBezTo>
                <a:lnTo>
                  <a:pt x="8466" y="14758"/>
                </a:lnTo>
                <a:cubicBezTo>
                  <a:pt x="8530" y="14761"/>
                  <a:pt x="8594" y="14763"/>
                  <a:pt x="8657" y="14763"/>
                </a:cubicBezTo>
                <a:cubicBezTo>
                  <a:pt x="9096" y="14763"/>
                  <a:pt x="9533" y="14681"/>
                  <a:pt x="9946" y="14508"/>
                </a:cubicBezTo>
                <a:cubicBezTo>
                  <a:pt x="10709" y="14179"/>
                  <a:pt x="11609" y="13193"/>
                  <a:pt x="10798" y="12389"/>
                </a:cubicBezTo>
                <a:cubicBezTo>
                  <a:pt x="10587" y="12181"/>
                  <a:pt x="10329" y="12096"/>
                  <a:pt x="10062" y="12096"/>
                </a:cubicBezTo>
                <a:cubicBezTo>
                  <a:pt x="9560" y="12096"/>
                  <a:pt x="9024" y="12395"/>
                  <a:pt x="8709" y="12744"/>
                </a:cubicBezTo>
                <a:cubicBezTo>
                  <a:pt x="8317" y="13179"/>
                  <a:pt x="8101" y="13761"/>
                  <a:pt x="8044" y="14359"/>
                </a:cubicBezTo>
                <a:cubicBezTo>
                  <a:pt x="6682" y="14115"/>
                  <a:pt x="5276" y="13068"/>
                  <a:pt x="4843" y="11787"/>
                </a:cubicBezTo>
                <a:cubicBezTo>
                  <a:pt x="4606" y="11077"/>
                  <a:pt x="4661" y="10297"/>
                  <a:pt x="4924" y="9587"/>
                </a:cubicBezTo>
                <a:cubicBezTo>
                  <a:pt x="5343" y="9722"/>
                  <a:pt x="5787" y="9790"/>
                  <a:pt x="6230" y="9790"/>
                </a:cubicBezTo>
                <a:cubicBezTo>
                  <a:pt x="6986" y="9790"/>
                  <a:pt x="7742" y="9592"/>
                  <a:pt x="8368" y="9192"/>
                </a:cubicBezTo>
                <a:cubicBezTo>
                  <a:pt x="8925" y="8837"/>
                  <a:pt x="9422" y="8093"/>
                  <a:pt x="8864" y="7516"/>
                </a:cubicBezTo>
                <a:cubicBezTo>
                  <a:pt x="8554" y="7194"/>
                  <a:pt x="8083" y="7074"/>
                  <a:pt x="7614" y="7074"/>
                </a:cubicBezTo>
                <a:cubicBezTo>
                  <a:pt x="7291" y="7074"/>
                  <a:pt x="6968" y="7132"/>
                  <a:pt x="6702" y="7218"/>
                </a:cubicBezTo>
                <a:cubicBezTo>
                  <a:pt x="5793" y="7516"/>
                  <a:pt x="5090" y="8215"/>
                  <a:pt x="4681" y="9060"/>
                </a:cubicBezTo>
                <a:cubicBezTo>
                  <a:pt x="3968" y="8736"/>
                  <a:pt x="3387" y="8162"/>
                  <a:pt x="3140" y="7343"/>
                </a:cubicBezTo>
                <a:cubicBezTo>
                  <a:pt x="2984" y="6827"/>
                  <a:pt x="2998" y="6252"/>
                  <a:pt x="3120" y="5688"/>
                </a:cubicBezTo>
                <a:lnTo>
                  <a:pt x="3120" y="5688"/>
                </a:lnTo>
                <a:cubicBezTo>
                  <a:pt x="3656" y="5854"/>
                  <a:pt x="4232" y="5945"/>
                  <a:pt x="4783" y="5945"/>
                </a:cubicBezTo>
                <a:cubicBezTo>
                  <a:pt x="5500" y="5945"/>
                  <a:pt x="6175" y="5790"/>
                  <a:pt x="6668" y="5441"/>
                </a:cubicBezTo>
                <a:cubicBezTo>
                  <a:pt x="7334" y="4971"/>
                  <a:pt x="7563" y="3960"/>
                  <a:pt x="7117" y="3258"/>
                </a:cubicBezTo>
                <a:cubicBezTo>
                  <a:pt x="6806" y="2773"/>
                  <a:pt x="6259" y="2575"/>
                  <a:pt x="5699" y="2575"/>
                </a:cubicBezTo>
                <a:cubicBezTo>
                  <a:pt x="5335" y="2575"/>
                  <a:pt x="4966" y="2659"/>
                  <a:pt x="4654" y="2801"/>
                </a:cubicBezTo>
                <a:cubicBezTo>
                  <a:pt x="3745" y="3218"/>
                  <a:pt x="3076" y="4130"/>
                  <a:pt x="2761" y="5150"/>
                </a:cubicBezTo>
                <a:cubicBezTo>
                  <a:pt x="2170" y="4917"/>
                  <a:pt x="1660" y="4548"/>
                  <a:pt x="1370" y="4005"/>
                </a:cubicBezTo>
                <a:cubicBezTo>
                  <a:pt x="704" y="2758"/>
                  <a:pt x="1674" y="376"/>
                  <a:pt x="3207" y="295"/>
                </a:cubicBezTo>
                <a:cubicBezTo>
                  <a:pt x="3422" y="284"/>
                  <a:pt x="3291" y="0"/>
                  <a:pt x="3125"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5" name="Google Shape;415;p8"/>
          <p:cNvSpPr/>
          <p:nvPr/>
        </p:nvSpPr>
        <p:spPr>
          <a:xfrm flipH="1">
            <a:off x="2705033" y="5581232"/>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6" name="Google Shape;416;p8"/>
          <p:cNvSpPr/>
          <p:nvPr/>
        </p:nvSpPr>
        <p:spPr>
          <a:xfrm flipH="1">
            <a:off x="11259452" y="4371200"/>
            <a:ext cx="333456" cy="241811"/>
          </a:xfrm>
          <a:custGeom>
            <a:avLst/>
            <a:gdLst/>
            <a:ahLst/>
            <a:cxnLst/>
            <a:rect l="l" t="t" r="r" b="b"/>
            <a:pathLst>
              <a:path w="7168" h="5198" extrusionOk="0">
                <a:moveTo>
                  <a:pt x="5467" y="1"/>
                </a:moveTo>
                <a:cubicBezTo>
                  <a:pt x="4475" y="1"/>
                  <a:pt x="3844" y="1080"/>
                  <a:pt x="3880" y="2028"/>
                </a:cubicBezTo>
                <a:cubicBezTo>
                  <a:pt x="3880" y="2028"/>
                  <a:pt x="2956" y="1084"/>
                  <a:pt x="2052" y="1084"/>
                </a:cubicBezTo>
                <a:cubicBezTo>
                  <a:pt x="1687" y="1084"/>
                  <a:pt x="1324" y="1239"/>
                  <a:pt x="1027" y="1673"/>
                </a:cubicBezTo>
                <a:cubicBezTo>
                  <a:pt x="0" y="3177"/>
                  <a:pt x="1781" y="4285"/>
                  <a:pt x="2889" y="4684"/>
                </a:cubicBezTo>
                <a:cubicBezTo>
                  <a:pt x="3998" y="5079"/>
                  <a:pt x="4988" y="5198"/>
                  <a:pt x="4988" y="5198"/>
                </a:cubicBezTo>
                <a:cubicBezTo>
                  <a:pt x="4988" y="5198"/>
                  <a:pt x="6110" y="3941"/>
                  <a:pt x="6708" y="2423"/>
                </a:cubicBezTo>
                <a:cubicBezTo>
                  <a:pt x="7168" y="1258"/>
                  <a:pt x="6843" y="129"/>
                  <a:pt x="5600" y="7"/>
                </a:cubicBezTo>
                <a:cubicBezTo>
                  <a:pt x="5555" y="3"/>
                  <a:pt x="5511" y="1"/>
                  <a:pt x="546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17" name="Google Shape;417;p8"/>
          <p:cNvGrpSpPr/>
          <p:nvPr/>
        </p:nvGrpSpPr>
        <p:grpSpPr>
          <a:xfrm flipH="1">
            <a:off x="1710511" y="830510"/>
            <a:ext cx="1221484" cy="1164639"/>
            <a:chOff x="984375" y="2346230"/>
            <a:chExt cx="468336" cy="446495"/>
          </a:xfrm>
        </p:grpSpPr>
        <p:sp>
          <p:nvSpPr>
            <p:cNvPr id="418" name="Google Shape;418;p8"/>
            <p:cNvSpPr/>
            <p:nvPr/>
          </p:nvSpPr>
          <p:spPr>
            <a:xfrm>
              <a:off x="1139896" y="2346230"/>
              <a:ext cx="312816" cy="368096"/>
            </a:xfrm>
            <a:custGeom>
              <a:avLst/>
              <a:gdLst/>
              <a:ahLst/>
              <a:cxnLst/>
              <a:rect l="l" t="t" r="r" b="b"/>
              <a:pathLst>
                <a:path w="8024" h="9442" extrusionOk="0">
                  <a:moveTo>
                    <a:pt x="2655" y="2271"/>
                  </a:moveTo>
                  <a:cubicBezTo>
                    <a:pt x="3185" y="2271"/>
                    <a:pt x="3508" y="3208"/>
                    <a:pt x="3086" y="3691"/>
                  </a:cubicBezTo>
                  <a:cubicBezTo>
                    <a:pt x="2907" y="3895"/>
                    <a:pt x="2638" y="4014"/>
                    <a:pt x="2369" y="4014"/>
                  </a:cubicBezTo>
                  <a:cubicBezTo>
                    <a:pt x="2348" y="4014"/>
                    <a:pt x="2327" y="4013"/>
                    <a:pt x="2306" y="4012"/>
                  </a:cubicBezTo>
                  <a:cubicBezTo>
                    <a:pt x="2204" y="4005"/>
                    <a:pt x="2100" y="3978"/>
                    <a:pt x="2022" y="3914"/>
                  </a:cubicBezTo>
                  <a:cubicBezTo>
                    <a:pt x="1829" y="3765"/>
                    <a:pt x="1846" y="3474"/>
                    <a:pt x="1886" y="3238"/>
                  </a:cubicBezTo>
                  <a:cubicBezTo>
                    <a:pt x="1937" y="2964"/>
                    <a:pt x="2008" y="2677"/>
                    <a:pt x="2211" y="2484"/>
                  </a:cubicBezTo>
                  <a:cubicBezTo>
                    <a:pt x="2367" y="2334"/>
                    <a:pt x="2518" y="2271"/>
                    <a:pt x="2655" y="2271"/>
                  </a:cubicBezTo>
                  <a:close/>
                  <a:moveTo>
                    <a:pt x="4035" y="6913"/>
                  </a:moveTo>
                  <a:cubicBezTo>
                    <a:pt x="4604" y="6913"/>
                    <a:pt x="5210" y="7741"/>
                    <a:pt x="4695" y="8114"/>
                  </a:cubicBezTo>
                  <a:cubicBezTo>
                    <a:pt x="4582" y="8199"/>
                    <a:pt x="4435" y="8219"/>
                    <a:pt x="4293" y="8219"/>
                  </a:cubicBezTo>
                  <a:cubicBezTo>
                    <a:pt x="4281" y="8219"/>
                    <a:pt x="4270" y="8219"/>
                    <a:pt x="4259" y="8219"/>
                  </a:cubicBezTo>
                  <a:cubicBezTo>
                    <a:pt x="3951" y="8216"/>
                    <a:pt x="3606" y="8117"/>
                    <a:pt x="3468" y="7844"/>
                  </a:cubicBezTo>
                  <a:cubicBezTo>
                    <a:pt x="3390" y="7688"/>
                    <a:pt x="3397" y="7492"/>
                    <a:pt x="3471" y="7334"/>
                  </a:cubicBezTo>
                  <a:cubicBezTo>
                    <a:pt x="3613" y="7031"/>
                    <a:pt x="3821" y="6913"/>
                    <a:pt x="4035" y="6913"/>
                  </a:cubicBezTo>
                  <a:close/>
                  <a:moveTo>
                    <a:pt x="3373" y="0"/>
                  </a:moveTo>
                  <a:cubicBezTo>
                    <a:pt x="3358" y="0"/>
                    <a:pt x="3342" y="0"/>
                    <a:pt x="3326" y="1"/>
                  </a:cubicBezTo>
                  <a:cubicBezTo>
                    <a:pt x="1" y="38"/>
                    <a:pt x="18" y="4752"/>
                    <a:pt x="72" y="5918"/>
                  </a:cubicBezTo>
                  <a:cubicBezTo>
                    <a:pt x="498" y="6306"/>
                    <a:pt x="869" y="6773"/>
                    <a:pt x="1147" y="7161"/>
                  </a:cubicBezTo>
                  <a:cubicBezTo>
                    <a:pt x="1542" y="7715"/>
                    <a:pt x="1859" y="8354"/>
                    <a:pt x="2025" y="9017"/>
                  </a:cubicBezTo>
                  <a:cubicBezTo>
                    <a:pt x="2837" y="9279"/>
                    <a:pt x="3763" y="9442"/>
                    <a:pt x="4614" y="9442"/>
                  </a:cubicBezTo>
                  <a:cubicBezTo>
                    <a:pt x="5883" y="9442"/>
                    <a:pt x="6985" y="9079"/>
                    <a:pt x="7297" y="8138"/>
                  </a:cubicBezTo>
                  <a:cubicBezTo>
                    <a:pt x="8023" y="5948"/>
                    <a:pt x="4647" y="5154"/>
                    <a:pt x="4647" y="5154"/>
                  </a:cubicBezTo>
                  <a:cubicBezTo>
                    <a:pt x="4647" y="5154"/>
                    <a:pt x="7097" y="0"/>
                    <a:pt x="3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8"/>
            <p:cNvSpPr/>
            <p:nvPr/>
          </p:nvSpPr>
          <p:spPr>
            <a:xfrm>
              <a:off x="1211160" y="2434726"/>
              <a:ext cx="65495" cy="68029"/>
            </a:xfrm>
            <a:custGeom>
              <a:avLst/>
              <a:gdLst/>
              <a:ahLst/>
              <a:cxnLst/>
              <a:rect l="l" t="t" r="r" b="b"/>
              <a:pathLst>
                <a:path w="1680" h="1745" extrusionOk="0">
                  <a:moveTo>
                    <a:pt x="827" y="1"/>
                  </a:moveTo>
                  <a:cubicBezTo>
                    <a:pt x="690" y="1"/>
                    <a:pt x="539" y="64"/>
                    <a:pt x="383" y="214"/>
                  </a:cubicBezTo>
                  <a:cubicBezTo>
                    <a:pt x="180" y="407"/>
                    <a:pt x="109" y="694"/>
                    <a:pt x="58" y="968"/>
                  </a:cubicBezTo>
                  <a:cubicBezTo>
                    <a:pt x="18" y="1204"/>
                    <a:pt x="1" y="1495"/>
                    <a:pt x="194" y="1644"/>
                  </a:cubicBezTo>
                  <a:cubicBezTo>
                    <a:pt x="272" y="1708"/>
                    <a:pt x="376" y="1735"/>
                    <a:pt x="478" y="1742"/>
                  </a:cubicBezTo>
                  <a:cubicBezTo>
                    <a:pt x="499" y="1743"/>
                    <a:pt x="520" y="1744"/>
                    <a:pt x="541" y="1744"/>
                  </a:cubicBezTo>
                  <a:cubicBezTo>
                    <a:pt x="810" y="1744"/>
                    <a:pt x="1079" y="1625"/>
                    <a:pt x="1258" y="1421"/>
                  </a:cubicBezTo>
                  <a:cubicBezTo>
                    <a:pt x="1680" y="938"/>
                    <a:pt x="1357" y="1"/>
                    <a:pt x="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8"/>
            <p:cNvSpPr/>
            <p:nvPr/>
          </p:nvSpPr>
          <p:spPr>
            <a:xfrm>
              <a:off x="1272016" y="2615733"/>
              <a:ext cx="71031" cy="50953"/>
            </a:xfrm>
            <a:custGeom>
              <a:avLst/>
              <a:gdLst/>
              <a:ahLst/>
              <a:cxnLst/>
              <a:rect l="l" t="t" r="r" b="b"/>
              <a:pathLst>
                <a:path w="1822" h="1307" extrusionOk="0">
                  <a:moveTo>
                    <a:pt x="646" y="0"/>
                  </a:moveTo>
                  <a:cubicBezTo>
                    <a:pt x="432" y="0"/>
                    <a:pt x="224" y="118"/>
                    <a:pt x="82" y="421"/>
                  </a:cubicBezTo>
                  <a:cubicBezTo>
                    <a:pt x="8" y="579"/>
                    <a:pt x="1" y="775"/>
                    <a:pt x="79" y="931"/>
                  </a:cubicBezTo>
                  <a:cubicBezTo>
                    <a:pt x="217" y="1204"/>
                    <a:pt x="562" y="1303"/>
                    <a:pt x="870" y="1306"/>
                  </a:cubicBezTo>
                  <a:cubicBezTo>
                    <a:pt x="881" y="1306"/>
                    <a:pt x="892" y="1306"/>
                    <a:pt x="904" y="1306"/>
                  </a:cubicBezTo>
                  <a:cubicBezTo>
                    <a:pt x="1046" y="1306"/>
                    <a:pt x="1193" y="1286"/>
                    <a:pt x="1306" y="1201"/>
                  </a:cubicBezTo>
                  <a:cubicBezTo>
                    <a:pt x="1821" y="828"/>
                    <a:pt x="1215" y="0"/>
                    <a:pt x="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8"/>
            <p:cNvSpPr/>
            <p:nvPr/>
          </p:nvSpPr>
          <p:spPr>
            <a:xfrm>
              <a:off x="984375" y="2470319"/>
              <a:ext cx="249543" cy="322406"/>
            </a:xfrm>
            <a:custGeom>
              <a:avLst/>
              <a:gdLst/>
              <a:ahLst/>
              <a:cxnLst/>
              <a:rect l="l" t="t" r="r" b="b"/>
              <a:pathLst>
                <a:path w="6401" h="8270" extrusionOk="0">
                  <a:moveTo>
                    <a:pt x="1000" y="0"/>
                  </a:moveTo>
                  <a:cubicBezTo>
                    <a:pt x="974" y="0"/>
                    <a:pt x="947" y="2"/>
                    <a:pt x="920" y="4"/>
                  </a:cubicBezTo>
                  <a:cubicBezTo>
                    <a:pt x="58" y="82"/>
                    <a:pt x="1" y="1457"/>
                    <a:pt x="789" y="1457"/>
                  </a:cubicBezTo>
                  <a:cubicBezTo>
                    <a:pt x="851" y="1457"/>
                    <a:pt x="918" y="1448"/>
                    <a:pt x="990" y="1430"/>
                  </a:cubicBezTo>
                  <a:cubicBezTo>
                    <a:pt x="1031" y="1420"/>
                    <a:pt x="1024" y="1319"/>
                    <a:pt x="981" y="1319"/>
                  </a:cubicBezTo>
                  <a:cubicBezTo>
                    <a:pt x="976" y="1319"/>
                    <a:pt x="971" y="1319"/>
                    <a:pt x="966" y="1319"/>
                  </a:cubicBezTo>
                  <a:cubicBezTo>
                    <a:pt x="97" y="1319"/>
                    <a:pt x="395" y="232"/>
                    <a:pt x="1059" y="232"/>
                  </a:cubicBezTo>
                  <a:cubicBezTo>
                    <a:pt x="1131" y="232"/>
                    <a:pt x="1208" y="245"/>
                    <a:pt x="1288" y="274"/>
                  </a:cubicBezTo>
                  <a:cubicBezTo>
                    <a:pt x="1687" y="420"/>
                    <a:pt x="1869" y="913"/>
                    <a:pt x="1954" y="1288"/>
                  </a:cubicBezTo>
                  <a:cubicBezTo>
                    <a:pt x="1998" y="1491"/>
                    <a:pt x="2021" y="1701"/>
                    <a:pt x="2011" y="1907"/>
                  </a:cubicBezTo>
                  <a:cubicBezTo>
                    <a:pt x="2011" y="1991"/>
                    <a:pt x="1994" y="2072"/>
                    <a:pt x="1987" y="2157"/>
                  </a:cubicBezTo>
                  <a:cubicBezTo>
                    <a:pt x="1842" y="2316"/>
                    <a:pt x="1792" y="2542"/>
                    <a:pt x="1910" y="2796"/>
                  </a:cubicBezTo>
                  <a:cubicBezTo>
                    <a:pt x="2129" y="3272"/>
                    <a:pt x="2545" y="3482"/>
                    <a:pt x="2934" y="3809"/>
                  </a:cubicBezTo>
                  <a:cubicBezTo>
                    <a:pt x="3309" y="4123"/>
                    <a:pt x="3643" y="4479"/>
                    <a:pt x="3958" y="4853"/>
                  </a:cubicBezTo>
                  <a:cubicBezTo>
                    <a:pt x="4749" y="5800"/>
                    <a:pt x="5762" y="7063"/>
                    <a:pt x="6131" y="8236"/>
                  </a:cubicBezTo>
                  <a:cubicBezTo>
                    <a:pt x="6138" y="8260"/>
                    <a:pt x="6149" y="8269"/>
                    <a:pt x="6160" y="8269"/>
                  </a:cubicBezTo>
                  <a:cubicBezTo>
                    <a:pt x="6192" y="8269"/>
                    <a:pt x="6229" y="8194"/>
                    <a:pt x="6229" y="8161"/>
                  </a:cubicBezTo>
                  <a:cubicBezTo>
                    <a:pt x="6188" y="7350"/>
                    <a:pt x="6401" y="6668"/>
                    <a:pt x="6201" y="5854"/>
                  </a:cubicBezTo>
                  <a:cubicBezTo>
                    <a:pt x="6201" y="5847"/>
                    <a:pt x="6198" y="5840"/>
                    <a:pt x="6198" y="5834"/>
                  </a:cubicBezTo>
                  <a:cubicBezTo>
                    <a:pt x="6032" y="5171"/>
                    <a:pt x="5715" y="4532"/>
                    <a:pt x="5320" y="3978"/>
                  </a:cubicBezTo>
                  <a:cubicBezTo>
                    <a:pt x="5042" y="3590"/>
                    <a:pt x="4671" y="3123"/>
                    <a:pt x="4245" y="2735"/>
                  </a:cubicBezTo>
                  <a:cubicBezTo>
                    <a:pt x="3751" y="2286"/>
                    <a:pt x="3183" y="1934"/>
                    <a:pt x="2595" y="1917"/>
                  </a:cubicBezTo>
                  <a:cubicBezTo>
                    <a:pt x="2587" y="1916"/>
                    <a:pt x="2579" y="1916"/>
                    <a:pt x="2571" y="1916"/>
                  </a:cubicBezTo>
                  <a:cubicBezTo>
                    <a:pt x="2462" y="1916"/>
                    <a:pt x="2359" y="1936"/>
                    <a:pt x="2264" y="1971"/>
                  </a:cubicBezTo>
                  <a:cubicBezTo>
                    <a:pt x="2268" y="1582"/>
                    <a:pt x="2116" y="1089"/>
                    <a:pt x="2032" y="879"/>
                  </a:cubicBezTo>
                  <a:cubicBezTo>
                    <a:pt x="1854" y="443"/>
                    <a:pt x="1504"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22" name="Google Shape;422;p8"/>
          <p:cNvSpPr/>
          <p:nvPr/>
        </p:nvSpPr>
        <p:spPr>
          <a:xfrm flipH="1">
            <a:off x="758653" y="4140800"/>
            <a:ext cx="282787" cy="327272"/>
          </a:xfrm>
          <a:custGeom>
            <a:avLst/>
            <a:gdLst/>
            <a:ahLst/>
            <a:cxnLst/>
            <a:rect l="l" t="t" r="r" b="b"/>
            <a:pathLst>
              <a:path w="6128" h="7092" extrusionOk="0">
                <a:moveTo>
                  <a:pt x="2717" y="1"/>
                </a:moveTo>
                <a:cubicBezTo>
                  <a:pt x="2679" y="1"/>
                  <a:pt x="2638" y="7"/>
                  <a:pt x="2596" y="20"/>
                </a:cubicBezTo>
                <a:cubicBezTo>
                  <a:pt x="2167" y="152"/>
                  <a:pt x="2528" y="1263"/>
                  <a:pt x="1886" y="2413"/>
                </a:cubicBezTo>
                <a:cubicBezTo>
                  <a:pt x="1247" y="3562"/>
                  <a:pt x="1" y="3646"/>
                  <a:pt x="54" y="4082"/>
                </a:cubicBezTo>
                <a:cubicBezTo>
                  <a:pt x="109" y="4521"/>
                  <a:pt x="1859" y="4082"/>
                  <a:pt x="2406" y="5014"/>
                </a:cubicBezTo>
                <a:cubicBezTo>
                  <a:pt x="2938" y="5923"/>
                  <a:pt x="3005" y="7092"/>
                  <a:pt x="3364" y="7092"/>
                </a:cubicBezTo>
                <a:cubicBezTo>
                  <a:pt x="3373" y="7092"/>
                  <a:pt x="3381" y="7091"/>
                  <a:pt x="3390" y="7090"/>
                </a:cubicBezTo>
                <a:cubicBezTo>
                  <a:pt x="3772" y="7036"/>
                  <a:pt x="3552" y="4903"/>
                  <a:pt x="4427" y="4356"/>
                </a:cubicBezTo>
                <a:cubicBezTo>
                  <a:pt x="5303" y="3812"/>
                  <a:pt x="6127" y="3886"/>
                  <a:pt x="6070" y="3366"/>
                </a:cubicBezTo>
                <a:cubicBezTo>
                  <a:pt x="6015" y="2845"/>
                  <a:pt x="4306" y="2825"/>
                  <a:pt x="3870" y="2169"/>
                </a:cubicBezTo>
                <a:cubicBezTo>
                  <a:pt x="3457" y="1549"/>
                  <a:pt x="3322" y="1"/>
                  <a:pt x="2717" y="1"/>
                </a:cubicBezTo>
                <a:close/>
              </a:path>
            </a:pathLst>
          </a:custGeom>
          <a:solidFill>
            <a:srgbClr val="FECE5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3" name="Google Shape;423;p8"/>
          <p:cNvSpPr/>
          <p:nvPr/>
        </p:nvSpPr>
        <p:spPr>
          <a:xfrm flipH="1">
            <a:off x="573878" y="4470800"/>
            <a:ext cx="179233" cy="207429"/>
          </a:xfrm>
          <a:custGeom>
            <a:avLst/>
            <a:gdLst/>
            <a:ahLst/>
            <a:cxnLst/>
            <a:rect l="l" t="t" r="r" b="b"/>
            <a:pathLst>
              <a:path w="3884" h="4495" extrusionOk="0">
                <a:moveTo>
                  <a:pt x="1723" y="1"/>
                </a:moveTo>
                <a:cubicBezTo>
                  <a:pt x="1699" y="1"/>
                  <a:pt x="1673" y="4"/>
                  <a:pt x="1647" y="13"/>
                </a:cubicBezTo>
                <a:cubicBezTo>
                  <a:pt x="1373" y="97"/>
                  <a:pt x="1603" y="800"/>
                  <a:pt x="1197" y="1530"/>
                </a:cubicBezTo>
                <a:cubicBezTo>
                  <a:pt x="792" y="2257"/>
                  <a:pt x="1" y="2311"/>
                  <a:pt x="35" y="2588"/>
                </a:cubicBezTo>
                <a:cubicBezTo>
                  <a:pt x="72" y="2865"/>
                  <a:pt x="1180" y="2588"/>
                  <a:pt x="1525" y="3176"/>
                </a:cubicBezTo>
                <a:cubicBezTo>
                  <a:pt x="1865" y="3754"/>
                  <a:pt x="1905" y="4495"/>
                  <a:pt x="2135" y="4495"/>
                </a:cubicBezTo>
                <a:cubicBezTo>
                  <a:pt x="2140" y="4495"/>
                  <a:pt x="2145" y="4494"/>
                  <a:pt x="2150" y="4494"/>
                </a:cubicBezTo>
                <a:cubicBezTo>
                  <a:pt x="2394" y="4460"/>
                  <a:pt x="2255" y="3108"/>
                  <a:pt x="2809" y="2760"/>
                </a:cubicBezTo>
                <a:cubicBezTo>
                  <a:pt x="3364" y="2416"/>
                  <a:pt x="3883" y="2463"/>
                  <a:pt x="3850" y="2135"/>
                </a:cubicBezTo>
                <a:cubicBezTo>
                  <a:pt x="3816" y="1804"/>
                  <a:pt x="2732" y="1790"/>
                  <a:pt x="2454" y="1374"/>
                </a:cubicBezTo>
                <a:cubicBezTo>
                  <a:pt x="2193" y="984"/>
                  <a:pt x="2109" y="1"/>
                  <a:pt x="1723" y="1"/>
                </a:cubicBezTo>
                <a:close/>
              </a:path>
            </a:pathLst>
          </a:custGeom>
          <a:solidFill>
            <a:srgbClr val="FECE5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4" name="Google Shape;424;p8"/>
          <p:cNvSpPr/>
          <p:nvPr/>
        </p:nvSpPr>
        <p:spPr>
          <a:xfrm flipH="1">
            <a:off x="3593371" y="5903653"/>
            <a:ext cx="525736" cy="693777"/>
          </a:xfrm>
          <a:custGeom>
            <a:avLst/>
            <a:gdLst/>
            <a:ahLst/>
            <a:cxnLst/>
            <a:rect l="l" t="t" r="r" b="b"/>
            <a:pathLst>
              <a:path w="9852" h="13001" extrusionOk="0">
                <a:moveTo>
                  <a:pt x="9327" y="222"/>
                </a:moveTo>
                <a:cubicBezTo>
                  <a:pt x="9344" y="3338"/>
                  <a:pt x="9324" y="6524"/>
                  <a:pt x="7479" y="9201"/>
                </a:cubicBezTo>
                <a:cubicBezTo>
                  <a:pt x="5989" y="11357"/>
                  <a:pt x="3580" y="12283"/>
                  <a:pt x="1069" y="12618"/>
                </a:cubicBezTo>
                <a:cubicBezTo>
                  <a:pt x="1302" y="11526"/>
                  <a:pt x="1691" y="10458"/>
                  <a:pt x="2177" y="9434"/>
                </a:cubicBezTo>
                <a:cubicBezTo>
                  <a:pt x="3046" y="9386"/>
                  <a:pt x="3904" y="9150"/>
                  <a:pt x="4749" y="8957"/>
                </a:cubicBezTo>
                <a:cubicBezTo>
                  <a:pt x="5573" y="8775"/>
                  <a:pt x="6387" y="8542"/>
                  <a:pt x="7101" y="8079"/>
                </a:cubicBezTo>
                <a:cubicBezTo>
                  <a:pt x="7132" y="8060"/>
                  <a:pt x="7123" y="7979"/>
                  <a:pt x="7086" y="7979"/>
                </a:cubicBezTo>
                <a:cubicBezTo>
                  <a:pt x="7083" y="7979"/>
                  <a:pt x="7080" y="7980"/>
                  <a:pt x="7077" y="7981"/>
                </a:cubicBezTo>
                <a:cubicBezTo>
                  <a:pt x="5570" y="8458"/>
                  <a:pt x="3948" y="8957"/>
                  <a:pt x="2352" y="9082"/>
                </a:cubicBezTo>
                <a:cubicBezTo>
                  <a:pt x="2803" y="8177"/>
                  <a:pt x="3316" y="7302"/>
                  <a:pt x="3857" y="6477"/>
                </a:cubicBezTo>
                <a:cubicBezTo>
                  <a:pt x="4096" y="6109"/>
                  <a:pt x="4350" y="5757"/>
                  <a:pt x="4603" y="5403"/>
                </a:cubicBezTo>
                <a:cubicBezTo>
                  <a:pt x="5344" y="5321"/>
                  <a:pt x="6091" y="5017"/>
                  <a:pt x="6790" y="4781"/>
                </a:cubicBezTo>
                <a:cubicBezTo>
                  <a:pt x="7340" y="4595"/>
                  <a:pt x="7817" y="4399"/>
                  <a:pt x="8237" y="3993"/>
                </a:cubicBezTo>
                <a:cubicBezTo>
                  <a:pt x="8257" y="3973"/>
                  <a:pt x="8260" y="3911"/>
                  <a:pt x="8231" y="3911"/>
                </a:cubicBezTo>
                <a:cubicBezTo>
                  <a:pt x="8227" y="3911"/>
                  <a:pt x="8222" y="3913"/>
                  <a:pt x="8216" y="3916"/>
                </a:cubicBezTo>
                <a:cubicBezTo>
                  <a:pt x="7655" y="4223"/>
                  <a:pt x="7053" y="4419"/>
                  <a:pt x="6438" y="4592"/>
                </a:cubicBezTo>
                <a:cubicBezTo>
                  <a:pt x="5952" y="4730"/>
                  <a:pt x="5374" y="4818"/>
                  <a:pt x="4877" y="5011"/>
                </a:cubicBezTo>
                <a:cubicBezTo>
                  <a:pt x="5222" y="4548"/>
                  <a:pt x="5576" y="4091"/>
                  <a:pt x="5941" y="3639"/>
                </a:cubicBezTo>
                <a:cubicBezTo>
                  <a:pt x="6682" y="2726"/>
                  <a:pt x="7588" y="1999"/>
                  <a:pt x="8374" y="1131"/>
                </a:cubicBezTo>
                <a:cubicBezTo>
                  <a:pt x="8386" y="1120"/>
                  <a:pt x="8386" y="1082"/>
                  <a:pt x="8369" y="1082"/>
                </a:cubicBezTo>
                <a:cubicBezTo>
                  <a:pt x="8366" y="1082"/>
                  <a:pt x="8363" y="1084"/>
                  <a:pt x="8358" y="1087"/>
                </a:cubicBezTo>
                <a:cubicBezTo>
                  <a:pt x="7563" y="1733"/>
                  <a:pt x="6833" y="2395"/>
                  <a:pt x="6151" y="3091"/>
                </a:cubicBezTo>
                <a:cubicBezTo>
                  <a:pt x="6164" y="2909"/>
                  <a:pt x="6148" y="2726"/>
                  <a:pt x="6151" y="2544"/>
                </a:cubicBezTo>
                <a:cubicBezTo>
                  <a:pt x="6158" y="2236"/>
                  <a:pt x="6178" y="1925"/>
                  <a:pt x="6209" y="1625"/>
                </a:cubicBezTo>
                <a:cubicBezTo>
                  <a:pt x="6211" y="1595"/>
                  <a:pt x="6193" y="1576"/>
                  <a:pt x="6175" y="1576"/>
                </a:cubicBezTo>
                <a:cubicBezTo>
                  <a:pt x="6162" y="1576"/>
                  <a:pt x="6150" y="1585"/>
                  <a:pt x="6144" y="1608"/>
                </a:cubicBezTo>
                <a:cubicBezTo>
                  <a:pt x="6060" y="1952"/>
                  <a:pt x="6013" y="2300"/>
                  <a:pt x="5992" y="2655"/>
                </a:cubicBezTo>
                <a:cubicBezTo>
                  <a:pt x="5982" y="2845"/>
                  <a:pt x="5908" y="3101"/>
                  <a:pt x="5966" y="3291"/>
                </a:cubicBezTo>
                <a:cubicBezTo>
                  <a:pt x="5256" y="4038"/>
                  <a:pt x="4600" y="4832"/>
                  <a:pt x="3992" y="5693"/>
                </a:cubicBezTo>
                <a:cubicBezTo>
                  <a:pt x="3938" y="5399"/>
                  <a:pt x="3820" y="5098"/>
                  <a:pt x="3756" y="4824"/>
                </a:cubicBezTo>
                <a:cubicBezTo>
                  <a:pt x="3667" y="4443"/>
                  <a:pt x="3654" y="3987"/>
                  <a:pt x="3495" y="3625"/>
                </a:cubicBezTo>
                <a:lnTo>
                  <a:pt x="3492" y="3625"/>
                </a:lnTo>
                <a:cubicBezTo>
                  <a:pt x="3343" y="3905"/>
                  <a:pt x="3424" y="4321"/>
                  <a:pt x="3464" y="4622"/>
                </a:cubicBezTo>
                <a:cubicBezTo>
                  <a:pt x="3525" y="5058"/>
                  <a:pt x="3606" y="5538"/>
                  <a:pt x="3820" y="5933"/>
                </a:cubicBezTo>
                <a:cubicBezTo>
                  <a:pt x="3610" y="6237"/>
                  <a:pt x="3404" y="6548"/>
                  <a:pt x="3204" y="6869"/>
                </a:cubicBezTo>
                <a:cubicBezTo>
                  <a:pt x="2917" y="7335"/>
                  <a:pt x="2630" y="7822"/>
                  <a:pt x="2360" y="8319"/>
                </a:cubicBezTo>
                <a:cubicBezTo>
                  <a:pt x="2296" y="8025"/>
                  <a:pt x="2177" y="7734"/>
                  <a:pt x="2123" y="7444"/>
                </a:cubicBezTo>
                <a:cubicBezTo>
                  <a:pt x="2045" y="7055"/>
                  <a:pt x="1995" y="6660"/>
                  <a:pt x="1992" y="6261"/>
                </a:cubicBezTo>
                <a:cubicBezTo>
                  <a:pt x="1992" y="6230"/>
                  <a:pt x="1974" y="6210"/>
                  <a:pt x="1956" y="6210"/>
                </a:cubicBezTo>
                <a:cubicBezTo>
                  <a:pt x="1942" y="6210"/>
                  <a:pt x="1928" y="6222"/>
                  <a:pt x="1920" y="6248"/>
                </a:cubicBezTo>
                <a:cubicBezTo>
                  <a:pt x="1741" y="6953"/>
                  <a:pt x="1914" y="7927"/>
                  <a:pt x="2211" y="8606"/>
                </a:cubicBezTo>
                <a:cubicBezTo>
                  <a:pt x="2116" y="8785"/>
                  <a:pt x="2025" y="8968"/>
                  <a:pt x="1934" y="9150"/>
                </a:cubicBezTo>
                <a:cubicBezTo>
                  <a:pt x="1914" y="9171"/>
                  <a:pt x="1900" y="9194"/>
                  <a:pt x="1900" y="9224"/>
                </a:cubicBezTo>
                <a:cubicBezTo>
                  <a:pt x="1417" y="10225"/>
                  <a:pt x="1025" y="11269"/>
                  <a:pt x="812" y="12334"/>
                </a:cubicBezTo>
                <a:cubicBezTo>
                  <a:pt x="275" y="11100"/>
                  <a:pt x="464" y="9363"/>
                  <a:pt x="680" y="8123"/>
                </a:cubicBezTo>
                <a:cubicBezTo>
                  <a:pt x="933" y="6663"/>
                  <a:pt x="1532" y="5264"/>
                  <a:pt x="2397" y="4064"/>
                </a:cubicBezTo>
                <a:cubicBezTo>
                  <a:pt x="4086" y="1712"/>
                  <a:pt x="6509" y="523"/>
                  <a:pt x="9327" y="222"/>
                </a:cubicBezTo>
                <a:close/>
                <a:moveTo>
                  <a:pt x="9392" y="1"/>
                </a:moveTo>
                <a:cubicBezTo>
                  <a:pt x="9378" y="1"/>
                  <a:pt x="9365" y="4"/>
                  <a:pt x="9355" y="12"/>
                </a:cubicBezTo>
                <a:cubicBezTo>
                  <a:pt x="9237" y="7"/>
                  <a:pt x="9119" y="4"/>
                  <a:pt x="9002" y="4"/>
                </a:cubicBezTo>
                <a:cubicBezTo>
                  <a:pt x="5921" y="4"/>
                  <a:pt x="3055" y="2028"/>
                  <a:pt x="1535" y="4626"/>
                </a:cubicBezTo>
                <a:cubicBezTo>
                  <a:pt x="755" y="5957"/>
                  <a:pt x="284" y="7450"/>
                  <a:pt x="173" y="8991"/>
                </a:cubicBezTo>
                <a:cubicBezTo>
                  <a:pt x="86" y="10222"/>
                  <a:pt x="1" y="11705"/>
                  <a:pt x="690" y="12789"/>
                </a:cubicBezTo>
                <a:cubicBezTo>
                  <a:pt x="697" y="12886"/>
                  <a:pt x="800" y="13000"/>
                  <a:pt x="930" y="13000"/>
                </a:cubicBezTo>
                <a:cubicBezTo>
                  <a:pt x="937" y="13000"/>
                  <a:pt x="943" y="13000"/>
                  <a:pt x="950" y="13000"/>
                </a:cubicBezTo>
                <a:cubicBezTo>
                  <a:pt x="3600" y="12776"/>
                  <a:pt x="6242" y="11698"/>
                  <a:pt x="7807" y="9461"/>
                </a:cubicBezTo>
                <a:cubicBezTo>
                  <a:pt x="9733" y="6707"/>
                  <a:pt x="9851" y="3344"/>
                  <a:pt x="9530" y="120"/>
                </a:cubicBezTo>
                <a:cubicBezTo>
                  <a:pt x="9525" y="59"/>
                  <a:pt x="9448" y="1"/>
                  <a:pt x="9392"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25" name="Google Shape;425;p8"/>
          <p:cNvGrpSpPr/>
          <p:nvPr/>
        </p:nvGrpSpPr>
        <p:grpSpPr>
          <a:xfrm rot="-8999956" flipH="1">
            <a:off x="512454" y="96913"/>
            <a:ext cx="775175" cy="1244847"/>
            <a:chOff x="304350" y="3911000"/>
            <a:chExt cx="581394" cy="933655"/>
          </a:xfrm>
        </p:grpSpPr>
        <p:sp>
          <p:nvSpPr>
            <p:cNvPr id="426" name="Google Shape;426;p8"/>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8"/>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8"/>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8"/>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8"/>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8"/>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8"/>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8"/>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8"/>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8"/>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36" name="Google Shape;436;p8"/>
          <p:cNvSpPr/>
          <p:nvPr/>
        </p:nvSpPr>
        <p:spPr>
          <a:xfrm flipH="1">
            <a:off x="4326916" y="554512"/>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7" name="Google Shape;437;p8"/>
          <p:cNvSpPr/>
          <p:nvPr/>
        </p:nvSpPr>
        <p:spPr>
          <a:xfrm>
            <a:off x="1023377" y="4624945"/>
            <a:ext cx="310681" cy="359555"/>
          </a:xfrm>
          <a:custGeom>
            <a:avLst/>
            <a:gdLst/>
            <a:ahLst/>
            <a:cxnLst/>
            <a:rect l="l" t="t" r="r" b="b"/>
            <a:pathLst>
              <a:path w="3884" h="4495" extrusionOk="0">
                <a:moveTo>
                  <a:pt x="1723" y="1"/>
                </a:moveTo>
                <a:cubicBezTo>
                  <a:pt x="1699" y="1"/>
                  <a:pt x="1673" y="4"/>
                  <a:pt x="1647" y="13"/>
                </a:cubicBezTo>
                <a:cubicBezTo>
                  <a:pt x="1373" y="97"/>
                  <a:pt x="1603" y="800"/>
                  <a:pt x="1197" y="1530"/>
                </a:cubicBezTo>
                <a:cubicBezTo>
                  <a:pt x="792" y="2257"/>
                  <a:pt x="1" y="2311"/>
                  <a:pt x="35" y="2588"/>
                </a:cubicBezTo>
                <a:cubicBezTo>
                  <a:pt x="72" y="2865"/>
                  <a:pt x="1180" y="2588"/>
                  <a:pt x="1525" y="3176"/>
                </a:cubicBezTo>
                <a:cubicBezTo>
                  <a:pt x="1865" y="3754"/>
                  <a:pt x="1905" y="4495"/>
                  <a:pt x="2135" y="4495"/>
                </a:cubicBezTo>
                <a:cubicBezTo>
                  <a:pt x="2140" y="4495"/>
                  <a:pt x="2145" y="4494"/>
                  <a:pt x="2150" y="4494"/>
                </a:cubicBezTo>
                <a:cubicBezTo>
                  <a:pt x="2394" y="4460"/>
                  <a:pt x="2255" y="3108"/>
                  <a:pt x="2809" y="2760"/>
                </a:cubicBezTo>
                <a:cubicBezTo>
                  <a:pt x="3364" y="2416"/>
                  <a:pt x="3883" y="2463"/>
                  <a:pt x="3850" y="2135"/>
                </a:cubicBezTo>
                <a:cubicBezTo>
                  <a:pt x="3816" y="1804"/>
                  <a:pt x="2732" y="1790"/>
                  <a:pt x="2454" y="1374"/>
                </a:cubicBezTo>
                <a:cubicBezTo>
                  <a:pt x="2193" y="984"/>
                  <a:pt x="2109" y="1"/>
                  <a:pt x="1723"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38" name="Google Shape;438;p8"/>
          <p:cNvGrpSpPr/>
          <p:nvPr/>
        </p:nvGrpSpPr>
        <p:grpSpPr>
          <a:xfrm>
            <a:off x="147851" y="4468102"/>
            <a:ext cx="2235944" cy="2568079"/>
            <a:chOff x="864897" y="3657567"/>
            <a:chExt cx="1174669" cy="1298583"/>
          </a:xfrm>
        </p:grpSpPr>
        <p:sp>
          <p:nvSpPr>
            <p:cNvPr id="439" name="Google Shape;439;p8"/>
            <p:cNvSpPr/>
            <p:nvPr/>
          </p:nvSpPr>
          <p:spPr>
            <a:xfrm>
              <a:off x="1161146" y="4272967"/>
              <a:ext cx="143835" cy="79815"/>
            </a:xfrm>
            <a:custGeom>
              <a:avLst/>
              <a:gdLst/>
              <a:ahLst/>
              <a:cxnLst/>
              <a:rect l="l" t="t" r="r" b="b"/>
              <a:pathLst>
                <a:path w="2914" h="1617" extrusionOk="0">
                  <a:moveTo>
                    <a:pt x="1735" y="0"/>
                  </a:moveTo>
                  <a:cubicBezTo>
                    <a:pt x="1092" y="0"/>
                    <a:pt x="386" y="324"/>
                    <a:pt x="98" y="922"/>
                  </a:cubicBezTo>
                  <a:cubicBezTo>
                    <a:pt x="0" y="1129"/>
                    <a:pt x="34" y="1413"/>
                    <a:pt x="226" y="1531"/>
                  </a:cubicBezTo>
                  <a:cubicBezTo>
                    <a:pt x="312" y="1582"/>
                    <a:pt x="409" y="1599"/>
                    <a:pt x="507" y="1608"/>
                  </a:cubicBezTo>
                  <a:cubicBezTo>
                    <a:pt x="556" y="1614"/>
                    <a:pt x="614" y="1617"/>
                    <a:pt x="680" y="1617"/>
                  </a:cubicBezTo>
                  <a:cubicBezTo>
                    <a:pt x="1376" y="1617"/>
                    <a:pt x="2914" y="1300"/>
                    <a:pt x="2818" y="466"/>
                  </a:cubicBezTo>
                  <a:cubicBezTo>
                    <a:pt x="2775" y="81"/>
                    <a:pt x="2035" y="3"/>
                    <a:pt x="1754" y="0"/>
                  </a:cubicBezTo>
                  <a:cubicBezTo>
                    <a:pt x="1748" y="0"/>
                    <a:pt x="1742" y="0"/>
                    <a:pt x="1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8"/>
            <p:cNvSpPr/>
            <p:nvPr/>
          </p:nvSpPr>
          <p:spPr>
            <a:xfrm>
              <a:off x="1228372" y="4372918"/>
              <a:ext cx="90773" cy="48620"/>
            </a:xfrm>
            <a:custGeom>
              <a:avLst/>
              <a:gdLst/>
              <a:ahLst/>
              <a:cxnLst/>
              <a:rect l="l" t="t" r="r" b="b"/>
              <a:pathLst>
                <a:path w="1839" h="985" extrusionOk="0">
                  <a:moveTo>
                    <a:pt x="1349" y="0"/>
                  </a:moveTo>
                  <a:cubicBezTo>
                    <a:pt x="1004" y="0"/>
                    <a:pt x="568" y="168"/>
                    <a:pt x="405" y="283"/>
                  </a:cubicBezTo>
                  <a:cubicBezTo>
                    <a:pt x="254" y="394"/>
                    <a:pt x="162" y="493"/>
                    <a:pt x="126" y="577"/>
                  </a:cubicBezTo>
                  <a:cubicBezTo>
                    <a:pt x="1" y="846"/>
                    <a:pt x="379" y="985"/>
                    <a:pt x="785" y="985"/>
                  </a:cubicBezTo>
                  <a:cubicBezTo>
                    <a:pt x="987" y="985"/>
                    <a:pt x="1195" y="951"/>
                    <a:pt x="1352" y="881"/>
                  </a:cubicBezTo>
                  <a:cubicBezTo>
                    <a:pt x="1585" y="780"/>
                    <a:pt x="1838" y="587"/>
                    <a:pt x="1815" y="330"/>
                  </a:cubicBezTo>
                  <a:cubicBezTo>
                    <a:pt x="1791" y="84"/>
                    <a:pt x="1593" y="0"/>
                    <a:pt x="1349" y="0"/>
                  </a:cubicBezTo>
                  <a:close/>
                </a:path>
              </a:pathLst>
            </a:custGeom>
            <a:solidFill>
              <a:srgbClr val="C3ED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8"/>
            <p:cNvSpPr/>
            <p:nvPr/>
          </p:nvSpPr>
          <p:spPr>
            <a:xfrm>
              <a:off x="1119636" y="4374398"/>
              <a:ext cx="74879" cy="40771"/>
            </a:xfrm>
            <a:custGeom>
              <a:avLst/>
              <a:gdLst/>
              <a:ahLst/>
              <a:cxnLst/>
              <a:rect l="l" t="t" r="r" b="b"/>
              <a:pathLst>
                <a:path w="1517" h="826" extrusionOk="0">
                  <a:moveTo>
                    <a:pt x="561" y="1"/>
                  </a:moveTo>
                  <a:cubicBezTo>
                    <a:pt x="275" y="1"/>
                    <a:pt x="1" y="126"/>
                    <a:pt x="17" y="436"/>
                  </a:cubicBezTo>
                  <a:cubicBezTo>
                    <a:pt x="31" y="711"/>
                    <a:pt x="302" y="825"/>
                    <a:pt x="587" y="825"/>
                  </a:cubicBezTo>
                  <a:cubicBezTo>
                    <a:pt x="1035" y="825"/>
                    <a:pt x="1516" y="542"/>
                    <a:pt x="1078" y="162"/>
                  </a:cubicBezTo>
                  <a:cubicBezTo>
                    <a:pt x="962" y="61"/>
                    <a:pt x="759" y="1"/>
                    <a:pt x="561" y="1"/>
                  </a:cubicBezTo>
                  <a:close/>
                </a:path>
              </a:pathLst>
            </a:custGeom>
            <a:solidFill>
              <a:srgbClr val="C3ED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8"/>
            <p:cNvSpPr/>
            <p:nvPr/>
          </p:nvSpPr>
          <p:spPr>
            <a:xfrm>
              <a:off x="864897" y="3657567"/>
              <a:ext cx="1174669" cy="1283163"/>
            </a:xfrm>
            <a:custGeom>
              <a:avLst/>
              <a:gdLst/>
              <a:ahLst/>
              <a:cxnLst/>
              <a:rect l="l" t="t" r="r" b="b"/>
              <a:pathLst>
                <a:path w="23798" h="25996" extrusionOk="0">
                  <a:moveTo>
                    <a:pt x="17992" y="1340"/>
                  </a:moveTo>
                  <a:cubicBezTo>
                    <a:pt x="18272" y="1340"/>
                    <a:pt x="18503" y="1570"/>
                    <a:pt x="18503" y="1850"/>
                  </a:cubicBezTo>
                  <a:cubicBezTo>
                    <a:pt x="18503" y="2134"/>
                    <a:pt x="18272" y="2360"/>
                    <a:pt x="17992" y="2360"/>
                  </a:cubicBezTo>
                  <a:cubicBezTo>
                    <a:pt x="17709" y="2360"/>
                    <a:pt x="17481" y="2134"/>
                    <a:pt x="17481" y="1850"/>
                  </a:cubicBezTo>
                  <a:cubicBezTo>
                    <a:pt x="17481" y="1570"/>
                    <a:pt x="17709" y="1340"/>
                    <a:pt x="17992" y="1340"/>
                  </a:cubicBezTo>
                  <a:close/>
                  <a:moveTo>
                    <a:pt x="7737" y="12468"/>
                  </a:moveTo>
                  <a:cubicBezTo>
                    <a:pt x="7744" y="12468"/>
                    <a:pt x="7750" y="12468"/>
                    <a:pt x="7756" y="12468"/>
                  </a:cubicBezTo>
                  <a:cubicBezTo>
                    <a:pt x="8037" y="12471"/>
                    <a:pt x="8777" y="12549"/>
                    <a:pt x="8820" y="12934"/>
                  </a:cubicBezTo>
                  <a:cubicBezTo>
                    <a:pt x="8916" y="13768"/>
                    <a:pt x="7378" y="14085"/>
                    <a:pt x="6682" y="14085"/>
                  </a:cubicBezTo>
                  <a:cubicBezTo>
                    <a:pt x="6616" y="14085"/>
                    <a:pt x="6558" y="14082"/>
                    <a:pt x="6509" y="14076"/>
                  </a:cubicBezTo>
                  <a:cubicBezTo>
                    <a:pt x="6411" y="14067"/>
                    <a:pt x="6314" y="14050"/>
                    <a:pt x="6228" y="13999"/>
                  </a:cubicBezTo>
                  <a:cubicBezTo>
                    <a:pt x="6036" y="13881"/>
                    <a:pt x="6002" y="13597"/>
                    <a:pt x="6100" y="13390"/>
                  </a:cubicBezTo>
                  <a:cubicBezTo>
                    <a:pt x="6388" y="12792"/>
                    <a:pt x="7094" y="12468"/>
                    <a:pt x="7737" y="12468"/>
                  </a:cubicBezTo>
                  <a:close/>
                  <a:moveTo>
                    <a:pt x="5722" y="14524"/>
                  </a:moveTo>
                  <a:cubicBezTo>
                    <a:pt x="5920" y="14524"/>
                    <a:pt x="6123" y="14584"/>
                    <a:pt x="6239" y="14685"/>
                  </a:cubicBezTo>
                  <a:cubicBezTo>
                    <a:pt x="6677" y="15065"/>
                    <a:pt x="6196" y="15348"/>
                    <a:pt x="5748" y="15348"/>
                  </a:cubicBezTo>
                  <a:cubicBezTo>
                    <a:pt x="5463" y="15348"/>
                    <a:pt x="5192" y="15234"/>
                    <a:pt x="5178" y="14959"/>
                  </a:cubicBezTo>
                  <a:cubicBezTo>
                    <a:pt x="5162" y="14649"/>
                    <a:pt x="5436" y="14524"/>
                    <a:pt x="5722" y="14524"/>
                  </a:cubicBezTo>
                  <a:close/>
                  <a:moveTo>
                    <a:pt x="8713" y="14493"/>
                  </a:moveTo>
                  <a:cubicBezTo>
                    <a:pt x="8957" y="14493"/>
                    <a:pt x="9155" y="14577"/>
                    <a:pt x="9179" y="14823"/>
                  </a:cubicBezTo>
                  <a:cubicBezTo>
                    <a:pt x="9202" y="15080"/>
                    <a:pt x="8949" y="15273"/>
                    <a:pt x="8716" y="15374"/>
                  </a:cubicBezTo>
                  <a:cubicBezTo>
                    <a:pt x="8559" y="15444"/>
                    <a:pt x="8351" y="15478"/>
                    <a:pt x="8149" y="15478"/>
                  </a:cubicBezTo>
                  <a:cubicBezTo>
                    <a:pt x="7743" y="15478"/>
                    <a:pt x="7365" y="15339"/>
                    <a:pt x="7490" y="15070"/>
                  </a:cubicBezTo>
                  <a:cubicBezTo>
                    <a:pt x="7526" y="14986"/>
                    <a:pt x="7618" y="14887"/>
                    <a:pt x="7769" y="14776"/>
                  </a:cubicBezTo>
                  <a:cubicBezTo>
                    <a:pt x="7932" y="14661"/>
                    <a:pt x="8368" y="14493"/>
                    <a:pt x="8713" y="14493"/>
                  </a:cubicBezTo>
                  <a:close/>
                  <a:moveTo>
                    <a:pt x="16922" y="0"/>
                  </a:moveTo>
                  <a:cubicBezTo>
                    <a:pt x="16521" y="0"/>
                    <a:pt x="16147" y="114"/>
                    <a:pt x="15748" y="367"/>
                  </a:cubicBezTo>
                  <a:cubicBezTo>
                    <a:pt x="14870" y="917"/>
                    <a:pt x="14582" y="1995"/>
                    <a:pt x="14893" y="4865"/>
                  </a:cubicBezTo>
                  <a:cubicBezTo>
                    <a:pt x="15204" y="7737"/>
                    <a:pt x="15593" y="9829"/>
                    <a:pt x="15282" y="12002"/>
                  </a:cubicBezTo>
                  <a:cubicBezTo>
                    <a:pt x="15113" y="13183"/>
                    <a:pt x="14485" y="13631"/>
                    <a:pt x="13710" y="13631"/>
                  </a:cubicBezTo>
                  <a:cubicBezTo>
                    <a:pt x="13060" y="13631"/>
                    <a:pt x="12306" y="13316"/>
                    <a:pt x="11632" y="12857"/>
                  </a:cubicBezTo>
                  <a:cubicBezTo>
                    <a:pt x="10567" y="12129"/>
                    <a:pt x="9632" y="11565"/>
                    <a:pt x="8381" y="11565"/>
                  </a:cubicBezTo>
                  <a:cubicBezTo>
                    <a:pt x="7894" y="11565"/>
                    <a:pt x="7358" y="11651"/>
                    <a:pt x="6749" y="11846"/>
                  </a:cubicBezTo>
                  <a:cubicBezTo>
                    <a:pt x="5566" y="12227"/>
                    <a:pt x="4958" y="12493"/>
                    <a:pt x="4462" y="12493"/>
                  </a:cubicBezTo>
                  <a:cubicBezTo>
                    <a:pt x="4047" y="12493"/>
                    <a:pt x="3710" y="12307"/>
                    <a:pt x="3181" y="11846"/>
                  </a:cubicBezTo>
                  <a:cubicBezTo>
                    <a:pt x="2015" y="10840"/>
                    <a:pt x="2170" y="9444"/>
                    <a:pt x="1707" y="9210"/>
                  </a:cubicBezTo>
                  <a:cubicBezTo>
                    <a:pt x="1646" y="9180"/>
                    <a:pt x="1577" y="9163"/>
                    <a:pt x="1502" y="9163"/>
                  </a:cubicBezTo>
                  <a:cubicBezTo>
                    <a:pt x="1010" y="9163"/>
                    <a:pt x="288" y="9918"/>
                    <a:pt x="153" y="12546"/>
                  </a:cubicBezTo>
                  <a:cubicBezTo>
                    <a:pt x="0" y="15570"/>
                    <a:pt x="1785" y="16888"/>
                    <a:pt x="2092" y="17743"/>
                  </a:cubicBezTo>
                  <a:cubicBezTo>
                    <a:pt x="2404" y="18595"/>
                    <a:pt x="609" y="20274"/>
                    <a:pt x="774" y="21079"/>
                  </a:cubicBezTo>
                  <a:cubicBezTo>
                    <a:pt x="810" y="21249"/>
                    <a:pt x="1053" y="21355"/>
                    <a:pt x="1439" y="21355"/>
                  </a:cubicBezTo>
                  <a:cubicBezTo>
                    <a:pt x="1822" y="21355"/>
                    <a:pt x="2347" y="21250"/>
                    <a:pt x="2948" y="21001"/>
                  </a:cubicBezTo>
                  <a:cubicBezTo>
                    <a:pt x="4181" y="20487"/>
                    <a:pt x="4884" y="20048"/>
                    <a:pt x="4884" y="20048"/>
                  </a:cubicBezTo>
                  <a:cubicBezTo>
                    <a:pt x="5949" y="21011"/>
                    <a:pt x="7307" y="21653"/>
                    <a:pt x="8753" y="21998"/>
                  </a:cubicBezTo>
                  <a:cubicBezTo>
                    <a:pt x="8618" y="21085"/>
                    <a:pt x="8669" y="20132"/>
                    <a:pt x="9081" y="19295"/>
                  </a:cubicBezTo>
                  <a:cubicBezTo>
                    <a:pt x="9442" y="18568"/>
                    <a:pt x="10082" y="17721"/>
                    <a:pt x="10956" y="17721"/>
                  </a:cubicBezTo>
                  <a:cubicBezTo>
                    <a:pt x="10980" y="17721"/>
                    <a:pt x="11005" y="17721"/>
                    <a:pt x="11030" y="17723"/>
                  </a:cubicBezTo>
                  <a:cubicBezTo>
                    <a:pt x="11051" y="17723"/>
                    <a:pt x="11061" y="17743"/>
                    <a:pt x="11068" y="17767"/>
                  </a:cubicBezTo>
                  <a:cubicBezTo>
                    <a:pt x="11078" y="17797"/>
                    <a:pt x="11074" y="17835"/>
                    <a:pt x="11048" y="17841"/>
                  </a:cubicBezTo>
                  <a:cubicBezTo>
                    <a:pt x="10848" y="17899"/>
                    <a:pt x="10669" y="17980"/>
                    <a:pt x="10503" y="18078"/>
                  </a:cubicBezTo>
                  <a:cubicBezTo>
                    <a:pt x="10115" y="18304"/>
                    <a:pt x="9807" y="18625"/>
                    <a:pt x="9574" y="19000"/>
                  </a:cubicBezTo>
                  <a:cubicBezTo>
                    <a:pt x="9034" y="19866"/>
                    <a:pt x="8872" y="21018"/>
                    <a:pt x="8996" y="21981"/>
                  </a:cubicBezTo>
                  <a:cubicBezTo>
                    <a:pt x="9000" y="22007"/>
                    <a:pt x="9003" y="22032"/>
                    <a:pt x="9006" y="22055"/>
                  </a:cubicBezTo>
                  <a:cubicBezTo>
                    <a:pt x="9132" y="22873"/>
                    <a:pt x="9510" y="23565"/>
                    <a:pt x="9683" y="24359"/>
                  </a:cubicBezTo>
                  <a:cubicBezTo>
                    <a:pt x="9736" y="24600"/>
                    <a:pt x="9706" y="24857"/>
                    <a:pt x="9753" y="25097"/>
                  </a:cubicBezTo>
                  <a:cubicBezTo>
                    <a:pt x="9857" y="25625"/>
                    <a:pt x="10152" y="25936"/>
                    <a:pt x="10546" y="25936"/>
                  </a:cubicBezTo>
                  <a:cubicBezTo>
                    <a:pt x="10702" y="25936"/>
                    <a:pt x="10873" y="25888"/>
                    <a:pt x="11054" y="25786"/>
                  </a:cubicBezTo>
                  <a:cubicBezTo>
                    <a:pt x="11059" y="25783"/>
                    <a:pt x="11064" y="25782"/>
                    <a:pt x="11069" y="25782"/>
                  </a:cubicBezTo>
                  <a:cubicBezTo>
                    <a:pt x="11104" y="25782"/>
                    <a:pt x="11109" y="25870"/>
                    <a:pt x="11085" y="25891"/>
                  </a:cubicBezTo>
                  <a:cubicBezTo>
                    <a:pt x="11048" y="25928"/>
                    <a:pt x="11007" y="25961"/>
                    <a:pt x="10966" y="25995"/>
                  </a:cubicBezTo>
                  <a:cubicBezTo>
                    <a:pt x="11497" y="25610"/>
                    <a:pt x="12122" y="24866"/>
                    <a:pt x="12606" y="23863"/>
                  </a:cubicBezTo>
                  <a:cubicBezTo>
                    <a:pt x="12602" y="23857"/>
                    <a:pt x="12599" y="23849"/>
                    <a:pt x="12599" y="23843"/>
                  </a:cubicBezTo>
                  <a:cubicBezTo>
                    <a:pt x="12754" y="23292"/>
                    <a:pt x="12913" y="22714"/>
                    <a:pt x="13018" y="22136"/>
                  </a:cubicBezTo>
                  <a:cubicBezTo>
                    <a:pt x="13052" y="21940"/>
                    <a:pt x="13082" y="21741"/>
                    <a:pt x="13102" y="21545"/>
                  </a:cubicBezTo>
                  <a:cubicBezTo>
                    <a:pt x="13146" y="21123"/>
                    <a:pt x="13092" y="20697"/>
                    <a:pt x="13139" y="20278"/>
                  </a:cubicBezTo>
                  <a:cubicBezTo>
                    <a:pt x="13139" y="20272"/>
                    <a:pt x="13147" y="20263"/>
                    <a:pt x="13154" y="20263"/>
                  </a:cubicBezTo>
                  <a:cubicBezTo>
                    <a:pt x="13154" y="20263"/>
                    <a:pt x="13155" y="20263"/>
                    <a:pt x="13156" y="20264"/>
                  </a:cubicBezTo>
                  <a:cubicBezTo>
                    <a:pt x="13156" y="20264"/>
                    <a:pt x="13159" y="20264"/>
                    <a:pt x="13159" y="20268"/>
                  </a:cubicBezTo>
                  <a:cubicBezTo>
                    <a:pt x="13271" y="20876"/>
                    <a:pt x="13322" y="21494"/>
                    <a:pt x="13254" y="22099"/>
                  </a:cubicBezTo>
                  <a:cubicBezTo>
                    <a:pt x="14424" y="21870"/>
                    <a:pt x="15519" y="21437"/>
                    <a:pt x="16434" y="20808"/>
                  </a:cubicBezTo>
                  <a:cubicBezTo>
                    <a:pt x="17214" y="21550"/>
                    <a:pt x="18291" y="21941"/>
                    <a:pt x="19520" y="21941"/>
                  </a:cubicBezTo>
                  <a:cubicBezTo>
                    <a:pt x="19831" y="21941"/>
                    <a:pt x="20151" y="21916"/>
                    <a:pt x="20479" y="21866"/>
                  </a:cubicBezTo>
                  <a:cubicBezTo>
                    <a:pt x="20910" y="21798"/>
                    <a:pt x="21265" y="21772"/>
                    <a:pt x="21562" y="21772"/>
                  </a:cubicBezTo>
                  <a:cubicBezTo>
                    <a:pt x="22562" y="21772"/>
                    <a:pt x="22888" y="22069"/>
                    <a:pt x="23182" y="22069"/>
                  </a:cubicBezTo>
                  <a:cubicBezTo>
                    <a:pt x="23236" y="22069"/>
                    <a:pt x="23289" y="22059"/>
                    <a:pt x="23345" y="22035"/>
                  </a:cubicBezTo>
                  <a:cubicBezTo>
                    <a:pt x="23798" y="21845"/>
                    <a:pt x="23507" y="20227"/>
                    <a:pt x="22040" y="18869"/>
                  </a:cubicBezTo>
                  <a:cubicBezTo>
                    <a:pt x="20861" y="17777"/>
                    <a:pt x="19408" y="17219"/>
                    <a:pt x="18739" y="17054"/>
                  </a:cubicBezTo>
                  <a:cubicBezTo>
                    <a:pt x="18614" y="18081"/>
                    <a:pt x="18269" y="19092"/>
                    <a:pt x="17623" y="19771"/>
                  </a:cubicBezTo>
                  <a:cubicBezTo>
                    <a:pt x="17620" y="19774"/>
                    <a:pt x="17617" y="19776"/>
                    <a:pt x="17614" y="19776"/>
                  </a:cubicBezTo>
                  <a:cubicBezTo>
                    <a:pt x="17602" y="19776"/>
                    <a:pt x="17601" y="19745"/>
                    <a:pt x="17607" y="19733"/>
                  </a:cubicBezTo>
                  <a:cubicBezTo>
                    <a:pt x="17634" y="19690"/>
                    <a:pt x="17657" y="19635"/>
                    <a:pt x="17684" y="19588"/>
                  </a:cubicBezTo>
                  <a:cubicBezTo>
                    <a:pt x="18110" y="18855"/>
                    <a:pt x="18408" y="17939"/>
                    <a:pt x="18560" y="17013"/>
                  </a:cubicBezTo>
                  <a:cubicBezTo>
                    <a:pt x="18573" y="16932"/>
                    <a:pt x="18590" y="16848"/>
                    <a:pt x="18601" y="16767"/>
                  </a:cubicBezTo>
                  <a:cubicBezTo>
                    <a:pt x="18604" y="16753"/>
                    <a:pt x="18604" y="16740"/>
                    <a:pt x="18607" y="16726"/>
                  </a:cubicBezTo>
                  <a:cubicBezTo>
                    <a:pt x="18614" y="16665"/>
                    <a:pt x="18617" y="16611"/>
                    <a:pt x="18624" y="16550"/>
                  </a:cubicBezTo>
                  <a:cubicBezTo>
                    <a:pt x="18654" y="16196"/>
                    <a:pt x="18671" y="15834"/>
                    <a:pt x="18671" y="15466"/>
                  </a:cubicBezTo>
                  <a:cubicBezTo>
                    <a:pt x="18665" y="15273"/>
                    <a:pt x="18651" y="15084"/>
                    <a:pt x="18631" y="14901"/>
                  </a:cubicBezTo>
                  <a:cubicBezTo>
                    <a:pt x="18624" y="14870"/>
                    <a:pt x="18641" y="14847"/>
                    <a:pt x="18661" y="14844"/>
                  </a:cubicBezTo>
                  <a:cubicBezTo>
                    <a:pt x="18573" y="12411"/>
                    <a:pt x="17968" y="9927"/>
                    <a:pt x="17765" y="8589"/>
                  </a:cubicBezTo>
                  <a:cubicBezTo>
                    <a:pt x="17377" y="6027"/>
                    <a:pt x="17455" y="4787"/>
                    <a:pt x="17455" y="4787"/>
                  </a:cubicBezTo>
                  <a:lnTo>
                    <a:pt x="17455" y="4787"/>
                  </a:lnTo>
                  <a:cubicBezTo>
                    <a:pt x="18204" y="5293"/>
                    <a:pt x="19137" y="5543"/>
                    <a:pt x="20116" y="5543"/>
                  </a:cubicBezTo>
                  <a:cubicBezTo>
                    <a:pt x="20360" y="5543"/>
                    <a:pt x="20607" y="5528"/>
                    <a:pt x="20854" y="5497"/>
                  </a:cubicBezTo>
                  <a:cubicBezTo>
                    <a:pt x="22098" y="5341"/>
                    <a:pt x="23118" y="4222"/>
                    <a:pt x="23118" y="2904"/>
                  </a:cubicBezTo>
                  <a:cubicBezTo>
                    <a:pt x="23118" y="1587"/>
                    <a:pt x="22257" y="2256"/>
                    <a:pt x="20013" y="1140"/>
                  </a:cubicBezTo>
                  <a:cubicBezTo>
                    <a:pt x="18609" y="443"/>
                    <a:pt x="17713" y="0"/>
                    <a:pt x="169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8"/>
            <p:cNvSpPr/>
            <p:nvPr/>
          </p:nvSpPr>
          <p:spPr>
            <a:xfrm>
              <a:off x="1727731" y="3723658"/>
              <a:ext cx="50446" cy="50446"/>
            </a:xfrm>
            <a:custGeom>
              <a:avLst/>
              <a:gdLst/>
              <a:ahLst/>
              <a:cxnLst/>
              <a:rect l="l" t="t" r="r" b="b"/>
              <a:pathLst>
                <a:path w="1022" h="1022" extrusionOk="0">
                  <a:moveTo>
                    <a:pt x="511" y="1"/>
                  </a:moveTo>
                  <a:cubicBezTo>
                    <a:pt x="228" y="1"/>
                    <a:pt x="0" y="231"/>
                    <a:pt x="0" y="511"/>
                  </a:cubicBezTo>
                  <a:cubicBezTo>
                    <a:pt x="0" y="795"/>
                    <a:pt x="228" y="1021"/>
                    <a:pt x="511" y="1021"/>
                  </a:cubicBezTo>
                  <a:cubicBezTo>
                    <a:pt x="791" y="1021"/>
                    <a:pt x="1022" y="795"/>
                    <a:pt x="1022" y="511"/>
                  </a:cubicBezTo>
                  <a:cubicBezTo>
                    <a:pt x="1022" y="231"/>
                    <a:pt x="791" y="1"/>
                    <a:pt x="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8"/>
            <p:cNvSpPr/>
            <p:nvPr/>
          </p:nvSpPr>
          <p:spPr>
            <a:xfrm>
              <a:off x="1290218" y="4532197"/>
              <a:ext cx="123005" cy="423953"/>
            </a:xfrm>
            <a:custGeom>
              <a:avLst/>
              <a:gdLst/>
              <a:ahLst/>
              <a:cxnLst/>
              <a:rect l="l" t="t" r="r" b="b"/>
              <a:pathLst>
                <a:path w="2492" h="8589" extrusionOk="0">
                  <a:moveTo>
                    <a:pt x="2339" y="1"/>
                  </a:moveTo>
                  <a:cubicBezTo>
                    <a:pt x="1465" y="1"/>
                    <a:pt x="825" y="848"/>
                    <a:pt x="464" y="1575"/>
                  </a:cubicBezTo>
                  <a:cubicBezTo>
                    <a:pt x="52" y="2412"/>
                    <a:pt x="1" y="3365"/>
                    <a:pt x="136" y="4278"/>
                  </a:cubicBezTo>
                  <a:cubicBezTo>
                    <a:pt x="166" y="4501"/>
                    <a:pt x="207" y="4721"/>
                    <a:pt x="261" y="4936"/>
                  </a:cubicBezTo>
                  <a:cubicBezTo>
                    <a:pt x="406" y="5535"/>
                    <a:pt x="687" y="6086"/>
                    <a:pt x="815" y="6680"/>
                  </a:cubicBezTo>
                  <a:cubicBezTo>
                    <a:pt x="920" y="7154"/>
                    <a:pt x="805" y="7823"/>
                    <a:pt x="1072" y="8249"/>
                  </a:cubicBezTo>
                  <a:cubicBezTo>
                    <a:pt x="1226" y="8494"/>
                    <a:pt x="1422" y="8589"/>
                    <a:pt x="1628" y="8589"/>
                  </a:cubicBezTo>
                  <a:cubicBezTo>
                    <a:pt x="1874" y="8589"/>
                    <a:pt x="2134" y="8452"/>
                    <a:pt x="2349" y="8275"/>
                  </a:cubicBezTo>
                  <a:cubicBezTo>
                    <a:pt x="2390" y="8241"/>
                    <a:pt x="2431" y="8208"/>
                    <a:pt x="2468" y="8171"/>
                  </a:cubicBezTo>
                  <a:cubicBezTo>
                    <a:pt x="2492" y="8150"/>
                    <a:pt x="2487" y="8062"/>
                    <a:pt x="2452" y="8062"/>
                  </a:cubicBezTo>
                  <a:cubicBezTo>
                    <a:pt x="2447" y="8062"/>
                    <a:pt x="2442" y="8063"/>
                    <a:pt x="2437" y="8066"/>
                  </a:cubicBezTo>
                  <a:cubicBezTo>
                    <a:pt x="2256" y="8168"/>
                    <a:pt x="2085" y="8216"/>
                    <a:pt x="1929" y="8216"/>
                  </a:cubicBezTo>
                  <a:cubicBezTo>
                    <a:pt x="1535" y="8216"/>
                    <a:pt x="1240" y="7905"/>
                    <a:pt x="1136" y="7377"/>
                  </a:cubicBezTo>
                  <a:cubicBezTo>
                    <a:pt x="1089" y="7137"/>
                    <a:pt x="1119" y="6880"/>
                    <a:pt x="1066" y="6639"/>
                  </a:cubicBezTo>
                  <a:cubicBezTo>
                    <a:pt x="893" y="5845"/>
                    <a:pt x="515" y="5153"/>
                    <a:pt x="389" y="4335"/>
                  </a:cubicBezTo>
                  <a:cubicBezTo>
                    <a:pt x="386" y="4312"/>
                    <a:pt x="383" y="4287"/>
                    <a:pt x="379" y="4261"/>
                  </a:cubicBezTo>
                  <a:cubicBezTo>
                    <a:pt x="255" y="3298"/>
                    <a:pt x="417" y="2146"/>
                    <a:pt x="957" y="1280"/>
                  </a:cubicBezTo>
                  <a:cubicBezTo>
                    <a:pt x="1190" y="905"/>
                    <a:pt x="1498" y="584"/>
                    <a:pt x="1886" y="358"/>
                  </a:cubicBezTo>
                  <a:cubicBezTo>
                    <a:pt x="2052" y="260"/>
                    <a:pt x="2231" y="179"/>
                    <a:pt x="2431" y="121"/>
                  </a:cubicBezTo>
                  <a:cubicBezTo>
                    <a:pt x="2457" y="115"/>
                    <a:pt x="2461" y="77"/>
                    <a:pt x="2451" y="47"/>
                  </a:cubicBezTo>
                  <a:cubicBezTo>
                    <a:pt x="2444" y="23"/>
                    <a:pt x="2434" y="3"/>
                    <a:pt x="2413" y="3"/>
                  </a:cubicBezTo>
                  <a:cubicBezTo>
                    <a:pt x="2388" y="1"/>
                    <a:pt x="2363" y="1"/>
                    <a:pt x="23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8"/>
            <p:cNvSpPr/>
            <p:nvPr/>
          </p:nvSpPr>
          <p:spPr>
            <a:xfrm>
              <a:off x="1486763" y="4657716"/>
              <a:ext cx="35687" cy="178140"/>
            </a:xfrm>
            <a:custGeom>
              <a:avLst/>
              <a:gdLst/>
              <a:ahLst/>
              <a:cxnLst/>
              <a:rect l="l" t="t" r="r" b="b"/>
              <a:pathLst>
                <a:path w="723" h="3609" extrusionOk="0">
                  <a:moveTo>
                    <a:pt x="555" y="0"/>
                  </a:moveTo>
                  <a:cubicBezTo>
                    <a:pt x="548" y="0"/>
                    <a:pt x="540" y="9"/>
                    <a:pt x="540" y="15"/>
                  </a:cubicBezTo>
                  <a:cubicBezTo>
                    <a:pt x="493" y="434"/>
                    <a:pt x="547" y="860"/>
                    <a:pt x="503" y="1282"/>
                  </a:cubicBezTo>
                  <a:cubicBezTo>
                    <a:pt x="483" y="1478"/>
                    <a:pt x="453" y="1677"/>
                    <a:pt x="419" y="1873"/>
                  </a:cubicBezTo>
                  <a:cubicBezTo>
                    <a:pt x="314" y="2451"/>
                    <a:pt x="155" y="3029"/>
                    <a:pt x="0" y="3580"/>
                  </a:cubicBezTo>
                  <a:cubicBezTo>
                    <a:pt x="0" y="3586"/>
                    <a:pt x="3" y="3594"/>
                    <a:pt x="7" y="3600"/>
                  </a:cubicBezTo>
                  <a:cubicBezTo>
                    <a:pt x="8" y="3605"/>
                    <a:pt x="12" y="3609"/>
                    <a:pt x="17" y="3609"/>
                  </a:cubicBezTo>
                  <a:cubicBezTo>
                    <a:pt x="21" y="3609"/>
                    <a:pt x="26" y="3606"/>
                    <a:pt x="30" y="3600"/>
                  </a:cubicBezTo>
                  <a:cubicBezTo>
                    <a:pt x="398" y="3053"/>
                    <a:pt x="588" y="2451"/>
                    <a:pt x="655" y="1836"/>
                  </a:cubicBezTo>
                  <a:cubicBezTo>
                    <a:pt x="723" y="1231"/>
                    <a:pt x="672" y="613"/>
                    <a:pt x="560" y="5"/>
                  </a:cubicBezTo>
                  <a:cubicBezTo>
                    <a:pt x="560" y="1"/>
                    <a:pt x="557" y="1"/>
                    <a:pt x="557" y="1"/>
                  </a:cubicBezTo>
                  <a:cubicBezTo>
                    <a:pt x="556" y="0"/>
                    <a:pt x="555" y="0"/>
                    <a:pt x="555" y="0"/>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8"/>
            <p:cNvSpPr/>
            <p:nvPr/>
          </p:nvSpPr>
          <p:spPr>
            <a:xfrm>
              <a:off x="1733654" y="4390144"/>
              <a:ext cx="60861" cy="243542"/>
            </a:xfrm>
            <a:custGeom>
              <a:avLst/>
              <a:gdLst/>
              <a:ahLst/>
              <a:cxnLst/>
              <a:rect l="l" t="t" r="r" b="b"/>
              <a:pathLst>
                <a:path w="1233" h="4934" extrusionOk="0">
                  <a:moveTo>
                    <a:pt x="1066" y="1"/>
                  </a:moveTo>
                  <a:cubicBezTo>
                    <a:pt x="1064" y="1"/>
                    <a:pt x="1062" y="1"/>
                    <a:pt x="1060" y="2"/>
                  </a:cubicBezTo>
                  <a:cubicBezTo>
                    <a:pt x="1040" y="5"/>
                    <a:pt x="1023" y="28"/>
                    <a:pt x="1030" y="59"/>
                  </a:cubicBezTo>
                  <a:cubicBezTo>
                    <a:pt x="1050" y="242"/>
                    <a:pt x="1064" y="431"/>
                    <a:pt x="1070" y="624"/>
                  </a:cubicBezTo>
                  <a:cubicBezTo>
                    <a:pt x="1081" y="975"/>
                    <a:pt x="1060" y="1340"/>
                    <a:pt x="1023" y="1708"/>
                  </a:cubicBezTo>
                  <a:cubicBezTo>
                    <a:pt x="1020" y="1736"/>
                    <a:pt x="1016" y="1762"/>
                    <a:pt x="1016" y="1786"/>
                  </a:cubicBezTo>
                  <a:cubicBezTo>
                    <a:pt x="1013" y="1820"/>
                    <a:pt x="1009" y="1850"/>
                    <a:pt x="1006" y="1884"/>
                  </a:cubicBezTo>
                  <a:cubicBezTo>
                    <a:pt x="1003" y="1898"/>
                    <a:pt x="1003" y="1911"/>
                    <a:pt x="1000" y="1925"/>
                  </a:cubicBezTo>
                  <a:cubicBezTo>
                    <a:pt x="989" y="2006"/>
                    <a:pt x="972" y="2090"/>
                    <a:pt x="959" y="2171"/>
                  </a:cubicBezTo>
                  <a:cubicBezTo>
                    <a:pt x="807" y="3097"/>
                    <a:pt x="509" y="4013"/>
                    <a:pt x="83" y="4746"/>
                  </a:cubicBezTo>
                  <a:cubicBezTo>
                    <a:pt x="56" y="4793"/>
                    <a:pt x="33" y="4848"/>
                    <a:pt x="6" y="4891"/>
                  </a:cubicBezTo>
                  <a:cubicBezTo>
                    <a:pt x="0" y="4903"/>
                    <a:pt x="1" y="4934"/>
                    <a:pt x="13" y="4934"/>
                  </a:cubicBezTo>
                  <a:cubicBezTo>
                    <a:pt x="16" y="4934"/>
                    <a:pt x="19" y="4932"/>
                    <a:pt x="22" y="4929"/>
                  </a:cubicBezTo>
                  <a:cubicBezTo>
                    <a:pt x="668" y="4250"/>
                    <a:pt x="1013" y="3239"/>
                    <a:pt x="1138" y="2212"/>
                  </a:cubicBezTo>
                  <a:cubicBezTo>
                    <a:pt x="1232" y="1455"/>
                    <a:pt x="1212" y="688"/>
                    <a:pt x="1094" y="36"/>
                  </a:cubicBezTo>
                  <a:cubicBezTo>
                    <a:pt x="1088" y="10"/>
                    <a:pt x="1077" y="1"/>
                    <a:pt x="10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7" name="Google Shape;447;p8"/>
          <p:cNvSpPr/>
          <p:nvPr/>
        </p:nvSpPr>
        <p:spPr>
          <a:xfrm>
            <a:off x="8797783" y="5222096"/>
            <a:ext cx="1864381" cy="1646445"/>
          </a:xfrm>
          <a:custGeom>
            <a:avLst/>
            <a:gdLst/>
            <a:ahLst/>
            <a:cxnLst/>
            <a:rect l="l" t="t" r="r" b="b"/>
            <a:pathLst>
              <a:path w="21652" h="19121" extrusionOk="0">
                <a:moveTo>
                  <a:pt x="6409" y="0"/>
                </a:moveTo>
                <a:cubicBezTo>
                  <a:pt x="6239" y="0"/>
                  <a:pt x="6079" y="21"/>
                  <a:pt x="5931" y="65"/>
                </a:cubicBezTo>
                <a:cubicBezTo>
                  <a:pt x="5023" y="339"/>
                  <a:pt x="3532" y="4742"/>
                  <a:pt x="3349" y="5425"/>
                </a:cubicBezTo>
                <a:cubicBezTo>
                  <a:pt x="3315" y="5550"/>
                  <a:pt x="3708" y="6043"/>
                  <a:pt x="3792" y="6127"/>
                </a:cubicBezTo>
                <a:cubicBezTo>
                  <a:pt x="4113" y="6445"/>
                  <a:pt x="4519" y="6715"/>
                  <a:pt x="4856" y="7023"/>
                </a:cubicBezTo>
                <a:cubicBezTo>
                  <a:pt x="5658" y="7749"/>
                  <a:pt x="6580" y="8337"/>
                  <a:pt x="7573" y="8757"/>
                </a:cubicBezTo>
                <a:cubicBezTo>
                  <a:pt x="7874" y="8885"/>
                  <a:pt x="8233" y="9057"/>
                  <a:pt x="8273" y="9385"/>
                </a:cubicBezTo>
                <a:cubicBezTo>
                  <a:pt x="8300" y="9645"/>
                  <a:pt x="8087" y="9889"/>
                  <a:pt x="7837" y="9963"/>
                </a:cubicBezTo>
                <a:cubicBezTo>
                  <a:pt x="7751" y="9989"/>
                  <a:pt x="7664" y="10000"/>
                  <a:pt x="7576" y="10000"/>
                </a:cubicBezTo>
                <a:cubicBezTo>
                  <a:pt x="7404" y="10000"/>
                  <a:pt x="7230" y="9957"/>
                  <a:pt x="7066" y="9899"/>
                </a:cubicBezTo>
                <a:cubicBezTo>
                  <a:pt x="6422" y="9669"/>
                  <a:pt x="5971" y="9223"/>
                  <a:pt x="5522" y="8730"/>
                </a:cubicBezTo>
                <a:cubicBezTo>
                  <a:pt x="4617" y="7732"/>
                  <a:pt x="2443" y="7100"/>
                  <a:pt x="2443" y="7100"/>
                </a:cubicBezTo>
                <a:cubicBezTo>
                  <a:pt x="2443" y="7100"/>
                  <a:pt x="1322" y="8050"/>
                  <a:pt x="1521" y="10453"/>
                </a:cubicBezTo>
                <a:cubicBezTo>
                  <a:pt x="1521" y="10453"/>
                  <a:pt x="3234" y="10990"/>
                  <a:pt x="4901" y="12261"/>
                </a:cubicBezTo>
                <a:cubicBezTo>
                  <a:pt x="5550" y="12757"/>
                  <a:pt x="6327" y="13272"/>
                  <a:pt x="6807" y="13950"/>
                </a:cubicBezTo>
                <a:cubicBezTo>
                  <a:pt x="6932" y="14130"/>
                  <a:pt x="7091" y="14420"/>
                  <a:pt x="6958" y="14643"/>
                </a:cubicBezTo>
                <a:cubicBezTo>
                  <a:pt x="6887" y="14763"/>
                  <a:pt x="6767" y="14808"/>
                  <a:pt x="6631" y="14808"/>
                </a:cubicBezTo>
                <a:cubicBezTo>
                  <a:pt x="6363" y="14808"/>
                  <a:pt x="6031" y="14636"/>
                  <a:pt x="5870" y="14521"/>
                </a:cubicBezTo>
                <a:cubicBezTo>
                  <a:pt x="5559" y="14302"/>
                  <a:pt x="5319" y="13997"/>
                  <a:pt x="5063" y="13714"/>
                </a:cubicBezTo>
                <a:cubicBezTo>
                  <a:pt x="4435" y="13032"/>
                  <a:pt x="3809" y="12450"/>
                  <a:pt x="2967" y="12058"/>
                </a:cubicBezTo>
                <a:cubicBezTo>
                  <a:pt x="2491" y="11835"/>
                  <a:pt x="1997" y="11645"/>
                  <a:pt x="1498" y="11494"/>
                </a:cubicBezTo>
                <a:lnTo>
                  <a:pt x="1498" y="11494"/>
                </a:lnTo>
                <a:cubicBezTo>
                  <a:pt x="1498" y="11494"/>
                  <a:pt x="1" y="14474"/>
                  <a:pt x="1812" y="17107"/>
                </a:cubicBezTo>
                <a:cubicBezTo>
                  <a:pt x="2362" y="17907"/>
                  <a:pt x="3238" y="18611"/>
                  <a:pt x="4276" y="19121"/>
                </a:cubicBezTo>
                <a:lnTo>
                  <a:pt x="11051" y="19121"/>
                </a:lnTo>
                <a:cubicBezTo>
                  <a:pt x="11288" y="18972"/>
                  <a:pt x="11517" y="18807"/>
                  <a:pt x="11737" y="18614"/>
                </a:cubicBezTo>
                <a:cubicBezTo>
                  <a:pt x="11727" y="17874"/>
                  <a:pt x="11700" y="17137"/>
                  <a:pt x="11649" y="16401"/>
                </a:cubicBezTo>
                <a:cubicBezTo>
                  <a:pt x="10765" y="16939"/>
                  <a:pt x="9535" y="17259"/>
                  <a:pt x="8334" y="17259"/>
                </a:cubicBezTo>
                <a:cubicBezTo>
                  <a:pt x="6990" y="17259"/>
                  <a:pt x="5682" y="16859"/>
                  <a:pt x="4934" y="15920"/>
                </a:cubicBezTo>
                <a:cubicBezTo>
                  <a:pt x="4917" y="15898"/>
                  <a:pt x="4927" y="15832"/>
                  <a:pt x="4954" y="15832"/>
                </a:cubicBezTo>
                <a:cubicBezTo>
                  <a:pt x="4959" y="15832"/>
                  <a:pt x="4965" y="15834"/>
                  <a:pt x="4971" y="15839"/>
                </a:cubicBezTo>
                <a:cubicBezTo>
                  <a:pt x="5817" y="16547"/>
                  <a:pt x="7042" y="16889"/>
                  <a:pt x="8275" y="16889"/>
                </a:cubicBezTo>
                <a:cubicBezTo>
                  <a:pt x="9498" y="16889"/>
                  <a:pt x="10728" y="16553"/>
                  <a:pt x="11605" y="15903"/>
                </a:cubicBezTo>
                <a:cubicBezTo>
                  <a:pt x="11544" y="15225"/>
                  <a:pt x="11473" y="14545"/>
                  <a:pt x="11375" y="13869"/>
                </a:cubicBezTo>
                <a:cubicBezTo>
                  <a:pt x="11369" y="13822"/>
                  <a:pt x="11358" y="13774"/>
                  <a:pt x="11349" y="13727"/>
                </a:cubicBezTo>
                <a:cubicBezTo>
                  <a:pt x="11343" y="13727"/>
                  <a:pt x="11337" y="13727"/>
                  <a:pt x="11332" y="13727"/>
                </a:cubicBezTo>
                <a:cubicBezTo>
                  <a:pt x="10266" y="13727"/>
                  <a:pt x="9201" y="13421"/>
                  <a:pt x="8250" y="12947"/>
                </a:cubicBezTo>
                <a:cubicBezTo>
                  <a:pt x="7111" y="12383"/>
                  <a:pt x="6364" y="11430"/>
                  <a:pt x="5525" y="10510"/>
                </a:cubicBezTo>
                <a:cubicBezTo>
                  <a:pt x="5506" y="10488"/>
                  <a:pt x="5514" y="10424"/>
                  <a:pt x="5541" y="10424"/>
                </a:cubicBezTo>
                <a:cubicBezTo>
                  <a:pt x="5546" y="10424"/>
                  <a:pt x="5553" y="10427"/>
                  <a:pt x="5559" y="10433"/>
                </a:cubicBezTo>
                <a:cubicBezTo>
                  <a:pt x="6300" y="11071"/>
                  <a:pt x="6962" y="11795"/>
                  <a:pt x="7796" y="12315"/>
                </a:cubicBezTo>
                <a:cubicBezTo>
                  <a:pt x="8772" y="12925"/>
                  <a:pt x="10064" y="13336"/>
                  <a:pt x="11253" y="13336"/>
                </a:cubicBezTo>
                <a:cubicBezTo>
                  <a:pt x="11262" y="13336"/>
                  <a:pt x="11271" y="13336"/>
                  <a:pt x="11280" y="13336"/>
                </a:cubicBezTo>
                <a:cubicBezTo>
                  <a:pt x="11004" y="11632"/>
                  <a:pt x="10591" y="9946"/>
                  <a:pt x="10044" y="8304"/>
                </a:cubicBezTo>
                <a:cubicBezTo>
                  <a:pt x="9013" y="6678"/>
                  <a:pt x="7529" y="5448"/>
                  <a:pt x="5955" y="4319"/>
                </a:cubicBezTo>
                <a:cubicBezTo>
                  <a:pt x="5924" y="4298"/>
                  <a:pt x="5916" y="4188"/>
                  <a:pt x="5960" y="4188"/>
                </a:cubicBezTo>
                <a:cubicBezTo>
                  <a:pt x="5965" y="4188"/>
                  <a:pt x="5970" y="4189"/>
                  <a:pt x="5976" y="4191"/>
                </a:cubicBezTo>
                <a:cubicBezTo>
                  <a:pt x="7219" y="4742"/>
                  <a:pt x="8259" y="5712"/>
                  <a:pt x="9223" y="6651"/>
                </a:cubicBezTo>
                <a:cubicBezTo>
                  <a:pt x="9317" y="6743"/>
                  <a:pt x="9439" y="6854"/>
                  <a:pt x="9571" y="6979"/>
                </a:cubicBezTo>
                <a:cubicBezTo>
                  <a:pt x="8824" y="5043"/>
                  <a:pt x="7891" y="3184"/>
                  <a:pt x="6749" y="1457"/>
                </a:cubicBezTo>
                <a:cubicBezTo>
                  <a:pt x="6728" y="1425"/>
                  <a:pt x="6746" y="1356"/>
                  <a:pt x="6775" y="1356"/>
                </a:cubicBezTo>
                <a:cubicBezTo>
                  <a:pt x="6782" y="1356"/>
                  <a:pt x="6791" y="1361"/>
                  <a:pt x="6800" y="1373"/>
                </a:cubicBezTo>
                <a:cubicBezTo>
                  <a:pt x="7969" y="2927"/>
                  <a:pt x="8949" y="4573"/>
                  <a:pt x="9750" y="6300"/>
                </a:cubicBezTo>
                <a:cubicBezTo>
                  <a:pt x="9821" y="5049"/>
                  <a:pt x="9770" y="3809"/>
                  <a:pt x="9635" y="2555"/>
                </a:cubicBezTo>
                <a:cubicBezTo>
                  <a:pt x="9633" y="2530"/>
                  <a:pt x="9654" y="2498"/>
                  <a:pt x="9673" y="2498"/>
                </a:cubicBezTo>
                <a:cubicBezTo>
                  <a:pt x="9682" y="2498"/>
                  <a:pt x="9690" y="2505"/>
                  <a:pt x="9696" y="2521"/>
                </a:cubicBezTo>
                <a:cubicBezTo>
                  <a:pt x="10078" y="3989"/>
                  <a:pt x="10189" y="5448"/>
                  <a:pt x="10054" y="6952"/>
                </a:cubicBezTo>
                <a:cubicBezTo>
                  <a:pt x="10740" y="8543"/>
                  <a:pt x="11263" y="10203"/>
                  <a:pt x="11636" y="11920"/>
                </a:cubicBezTo>
                <a:cubicBezTo>
                  <a:pt x="13180" y="11233"/>
                  <a:pt x="14616" y="9581"/>
                  <a:pt x="15028" y="7980"/>
                </a:cubicBezTo>
                <a:cubicBezTo>
                  <a:pt x="15035" y="7949"/>
                  <a:pt x="15052" y="7937"/>
                  <a:pt x="15070" y="7937"/>
                </a:cubicBezTo>
                <a:cubicBezTo>
                  <a:pt x="15096" y="7937"/>
                  <a:pt x="15124" y="7964"/>
                  <a:pt x="15126" y="8000"/>
                </a:cubicBezTo>
                <a:cubicBezTo>
                  <a:pt x="15258" y="9703"/>
                  <a:pt x="13203" y="11662"/>
                  <a:pt x="11706" y="12261"/>
                </a:cubicBezTo>
                <a:cubicBezTo>
                  <a:pt x="11754" y="12504"/>
                  <a:pt x="11811" y="12748"/>
                  <a:pt x="11855" y="12991"/>
                </a:cubicBezTo>
                <a:cubicBezTo>
                  <a:pt x="11987" y="13744"/>
                  <a:pt x="12085" y="14501"/>
                  <a:pt x="12163" y="15262"/>
                </a:cubicBezTo>
                <a:cubicBezTo>
                  <a:pt x="12762" y="15733"/>
                  <a:pt x="13558" y="15934"/>
                  <a:pt x="14397" y="15934"/>
                </a:cubicBezTo>
                <a:cubicBezTo>
                  <a:pt x="15909" y="15934"/>
                  <a:pt x="17558" y="15282"/>
                  <a:pt x="18438" y="14393"/>
                </a:cubicBezTo>
                <a:cubicBezTo>
                  <a:pt x="18443" y="14388"/>
                  <a:pt x="18448" y="14386"/>
                  <a:pt x="18452" y="14386"/>
                </a:cubicBezTo>
                <a:cubicBezTo>
                  <a:pt x="18476" y="14386"/>
                  <a:pt x="18483" y="14451"/>
                  <a:pt x="18472" y="14471"/>
                </a:cubicBezTo>
                <a:cubicBezTo>
                  <a:pt x="17614" y="15674"/>
                  <a:pt x="16032" y="16204"/>
                  <a:pt x="14589" y="16262"/>
                </a:cubicBezTo>
                <a:cubicBezTo>
                  <a:pt x="14517" y="16265"/>
                  <a:pt x="14426" y="16267"/>
                  <a:pt x="14321" y="16267"/>
                </a:cubicBezTo>
                <a:cubicBezTo>
                  <a:pt x="13764" y="16267"/>
                  <a:pt x="12809" y="16206"/>
                  <a:pt x="12227" y="15911"/>
                </a:cubicBezTo>
                <a:lnTo>
                  <a:pt x="12227" y="15911"/>
                </a:lnTo>
                <a:cubicBezTo>
                  <a:pt x="12305" y="16820"/>
                  <a:pt x="12352" y="17735"/>
                  <a:pt x="12362" y="18648"/>
                </a:cubicBezTo>
                <a:lnTo>
                  <a:pt x="12362" y="18681"/>
                </a:lnTo>
                <a:cubicBezTo>
                  <a:pt x="12683" y="18820"/>
                  <a:pt x="13153" y="18993"/>
                  <a:pt x="13707" y="19121"/>
                </a:cubicBezTo>
                <a:lnTo>
                  <a:pt x="16471" y="19121"/>
                </a:lnTo>
                <a:cubicBezTo>
                  <a:pt x="16830" y="19019"/>
                  <a:pt x="17184" y="18871"/>
                  <a:pt x="17525" y="18658"/>
                </a:cubicBezTo>
                <a:cubicBezTo>
                  <a:pt x="20618" y="16701"/>
                  <a:pt x="21652" y="12261"/>
                  <a:pt x="18519" y="9504"/>
                </a:cubicBezTo>
                <a:lnTo>
                  <a:pt x="18519" y="9504"/>
                </a:lnTo>
                <a:cubicBezTo>
                  <a:pt x="18431" y="11051"/>
                  <a:pt x="16542" y="13258"/>
                  <a:pt x="15758" y="13440"/>
                </a:cubicBezTo>
                <a:cubicBezTo>
                  <a:pt x="15564" y="13486"/>
                  <a:pt x="15392" y="13507"/>
                  <a:pt x="15246" y="13507"/>
                </a:cubicBezTo>
                <a:cubicBezTo>
                  <a:pt x="14540" y="13507"/>
                  <a:pt x="14413" y="13008"/>
                  <a:pt x="15126" y="12261"/>
                </a:cubicBezTo>
                <a:cubicBezTo>
                  <a:pt x="15988" y="11358"/>
                  <a:pt x="16319" y="11166"/>
                  <a:pt x="17194" y="9993"/>
                </a:cubicBezTo>
                <a:cubicBezTo>
                  <a:pt x="17971" y="8956"/>
                  <a:pt x="17999" y="8006"/>
                  <a:pt x="17999" y="8006"/>
                </a:cubicBezTo>
                <a:lnTo>
                  <a:pt x="14312" y="5019"/>
                </a:lnTo>
                <a:cubicBezTo>
                  <a:pt x="14311" y="5019"/>
                  <a:pt x="14310" y="5018"/>
                  <a:pt x="14309" y="5018"/>
                </a:cubicBezTo>
                <a:cubicBezTo>
                  <a:pt x="14234" y="5018"/>
                  <a:pt x="13615" y="6061"/>
                  <a:pt x="13589" y="6138"/>
                </a:cubicBezTo>
                <a:cubicBezTo>
                  <a:pt x="13392" y="6776"/>
                  <a:pt x="13339" y="7412"/>
                  <a:pt x="12893" y="7949"/>
                </a:cubicBezTo>
                <a:cubicBezTo>
                  <a:pt x="12781" y="8087"/>
                  <a:pt x="12639" y="8216"/>
                  <a:pt x="12467" y="8259"/>
                </a:cubicBezTo>
                <a:cubicBezTo>
                  <a:pt x="12428" y="8270"/>
                  <a:pt x="12386" y="8276"/>
                  <a:pt x="12345" y="8276"/>
                </a:cubicBezTo>
                <a:cubicBezTo>
                  <a:pt x="12204" y="8276"/>
                  <a:pt x="12063" y="8213"/>
                  <a:pt x="11997" y="8091"/>
                </a:cubicBezTo>
                <a:cubicBezTo>
                  <a:pt x="11943" y="7989"/>
                  <a:pt x="11950" y="7868"/>
                  <a:pt x="11963" y="7753"/>
                </a:cubicBezTo>
                <a:cubicBezTo>
                  <a:pt x="12038" y="7135"/>
                  <a:pt x="12328" y="6567"/>
                  <a:pt x="12619" y="6016"/>
                </a:cubicBezTo>
                <a:cubicBezTo>
                  <a:pt x="12683" y="5898"/>
                  <a:pt x="13606" y="4452"/>
                  <a:pt x="13585" y="4431"/>
                </a:cubicBezTo>
                <a:cubicBezTo>
                  <a:pt x="13573" y="4418"/>
                  <a:pt x="8900" y="0"/>
                  <a:pt x="6409"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8" name="Google Shape;448;p8"/>
          <p:cNvSpPr/>
          <p:nvPr/>
        </p:nvSpPr>
        <p:spPr>
          <a:xfrm>
            <a:off x="8767878" y="276314"/>
            <a:ext cx="361980" cy="524649"/>
          </a:xfrm>
          <a:custGeom>
            <a:avLst/>
            <a:gdLst/>
            <a:ahLst/>
            <a:cxnLst/>
            <a:rect l="l" t="t" r="r" b="b"/>
            <a:pathLst>
              <a:path w="3973" h="5922" extrusionOk="0">
                <a:moveTo>
                  <a:pt x="972" y="0"/>
                </a:moveTo>
                <a:lnTo>
                  <a:pt x="972" y="0"/>
                </a:lnTo>
                <a:cubicBezTo>
                  <a:pt x="1216" y="859"/>
                  <a:pt x="1850" y="2785"/>
                  <a:pt x="1" y="3666"/>
                </a:cubicBezTo>
                <a:cubicBezTo>
                  <a:pt x="216" y="3593"/>
                  <a:pt x="422" y="3559"/>
                  <a:pt x="618" y="3559"/>
                </a:cubicBezTo>
                <a:cubicBezTo>
                  <a:pt x="1697" y="3559"/>
                  <a:pt x="2484" y="4595"/>
                  <a:pt x="2989" y="5922"/>
                </a:cubicBezTo>
                <a:cubicBezTo>
                  <a:pt x="2466" y="3666"/>
                  <a:pt x="2765" y="2961"/>
                  <a:pt x="3972" y="2411"/>
                </a:cubicBezTo>
                <a:lnTo>
                  <a:pt x="3972" y="2411"/>
                </a:lnTo>
                <a:cubicBezTo>
                  <a:pt x="3768" y="2471"/>
                  <a:pt x="3576" y="2498"/>
                  <a:pt x="3395" y="2498"/>
                </a:cubicBezTo>
                <a:cubicBezTo>
                  <a:pt x="2162" y="2498"/>
                  <a:pt x="1461" y="1207"/>
                  <a:pt x="972" y="0"/>
                </a:cubicBezTo>
                <a:close/>
              </a:path>
            </a:pathLst>
          </a:custGeom>
          <a:solidFill>
            <a:srgbClr val="FFDA6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9" name="Google Shape;449;p8"/>
          <p:cNvSpPr/>
          <p:nvPr/>
        </p:nvSpPr>
        <p:spPr>
          <a:xfrm>
            <a:off x="7508883" y="6094216"/>
            <a:ext cx="423341" cy="364533"/>
          </a:xfrm>
          <a:custGeom>
            <a:avLst/>
            <a:gdLst/>
            <a:ahLst/>
            <a:cxnLst/>
            <a:rect l="l" t="t" r="r" b="b"/>
            <a:pathLst>
              <a:path w="5734" h="5078" extrusionOk="0">
                <a:moveTo>
                  <a:pt x="2554" y="0"/>
                </a:moveTo>
                <a:cubicBezTo>
                  <a:pt x="1127" y="0"/>
                  <a:pt x="0" y="982"/>
                  <a:pt x="370" y="2554"/>
                </a:cubicBezTo>
                <a:cubicBezTo>
                  <a:pt x="376" y="2581"/>
                  <a:pt x="392" y="2593"/>
                  <a:pt x="408" y="2593"/>
                </a:cubicBezTo>
                <a:cubicBezTo>
                  <a:pt x="429" y="2593"/>
                  <a:pt x="450" y="2572"/>
                  <a:pt x="447" y="2536"/>
                </a:cubicBezTo>
                <a:cubicBezTo>
                  <a:pt x="308" y="1118"/>
                  <a:pt x="1460" y="323"/>
                  <a:pt x="2648" y="323"/>
                </a:cubicBezTo>
                <a:cubicBezTo>
                  <a:pt x="3366" y="323"/>
                  <a:pt x="4097" y="614"/>
                  <a:pt x="4563" y="1233"/>
                </a:cubicBezTo>
                <a:cubicBezTo>
                  <a:pt x="5441" y="2400"/>
                  <a:pt x="4881" y="4333"/>
                  <a:pt x="3381" y="4641"/>
                </a:cubicBezTo>
                <a:cubicBezTo>
                  <a:pt x="3274" y="4663"/>
                  <a:pt x="3168" y="4673"/>
                  <a:pt x="3065" y="4673"/>
                </a:cubicBezTo>
                <a:cubicBezTo>
                  <a:pt x="2388" y="4673"/>
                  <a:pt x="1816" y="4217"/>
                  <a:pt x="1659" y="3521"/>
                </a:cubicBezTo>
                <a:cubicBezTo>
                  <a:pt x="1587" y="3201"/>
                  <a:pt x="1594" y="2894"/>
                  <a:pt x="1781" y="2606"/>
                </a:cubicBezTo>
                <a:cubicBezTo>
                  <a:pt x="1979" y="2316"/>
                  <a:pt x="2252" y="2170"/>
                  <a:pt x="2601" y="2170"/>
                </a:cubicBezTo>
                <a:cubicBezTo>
                  <a:pt x="2727" y="2170"/>
                  <a:pt x="2863" y="2189"/>
                  <a:pt x="3009" y="2227"/>
                </a:cubicBezTo>
                <a:cubicBezTo>
                  <a:pt x="3681" y="2937"/>
                  <a:pt x="3660" y="3292"/>
                  <a:pt x="2944" y="3292"/>
                </a:cubicBezTo>
                <a:cubicBezTo>
                  <a:pt x="2773" y="3292"/>
                  <a:pt x="2562" y="3272"/>
                  <a:pt x="2312" y="3231"/>
                </a:cubicBezTo>
                <a:cubicBezTo>
                  <a:pt x="2295" y="3219"/>
                  <a:pt x="2280" y="3213"/>
                  <a:pt x="2268" y="3213"/>
                </a:cubicBezTo>
                <a:cubicBezTo>
                  <a:pt x="2209" y="3213"/>
                  <a:pt x="2208" y="3343"/>
                  <a:pt x="2247" y="3389"/>
                </a:cubicBezTo>
                <a:cubicBezTo>
                  <a:pt x="2466" y="3645"/>
                  <a:pt x="2714" y="3750"/>
                  <a:pt x="2949" y="3750"/>
                </a:cubicBezTo>
                <a:cubicBezTo>
                  <a:pt x="3774" y="3750"/>
                  <a:pt x="4445" y="2460"/>
                  <a:pt x="3141" y="1914"/>
                </a:cubicBezTo>
                <a:cubicBezTo>
                  <a:pt x="2909" y="1817"/>
                  <a:pt x="2694" y="1773"/>
                  <a:pt x="2497" y="1773"/>
                </a:cubicBezTo>
                <a:cubicBezTo>
                  <a:pt x="1261" y="1773"/>
                  <a:pt x="782" y="3501"/>
                  <a:pt x="1701" y="4480"/>
                </a:cubicBezTo>
                <a:cubicBezTo>
                  <a:pt x="2094" y="4898"/>
                  <a:pt x="2569" y="5077"/>
                  <a:pt x="3048" y="5077"/>
                </a:cubicBezTo>
                <a:cubicBezTo>
                  <a:pt x="4068" y="5077"/>
                  <a:pt x="5100" y="4260"/>
                  <a:pt x="5355" y="3201"/>
                </a:cubicBezTo>
                <a:cubicBezTo>
                  <a:pt x="5733" y="1641"/>
                  <a:pt x="4610" y="304"/>
                  <a:pt x="3104" y="48"/>
                </a:cubicBezTo>
                <a:cubicBezTo>
                  <a:pt x="2918" y="16"/>
                  <a:pt x="2734" y="0"/>
                  <a:pt x="2554"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0" name="Google Shape;450;p8"/>
          <p:cNvSpPr/>
          <p:nvPr/>
        </p:nvSpPr>
        <p:spPr>
          <a:xfrm>
            <a:off x="4794029" y="5860959"/>
            <a:ext cx="413001" cy="368725"/>
          </a:xfrm>
          <a:custGeom>
            <a:avLst/>
            <a:gdLst/>
            <a:ahLst/>
            <a:cxnLst/>
            <a:rect l="l" t="t" r="r" b="b"/>
            <a:pathLst>
              <a:path w="4533" h="4162" extrusionOk="0">
                <a:moveTo>
                  <a:pt x="1237" y="0"/>
                </a:moveTo>
                <a:cubicBezTo>
                  <a:pt x="1232" y="0"/>
                  <a:pt x="1227" y="1"/>
                  <a:pt x="1224" y="3"/>
                </a:cubicBezTo>
                <a:cubicBezTo>
                  <a:pt x="1124" y="59"/>
                  <a:pt x="1224" y="1681"/>
                  <a:pt x="1224" y="1681"/>
                </a:cubicBezTo>
                <a:cubicBezTo>
                  <a:pt x="1224" y="1681"/>
                  <a:pt x="0" y="2243"/>
                  <a:pt x="0" y="2375"/>
                </a:cubicBezTo>
                <a:cubicBezTo>
                  <a:pt x="0" y="2508"/>
                  <a:pt x="1819" y="2673"/>
                  <a:pt x="1819" y="2673"/>
                </a:cubicBezTo>
                <a:cubicBezTo>
                  <a:pt x="1819" y="2673"/>
                  <a:pt x="1919" y="4161"/>
                  <a:pt x="2085" y="4161"/>
                </a:cubicBezTo>
                <a:cubicBezTo>
                  <a:pt x="2250" y="4161"/>
                  <a:pt x="2891" y="2408"/>
                  <a:pt x="2891" y="2408"/>
                </a:cubicBezTo>
                <a:cubicBezTo>
                  <a:pt x="2891" y="2408"/>
                  <a:pt x="3857" y="2705"/>
                  <a:pt x="4277" y="2705"/>
                </a:cubicBezTo>
                <a:cubicBezTo>
                  <a:pt x="4382" y="2705"/>
                  <a:pt x="4453" y="2686"/>
                  <a:pt x="4467" y="2640"/>
                </a:cubicBezTo>
                <a:cubicBezTo>
                  <a:pt x="4532" y="2408"/>
                  <a:pt x="3441" y="1382"/>
                  <a:pt x="3441" y="1382"/>
                </a:cubicBezTo>
                <a:cubicBezTo>
                  <a:pt x="3441" y="1382"/>
                  <a:pt x="4168" y="291"/>
                  <a:pt x="4036" y="191"/>
                </a:cubicBezTo>
                <a:cubicBezTo>
                  <a:pt x="4028" y="185"/>
                  <a:pt x="4014" y="182"/>
                  <a:pt x="3996" y="182"/>
                </a:cubicBezTo>
                <a:cubicBezTo>
                  <a:pt x="3729" y="182"/>
                  <a:pt x="2481" y="820"/>
                  <a:pt x="2481" y="820"/>
                </a:cubicBezTo>
                <a:cubicBezTo>
                  <a:pt x="2481" y="820"/>
                  <a:pt x="1394" y="0"/>
                  <a:pt x="1237"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1" name="Google Shape;451;p8"/>
          <p:cNvSpPr/>
          <p:nvPr/>
        </p:nvSpPr>
        <p:spPr>
          <a:xfrm>
            <a:off x="3072384" y="171562"/>
            <a:ext cx="520981" cy="734141"/>
          </a:xfrm>
          <a:custGeom>
            <a:avLst/>
            <a:gdLst/>
            <a:ahLst/>
            <a:cxnLst/>
            <a:rect l="l" t="t" r="r" b="b"/>
            <a:pathLst>
              <a:path w="12328" h="17372" extrusionOk="0">
                <a:moveTo>
                  <a:pt x="5742" y="2940"/>
                </a:moveTo>
                <a:cubicBezTo>
                  <a:pt x="5997" y="2940"/>
                  <a:pt x="6250" y="3004"/>
                  <a:pt x="6482" y="3157"/>
                </a:cubicBezTo>
                <a:cubicBezTo>
                  <a:pt x="7063" y="3539"/>
                  <a:pt x="6932" y="4471"/>
                  <a:pt x="6556" y="4913"/>
                </a:cubicBezTo>
                <a:cubicBezTo>
                  <a:pt x="6232" y="5292"/>
                  <a:pt x="5799" y="5397"/>
                  <a:pt x="5316" y="5451"/>
                </a:cubicBezTo>
                <a:cubicBezTo>
                  <a:pt x="5120" y="5472"/>
                  <a:pt x="4910" y="5484"/>
                  <a:pt x="4692" y="5484"/>
                </a:cubicBezTo>
                <a:cubicBezTo>
                  <a:pt x="4217" y="5484"/>
                  <a:pt x="3707" y="5429"/>
                  <a:pt x="3224" y="5299"/>
                </a:cubicBezTo>
                <a:cubicBezTo>
                  <a:pt x="3410" y="4718"/>
                  <a:pt x="3711" y="4170"/>
                  <a:pt x="4087" y="3758"/>
                </a:cubicBezTo>
                <a:cubicBezTo>
                  <a:pt x="4479" y="3324"/>
                  <a:pt x="5119" y="2940"/>
                  <a:pt x="5742" y="2940"/>
                </a:cubicBezTo>
                <a:close/>
                <a:moveTo>
                  <a:pt x="7664" y="7412"/>
                </a:moveTo>
                <a:cubicBezTo>
                  <a:pt x="7913" y="7412"/>
                  <a:pt x="8149" y="7469"/>
                  <a:pt x="8340" y="7610"/>
                </a:cubicBezTo>
                <a:cubicBezTo>
                  <a:pt x="9486" y="8445"/>
                  <a:pt x="7435" y="9196"/>
                  <a:pt x="6908" y="9303"/>
                </a:cubicBezTo>
                <a:cubicBezTo>
                  <a:pt x="6667" y="9353"/>
                  <a:pt x="6420" y="9378"/>
                  <a:pt x="6173" y="9378"/>
                </a:cubicBezTo>
                <a:cubicBezTo>
                  <a:pt x="5802" y="9378"/>
                  <a:pt x="5432" y="9323"/>
                  <a:pt x="5083" y="9216"/>
                </a:cubicBezTo>
                <a:cubicBezTo>
                  <a:pt x="5330" y="8722"/>
                  <a:pt x="5681" y="8290"/>
                  <a:pt x="6114" y="7969"/>
                </a:cubicBezTo>
                <a:cubicBezTo>
                  <a:pt x="6481" y="7698"/>
                  <a:pt x="7107" y="7412"/>
                  <a:pt x="7664" y="7412"/>
                </a:cubicBezTo>
                <a:close/>
                <a:moveTo>
                  <a:pt x="9856" y="12545"/>
                </a:moveTo>
                <a:cubicBezTo>
                  <a:pt x="10328" y="12545"/>
                  <a:pt x="10821" y="12857"/>
                  <a:pt x="10639" y="13385"/>
                </a:cubicBezTo>
                <a:cubicBezTo>
                  <a:pt x="10384" y="14119"/>
                  <a:pt x="9300" y="14413"/>
                  <a:pt x="8598" y="14413"/>
                </a:cubicBezTo>
                <a:cubicBezTo>
                  <a:pt x="8582" y="14413"/>
                  <a:pt x="8566" y="14413"/>
                  <a:pt x="8550" y="14413"/>
                </a:cubicBezTo>
                <a:cubicBezTo>
                  <a:pt x="8527" y="14410"/>
                  <a:pt x="8503" y="14406"/>
                  <a:pt x="8479" y="14406"/>
                </a:cubicBezTo>
                <a:cubicBezTo>
                  <a:pt x="8510" y="14098"/>
                  <a:pt x="8588" y="13798"/>
                  <a:pt x="8713" y="13524"/>
                </a:cubicBezTo>
                <a:cubicBezTo>
                  <a:pt x="8872" y="13183"/>
                  <a:pt x="9098" y="12825"/>
                  <a:pt x="9435" y="12642"/>
                </a:cubicBezTo>
                <a:cubicBezTo>
                  <a:pt x="9558" y="12576"/>
                  <a:pt x="9706" y="12545"/>
                  <a:pt x="9856" y="12545"/>
                </a:cubicBezTo>
                <a:close/>
                <a:moveTo>
                  <a:pt x="3125" y="0"/>
                </a:moveTo>
                <a:cubicBezTo>
                  <a:pt x="3124" y="0"/>
                  <a:pt x="3122" y="0"/>
                  <a:pt x="3120" y="0"/>
                </a:cubicBezTo>
                <a:cubicBezTo>
                  <a:pt x="1109" y="44"/>
                  <a:pt x="1" y="3068"/>
                  <a:pt x="1214" y="4542"/>
                </a:cubicBezTo>
                <a:cubicBezTo>
                  <a:pt x="1548" y="4947"/>
                  <a:pt x="2065" y="5286"/>
                  <a:pt x="2663" y="5529"/>
                </a:cubicBezTo>
                <a:cubicBezTo>
                  <a:pt x="2460" y="6465"/>
                  <a:pt x="2562" y="7452"/>
                  <a:pt x="3048" y="8205"/>
                </a:cubicBezTo>
                <a:cubicBezTo>
                  <a:pt x="3410" y="8763"/>
                  <a:pt x="3931" y="9171"/>
                  <a:pt x="4522" y="9435"/>
                </a:cubicBezTo>
                <a:cubicBezTo>
                  <a:pt x="4174" y="10388"/>
                  <a:pt x="4181" y="11466"/>
                  <a:pt x="4667" y="12362"/>
                </a:cubicBezTo>
                <a:cubicBezTo>
                  <a:pt x="5313" y="13541"/>
                  <a:pt x="6648" y="14484"/>
                  <a:pt x="8033" y="14711"/>
                </a:cubicBezTo>
                <a:cubicBezTo>
                  <a:pt x="8044" y="15308"/>
                  <a:pt x="8219" y="15900"/>
                  <a:pt x="8571" y="16366"/>
                </a:cubicBezTo>
                <a:cubicBezTo>
                  <a:pt x="9169" y="17154"/>
                  <a:pt x="9912" y="17371"/>
                  <a:pt x="10723" y="17371"/>
                </a:cubicBezTo>
                <a:cubicBezTo>
                  <a:pt x="11171" y="17371"/>
                  <a:pt x="11641" y="17305"/>
                  <a:pt x="12119" y="17231"/>
                </a:cubicBezTo>
                <a:cubicBezTo>
                  <a:pt x="12327" y="17198"/>
                  <a:pt x="12212" y="16933"/>
                  <a:pt x="12048" y="16933"/>
                </a:cubicBezTo>
                <a:cubicBezTo>
                  <a:pt x="12042" y="16933"/>
                  <a:pt x="12037" y="16933"/>
                  <a:pt x="12031" y="16934"/>
                </a:cubicBezTo>
                <a:cubicBezTo>
                  <a:pt x="11605" y="16980"/>
                  <a:pt x="11179" y="17044"/>
                  <a:pt x="10767" y="17044"/>
                </a:cubicBezTo>
                <a:cubicBezTo>
                  <a:pt x="10208" y="17044"/>
                  <a:pt x="9673" y="16926"/>
                  <a:pt x="9192" y="16484"/>
                </a:cubicBezTo>
                <a:cubicBezTo>
                  <a:pt x="8709" y="16038"/>
                  <a:pt x="8479" y="15403"/>
                  <a:pt x="8466" y="14758"/>
                </a:cubicBezTo>
                <a:lnTo>
                  <a:pt x="8466" y="14758"/>
                </a:lnTo>
                <a:cubicBezTo>
                  <a:pt x="8530" y="14761"/>
                  <a:pt x="8594" y="14763"/>
                  <a:pt x="8657" y="14763"/>
                </a:cubicBezTo>
                <a:cubicBezTo>
                  <a:pt x="9096" y="14763"/>
                  <a:pt x="9533" y="14681"/>
                  <a:pt x="9946" y="14508"/>
                </a:cubicBezTo>
                <a:cubicBezTo>
                  <a:pt x="10709" y="14179"/>
                  <a:pt x="11609" y="13193"/>
                  <a:pt x="10798" y="12389"/>
                </a:cubicBezTo>
                <a:cubicBezTo>
                  <a:pt x="10587" y="12181"/>
                  <a:pt x="10329" y="12096"/>
                  <a:pt x="10062" y="12096"/>
                </a:cubicBezTo>
                <a:cubicBezTo>
                  <a:pt x="9560" y="12096"/>
                  <a:pt x="9024" y="12395"/>
                  <a:pt x="8709" y="12744"/>
                </a:cubicBezTo>
                <a:cubicBezTo>
                  <a:pt x="8317" y="13179"/>
                  <a:pt x="8101" y="13761"/>
                  <a:pt x="8044" y="14359"/>
                </a:cubicBezTo>
                <a:cubicBezTo>
                  <a:pt x="6682" y="14115"/>
                  <a:pt x="5276" y="13068"/>
                  <a:pt x="4843" y="11787"/>
                </a:cubicBezTo>
                <a:cubicBezTo>
                  <a:pt x="4606" y="11077"/>
                  <a:pt x="4661" y="10297"/>
                  <a:pt x="4924" y="9587"/>
                </a:cubicBezTo>
                <a:cubicBezTo>
                  <a:pt x="5343" y="9722"/>
                  <a:pt x="5787" y="9790"/>
                  <a:pt x="6230" y="9790"/>
                </a:cubicBezTo>
                <a:cubicBezTo>
                  <a:pt x="6986" y="9790"/>
                  <a:pt x="7742" y="9592"/>
                  <a:pt x="8368" y="9192"/>
                </a:cubicBezTo>
                <a:cubicBezTo>
                  <a:pt x="8925" y="8837"/>
                  <a:pt x="9422" y="8093"/>
                  <a:pt x="8864" y="7516"/>
                </a:cubicBezTo>
                <a:cubicBezTo>
                  <a:pt x="8554" y="7194"/>
                  <a:pt x="8083" y="7074"/>
                  <a:pt x="7614" y="7074"/>
                </a:cubicBezTo>
                <a:cubicBezTo>
                  <a:pt x="7291" y="7074"/>
                  <a:pt x="6968" y="7132"/>
                  <a:pt x="6702" y="7218"/>
                </a:cubicBezTo>
                <a:cubicBezTo>
                  <a:pt x="5793" y="7516"/>
                  <a:pt x="5090" y="8215"/>
                  <a:pt x="4681" y="9060"/>
                </a:cubicBezTo>
                <a:cubicBezTo>
                  <a:pt x="3968" y="8736"/>
                  <a:pt x="3387" y="8162"/>
                  <a:pt x="3140" y="7343"/>
                </a:cubicBezTo>
                <a:cubicBezTo>
                  <a:pt x="2984" y="6827"/>
                  <a:pt x="2998" y="6252"/>
                  <a:pt x="3120" y="5688"/>
                </a:cubicBezTo>
                <a:lnTo>
                  <a:pt x="3120" y="5688"/>
                </a:lnTo>
                <a:cubicBezTo>
                  <a:pt x="3656" y="5854"/>
                  <a:pt x="4232" y="5945"/>
                  <a:pt x="4783" y="5945"/>
                </a:cubicBezTo>
                <a:cubicBezTo>
                  <a:pt x="5500" y="5945"/>
                  <a:pt x="6175" y="5790"/>
                  <a:pt x="6668" y="5441"/>
                </a:cubicBezTo>
                <a:cubicBezTo>
                  <a:pt x="7334" y="4971"/>
                  <a:pt x="7563" y="3960"/>
                  <a:pt x="7117" y="3258"/>
                </a:cubicBezTo>
                <a:cubicBezTo>
                  <a:pt x="6806" y="2773"/>
                  <a:pt x="6259" y="2575"/>
                  <a:pt x="5699" y="2575"/>
                </a:cubicBezTo>
                <a:cubicBezTo>
                  <a:pt x="5335" y="2575"/>
                  <a:pt x="4966" y="2659"/>
                  <a:pt x="4654" y="2801"/>
                </a:cubicBezTo>
                <a:cubicBezTo>
                  <a:pt x="3745" y="3218"/>
                  <a:pt x="3076" y="4130"/>
                  <a:pt x="2761" y="5150"/>
                </a:cubicBezTo>
                <a:cubicBezTo>
                  <a:pt x="2170" y="4917"/>
                  <a:pt x="1660" y="4548"/>
                  <a:pt x="1370" y="4005"/>
                </a:cubicBezTo>
                <a:cubicBezTo>
                  <a:pt x="704" y="2758"/>
                  <a:pt x="1674" y="376"/>
                  <a:pt x="3207" y="295"/>
                </a:cubicBezTo>
                <a:cubicBezTo>
                  <a:pt x="3422" y="284"/>
                  <a:pt x="3291" y="0"/>
                  <a:pt x="3125"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2" name="Google Shape;452;p8"/>
          <p:cNvSpPr/>
          <p:nvPr/>
        </p:nvSpPr>
        <p:spPr>
          <a:xfrm>
            <a:off x="10662160" y="4984490"/>
            <a:ext cx="423312" cy="418441"/>
          </a:xfrm>
          <a:custGeom>
            <a:avLst/>
            <a:gdLst/>
            <a:ahLst/>
            <a:cxnLst/>
            <a:rect l="l" t="t" r="r" b="b"/>
            <a:pathLst>
              <a:path w="6432" h="6358" extrusionOk="0">
                <a:moveTo>
                  <a:pt x="2639" y="368"/>
                </a:moveTo>
                <a:lnTo>
                  <a:pt x="2639" y="368"/>
                </a:lnTo>
                <a:cubicBezTo>
                  <a:pt x="3102" y="814"/>
                  <a:pt x="3522" y="1314"/>
                  <a:pt x="3927" y="1821"/>
                </a:cubicBezTo>
                <a:cubicBezTo>
                  <a:pt x="3494" y="1966"/>
                  <a:pt x="3058" y="2108"/>
                  <a:pt x="2625" y="2253"/>
                </a:cubicBezTo>
                <a:cubicBezTo>
                  <a:pt x="2650" y="1621"/>
                  <a:pt x="2656" y="993"/>
                  <a:pt x="2639" y="368"/>
                </a:cubicBezTo>
                <a:close/>
                <a:moveTo>
                  <a:pt x="5677" y="1509"/>
                </a:moveTo>
                <a:lnTo>
                  <a:pt x="5677" y="1509"/>
                </a:lnTo>
                <a:cubicBezTo>
                  <a:pt x="5407" y="1878"/>
                  <a:pt x="5136" y="2243"/>
                  <a:pt x="4866" y="2612"/>
                </a:cubicBezTo>
                <a:cubicBezTo>
                  <a:pt x="4693" y="2392"/>
                  <a:pt x="4522" y="2172"/>
                  <a:pt x="4342" y="1956"/>
                </a:cubicBezTo>
                <a:cubicBezTo>
                  <a:pt x="4788" y="1807"/>
                  <a:pt x="5231" y="1659"/>
                  <a:pt x="5677" y="1509"/>
                </a:cubicBezTo>
                <a:close/>
                <a:moveTo>
                  <a:pt x="2301" y="2642"/>
                </a:moveTo>
                <a:cubicBezTo>
                  <a:pt x="2288" y="2946"/>
                  <a:pt x="2274" y="3253"/>
                  <a:pt x="2264" y="3561"/>
                </a:cubicBezTo>
                <a:cubicBezTo>
                  <a:pt x="1727" y="3439"/>
                  <a:pt x="1190" y="3314"/>
                  <a:pt x="652" y="3189"/>
                </a:cubicBezTo>
                <a:cubicBezTo>
                  <a:pt x="1203" y="3007"/>
                  <a:pt x="1750" y="2824"/>
                  <a:pt x="2301" y="2642"/>
                </a:cubicBezTo>
                <a:close/>
                <a:moveTo>
                  <a:pt x="4102" y="2037"/>
                </a:moveTo>
                <a:cubicBezTo>
                  <a:pt x="4231" y="2199"/>
                  <a:pt x="4359" y="2358"/>
                  <a:pt x="4487" y="2517"/>
                </a:cubicBezTo>
                <a:cubicBezTo>
                  <a:pt x="4528" y="2564"/>
                  <a:pt x="4609" y="2673"/>
                  <a:pt x="4718" y="2814"/>
                </a:cubicBezTo>
                <a:cubicBezTo>
                  <a:pt x="4444" y="3183"/>
                  <a:pt x="4170" y="3551"/>
                  <a:pt x="3896" y="3919"/>
                </a:cubicBezTo>
                <a:cubicBezTo>
                  <a:pt x="3592" y="3855"/>
                  <a:pt x="3285" y="3791"/>
                  <a:pt x="2984" y="3727"/>
                </a:cubicBezTo>
                <a:cubicBezTo>
                  <a:pt x="2835" y="3693"/>
                  <a:pt x="2693" y="3659"/>
                  <a:pt x="2548" y="3625"/>
                </a:cubicBezTo>
                <a:cubicBezTo>
                  <a:pt x="2572" y="3264"/>
                  <a:pt x="2595" y="2899"/>
                  <a:pt x="2612" y="2537"/>
                </a:cubicBezTo>
                <a:cubicBezTo>
                  <a:pt x="3109" y="2372"/>
                  <a:pt x="3606" y="2206"/>
                  <a:pt x="4102" y="2037"/>
                </a:cubicBezTo>
                <a:close/>
                <a:moveTo>
                  <a:pt x="4863" y="3000"/>
                </a:moveTo>
                <a:cubicBezTo>
                  <a:pt x="5217" y="3470"/>
                  <a:pt x="5724" y="4122"/>
                  <a:pt x="6022" y="4419"/>
                </a:cubicBezTo>
                <a:cubicBezTo>
                  <a:pt x="5894" y="4382"/>
                  <a:pt x="5758" y="4355"/>
                  <a:pt x="5748" y="4351"/>
                </a:cubicBezTo>
                <a:cubicBezTo>
                  <a:pt x="5383" y="4261"/>
                  <a:pt x="5018" y="4173"/>
                  <a:pt x="4650" y="4085"/>
                </a:cubicBezTo>
                <a:cubicBezTo>
                  <a:pt x="4481" y="4044"/>
                  <a:pt x="4308" y="4011"/>
                  <a:pt x="4140" y="3973"/>
                </a:cubicBezTo>
                <a:cubicBezTo>
                  <a:pt x="4380" y="3649"/>
                  <a:pt x="4620" y="3325"/>
                  <a:pt x="4863" y="3000"/>
                </a:cubicBezTo>
                <a:close/>
                <a:moveTo>
                  <a:pt x="2531" y="3844"/>
                </a:moveTo>
                <a:cubicBezTo>
                  <a:pt x="2937" y="3936"/>
                  <a:pt x="3342" y="4024"/>
                  <a:pt x="3748" y="4115"/>
                </a:cubicBezTo>
                <a:cubicBezTo>
                  <a:pt x="3294" y="4710"/>
                  <a:pt x="2839" y="5301"/>
                  <a:pt x="2372" y="5886"/>
                </a:cubicBezTo>
                <a:cubicBezTo>
                  <a:pt x="2427" y="5210"/>
                  <a:pt x="2483" y="4527"/>
                  <a:pt x="2531" y="3844"/>
                </a:cubicBezTo>
                <a:close/>
                <a:moveTo>
                  <a:pt x="2601" y="1"/>
                </a:moveTo>
                <a:cubicBezTo>
                  <a:pt x="2588" y="1"/>
                  <a:pt x="2575" y="10"/>
                  <a:pt x="2572" y="29"/>
                </a:cubicBezTo>
                <a:cubicBezTo>
                  <a:pt x="2569" y="46"/>
                  <a:pt x="2569" y="60"/>
                  <a:pt x="2565" y="77"/>
                </a:cubicBezTo>
                <a:cubicBezTo>
                  <a:pt x="2500" y="87"/>
                  <a:pt x="2470" y="188"/>
                  <a:pt x="2538" y="263"/>
                </a:cubicBezTo>
                <a:cubicBezTo>
                  <a:pt x="2427" y="949"/>
                  <a:pt x="2359" y="1648"/>
                  <a:pt x="2318" y="2355"/>
                </a:cubicBezTo>
                <a:cubicBezTo>
                  <a:pt x="1585" y="2598"/>
                  <a:pt x="855" y="2841"/>
                  <a:pt x="125" y="3085"/>
                </a:cubicBezTo>
                <a:cubicBezTo>
                  <a:pt x="0" y="3125"/>
                  <a:pt x="101" y="3304"/>
                  <a:pt x="189" y="3325"/>
                </a:cubicBezTo>
                <a:cubicBezTo>
                  <a:pt x="875" y="3484"/>
                  <a:pt x="1565" y="3635"/>
                  <a:pt x="2254" y="3788"/>
                </a:cubicBezTo>
                <a:cubicBezTo>
                  <a:pt x="2227" y="4595"/>
                  <a:pt x="2204" y="5402"/>
                  <a:pt x="2146" y="6200"/>
                </a:cubicBezTo>
                <a:cubicBezTo>
                  <a:pt x="2140" y="6258"/>
                  <a:pt x="2206" y="6358"/>
                  <a:pt x="2271" y="6358"/>
                </a:cubicBezTo>
                <a:cubicBezTo>
                  <a:pt x="2290" y="6358"/>
                  <a:pt x="2308" y="6349"/>
                  <a:pt x="2325" y="6329"/>
                </a:cubicBezTo>
                <a:cubicBezTo>
                  <a:pt x="2896" y="5622"/>
                  <a:pt x="3447" y="4899"/>
                  <a:pt x="3991" y="4169"/>
                </a:cubicBezTo>
                <a:cubicBezTo>
                  <a:pt x="4762" y="4342"/>
                  <a:pt x="5532" y="4521"/>
                  <a:pt x="6295" y="4720"/>
                </a:cubicBezTo>
                <a:cubicBezTo>
                  <a:pt x="6306" y="4723"/>
                  <a:pt x="6315" y="4724"/>
                  <a:pt x="6324" y="4724"/>
                </a:cubicBezTo>
                <a:cubicBezTo>
                  <a:pt x="6407" y="4724"/>
                  <a:pt x="6431" y="4621"/>
                  <a:pt x="6376" y="4554"/>
                </a:cubicBezTo>
                <a:cubicBezTo>
                  <a:pt x="5921" y="3983"/>
                  <a:pt x="5471" y="3389"/>
                  <a:pt x="5011" y="2797"/>
                </a:cubicBezTo>
                <a:cubicBezTo>
                  <a:pt x="5370" y="2314"/>
                  <a:pt x="5728" y="1834"/>
                  <a:pt x="6086" y="1358"/>
                </a:cubicBezTo>
                <a:cubicBezTo>
                  <a:pt x="6139" y="1293"/>
                  <a:pt x="6066" y="1151"/>
                  <a:pt x="5982" y="1151"/>
                </a:cubicBezTo>
                <a:cubicBezTo>
                  <a:pt x="5974" y="1151"/>
                  <a:pt x="5966" y="1152"/>
                  <a:pt x="5958" y="1155"/>
                </a:cubicBezTo>
                <a:cubicBezTo>
                  <a:pt x="5359" y="1347"/>
                  <a:pt x="4765" y="1547"/>
                  <a:pt x="4170" y="1743"/>
                </a:cubicBezTo>
                <a:cubicBezTo>
                  <a:pt x="3690" y="1165"/>
                  <a:pt x="3193" y="614"/>
                  <a:pt x="2656" y="114"/>
                </a:cubicBezTo>
                <a:cubicBezTo>
                  <a:pt x="2646" y="104"/>
                  <a:pt x="2639" y="101"/>
                  <a:pt x="2633" y="97"/>
                </a:cubicBezTo>
                <a:cubicBezTo>
                  <a:pt x="2629" y="77"/>
                  <a:pt x="2629" y="53"/>
                  <a:pt x="2629" y="33"/>
                </a:cubicBezTo>
                <a:cubicBezTo>
                  <a:pt x="2629" y="12"/>
                  <a:pt x="2616" y="1"/>
                  <a:pt x="2601" y="1"/>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3" name="Google Shape;453;p8"/>
          <p:cNvSpPr/>
          <p:nvPr/>
        </p:nvSpPr>
        <p:spPr>
          <a:xfrm>
            <a:off x="5090204" y="6224400"/>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4" name="Google Shape;454;p8"/>
          <p:cNvSpPr/>
          <p:nvPr/>
        </p:nvSpPr>
        <p:spPr>
          <a:xfrm>
            <a:off x="7801399" y="537083"/>
            <a:ext cx="423341" cy="364533"/>
          </a:xfrm>
          <a:custGeom>
            <a:avLst/>
            <a:gdLst/>
            <a:ahLst/>
            <a:cxnLst/>
            <a:rect l="l" t="t" r="r" b="b"/>
            <a:pathLst>
              <a:path w="5734" h="5078" extrusionOk="0">
                <a:moveTo>
                  <a:pt x="2554" y="0"/>
                </a:moveTo>
                <a:cubicBezTo>
                  <a:pt x="1127" y="0"/>
                  <a:pt x="0" y="982"/>
                  <a:pt x="370" y="2554"/>
                </a:cubicBezTo>
                <a:cubicBezTo>
                  <a:pt x="376" y="2581"/>
                  <a:pt x="392" y="2593"/>
                  <a:pt x="408" y="2593"/>
                </a:cubicBezTo>
                <a:cubicBezTo>
                  <a:pt x="429" y="2593"/>
                  <a:pt x="450" y="2572"/>
                  <a:pt x="447" y="2536"/>
                </a:cubicBezTo>
                <a:cubicBezTo>
                  <a:pt x="308" y="1118"/>
                  <a:pt x="1460" y="323"/>
                  <a:pt x="2648" y="323"/>
                </a:cubicBezTo>
                <a:cubicBezTo>
                  <a:pt x="3366" y="323"/>
                  <a:pt x="4097" y="614"/>
                  <a:pt x="4563" y="1233"/>
                </a:cubicBezTo>
                <a:cubicBezTo>
                  <a:pt x="5441" y="2400"/>
                  <a:pt x="4881" y="4333"/>
                  <a:pt x="3381" y="4641"/>
                </a:cubicBezTo>
                <a:cubicBezTo>
                  <a:pt x="3274" y="4663"/>
                  <a:pt x="3168" y="4673"/>
                  <a:pt x="3065" y="4673"/>
                </a:cubicBezTo>
                <a:cubicBezTo>
                  <a:pt x="2388" y="4673"/>
                  <a:pt x="1816" y="4217"/>
                  <a:pt x="1659" y="3521"/>
                </a:cubicBezTo>
                <a:cubicBezTo>
                  <a:pt x="1587" y="3201"/>
                  <a:pt x="1594" y="2894"/>
                  <a:pt x="1781" y="2606"/>
                </a:cubicBezTo>
                <a:cubicBezTo>
                  <a:pt x="1979" y="2316"/>
                  <a:pt x="2252" y="2170"/>
                  <a:pt x="2601" y="2170"/>
                </a:cubicBezTo>
                <a:cubicBezTo>
                  <a:pt x="2727" y="2170"/>
                  <a:pt x="2863" y="2189"/>
                  <a:pt x="3009" y="2227"/>
                </a:cubicBezTo>
                <a:cubicBezTo>
                  <a:pt x="3681" y="2937"/>
                  <a:pt x="3660" y="3292"/>
                  <a:pt x="2944" y="3292"/>
                </a:cubicBezTo>
                <a:cubicBezTo>
                  <a:pt x="2773" y="3292"/>
                  <a:pt x="2562" y="3272"/>
                  <a:pt x="2312" y="3231"/>
                </a:cubicBezTo>
                <a:cubicBezTo>
                  <a:pt x="2295" y="3219"/>
                  <a:pt x="2280" y="3213"/>
                  <a:pt x="2268" y="3213"/>
                </a:cubicBezTo>
                <a:cubicBezTo>
                  <a:pt x="2209" y="3213"/>
                  <a:pt x="2208" y="3343"/>
                  <a:pt x="2247" y="3389"/>
                </a:cubicBezTo>
                <a:cubicBezTo>
                  <a:pt x="2466" y="3645"/>
                  <a:pt x="2714" y="3750"/>
                  <a:pt x="2949" y="3750"/>
                </a:cubicBezTo>
                <a:cubicBezTo>
                  <a:pt x="3774" y="3750"/>
                  <a:pt x="4445" y="2460"/>
                  <a:pt x="3141" y="1914"/>
                </a:cubicBezTo>
                <a:cubicBezTo>
                  <a:pt x="2909" y="1817"/>
                  <a:pt x="2694" y="1773"/>
                  <a:pt x="2497" y="1773"/>
                </a:cubicBezTo>
                <a:cubicBezTo>
                  <a:pt x="1261" y="1773"/>
                  <a:pt x="782" y="3501"/>
                  <a:pt x="1701" y="4480"/>
                </a:cubicBezTo>
                <a:cubicBezTo>
                  <a:pt x="2094" y="4898"/>
                  <a:pt x="2569" y="5077"/>
                  <a:pt x="3048" y="5077"/>
                </a:cubicBezTo>
                <a:cubicBezTo>
                  <a:pt x="4068" y="5077"/>
                  <a:pt x="5100" y="4260"/>
                  <a:pt x="5355" y="3201"/>
                </a:cubicBezTo>
                <a:cubicBezTo>
                  <a:pt x="5733" y="1641"/>
                  <a:pt x="4610" y="304"/>
                  <a:pt x="3104" y="48"/>
                </a:cubicBezTo>
                <a:cubicBezTo>
                  <a:pt x="2918" y="16"/>
                  <a:pt x="2734" y="0"/>
                  <a:pt x="2554"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5" name="Google Shape;455;p8"/>
          <p:cNvSpPr txBox="1">
            <a:spLocks noGrp="1"/>
          </p:cNvSpPr>
          <p:nvPr>
            <p:ph type="title"/>
          </p:nvPr>
        </p:nvSpPr>
        <p:spPr>
          <a:xfrm>
            <a:off x="1710500" y="2188000"/>
            <a:ext cx="8770800" cy="248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8000"/>
              <a:buNone/>
              <a:defRPr sz="10666"/>
            </a:lvl1pPr>
            <a:lvl2pPr lvl="1" algn="ctr">
              <a:spcBef>
                <a:spcPts val="0"/>
              </a:spcBef>
              <a:spcAft>
                <a:spcPts val="0"/>
              </a:spcAft>
              <a:buSzPts val="7400"/>
              <a:buNone/>
              <a:defRPr sz="9866"/>
            </a:lvl2pPr>
            <a:lvl3pPr lvl="2" algn="ctr">
              <a:spcBef>
                <a:spcPts val="0"/>
              </a:spcBef>
              <a:spcAft>
                <a:spcPts val="0"/>
              </a:spcAft>
              <a:buSzPts val="7400"/>
              <a:buNone/>
              <a:defRPr sz="9866"/>
            </a:lvl3pPr>
            <a:lvl4pPr lvl="3" algn="ctr">
              <a:spcBef>
                <a:spcPts val="0"/>
              </a:spcBef>
              <a:spcAft>
                <a:spcPts val="0"/>
              </a:spcAft>
              <a:buSzPts val="7400"/>
              <a:buNone/>
              <a:defRPr sz="9866"/>
            </a:lvl4pPr>
            <a:lvl5pPr lvl="4" algn="ctr">
              <a:spcBef>
                <a:spcPts val="0"/>
              </a:spcBef>
              <a:spcAft>
                <a:spcPts val="0"/>
              </a:spcAft>
              <a:buSzPts val="7400"/>
              <a:buNone/>
              <a:defRPr sz="9866"/>
            </a:lvl5pPr>
            <a:lvl6pPr lvl="5" algn="ctr">
              <a:spcBef>
                <a:spcPts val="0"/>
              </a:spcBef>
              <a:spcAft>
                <a:spcPts val="0"/>
              </a:spcAft>
              <a:buSzPts val="7400"/>
              <a:buNone/>
              <a:defRPr sz="9866"/>
            </a:lvl6pPr>
            <a:lvl7pPr lvl="6" algn="ctr">
              <a:spcBef>
                <a:spcPts val="0"/>
              </a:spcBef>
              <a:spcAft>
                <a:spcPts val="0"/>
              </a:spcAft>
              <a:buSzPts val="7400"/>
              <a:buNone/>
              <a:defRPr sz="9866"/>
            </a:lvl7pPr>
            <a:lvl8pPr lvl="7" algn="ctr">
              <a:spcBef>
                <a:spcPts val="0"/>
              </a:spcBef>
              <a:spcAft>
                <a:spcPts val="0"/>
              </a:spcAft>
              <a:buSzPts val="7400"/>
              <a:buNone/>
              <a:defRPr sz="9866"/>
            </a:lvl8pPr>
            <a:lvl9pPr lvl="8" algn="ctr">
              <a:spcBef>
                <a:spcPts val="0"/>
              </a:spcBef>
              <a:spcAft>
                <a:spcPts val="0"/>
              </a:spcAft>
              <a:buSzPts val="7400"/>
              <a:buNone/>
              <a:defRPr sz="9866"/>
            </a:lvl9pPr>
          </a:lstStyle>
          <a:p>
            <a:endParaRPr/>
          </a:p>
        </p:txBody>
      </p:sp>
    </p:spTree>
    <p:extLst>
      <p:ext uri="{BB962C8B-B14F-4D97-AF65-F5344CB8AC3E}">
        <p14:creationId xmlns:p14="http://schemas.microsoft.com/office/powerpoint/2010/main" val="203255843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0"/>
        <p:cNvGrpSpPr/>
        <p:nvPr/>
      </p:nvGrpSpPr>
      <p:grpSpPr>
        <a:xfrm>
          <a:off x="0" y="0"/>
          <a:ext cx="0" cy="0"/>
          <a:chOff x="0" y="0"/>
          <a:chExt cx="0" cy="0"/>
        </a:xfrm>
      </p:grpSpPr>
    </p:spTree>
    <p:extLst>
      <p:ext uri="{BB962C8B-B14F-4D97-AF65-F5344CB8AC3E}">
        <p14:creationId xmlns:p14="http://schemas.microsoft.com/office/powerpoint/2010/main" val="41400605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807"/>
        <p:cNvGrpSpPr/>
        <p:nvPr/>
      </p:nvGrpSpPr>
      <p:grpSpPr>
        <a:xfrm>
          <a:off x="0" y="0"/>
          <a:ext cx="0" cy="0"/>
          <a:chOff x="0" y="0"/>
          <a:chExt cx="0" cy="0"/>
        </a:xfrm>
      </p:grpSpPr>
      <p:sp>
        <p:nvSpPr>
          <p:cNvPr id="808" name="Google Shape;808;p21"/>
          <p:cNvSpPr txBox="1">
            <a:spLocks noGrp="1"/>
          </p:cNvSpPr>
          <p:nvPr>
            <p:ph type="subTitle" idx="1"/>
          </p:nvPr>
        </p:nvSpPr>
        <p:spPr>
          <a:xfrm>
            <a:off x="6428033" y="3425967"/>
            <a:ext cx="4337600" cy="1400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
        <p:nvSpPr>
          <p:cNvPr id="809" name="Google Shape;809;p21"/>
          <p:cNvSpPr txBox="1">
            <a:spLocks noGrp="1"/>
          </p:cNvSpPr>
          <p:nvPr>
            <p:ph type="title"/>
          </p:nvPr>
        </p:nvSpPr>
        <p:spPr>
          <a:xfrm>
            <a:off x="7112000" y="1530767"/>
            <a:ext cx="3428800" cy="1007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4000"/>
              <a:buNone/>
              <a:defRPr/>
            </a:lvl1pPr>
            <a:lvl2pPr lvl="1" algn="r" rtl="0">
              <a:spcBef>
                <a:spcPts val="0"/>
              </a:spcBef>
              <a:spcAft>
                <a:spcPts val="0"/>
              </a:spcAft>
              <a:buSzPts val="2400"/>
              <a:buNone/>
              <a:defRPr sz="3200"/>
            </a:lvl2pPr>
            <a:lvl3pPr lvl="2" algn="r" rtl="0">
              <a:spcBef>
                <a:spcPts val="0"/>
              </a:spcBef>
              <a:spcAft>
                <a:spcPts val="0"/>
              </a:spcAft>
              <a:buSzPts val="2400"/>
              <a:buNone/>
              <a:defRPr sz="3200"/>
            </a:lvl3pPr>
            <a:lvl4pPr lvl="3" algn="r" rtl="0">
              <a:spcBef>
                <a:spcPts val="0"/>
              </a:spcBef>
              <a:spcAft>
                <a:spcPts val="0"/>
              </a:spcAft>
              <a:buSzPts val="2400"/>
              <a:buNone/>
              <a:defRPr sz="3200"/>
            </a:lvl4pPr>
            <a:lvl5pPr lvl="4" algn="r" rtl="0">
              <a:spcBef>
                <a:spcPts val="0"/>
              </a:spcBef>
              <a:spcAft>
                <a:spcPts val="0"/>
              </a:spcAft>
              <a:buSzPts val="2400"/>
              <a:buNone/>
              <a:defRPr sz="3200"/>
            </a:lvl5pPr>
            <a:lvl6pPr lvl="5" algn="r" rtl="0">
              <a:spcBef>
                <a:spcPts val="0"/>
              </a:spcBef>
              <a:spcAft>
                <a:spcPts val="0"/>
              </a:spcAft>
              <a:buSzPts val="2400"/>
              <a:buNone/>
              <a:defRPr sz="3200"/>
            </a:lvl6pPr>
            <a:lvl7pPr lvl="6" algn="r" rtl="0">
              <a:spcBef>
                <a:spcPts val="0"/>
              </a:spcBef>
              <a:spcAft>
                <a:spcPts val="0"/>
              </a:spcAft>
              <a:buSzPts val="2400"/>
              <a:buNone/>
              <a:defRPr sz="3200"/>
            </a:lvl7pPr>
            <a:lvl8pPr lvl="7" algn="r" rtl="0">
              <a:spcBef>
                <a:spcPts val="0"/>
              </a:spcBef>
              <a:spcAft>
                <a:spcPts val="0"/>
              </a:spcAft>
              <a:buSzPts val="2400"/>
              <a:buNone/>
              <a:defRPr sz="3200"/>
            </a:lvl8pPr>
            <a:lvl9pPr lvl="8" algn="r" rtl="0">
              <a:spcBef>
                <a:spcPts val="0"/>
              </a:spcBef>
              <a:spcAft>
                <a:spcPts val="0"/>
              </a:spcAft>
              <a:buSzPts val="2400"/>
              <a:buNone/>
              <a:defRPr sz="3200"/>
            </a:lvl9pPr>
          </a:lstStyle>
          <a:p>
            <a:endParaRPr/>
          </a:p>
        </p:txBody>
      </p:sp>
      <p:sp>
        <p:nvSpPr>
          <p:cNvPr id="810" name="Google Shape;810;p21"/>
          <p:cNvSpPr/>
          <p:nvPr/>
        </p:nvSpPr>
        <p:spPr>
          <a:xfrm rot="10800000">
            <a:off x="11337671" y="5415741"/>
            <a:ext cx="854327" cy="1314223"/>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1" name="Google Shape;811;p21"/>
          <p:cNvSpPr/>
          <p:nvPr/>
        </p:nvSpPr>
        <p:spPr>
          <a:xfrm>
            <a:off x="11340968" y="5086078"/>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2" name="Google Shape;812;p21"/>
          <p:cNvSpPr/>
          <p:nvPr/>
        </p:nvSpPr>
        <p:spPr>
          <a:xfrm>
            <a:off x="11026633" y="64320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3" name="Google Shape;813;p21"/>
          <p:cNvSpPr/>
          <p:nvPr/>
        </p:nvSpPr>
        <p:spPr>
          <a:xfrm>
            <a:off x="11241049" y="1072936"/>
            <a:ext cx="376668" cy="327352"/>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4" name="Google Shape;814;p21"/>
          <p:cNvSpPr/>
          <p:nvPr/>
        </p:nvSpPr>
        <p:spPr>
          <a:xfrm rot="-2401151">
            <a:off x="10738932" y="5759755"/>
            <a:ext cx="299861" cy="173891"/>
          </a:xfrm>
          <a:custGeom>
            <a:avLst/>
            <a:gdLst/>
            <a:ahLst/>
            <a:cxnLst/>
            <a:rect l="l" t="t" r="r" b="b"/>
            <a:pathLst>
              <a:path w="5732" h="3324" extrusionOk="0">
                <a:moveTo>
                  <a:pt x="1458" y="291"/>
                </a:moveTo>
                <a:cubicBezTo>
                  <a:pt x="2030" y="291"/>
                  <a:pt x="2534" y="879"/>
                  <a:pt x="2778" y="1349"/>
                </a:cubicBezTo>
                <a:cubicBezTo>
                  <a:pt x="2789" y="1372"/>
                  <a:pt x="2805" y="1385"/>
                  <a:pt x="2819" y="1389"/>
                </a:cubicBezTo>
                <a:cubicBezTo>
                  <a:pt x="2824" y="1391"/>
                  <a:pt x="2828" y="1392"/>
                  <a:pt x="2832" y="1392"/>
                </a:cubicBezTo>
                <a:cubicBezTo>
                  <a:pt x="2836" y="1392"/>
                  <a:pt x="2840" y="1391"/>
                  <a:pt x="2845" y="1389"/>
                </a:cubicBezTo>
                <a:cubicBezTo>
                  <a:pt x="2853" y="1389"/>
                  <a:pt x="2856" y="1385"/>
                  <a:pt x="2859" y="1385"/>
                </a:cubicBezTo>
                <a:lnTo>
                  <a:pt x="2862" y="1382"/>
                </a:lnTo>
                <a:cubicBezTo>
                  <a:pt x="3248" y="1156"/>
                  <a:pt x="3548" y="834"/>
                  <a:pt x="3971" y="663"/>
                </a:cubicBezTo>
                <a:cubicBezTo>
                  <a:pt x="4134" y="598"/>
                  <a:pt x="4301" y="558"/>
                  <a:pt x="4446" y="558"/>
                </a:cubicBezTo>
                <a:cubicBezTo>
                  <a:pt x="4748" y="558"/>
                  <a:pt x="4959" y="728"/>
                  <a:pt x="4863" y="1199"/>
                </a:cubicBezTo>
                <a:cubicBezTo>
                  <a:pt x="4751" y="1737"/>
                  <a:pt x="4258" y="2135"/>
                  <a:pt x="3819" y="2416"/>
                </a:cubicBezTo>
                <a:cubicBezTo>
                  <a:pt x="3413" y="2673"/>
                  <a:pt x="2940" y="2788"/>
                  <a:pt x="2531" y="3021"/>
                </a:cubicBezTo>
                <a:cubicBezTo>
                  <a:pt x="1926" y="2572"/>
                  <a:pt x="1234" y="2062"/>
                  <a:pt x="903" y="1375"/>
                </a:cubicBezTo>
                <a:cubicBezTo>
                  <a:pt x="707" y="973"/>
                  <a:pt x="781" y="409"/>
                  <a:pt x="1295" y="307"/>
                </a:cubicBezTo>
                <a:cubicBezTo>
                  <a:pt x="1350" y="296"/>
                  <a:pt x="1404" y="291"/>
                  <a:pt x="1458" y="291"/>
                </a:cubicBezTo>
                <a:close/>
                <a:moveTo>
                  <a:pt x="1324" y="0"/>
                </a:moveTo>
                <a:cubicBezTo>
                  <a:pt x="991" y="0"/>
                  <a:pt x="690" y="144"/>
                  <a:pt x="521" y="497"/>
                </a:cubicBezTo>
                <a:cubicBezTo>
                  <a:pt x="0" y="1588"/>
                  <a:pt x="1680" y="2748"/>
                  <a:pt x="2390" y="3281"/>
                </a:cubicBezTo>
                <a:cubicBezTo>
                  <a:pt x="2429" y="3311"/>
                  <a:pt x="2473" y="3323"/>
                  <a:pt x="2514" y="3323"/>
                </a:cubicBezTo>
                <a:cubicBezTo>
                  <a:pt x="2554" y="3323"/>
                  <a:pt x="2592" y="3311"/>
                  <a:pt x="2622" y="3291"/>
                </a:cubicBezTo>
                <a:cubicBezTo>
                  <a:pt x="3711" y="3210"/>
                  <a:pt x="5732" y="1967"/>
                  <a:pt x="5218" y="683"/>
                </a:cubicBezTo>
                <a:cubicBezTo>
                  <a:pt x="5078" y="337"/>
                  <a:pt x="4787" y="200"/>
                  <a:pt x="4451" y="200"/>
                </a:cubicBezTo>
                <a:cubicBezTo>
                  <a:pt x="3853" y="200"/>
                  <a:pt x="3115" y="636"/>
                  <a:pt x="2853" y="1095"/>
                </a:cubicBezTo>
                <a:cubicBezTo>
                  <a:pt x="2685" y="510"/>
                  <a:pt x="1949" y="0"/>
                  <a:pt x="1324"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5" name="Google Shape;815;p21"/>
          <p:cNvSpPr/>
          <p:nvPr/>
        </p:nvSpPr>
        <p:spPr>
          <a:xfrm>
            <a:off x="661200" y="2732818"/>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816" name="Google Shape;816;p21"/>
          <p:cNvGrpSpPr/>
          <p:nvPr/>
        </p:nvGrpSpPr>
        <p:grpSpPr>
          <a:xfrm>
            <a:off x="573379" y="356767"/>
            <a:ext cx="1465440" cy="1484495"/>
            <a:chOff x="918850" y="1629150"/>
            <a:chExt cx="442250" cy="453124"/>
          </a:xfrm>
        </p:grpSpPr>
        <p:sp>
          <p:nvSpPr>
            <p:cNvPr id="817" name="Google Shape;817;p21"/>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8" name="Google Shape;818;p21"/>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21"/>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21"/>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21"/>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21"/>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21"/>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4" name="Google Shape;824;p21"/>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5" name="Google Shape;825;p21"/>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21"/>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7" name="Google Shape;827;p21"/>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8" name="Google Shape;828;p21"/>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29" name="Google Shape;829;p21"/>
          <p:cNvSpPr/>
          <p:nvPr/>
        </p:nvSpPr>
        <p:spPr>
          <a:xfrm>
            <a:off x="-5832" y="1479344"/>
            <a:ext cx="964973" cy="1484473"/>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0" name="Google Shape;830;p21"/>
          <p:cNvSpPr/>
          <p:nvPr/>
        </p:nvSpPr>
        <p:spPr>
          <a:xfrm>
            <a:off x="2386336" y="323900"/>
            <a:ext cx="292763" cy="289416"/>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8436048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962"/>
        <p:cNvGrpSpPr/>
        <p:nvPr/>
      </p:nvGrpSpPr>
      <p:grpSpPr>
        <a:xfrm>
          <a:off x="0" y="0"/>
          <a:ext cx="0" cy="0"/>
          <a:chOff x="0" y="0"/>
          <a:chExt cx="0" cy="0"/>
        </a:xfrm>
      </p:grpSpPr>
      <p:grpSp>
        <p:nvGrpSpPr>
          <p:cNvPr id="963" name="Google Shape;963;p27"/>
          <p:cNvGrpSpPr/>
          <p:nvPr/>
        </p:nvGrpSpPr>
        <p:grpSpPr>
          <a:xfrm>
            <a:off x="10456885" y="719332"/>
            <a:ext cx="1146843" cy="1175041"/>
            <a:chOff x="918850" y="1629150"/>
            <a:chExt cx="442250" cy="453124"/>
          </a:xfrm>
        </p:grpSpPr>
        <p:sp>
          <p:nvSpPr>
            <p:cNvPr id="964" name="Google Shape;964;p27"/>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5" name="Google Shape;965;p27"/>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6" name="Google Shape;966;p27"/>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7" name="Google Shape;967;p27"/>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8" name="Google Shape;968;p27"/>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9" name="Google Shape;969;p27"/>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0" name="Google Shape;970;p27"/>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1" name="Google Shape;971;p27"/>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2" name="Google Shape;972;p27"/>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3" name="Google Shape;973;p27"/>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4" name="Google Shape;974;p27"/>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27"/>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76" name="Google Shape;976;p27"/>
          <p:cNvSpPr/>
          <p:nvPr/>
        </p:nvSpPr>
        <p:spPr>
          <a:xfrm>
            <a:off x="10926667" y="3059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7" name="Google Shape;977;p27"/>
          <p:cNvSpPr/>
          <p:nvPr/>
        </p:nvSpPr>
        <p:spPr>
          <a:xfrm rot="2209237">
            <a:off x="11697373" y="762449"/>
            <a:ext cx="214396" cy="211929"/>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8" name="Google Shape;978;p27"/>
          <p:cNvSpPr/>
          <p:nvPr/>
        </p:nvSpPr>
        <p:spPr>
          <a:xfrm rot="2209237">
            <a:off x="10001439" y="1400082"/>
            <a:ext cx="214396" cy="211929"/>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9" name="Google Shape;979;p27"/>
          <p:cNvSpPr/>
          <p:nvPr/>
        </p:nvSpPr>
        <p:spPr>
          <a:xfrm>
            <a:off x="10047801" y="589684"/>
            <a:ext cx="357564" cy="259293"/>
          </a:xfrm>
          <a:custGeom>
            <a:avLst/>
            <a:gdLst/>
            <a:ahLst/>
            <a:cxnLst/>
            <a:rect l="l" t="t" r="r" b="b"/>
            <a:pathLst>
              <a:path w="7168" h="5198" extrusionOk="0">
                <a:moveTo>
                  <a:pt x="5467" y="1"/>
                </a:moveTo>
                <a:cubicBezTo>
                  <a:pt x="4475" y="1"/>
                  <a:pt x="3844" y="1080"/>
                  <a:pt x="3880" y="2028"/>
                </a:cubicBezTo>
                <a:cubicBezTo>
                  <a:pt x="3880" y="2028"/>
                  <a:pt x="2956" y="1084"/>
                  <a:pt x="2052" y="1084"/>
                </a:cubicBezTo>
                <a:cubicBezTo>
                  <a:pt x="1687" y="1084"/>
                  <a:pt x="1324" y="1239"/>
                  <a:pt x="1027" y="1673"/>
                </a:cubicBezTo>
                <a:cubicBezTo>
                  <a:pt x="0" y="3177"/>
                  <a:pt x="1781" y="4285"/>
                  <a:pt x="2889" y="4684"/>
                </a:cubicBezTo>
                <a:cubicBezTo>
                  <a:pt x="3998" y="5079"/>
                  <a:pt x="4988" y="5198"/>
                  <a:pt x="4988" y="5198"/>
                </a:cubicBezTo>
                <a:cubicBezTo>
                  <a:pt x="4988" y="5198"/>
                  <a:pt x="6110" y="3941"/>
                  <a:pt x="6708" y="2423"/>
                </a:cubicBezTo>
                <a:cubicBezTo>
                  <a:pt x="7168" y="1258"/>
                  <a:pt x="6843" y="129"/>
                  <a:pt x="5600" y="7"/>
                </a:cubicBezTo>
                <a:cubicBezTo>
                  <a:pt x="5555" y="3"/>
                  <a:pt x="5511" y="1"/>
                  <a:pt x="546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0" name="Google Shape;980;p27"/>
          <p:cNvSpPr/>
          <p:nvPr/>
        </p:nvSpPr>
        <p:spPr>
          <a:xfrm rot="10800000" flipH="1">
            <a:off x="-5846" y="5415741"/>
            <a:ext cx="854327" cy="1314223"/>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1" name="Google Shape;981;p27"/>
          <p:cNvSpPr/>
          <p:nvPr/>
        </p:nvSpPr>
        <p:spPr>
          <a:xfrm flipH="1">
            <a:off x="511727" y="5086078"/>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2" name="Google Shape;982;p27"/>
          <p:cNvSpPr/>
          <p:nvPr/>
        </p:nvSpPr>
        <p:spPr>
          <a:xfrm flipH="1">
            <a:off x="837917" y="64320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3" name="Google Shape;983;p27"/>
          <p:cNvSpPr/>
          <p:nvPr/>
        </p:nvSpPr>
        <p:spPr>
          <a:xfrm flipH="1">
            <a:off x="2210151" y="61325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4" name="Google Shape;984;p27"/>
          <p:cNvSpPr/>
          <p:nvPr/>
        </p:nvSpPr>
        <p:spPr>
          <a:xfrm flipH="1">
            <a:off x="511727" y="389678"/>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5" name="Google Shape;985;p27"/>
          <p:cNvSpPr/>
          <p:nvPr/>
        </p:nvSpPr>
        <p:spPr>
          <a:xfrm flipH="1">
            <a:off x="11697368" y="61325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0070540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986"/>
        <p:cNvGrpSpPr/>
        <p:nvPr/>
      </p:nvGrpSpPr>
      <p:grpSpPr>
        <a:xfrm>
          <a:off x="0" y="0"/>
          <a:ext cx="0" cy="0"/>
          <a:chOff x="0" y="0"/>
          <a:chExt cx="0" cy="0"/>
        </a:xfrm>
      </p:grpSpPr>
      <p:sp>
        <p:nvSpPr>
          <p:cNvPr id="987" name="Google Shape;987;p28"/>
          <p:cNvSpPr/>
          <p:nvPr/>
        </p:nvSpPr>
        <p:spPr>
          <a:xfrm>
            <a:off x="11265637" y="1606796"/>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8" name="Google Shape;988;p28"/>
          <p:cNvSpPr/>
          <p:nvPr/>
        </p:nvSpPr>
        <p:spPr>
          <a:xfrm>
            <a:off x="3373599" y="726233"/>
            <a:ext cx="333452" cy="322440"/>
          </a:xfrm>
          <a:custGeom>
            <a:avLst/>
            <a:gdLst/>
            <a:ahLst/>
            <a:cxnLst/>
            <a:rect l="l" t="t" r="r" b="b"/>
            <a:pathLst>
              <a:path w="12626" h="12209" extrusionOk="0">
                <a:moveTo>
                  <a:pt x="7838" y="1"/>
                </a:moveTo>
                <a:cubicBezTo>
                  <a:pt x="7407" y="1"/>
                  <a:pt x="6953" y="46"/>
                  <a:pt x="6478" y="142"/>
                </a:cubicBezTo>
                <a:cubicBezTo>
                  <a:pt x="2964" y="848"/>
                  <a:pt x="1" y="5264"/>
                  <a:pt x="2011" y="9188"/>
                </a:cubicBezTo>
                <a:cubicBezTo>
                  <a:pt x="3194" y="11498"/>
                  <a:pt x="5114" y="12208"/>
                  <a:pt x="6853" y="12208"/>
                </a:cubicBezTo>
                <a:cubicBezTo>
                  <a:pt x="8487" y="12208"/>
                  <a:pt x="9962" y="11580"/>
                  <a:pt x="10513" y="11063"/>
                </a:cubicBezTo>
                <a:lnTo>
                  <a:pt x="10513" y="11063"/>
                </a:lnTo>
                <a:cubicBezTo>
                  <a:pt x="10513" y="11063"/>
                  <a:pt x="10409" y="11077"/>
                  <a:pt x="10233" y="11077"/>
                </a:cubicBezTo>
                <a:cubicBezTo>
                  <a:pt x="9592" y="11077"/>
                  <a:pt x="8002" y="10893"/>
                  <a:pt x="7087" y="9188"/>
                </a:cubicBezTo>
                <a:cubicBezTo>
                  <a:pt x="5918" y="7015"/>
                  <a:pt x="6810" y="4052"/>
                  <a:pt x="9162" y="3335"/>
                </a:cubicBezTo>
                <a:cubicBezTo>
                  <a:pt x="9590" y="3204"/>
                  <a:pt x="9976" y="3151"/>
                  <a:pt x="10323" y="3151"/>
                </a:cubicBezTo>
                <a:cubicBezTo>
                  <a:pt x="11879" y="3151"/>
                  <a:pt x="12625" y="4227"/>
                  <a:pt x="12625" y="4227"/>
                </a:cubicBezTo>
                <a:cubicBezTo>
                  <a:pt x="12276" y="1748"/>
                  <a:pt x="10504" y="1"/>
                  <a:pt x="7838"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9" name="Google Shape;989;p28"/>
          <p:cNvSpPr/>
          <p:nvPr/>
        </p:nvSpPr>
        <p:spPr>
          <a:xfrm>
            <a:off x="300487" y="310163"/>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0" name="Google Shape;990;p28"/>
          <p:cNvSpPr/>
          <p:nvPr/>
        </p:nvSpPr>
        <p:spPr>
          <a:xfrm>
            <a:off x="0" y="1894200"/>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1" name="Google Shape;991;p28"/>
          <p:cNvSpPr/>
          <p:nvPr/>
        </p:nvSpPr>
        <p:spPr>
          <a:xfrm rot="10800000">
            <a:off x="7584639" y="-4"/>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92" name="Google Shape;992;p28"/>
          <p:cNvGrpSpPr/>
          <p:nvPr/>
        </p:nvGrpSpPr>
        <p:grpSpPr>
          <a:xfrm>
            <a:off x="246367" y="5424801"/>
            <a:ext cx="775192" cy="1244873"/>
            <a:chOff x="304350" y="3911000"/>
            <a:chExt cx="581394" cy="933655"/>
          </a:xfrm>
        </p:grpSpPr>
        <p:sp>
          <p:nvSpPr>
            <p:cNvPr id="993" name="Google Shape;993;p28"/>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4" name="Google Shape;994;p28"/>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5" name="Google Shape;995;p28"/>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6" name="Google Shape;996;p28"/>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7" name="Google Shape;997;p28"/>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8" name="Google Shape;998;p28"/>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9" name="Google Shape;999;p28"/>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0" name="Google Shape;1000;p28"/>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1" name="Google Shape;1001;p28"/>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2" name="Google Shape;1002;p28"/>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03" name="Google Shape;1003;p28"/>
          <p:cNvGrpSpPr/>
          <p:nvPr/>
        </p:nvGrpSpPr>
        <p:grpSpPr>
          <a:xfrm>
            <a:off x="11233684" y="6132567"/>
            <a:ext cx="589667" cy="604165"/>
            <a:chOff x="918850" y="1629150"/>
            <a:chExt cx="442250" cy="453124"/>
          </a:xfrm>
        </p:grpSpPr>
        <p:sp>
          <p:nvSpPr>
            <p:cNvPr id="1004" name="Google Shape;1004;p28"/>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5" name="Google Shape;1005;p28"/>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28"/>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7" name="Google Shape;1007;p28"/>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8" name="Google Shape;1008;p28"/>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28"/>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28"/>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1" name="Google Shape;1011;p28"/>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28"/>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3" name="Google Shape;1013;p28"/>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4" name="Google Shape;1014;p28"/>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5" name="Google Shape;1015;p28"/>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16" name="Google Shape;1016;p28"/>
          <p:cNvSpPr/>
          <p:nvPr/>
        </p:nvSpPr>
        <p:spPr>
          <a:xfrm rot="4884482">
            <a:off x="1976766" y="429792"/>
            <a:ext cx="410943" cy="579080"/>
          </a:xfrm>
          <a:custGeom>
            <a:avLst/>
            <a:gdLst/>
            <a:ahLst/>
            <a:cxnLst/>
            <a:rect l="l" t="t" r="r" b="b"/>
            <a:pathLst>
              <a:path w="12328" h="17372" extrusionOk="0">
                <a:moveTo>
                  <a:pt x="5742" y="2940"/>
                </a:moveTo>
                <a:cubicBezTo>
                  <a:pt x="5997" y="2940"/>
                  <a:pt x="6250" y="3004"/>
                  <a:pt x="6482" y="3157"/>
                </a:cubicBezTo>
                <a:cubicBezTo>
                  <a:pt x="7063" y="3539"/>
                  <a:pt x="6932" y="4471"/>
                  <a:pt x="6556" y="4913"/>
                </a:cubicBezTo>
                <a:cubicBezTo>
                  <a:pt x="6232" y="5292"/>
                  <a:pt x="5799" y="5397"/>
                  <a:pt x="5316" y="5451"/>
                </a:cubicBezTo>
                <a:cubicBezTo>
                  <a:pt x="5120" y="5472"/>
                  <a:pt x="4910" y="5484"/>
                  <a:pt x="4692" y="5484"/>
                </a:cubicBezTo>
                <a:cubicBezTo>
                  <a:pt x="4217" y="5484"/>
                  <a:pt x="3707" y="5429"/>
                  <a:pt x="3224" y="5299"/>
                </a:cubicBezTo>
                <a:cubicBezTo>
                  <a:pt x="3410" y="4718"/>
                  <a:pt x="3711" y="4170"/>
                  <a:pt x="4087" y="3758"/>
                </a:cubicBezTo>
                <a:cubicBezTo>
                  <a:pt x="4479" y="3324"/>
                  <a:pt x="5119" y="2940"/>
                  <a:pt x="5742" y="2940"/>
                </a:cubicBezTo>
                <a:close/>
                <a:moveTo>
                  <a:pt x="7664" y="7412"/>
                </a:moveTo>
                <a:cubicBezTo>
                  <a:pt x="7913" y="7412"/>
                  <a:pt x="8149" y="7469"/>
                  <a:pt x="8340" y="7610"/>
                </a:cubicBezTo>
                <a:cubicBezTo>
                  <a:pt x="9486" y="8445"/>
                  <a:pt x="7435" y="9196"/>
                  <a:pt x="6908" y="9303"/>
                </a:cubicBezTo>
                <a:cubicBezTo>
                  <a:pt x="6667" y="9353"/>
                  <a:pt x="6420" y="9378"/>
                  <a:pt x="6173" y="9378"/>
                </a:cubicBezTo>
                <a:cubicBezTo>
                  <a:pt x="5802" y="9378"/>
                  <a:pt x="5432" y="9323"/>
                  <a:pt x="5083" y="9216"/>
                </a:cubicBezTo>
                <a:cubicBezTo>
                  <a:pt x="5330" y="8722"/>
                  <a:pt x="5681" y="8290"/>
                  <a:pt x="6114" y="7969"/>
                </a:cubicBezTo>
                <a:cubicBezTo>
                  <a:pt x="6481" y="7698"/>
                  <a:pt x="7107" y="7412"/>
                  <a:pt x="7664" y="7412"/>
                </a:cubicBezTo>
                <a:close/>
                <a:moveTo>
                  <a:pt x="9856" y="12545"/>
                </a:moveTo>
                <a:cubicBezTo>
                  <a:pt x="10328" y="12545"/>
                  <a:pt x="10821" y="12857"/>
                  <a:pt x="10639" y="13385"/>
                </a:cubicBezTo>
                <a:cubicBezTo>
                  <a:pt x="10384" y="14119"/>
                  <a:pt x="9300" y="14413"/>
                  <a:pt x="8598" y="14413"/>
                </a:cubicBezTo>
                <a:cubicBezTo>
                  <a:pt x="8582" y="14413"/>
                  <a:pt x="8566" y="14413"/>
                  <a:pt x="8550" y="14413"/>
                </a:cubicBezTo>
                <a:cubicBezTo>
                  <a:pt x="8527" y="14410"/>
                  <a:pt x="8503" y="14406"/>
                  <a:pt x="8479" y="14406"/>
                </a:cubicBezTo>
                <a:cubicBezTo>
                  <a:pt x="8510" y="14098"/>
                  <a:pt x="8588" y="13798"/>
                  <a:pt x="8713" y="13524"/>
                </a:cubicBezTo>
                <a:cubicBezTo>
                  <a:pt x="8872" y="13183"/>
                  <a:pt x="9098" y="12825"/>
                  <a:pt x="9435" y="12642"/>
                </a:cubicBezTo>
                <a:cubicBezTo>
                  <a:pt x="9558" y="12576"/>
                  <a:pt x="9706" y="12545"/>
                  <a:pt x="9856" y="12545"/>
                </a:cubicBezTo>
                <a:close/>
                <a:moveTo>
                  <a:pt x="3125" y="0"/>
                </a:moveTo>
                <a:cubicBezTo>
                  <a:pt x="3124" y="0"/>
                  <a:pt x="3122" y="0"/>
                  <a:pt x="3120" y="0"/>
                </a:cubicBezTo>
                <a:cubicBezTo>
                  <a:pt x="1109" y="44"/>
                  <a:pt x="1" y="3068"/>
                  <a:pt x="1214" y="4542"/>
                </a:cubicBezTo>
                <a:cubicBezTo>
                  <a:pt x="1548" y="4947"/>
                  <a:pt x="2065" y="5286"/>
                  <a:pt x="2663" y="5529"/>
                </a:cubicBezTo>
                <a:cubicBezTo>
                  <a:pt x="2460" y="6465"/>
                  <a:pt x="2562" y="7452"/>
                  <a:pt x="3048" y="8205"/>
                </a:cubicBezTo>
                <a:cubicBezTo>
                  <a:pt x="3410" y="8763"/>
                  <a:pt x="3931" y="9171"/>
                  <a:pt x="4522" y="9435"/>
                </a:cubicBezTo>
                <a:cubicBezTo>
                  <a:pt x="4174" y="10388"/>
                  <a:pt x="4181" y="11466"/>
                  <a:pt x="4667" y="12362"/>
                </a:cubicBezTo>
                <a:cubicBezTo>
                  <a:pt x="5313" y="13541"/>
                  <a:pt x="6648" y="14484"/>
                  <a:pt x="8033" y="14711"/>
                </a:cubicBezTo>
                <a:cubicBezTo>
                  <a:pt x="8044" y="15308"/>
                  <a:pt x="8219" y="15900"/>
                  <a:pt x="8571" y="16366"/>
                </a:cubicBezTo>
                <a:cubicBezTo>
                  <a:pt x="9169" y="17154"/>
                  <a:pt x="9912" y="17371"/>
                  <a:pt x="10723" y="17371"/>
                </a:cubicBezTo>
                <a:cubicBezTo>
                  <a:pt x="11171" y="17371"/>
                  <a:pt x="11641" y="17305"/>
                  <a:pt x="12119" y="17231"/>
                </a:cubicBezTo>
                <a:cubicBezTo>
                  <a:pt x="12327" y="17198"/>
                  <a:pt x="12212" y="16933"/>
                  <a:pt x="12048" y="16933"/>
                </a:cubicBezTo>
                <a:cubicBezTo>
                  <a:pt x="12042" y="16933"/>
                  <a:pt x="12037" y="16933"/>
                  <a:pt x="12031" y="16934"/>
                </a:cubicBezTo>
                <a:cubicBezTo>
                  <a:pt x="11605" y="16980"/>
                  <a:pt x="11179" y="17044"/>
                  <a:pt x="10767" y="17044"/>
                </a:cubicBezTo>
                <a:cubicBezTo>
                  <a:pt x="10208" y="17044"/>
                  <a:pt x="9673" y="16926"/>
                  <a:pt x="9192" y="16484"/>
                </a:cubicBezTo>
                <a:cubicBezTo>
                  <a:pt x="8709" y="16038"/>
                  <a:pt x="8479" y="15403"/>
                  <a:pt x="8466" y="14758"/>
                </a:cubicBezTo>
                <a:lnTo>
                  <a:pt x="8466" y="14758"/>
                </a:lnTo>
                <a:cubicBezTo>
                  <a:pt x="8530" y="14761"/>
                  <a:pt x="8594" y="14763"/>
                  <a:pt x="8657" y="14763"/>
                </a:cubicBezTo>
                <a:cubicBezTo>
                  <a:pt x="9096" y="14763"/>
                  <a:pt x="9533" y="14681"/>
                  <a:pt x="9946" y="14508"/>
                </a:cubicBezTo>
                <a:cubicBezTo>
                  <a:pt x="10709" y="14179"/>
                  <a:pt x="11609" y="13193"/>
                  <a:pt x="10798" y="12389"/>
                </a:cubicBezTo>
                <a:cubicBezTo>
                  <a:pt x="10587" y="12181"/>
                  <a:pt x="10329" y="12096"/>
                  <a:pt x="10062" y="12096"/>
                </a:cubicBezTo>
                <a:cubicBezTo>
                  <a:pt x="9560" y="12096"/>
                  <a:pt x="9024" y="12395"/>
                  <a:pt x="8709" y="12744"/>
                </a:cubicBezTo>
                <a:cubicBezTo>
                  <a:pt x="8317" y="13179"/>
                  <a:pt x="8101" y="13761"/>
                  <a:pt x="8044" y="14359"/>
                </a:cubicBezTo>
                <a:cubicBezTo>
                  <a:pt x="6682" y="14115"/>
                  <a:pt x="5276" y="13068"/>
                  <a:pt x="4843" y="11787"/>
                </a:cubicBezTo>
                <a:cubicBezTo>
                  <a:pt x="4606" y="11077"/>
                  <a:pt x="4661" y="10297"/>
                  <a:pt x="4924" y="9587"/>
                </a:cubicBezTo>
                <a:cubicBezTo>
                  <a:pt x="5343" y="9722"/>
                  <a:pt x="5787" y="9790"/>
                  <a:pt x="6230" y="9790"/>
                </a:cubicBezTo>
                <a:cubicBezTo>
                  <a:pt x="6986" y="9790"/>
                  <a:pt x="7742" y="9592"/>
                  <a:pt x="8368" y="9192"/>
                </a:cubicBezTo>
                <a:cubicBezTo>
                  <a:pt x="8925" y="8837"/>
                  <a:pt x="9422" y="8093"/>
                  <a:pt x="8864" y="7516"/>
                </a:cubicBezTo>
                <a:cubicBezTo>
                  <a:pt x="8554" y="7194"/>
                  <a:pt x="8083" y="7074"/>
                  <a:pt x="7614" y="7074"/>
                </a:cubicBezTo>
                <a:cubicBezTo>
                  <a:pt x="7291" y="7074"/>
                  <a:pt x="6968" y="7132"/>
                  <a:pt x="6702" y="7218"/>
                </a:cubicBezTo>
                <a:cubicBezTo>
                  <a:pt x="5793" y="7516"/>
                  <a:pt x="5090" y="8215"/>
                  <a:pt x="4681" y="9060"/>
                </a:cubicBezTo>
                <a:cubicBezTo>
                  <a:pt x="3968" y="8736"/>
                  <a:pt x="3387" y="8162"/>
                  <a:pt x="3140" y="7343"/>
                </a:cubicBezTo>
                <a:cubicBezTo>
                  <a:pt x="2984" y="6827"/>
                  <a:pt x="2998" y="6252"/>
                  <a:pt x="3120" y="5688"/>
                </a:cubicBezTo>
                <a:lnTo>
                  <a:pt x="3120" y="5688"/>
                </a:lnTo>
                <a:cubicBezTo>
                  <a:pt x="3656" y="5854"/>
                  <a:pt x="4232" y="5945"/>
                  <a:pt x="4783" y="5945"/>
                </a:cubicBezTo>
                <a:cubicBezTo>
                  <a:pt x="5500" y="5945"/>
                  <a:pt x="6175" y="5790"/>
                  <a:pt x="6668" y="5441"/>
                </a:cubicBezTo>
                <a:cubicBezTo>
                  <a:pt x="7334" y="4971"/>
                  <a:pt x="7563" y="3960"/>
                  <a:pt x="7117" y="3258"/>
                </a:cubicBezTo>
                <a:cubicBezTo>
                  <a:pt x="6806" y="2773"/>
                  <a:pt x="6259" y="2575"/>
                  <a:pt x="5699" y="2575"/>
                </a:cubicBezTo>
                <a:cubicBezTo>
                  <a:pt x="5335" y="2575"/>
                  <a:pt x="4966" y="2659"/>
                  <a:pt x="4654" y="2801"/>
                </a:cubicBezTo>
                <a:cubicBezTo>
                  <a:pt x="3745" y="3218"/>
                  <a:pt x="3076" y="4130"/>
                  <a:pt x="2761" y="5150"/>
                </a:cubicBezTo>
                <a:cubicBezTo>
                  <a:pt x="2170" y="4917"/>
                  <a:pt x="1660" y="4548"/>
                  <a:pt x="1370" y="4005"/>
                </a:cubicBezTo>
                <a:cubicBezTo>
                  <a:pt x="704" y="2758"/>
                  <a:pt x="1674" y="376"/>
                  <a:pt x="3207" y="295"/>
                </a:cubicBezTo>
                <a:cubicBezTo>
                  <a:pt x="3422" y="284"/>
                  <a:pt x="3291" y="0"/>
                  <a:pt x="3125"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7" name="Google Shape;1017;p28"/>
          <p:cNvSpPr/>
          <p:nvPr/>
        </p:nvSpPr>
        <p:spPr>
          <a:xfrm>
            <a:off x="772747" y="4516548"/>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8" name="Google Shape;1018;p28"/>
          <p:cNvSpPr/>
          <p:nvPr/>
        </p:nvSpPr>
        <p:spPr>
          <a:xfrm rot="10800000">
            <a:off x="11554234" y="4524884"/>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19" name="Google Shape;1019;p28"/>
          <p:cNvGrpSpPr/>
          <p:nvPr/>
        </p:nvGrpSpPr>
        <p:grpSpPr>
          <a:xfrm>
            <a:off x="1114251" y="3128307"/>
            <a:ext cx="624448" cy="595327"/>
            <a:chOff x="984375" y="2346230"/>
            <a:chExt cx="468336" cy="446495"/>
          </a:xfrm>
        </p:grpSpPr>
        <p:sp>
          <p:nvSpPr>
            <p:cNvPr id="1020" name="Google Shape;1020;p28"/>
            <p:cNvSpPr/>
            <p:nvPr/>
          </p:nvSpPr>
          <p:spPr>
            <a:xfrm>
              <a:off x="1139896" y="2346230"/>
              <a:ext cx="312816" cy="368096"/>
            </a:xfrm>
            <a:custGeom>
              <a:avLst/>
              <a:gdLst/>
              <a:ahLst/>
              <a:cxnLst/>
              <a:rect l="l" t="t" r="r" b="b"/>
              <a:pathLst>
                <a:path w="8024" h="9442" extrusionOk="0">
                  <a:moveTo>
                    <a:pt x="2655" y="2271"/>
                  </a:moveTo>
                  <a:cubicBezTo>
                    <a:pt x="3185" y="2271"/>
                    <a:pt x="3508" y="3208"/>
                    <a:pt x="3086" y="3691"/>
                  </a:cubicBezTo>
                  <a:cubicBezTo>
                    <a:pt x="2907" y="3895"/>
                    <a:pt x="2638" y="4014"/>
                    <a:pt x="2369" y="4014"/>
                  </a:cubicBezTo>
                  <a:cubicBezTo>
                    <a:pt x="2348" y="4014"/>
                    <a:pt x="2327" y="4013"/>
                    <a:pt x="2306" y="4012"/>
                  </a:cubicBezTo>
                  <a:cubicBezTo>
                    <a:pt x="2204" y="4005"/>
                    <a:pt x="2100" y="3978"/>
                    <a:pt x="2022" y="3914"/>
                  </a:cubicBezTo>
                  <a:cubicBezTo>
                    <a:pt x="1829" y="3765"/>
                    <a:pt x="1846" y="3474"/>
                    <a:pt x="1886" y="3238"/>
                  </a:cubicBezTo>
                  <a:cubicBezTo>
                    <a:pt x="1937" y="2964"/>
                    <a:pt x="2008" y="2677"/>
                    <a:pt x="2211" y="2484"/>
                  </a:cubicBezTo>
                  <a:cubicBezTo>
                    <a:pt x="2367" y="2334"/>
                    <a:pt x="2518" y="2271"/>
                    <a:pt x="2655" y="2271"/>
                  </a:cubicBezTo>
                  <a:close/>
                  <a:moveTo>
                    <a:pt x="4035" y="6913"/>
                  </a:moveTo>
                  <a:cubicBezTo>
                    <a:pt x="4604" y="6913"/>
                    <a:pt x="5210" y="7741"/>
                    <a:pt x="4695" y="8114"/>
                  </a:cubicBezTo>
                  <a:cubicBezTo>
                    <a:pt x="4582" y="8199"/>
                    <a:pt x="4435" y="8219"/>
                    <a:pt x="4293" y="8219"/>
                  </a:cubicBezTo>
                  <a:cubicBezTo>
                    <a:pt x="4281" y="8219"/>
                    <a:pt x="4270" y="8219"/>
                    <a:pt x="4259" y="8219"/>
                  </a:cubicBezTo>
                  <a:cubicBezTo>
                    <a:pt x="3951" y="8216"/>
                    <a:pt x="3606" y="8117"/>
                    <a:pt x="3468" y="7844"/>
                  </a:cubicBezTo>
                  <a:cubicBezTo>
                    <a:pt x="3390" y="7688"/>
                    <a:pt x="3397" y="7492"/>
                    <a:pt x="3471" y="7334"/>
                  </a:cubicBezTo>
                  <a:cubicBezTo>
                    <a:pt x="3613" y="7031"/>
                    <a:pt x="3821" y="6913"/>
                    <a:pt x="4035" y="6913"/>
                  </a:cubicBezTo>
                  <a:close/>
                  <a:moveTo>
                    <a:pt x="3373" y="0"/>
                  </a:moveTo>
                  <a:cubicBezTo>
                    <a:pt x="3358" y="0"/>
                    <a:pt x="3342" y="0"/>
                    <a:pt x="3326" y="1"/>
                  </a:cubicBezTo>
                  <a:cubicBezTo>
                    <a:pt x="1" y="38"/>
                    <a:pt x="18" y="4752"/>
                    <a:pt x="72" y="5918"/>
                  </a:cubicBezTo>
                  <a:cubicBezTo>
                    <a:pt x="498" y="6306"/>
                    <a:pt x="869" y="6773"/>
                    <a:pt x="1147" y="7161"/>
                  </a:cubicBezTo>
                  <a:cubicBezTo>
                    <a:pt x="1542" y="7715"/>
                    <a:pt x="1859" y="8354"/>
                    <a:pt x="2025" y="9017"/>
                  </a:cubicBezTo>
                  <a:cubicBezTo>
                    <a:pt x="2837" y="9279"/>
                    <a:pt x="3763" y="9442"/>
                    <a:pt x="4614" y="9442"/>
                  </a:cubicBezTo>
                  <a:cubicBezTo>
                    <a:pt x="5883" y="9442"/>
                    <a:pt x="6985" y="9079"/>
                    <a:pt x="7297" y="8138"/>
                  </a:cubicBezTo>
                  <a:cubicBezTo>
                    <a:pt x="8023" y="5948"/>
                    <a:pt x="4647" y="5154"/>
                    <a:pt x="4647" y="5154"/>
                  </a:cubicBezTo>
                  <a:cubicBezTo>
                    <a:pt x="4647" y="5154"/>
                    <a:pt x="7097" y="0"/>
                    <a:pt x="3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28"/>
            <p:cNvSpPr/>
            <p:nvPr/>
          </p:nvSpPr>
          <p:spPr>
            <a:xfrm>
              <a:off x="1211160" y="2434726"/>
              <a:ext cx="65495" cy="68029"/>
            </a:xfrm>
            <a:custGeom>
              <a:avLst/>
              <a:gdLst/>
              <a:ahLst/>
              <a:cxnLst/>
              <a:rect l="l" t="t" r="r" b="b"/>
              <a:pathLst>
                <a:path w="1680" h="1745" extrusionOk="0">
                  <a:moveTo>
                    <a:pt x="827" y="1"/>
                  </a:moveTo>
                  <a:cubicBezTo>
                    <a:pt x="690" y="1"/>
                    <a:pt x="539" y="64"/>
                    <a:pt x="383" y="214"/>
                  </a:cubicBezTo>
                  <a:cubicBezTo>
                    <a:pt x="180" y="407"/>
                    <a:pt x="109" y="694"/>
                    <a:pt x="58" y="968"/>
                  </a:cubicBezTo>
                  <a:cubicBezTo>
                    <a:pt x="18" y="1204"/>
                    <a:pt x="1" y="1495"/>
                    <a:pt x="194" y="1644"/>
                  </a:cubicBezTo>
                  <a:cubicBezTo>
                    <a:pt x="272" y="1708"/>
                    <a:pt x="376" y="1735"/>
                    <a:pt x="478" y="1742"/>
                  </a:cubicBezTo>
                  <a:cubicBezTo>
                    <a:pt x="499" y="1743"/>
                    <a:pt x="520" y="1744"/>
                    <a:pt x="541" y="1744"/>
                  </a:cubicBezTo>
                  <a:cubicBezTo>
                    <a:pt x="810" y="1744"/>
                    <a:pt x="1079" y="1625"/>
                    <a:pt x="1258" y="1421"/>
                  </a:cubicBezTo>
                  <a:cubicBezTo>
                    <a:pt x="1680" y="938"/>
                    <a:pt x="1357" y="1"/>
                    <a:pt x="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28"/>
            <p:cNvSpPr/>
            <p:nvPr/>
          </p:nvSpPr>
          <p:spPr>
            <a:xfrm>
              <a:off x="1272016" y="2615733"/>
              <a:ext cx="71031" cy="50953"/>
            </a:xfrm>
            <a:custGeom>
              <a:avLst/>
              <a:gdLst/>
              <a:ahLst/>
              <a:cxnLst/>
              <a:rect l="l" t="t" r="r" b="b"/>
              <a:pathLst>
                <a:path w="1822" h="1307" extrusionOk="0">
                  <a:moveTo>
                    <a:pt x="646" y="0"/>
                  </a:moveTo>
                  <a:cubicBezTo>
                    <a:pt x="432" y="0"/>
                    <a:pt x="224" y="118"/>
                    <a:pt x="82" y="421"/>
                  </a:cubicBezTo>
                  <a:cubicBezTo>
                    <a:pt x="8" y="579"/>
                    <a:pt x="1" y="775"/>
                    <a:pt x="79" y="931"/>
                  </a:cubicBezTo>
                  <a:cubicBezTo>
                    <a:pt x="217" y="1204"/>
                    <a:pt x="562" y="1303"/>
                    <a:pt x="870" y="1306"/>
                  </a:cubicBezTo>
                  <a:cubicBezTo>
                    <a:pt x="881" y="1306"/>
                    <a:pt x="892" y="1306"/>
                    <a:pt x="904" y="1306"/>
                  </a:cubicBezTo>
                  <a:cubicBezTo>
                    <a:pt x="1046" y="1306"/>
                    <a:pt x="1193" y="1286"/>
                    <a:pt x="1306" y="1201"/>
                  </a:cubicBezTo>
                  <a:cubicBezTo>
                    <a:pt x="1821" y="828"/>
                    <a:pt x="1215" y="0"/>
                    <a:pt x="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28"/>
            <p:cNvSpPr/>
            <p:nvPr/>
          </p:nvSpPr>
          <p:spPr>
            <a:xfrm>
              <a:off x="984375" y="2470319"/>
              <a:ext cx="249543" cy="322406"/>
            </a:xfrm>
            <a:custGeom>
              <a:avLst/>
              <a:gdLst/>
              <a:ahLst/>
              <a:cxnLst/>
              <a:rect l="l" t="t" r="r" b="b"/>
              <a:pathLst>
                <a:path w="6401" h="8270" extrusionOk="0">
                  <a:moveTo>
                    <a:pt x="1000" y="0"/>
                  </a:moveTo>
                  <a:cubicBezTo>
                    <a:pt x="974" y="0"/>
                    <a:pt x="947" y="2"/>
                    <a:pt x="920" y="4"/>
                  </a:cubicBezTo>
                  <a:cubicBezTo>
                    <a:pt x="58" y="82"/>
                    <a:pt x="1" y="1457"/>
                    <a:pt x="789" y="1457"/>
                  </a:cubicBezTo>
                  <a:cubicBezTo>
                    <a:pt x="851" y="1457"/>
                    <a:pt x="918" y="1448"/>
                    <a:pt x="990" y="1430"/>
                  </a:cubicBezTo>
                  <a:cubicBezTo>
                    <a:pt x="1031" y="1420"/>
                    <a:pt x="1024" y="1319"/>
                    <a:pt x="981" y="1319"/>
                  </a:cubicBezTo>
                  <a:cubicBezTo>
                    <a:pt x="976" y="1319"/>
                    <a:pt x="971" y="1319"/>
                    <a:pt x="966" y="1319"/>
                  </a:cubicBezTo>
                  <a:cubicBezTo>
                    <a:pt x="97" y="1319"/>
                    <a:pt x="395" y="232"/>
                    <a:pt x="1059" y="232"/>
                  </a:cubicBezTo>
                  <a:cubicBezTo>
                    <a:pt x="1131" y="232"/>
                    <a:pt x="1208" y="245"/>
                    <a:pt x="1288" y="274"/>
                  </a:cubicBezTo>
                  <a:cubicBezTo>
                    <a:pt x="1687" y="420"/>
                    <a:pt x="1869" y="913"/>
                    <a:pt x="1954" y="1288"/>
                  </a:cubicBezTo>
                  <a:cubicBezTo>
                    <a:pt x="1998" y="1491"/>
                    <a:pt x="2021" y="1701"/>
                    <a:pt x="2011" y="1907"/>
                  </a:cubicBezTo>
                  <a:cubicBezTo>
                    <a:pt x="2011" y="1991"/>
                    <a:pt x="1994" y="2072"/>
                    <a:pt x="1987" y="2157"/>
                  </a:cubicBezTo>
                  <a:cubicBezTo>
                    <a:pt x="1842" y="2316"/>
                    <a:pt x="1792" y="2542"/>
                    <a:pt x="1910" y="2796"/>
                  </a:cubicBezTo>
                  <a:cubicBezTo>
                    <a:pt x="2129" y="3272"/>
                    <a:pt x="2545" y="3482"/>
                    <a:pt x="2934" y="3809"/>
                  </a:cubicBezTo>
                  <a:cubicBezTo>
                    <a:pt x="3309" y="4123"/>
                    <a:pt x="3643" y="4479"/>
                    <a:pt x="3958" y="4853"/>
                  </a:cubicBezTo>
                  <a:cubicBezTo>
                    <a:pt x="4749" y="5800"/>
                    <a:pt x="5762" y="7063"/>
                    <a:pt x="6131" y="8236"/>
                  </a:cubicBezTo>
                  <a:cubicBezTo>
                    <a:pt x="6138" y="8260"/>
                    <a:pt x="6149" y="8269"/>
                    <a:pt x="6160" y="8269"/>
                  </a:cubicBezTo>
                  <a:cubicBezTo>
                    <a:pt x="6192" y="8269"/>
                    <a:pt x="6229" y="8194"/>
                    <a:pt x="6229" y="8161"/>
                  </a:cubicBezTo>
                  <a:cubicBezTo>
                    <a:pt x="6188" y="7350"/>
                    <a:pt x="6401" y="6668"/>
                    <a:pt x="6201" y="5854"/>
                  </a:cubicBezTo>
                  <a:cubicBezTo>
                    <a:pt x="6201" y="5847"/>
                    <a:pt x="6198" y="5840"/>
                    <a:pt x="6198" y="5834"/>
                  </a:cubicBezTo>
                  <a:cubicBezTo>
                    <a:pt x="6032" y="5171"/>
                    <a:pt x="5715" y="4532"/>
                    <a:pt x="5320" y="3978"/>
                  </a:cubicBezTo>
                  <a:cubicBezTo>
                    <a:pt x="5042" y="3590"/>
                    <a:pt x="4671" y="3123"/>
                    <a:pt x="4245" y="2735"/>
                  </a:cubicBezTo>
                  <a:cubicBezTo>
                    <a:pt x="3751" y="2286"/>
                    <a:pt x="3183" y="1934"/>
                    <a:pt x="2595" y="1917"/>
                  </a:cubicBezTo>
                  <a:cubicBezTo>
                    <a:pt x="2587" y="1916"/>
                    <a:pt x="2579" y="1916"/>
                    <a:pt x="2571" y="1916"/>
                  </a:cubicBezTo>
                  <a:cubicBezTo>
                    <a:pt x="2462" y="1916"/>
                    <a:pt x="2359" y="1936"/>
                    <a:pt x="2264" y="1971"/>
                  </a:cubicBezTo>
                  <a:cubicBezTo>
                    <a:pt x="2268" y="1582"/>
                    <a:pt x="2116" y="1089"/>
                    <a:pt x="2032" y="879"/>
                  </a:cubicBezTo>
                  <a:cubicBezTo>
                    <a:pt x="1854" y="443"/>
                    <a:pt x="1504"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24" name="Google Shape;1024;p28"/>
          <p:cNvSpPr/>
          <p:nvPr/>
        </p:nvSpPr>
        <p:spPr>
          <a:xfrm>
            <a:off x="2385104" y="6208500"/>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5" name="Google Shape;1025;p28"/>
          <p:cNvSpPr/>
          <p:nvPr/>
        </p:nvSpPr>
        <p:spPr>
          <a:xfrm>
            <a:off x="11497100" y="3389504"/>
            <a:ext cx="525736" cy="693777"/>
          </a:xfrm>
          <a:custGeom>
            <a:avLst/>
            <a:gdLst/>
            <a:ahLst/>
            <a:cxnLst/>
            <a:rect l="l" t="t" r="r" b="b"/>
            <a:pathLst>
              <a:path w="9852" h="13001" extrusionOk="0">
                <a:moveTo>
                  <a:pt x="9327" y="222"/>
                </a:moveTo>
                <a:cubicBezTo>
                  <a:pt x="9344" y="3338"/>
                  <a:pt x="9324" y="6524"/>
                  <a:pt x="7479" y="9201"/>
                </a:cubicBezTo>
                <a:cubicBezTo>
                  <a:pt x="5989" y="11357"/>
                  <a:pt x="3580" y="12283"/>
                  <a:pt x="1069" y="12618"/>
                </a:cubicBezTo>
                <a:cubicBezTo>
                  <a:pt x="1302" y="11526"/>
                  <a:pt x="1691" y="10458"/>
                  <a:pt x="2177" y="9434"/>
                </a:cubicBezTo>
                <a:cubicBezTo>
                  <a:pt x="3046" y="9386"/>
                  <a:pt x="3904" y="9150"/>
                  <a:pt x="4749" y="8957"/>
                </a:cubicBezTo>
                <a:cubicBezTo>
                  <a:pt x="5573" y="8775"/>
                  <a:pt x="6387" y="8542"/>
                  <a:pt x="7101" y="8079"/>
                </a:cubicBezTo>
                <a:cubicBezTo>
                  <a:pt x="7132" y="8060"/>
                  <a:pt x="7123" y="7979"/>
                  <a:pt x="7086" y="7979"/>
                </a:cubicBezTo>
                <a:cubicBezTo>
                  <a:pt x="7083" y="7979"/>
                  <a:pt x="7080" y="7980"/>
                  <a:pt x="7077" y="7981"/>
                </a:cubicBezTo>
                <a:cubicBezTo>
                  <a:pt x="5570" y="8458"/>
                  <a:pt x="3948" y="8957"/>
                  <a:pt x="2352" y="9082"/>
                </a:cubicBezTo>
                <a:cubicBezTo>
                  <a:pt x="2803" y="8177"/>
                  <a:pt x="3316" y="7302"/>
                  <a:pt x="3857" y="6477"/>
                </a:cubicBezTo>
                <a:cubicBezTo>
                  <a:pt x="4096" y="6109"/>
                  <a:pt x="4350" y="5757"/>
                  <a:pt x="4603" y="5403"/>
                </a:cubicBezTo>
                <a:cubicBezTo>
                  <a:pt x="5344" y="5321"/>
                  <a:pt x="6091" y="5017"/>
                  <a:pt x="6790" y="4781"/>
                </a:cubicBezTo>
                <a:cubicBezTo>
                  <a:pt x="7340" y="4595"/>
                  <a:pt x="7817" y="4399"/>
                  <a:pt x="8237" y="3993"/>
                </a:cubicBezTo>
                <a:cubicBezTo>
                  <a:pt x="8257" y="3973"/>
                  <a:pt x="8260" y="3911"/>
                  <a:pt x="8231" y="3911"/>
                </a:cubicBezTo>
                <a:cubicBezTo>
                  <a:pt x="8227" y="3911"/>
                  <a:pt x="8222" y="3913"/>
                  <a:pt x="8216" y="3916"/>
                </a:cubicBezTo>
                <a:cubicBezTo>
                  <a:pt x="7655" y="4223"/>
                  <a:pt x="7053" y="4419"/>
                  <a:pt x="6438" y="4592"/>
                </a:cubicBezTo>
                <a:cubicBezTo>
                  <a:pt x="5952" y="4730"/>
                  <a:pt x="5374" y="4818"/>
                  <a:pt x="4877" y="5011"/>
                </a:cubicBezTo>
                <a:cubicBezTo>
                  <a:pt x="5222" y="4548"/>
                  <a:pt x="5576" y="4091"/>
                  <a:pt x="5941" y="3639"/>
                </a:cubicBezTo>
                <a:cubicBezTo>
                  <a:pt x="6682" y="2726"/>
                  <a:pt x="7588" y="1999"/>
                  <a:pt x="8374" y="1131"/>
                </a:cubicBezTo>
                <a:cubicBezTo>
                  <a:pt x="8386" y="1120"/>
                  <a:pt x="8386" y="1082"/>
                  <a:pt x="8369" y="1082"/>
                </a:cubicBezTo>
                <a:cubicBezTo>
                  <a:pt x="8366" y="1082"/>
                  <a:pt x="8363" y="1084"/>
                  <a:pt x="8358" y="1087"/>
                </a:cubicBezTo>
                <a:cubicBezTo>
                  <a:pt x="7563" y="1733"/>
                  <a:pt x="6833" y="2395"/>
                  <a:pt x="6151" y="3091"/>
                </a:cubicBezTo>
                <a:cubicBezTo>
                  <a:pt x="6164" y="2909"/>
                  <a:pt x="6148" y="2726"/>
                  <a:pt x="6151" y="2544"/>
                </a:cubicBezTo>
                <a:cubicBezTo>
                  <a:pt x="6158" y="2236"/>
                  <a:pt x="6178" y="1925"/>
                  <a:pt x="6209" y="1625"/>
                </a:cubicBezTo>
                <a:cubicBezTo>
                  <a:pt x="6211" y="1595"/>
                  <a:pt x="6193" y="1576"/>
                  <a:pt x="6175" y="1576"/>
                </a:cubicBezTo>
                <a:cubicBezTo>
                  <a:pt x="6162" y="1576"/>
                  <a:pt x="6150" y="1585"/>
                  <a:pt x="6144" y="1608"/>
                </a:cubicBezTo>
                <a:cubicBezTo>
                  <a:pt x="6060" y="1952"/>
                  <a:pt x="6013" y="2300"/>
                  <a:pt x="5992" y="2655"/>
                </a:cubicBezTo>
                <a:cubicBezTo>
                  <a:pt x="5982" y="2845"/>
                  <a:pt x="5908" y="3101"/>
                  <a:pt x="5966" y="3291"/>
                </a:cubicBezTo>
                <a:cubicBezTo>
                  <a:pt x="5256" y="4038"/>
                  <a:pt x="4600" y="4832"/>
                  <a:pt x="3992" y="5693"/>
                </a:cubicBezTo>
                <a:cubicBezTo>
                  <a:pt x="3938" y="5399"/>
                  <a:pt x="3820" y="5098"/>
                  <a:pt x="3756" y="4824"/>
                </a:cubicBezTo>
                <a:cubicBezTo>
                  <a:pt x="3667" y="4443"/>
                  <a:pt x="3654" y="3987"/>
                  <a:pt x="3495" y="3625"/>
                </a:cubicBezTo>
                <a:lnTo>
                  <a:pt x="3492" y="3625"/>
                </a:lnTo>
                <a:cubicBezTo>
                  <a:pt x="3343" y="3905"/>
                  <a:pt x="3424" y="4321"/>
                  <a:pt x="3464" y="4622"/>
                </a:cubicBezTo>
                <a:cubicBezTo>
                  <a:pt x="3525" y="5058"/>
                  <a:pt x="3606" y="5538"/>
                  <a:pt x="3820" y="5933"/>
                </a:cubicBezTo>
                <a:cubicBezTo>
                  <a:pt x="3610" y="6237"/>
                  <a:pt x="3404" y="6548"/>
                  <a:pt x="3204" y="6869"/>
                </a:cubicBezTo>
                <a:cubicBezTo>
                  <a:pt x="2917" y="7335"/>
                  <a:pt x="2630" y="7822"/>
                  <a:pt x="2360" y="8319"/>
                </a:cubicBezTo>
                <a:cubicBezTo>
                  <a:pt x="2296" y="8025"/>
                  <a:pt x="2177" y="7734"/>
                  <a:pt x="2123" y="7444"/>
                </a:cubicBezTo>
                <a:cubicBezTo>
                  <a:pt x="2045" y="7055"/>
                  <a:pt x="1995" y="6660"/>
                  <a:pt x="1992" y="6261"/>
                </a:cubicBezTo>
                <a:cubicBezTo>
                  <a:pt x="1992" y="6230"/>
                  <a:pt x="1974" y="6210"/>
                  <a:pt x="1956" y="6210"/>
                </a:cubicBezTo>
                <a:cubicBezTo>
                  <a:pt x="1942" y="6210"/>
                  <a:pt x="1928" y="6222"/>
                  <a:pt x="1920" y="6248"/>
                </a:cubicBezTo>
                <a:cubicBezTo>
                  <a:pt x="1741" y="6953"/>
                  <a:pt x="1914" y="7927"/>
                  <a:pt x="2211" y="8606"/>
                </a:cubicBezTo>
                <a:cubicBezTo>
                  <a:pt x="2116" y="8785"/>
                  <a:pt x="2025" y="8968"/>
                  <a:pt x="1934" y="9150"/>
                </a:cubicBezTo>
                <a:cubicBezTo>
                  <a:pt x="1914" y="9171"/>
                  <a:pt x="1900" y="9194"/>
                  <a:pt x="1900" y="9224"/>
                </a:cubicBezTo>
                <a:cubicBezTo>
                  <a:pt x="1417" y="10225"/>
                  <a:pt x="1025" y="11269"/>
                  <a:pt x="812" y="12334"/>
                </a:cubicBezTo>
                <a:cubicBezTo>
                  <a:pt x="275" y="11100"/>
                  <a:pt x="464" y="9363"/>
                  <a:pt x="680" y="8123"/>
                </a:cubicBezTo>
                <a:cubicBezTo>
                  <a:pt x="933" y="6663"/>
                  <a:pt x="1532" y="5264"/>
                  <a:pt x="2397" y="4064"/>
                </a:cubicBezTo>
                <a:cubicBezTo>
                  <a:pt x="4086" y="1712"/>
                  <a:pt x="6509" y="523"/>
                  <a:pt x="9327" y="222"/>
                </a:cubicBezTo>
                <a:close/>
                <a:moveTo>
                  <a:pt x="9392" y="1"/>
                </a:moveTo>
                <a:cubicBezTo>
                  <a:pt x="9378" y="1"/>
                  <a:pt x="9365" y="4"/>
                  <a:pt x="9355" y="12"/>
                </a:cubicBezTo>
                <a:cubicBezTo>
                  <a:pt x="9237" y="7"/>
                  <a:pt x="9119" y="4"/>
                  <a:pt x="9002" y="4"/>
                </a:cubicBezTo>
                <a:cubicBezTo>
                  <a:pt x="5921" y="4"/>
                  <a:pt x="3055" y="2028"/>
                  <a:pt x="1535" y="4626"/>
                </a:cubicBezTo>
                <a:cubicBezTo>
                  <a:pt x="755" y="5957"/>
                  <a:pt x="284" y="7450"/>
                  <a:pt x="173" y="8991"/>
                </a:cubicBezTo>
                <a:cubicBezTo>
                  <a:pt x="86" y="10222"/>
                  <a:pt x="1" y="11705"/>
                  <a:pt x="690" y="12789"/>
                </a:cubicBezTo>
                <a:cubicBezTo>
                  <a:pt x="697" y="12886"/>
                  <a:pt x="800" y="13000"/>
                  <a:pt x="930" y="13000"/>
                </a:cubicBezTo>
                <a:cubicBezTo>
                  <a:pt x="937" y="13000"/>
                  <a:pt x="943" y="13000"/>
                  <a:pt x="950" y="13000"/>
                </a:cubicBezTo>
                <a:cubicBezTo>
                  <a:pt x="3600" y="12776"/>
                  <a:pt x="6242" y="11698"/>
                  <a:pt x="7807" y="9461"/>
                </a:cubicBezTo>
                <a:cubicBezTo>
                  <a:pt x="9733" y="6707"/>
                  <a:pt x="9851" y="3344"/>
                  <a:pt x="9530" y="120"/>
                </a:cubicBezTo>
                <a:cubicBezTo>
                  <a:pt x="9525" y="59"/>
                  <a:pt x="9448" y="1"/>
                  <a:pt x="9392"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26" name="Google Shape;1026;p28"/>
          <p:cNvGrpSpPr/>
          <p:nvPr/>
        </p:nvGrpSpPr>
        <p:grpSpPr>
          <a:xfrm rot="8999956">
            <a:off x="10904379" y="96913"/>
            <a:ext cx="775175" cy="1244847"/>
            <a:chOff x="304350" y="3911000"/>
            <a:chExt cx="581394" cy="933655"/>
          </a:xfrm>
        </p:grpSpPr>
        <p:sp>
          <p:nvSpPr>
            <p:cNvPr id="1027" name="Google Shape;1027;p28"/>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28"/>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28"/>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28"/>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28"/>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28"/>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3" name="Google Shape;1033;p28"/>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4" name="Google Shape;1034;p28"/>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28"/>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28"/>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37" name="Google Shape;1037;p28"/>
          <p:cNvSpPr/>
          <p:nvPr/>
        </p:nvSpPr>
        <p:spPr>
          <a:xfrm>
            <a:off x="9183213" y="936065"/>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38" name="Google Shape;1038;p28"/>
          <p:cNvSpPr/>
          <p:nvPr/>
        </p:nvSpPr>
        <p:spPr>
          <a:xfrm>
            <a:off x="5674484" y="722629"/>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20057467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 body 02">
  <p:cSld name="Title + body 02">
    <p:spTree>
      <p:nvGrpSpPr>
        <p:cNvPr id="1" name="Shape 433"/>
        <p:cNvGrpSpPr/>
        <p:nvPr/>
      </p:nvGrpSpPr>
      <p:grpSpPr>
        <a:xfrm>
          <a:off x="0" y="0"/>
          <a:ext cx="0" cy="0"/>
          <a:chOff x="0" y="0"/>
          <a:chExt cx="0" cy="0"/>
        </a:xfrm>
      </p:grpSpPr>
      <p:sp>
        <p:nvSpPr>
          <p:cNvPr id="434" name="Google Shape;434;p26"/>
          <p:cNvSpPr/>
          <p:nvPr/>
        </p:nvSpPr>
        <p:spPr>
          <a:xfrm rot="5702413">
            <a:off x="5148340" y="-139715"/>
            <a:ext cx="9229025" cy="7000789"/>
          </a:xfrm>
          <a:custGeom>
            <a:avLst/>
            <a:gdLst/>
            <a:ahLst/>
            <a:cxnLst/>
            <a:rect l="l" t="t" r="r" b="b"/>
            <a:pathLst>
              <a:path w="75448" h="57232" extrusionOk="0">
                <a:moveTo>
                  <a:pt x="52770" y="0"/>
                </a:moveTo>
                <a:cubicBezTo>
                  <a:pt x="45788" y="0"/>
                  <a:pt x="40256" y="4231"/>
                  <a:pt x="31866" y="4231"/>
                </a:cubicBezTo>
                <a:cubicBezTo>
                  <a:pt x="29280" y="4231"/>
                  <a:pt x="26422" y="3829"/>
                  <a:pt x="23167" y="2777"/>
                </a:cubicBezTo>
                <a:cubicBezTo>
                  <a:pt x="20604" y="1954"/>
                  <a:pt x="18290" y="1587"/>
                  <a:pt x="16225" y="1587"/>
                </a:cubicBezTo>
                <a:cubicBezTo>
                  <a:pt x="3076" y="1587"/>
                  <a:pt x="0" y="16480"/>
                  <a:pt x="7126" y="23454"/>
                </a:cubicBezTo>
                <a:cubicBezTo>
                  <a:pt x="14745" y="30923"/>
                  <a:pt x="34194" y="31750"/>
                  <a:pt x="42264" y="46362"/>
                </a:cubicBezTo>
                <a:cubicBezTo>
                  <a:pt x="43543" y="48667"/>
                  <a:pt x="44921" y="50572"/>
                  <a:pt x="46300" y="52126"/>
                </a:cubicBezTo>
                <a:cubicBezTo>
                  <a:pt x="49357" y="55571"/>
                  <a:pt x="53520" y="57231"/>
                  <a:pt x="57624" y="57231"/>
                </a:cubicBezTo>
                <a:cubicBezTo>
                  <a:pt x="63074" y="57231"/>
                  <a:pt x="68420" y="54304"/>
                  <a:pt x="70936" y="48743"/>
                </a:cubicBezTo>
                <a:cubicBezTo>
                  <a:pt x="75448" y="38743"/>
                  <a:pt x="65347" y="31750"/>
                  <a:pt x="66024" y="22928"/>
                </a:cubicBezTo>
                <a:cubicBezTo>
                  <a:pt x="66801" y="13229"/>
                  <a:pt x="69783" y="5660"/>
                  <a:pt x="59934" y="1524"/>
                </a:cubicBezTo>
                <a:cubicBezTo>
                  <a:pt x="57312" y="420"/>
                  <a:pt x="54969" y="0"/>
                  <a:pt x="52770" y="0"/>
                </a:cubicBezTo>
                <a:close/>
              </a:path>
            </a:pathLst>
          </a:custGeom>
          <a:solidFill>
            <a:schemeClr val="lt1">
              <a:alpha val="1298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35" name="Google Shape;435;p26"/>
          <p:cNvGrpSpPr/>
          <p:nvPr/>
        </p:nvGrpSpPr>
        <p:grpSpPr>
          <a:xfrm flipH="1">
            <a:off x="6599138" y="106153"/>
            <a:ext cx="5588649" cy="5440295"/>
            <a:chOff x="160937" y="79614"/>
            <a:chExt cx="4191487" cy="4080221"/>
          </a:xfrm>
        </p:grpSpPr>
        <p:grpSp>
          <p:nvGrpSpPr>
            <p:cNvPr id="436" name="Google Shape;436;p26"/>
            <p:cNvGrpSpPr/>
            <p:nvPr/>
          </p:nvGrpSpPr>
          <p:grpSpPr>
            <a:xfrm rot="10800000">
              <a:off x="294013" y="354189"/>
              <a:ext cx="827985" cy="863689"/>
              <a:chOff x="7593189" y="3964490"/>
              <a:chExt cx="827985" cy="863689"/>
            </a:xfrm>
          </p:grpSpPr>
          <p:sp>
            <p:nvSpPr>
              <p:cNvPr id="437" name="Google Shape;437;p26"/>
              <p:cNvSpPr/>
              <p:nvPr/>
            </p:nvSpPr>
            <p:spPr>
              <a:xfrm rot="10800000">
                <a:off x="8309705" y="3964490"/>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26"/>
              <p:cNvSpPr/>
              <p:nvPr/>
            </p:nvSpPr>
            <p:spPr>
              <a:xfrm rot="10800000">
                <a:off x="8330692" y="4775821"/>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26"/>
              <p:cNvSpPr/>
              <p:nvPr/>
            </p:nvSpPr>
            <p:spPr>
              <a:xfrm rot="10800000">
                <a:off x="7593189" y="4605576"/>
                <a:ext cx="73568" cy="73568"/>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0" name="Google Shape;440;p26"/>
            <p:cNvGrpSpPr/>
            <p:nvPr/>
          </p:nvGrpSpPr>
          <p:grpSpPr>
            <a:xfrm rot="10800000">
              <a:off x="2194088" y="161539"/>
              <a:ext cx="1105410" cy="579852"/>
              <a:chOff x="7315764" y="3964490"/>
              <a:chExt cx="1105410" cy="579852"/>
            </a:xfrm>
          </p:grpSpPr>
          <p:sp>
            <p:nvSpPr>
              <p:cNvPr id="441" name="Google Shape;441;p26"/>
              <p:cNvSpPr/>
              <p:nvPr/>
            </p:nvSpPr>
            <p:spPr>
              <a:xfrm rot="10800000">
                <a:off x="8309705" y="3964490"/>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26"/>
              <p:cNvSpPr/>
              <p:nvPr/>
            </p:nvSpPr>
            <p:spPr>
              <a:xfrm rot="10800000">
                <a:off x="7959317" y="4491983"/>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26"/>
              <p:cNvSpPr/>
              <p:nvPr/>
            </p:nvSpPr>
            <p:spPr>
              <a:xfrm rot="10800000">
                <a:off x="7315764" y="4197764"/>
                <a:ext cx="73568" cy="73568"/>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4" name="Google Shape;444;p26"/>
            <p:cNvSpPr/>
            <p:nvPr/>
          </p:nvSpPr>
          <p:spPr>
            <a:xfrm rot="5400000">
              <a:off x="4240946" y="131969"/>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45" name="Google Shape;445;p26"/>
            <p:cNvGrpSpPr/>
            <p:nvPr/>
          </p:nvGrpSpPr>
          <p:grpSpPr>
            <a:xfrm rot="-5400000">
              <a:off x="-227099" y="2417251"/>
              <a:ext cx="1236485" cy="237415"/>
              <a:chOff x="7296164" y="4361614"/>
              <a:chExt cx="1236485" cy="237415"/>
            </a:xfrm>
          </p:grpSpPr>
          <p:sp>
            <p:nvSpPr>
              <p:cNvPr id="446" name="Google Shape;446;p26"/>
              <p:cNvSpPr/>
              <p:nvPr/>
            </p:nvSpPr>
            <p:spPr>
              <a:xfrm rot="10800000">
                <a:off x="8421180" y="4435190"/>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26"/>
              <p:cNvSpPr/>
              <p:nvPr/>
            </p:nvSpPr>
            <p:spPr>
              <a:xfrm rot="10800000">
                <a:off x="7519142" y="4546671"/>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26"/>
              <p:cNvSpPr/>
              <p:nvPr/>
            </p:nvSpPr>
            <p:spPr>
              <a:xfrm rot="10800000">
                <a:off x="7296164" y="4361614"/>
                <a:ext cx="73568" cy="73568"/>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9" name="Google Shape;449;p26"/>
            <p:cNvSpPr/>
            <p:nvPr/>
          </p:nvSpPr>
          <p:spPr>
            <a:xfrm>
              <a:off x="398388" y="187453"/>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26"/>
            <p:cNvSpPr/>
            <p:nvPr/>
          </p:nvSpPr>
          <p:spPr>
            <a:xfrm rot="5400000">
              <a:off x="160946" y="4048357"/>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1" name="Google Shape;451;p26"/>
            <p:cNvSpPr/>
            <p:nvPr/>
          </p:nvSpPr>
          <p:spPr>
            <a:xfrm>
              <a:off x="1582212" y="79614"/>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52" name="Google Shape;452;p26"/>
          <p:cNvSpPr/>
          <p:nvPr/>
        </p:nvSpPr>
        <p:spPr>
          <a:xfrm rot="10800000">
            <a:off x="644598" y="1038643"/>
            <a:ext cx="70436" cy="70412"/>
          </a:xfrm>
          <a:custGeom>
            <a:avLst/>
            <a:gdLst/>
            <a:ahLst/>
            <a:cxnLst/>
            <a:rect l="l" t="t" r="r" b="b"/>
            <a:pathLst>
              <a:path w="2934" h="2933" extrusionOk="0">
                <a:moveTo>
                  <a:pt x="1479" y="1"/>
                </a:moveTo>
                <a:cubicBezTo>
                  <a:pt x="677" y="1"/>
                  <a:pt x="1" y="652"/>
                  <a:pt x="1" y="1479"/>
                </a:cubicBezTo>
                <a:cubicBezTo>
                  <a:pt x="1" y="2281"/>
                  <a:pt x="677" y="2933"/>
                  <a:pt x="1479" y="2933"/>
                </a:cubicBezTo>
                <a:cubicBezTo>
                  <a:pt x="2281" y="2933"/>
                  <a:pt x="2933" y="2281"/>
                  <a:pt x="2933" y="1479"/>
                </a:cubicBezTo>
                <a:cubicBezTo>
                  <a:pt x="2933" y="652"/>
                  <a:pt x="2281" y="1"/>
                  <a:pt x="1479"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3" name="Google Shape;453;p26"/>
          <p:cNvSpPr/>
          <p:nvPr/>
        </p:nvSpPr>
        <p:spPr>
          <a:xfrm rot="10800000">
            <a:off x="765574" y="940573"/>
            <a:ext cx="98091" cy="98091"/>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4" name="Google Shape;454;p26"/>
          <p:cNvSpPr/>
          <p:nvPr/>
        </p:nvSpPr>
        <p:spPr>
          <a:xfrm rot="10800000">
            <a:off x="715038" y="1114378"/>
            <a:ext cx="148625" cy="148649"/>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5" name="Google Shape;455;p26"/>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56" name="Google Shape;456;p26"/>
          <p:cNvSpPr txBox="1">
            <a:spLocks noGrp="1"/>
          </p:cNvSpPr>
          <p:nvPr>
            <p:ph type="body" idx="1"/>
          </p:nvPr>
        </p:nvSpPr>
        <p:spPr>
          <a:xfrm>
            <a:off x="960000" y="1708700"/>
            <a:ext cx="10272000" cy="4429200"/>
          </a:xfrm>
          <a:prstGeom prst="rect">
            <a:avLst/>
          </a:prstGeom>
        </p:spPr>
        <p:txBody>
          <a:bodyPr spcFirstLastPara="1" wrap="square" lIns="91425" tIns="91425" rIns="91425" bIns="91425" anchor="ctr" anchorCtr="0">
            <a:noAutofit/>
          </a:bodyPr>
          <a:lstStyle>
            <a:lvl1pPr marL="609585" lvl="0" indent="-406390" rtl="0">
              <a:lnSpc>
                <a:spcPct val="100000"/>
              </a:lnSpc>
              <a:spcBef>
                <a:spcPts val="0"/>
              </a:spcBef>
              <a:spcAft>
                <a:spcPts val="0"/>
              </a:spcAft>
              <a:buClr>
                <a:srgbClr val="434343"/>
              </a:buClr>
              <a:buSzPts val="1200"/>
              <a:buFont typeface="Livvic"/>
              <a:buAutoNum type="arabicPeriod"/>
              <a:defRPr sz="1467">
                <a:latin typeface="Rubik"/>
                <a:ea typeface="Rubik"/>
                <a:cs typeface="Rubik"/>
                <a:sym typeface="Rubik"/>
              </a:defRPr>
            </a:lvl1pPr>
            <a:lvl2pPr marL="1219170" lvl="1" indent="-406390" rtl="0">
              <a:spcBef>
                <a:spcPts val="2133"/>
              </a:spcBef>
              <a:spcAft>
                <a:spcPts val="0"/>
              </a:spcAft>
              <a:buClr>
                <a:srgbClr val="434343"/>
              </a:buClr>
              <a:buSzPts val="1200"/>
              <a:buFont typeface="Roboto Condensed Light"/>
              <a:buAutoNum type="alphaLcPeriod"/>
              <a:defRPr sz="1600">
                <a:latin typeface="Rubik"/>
                <a:ea typeface="Rubik"/>
                <a:cs typeface="Rubik"/>
                <a:sym typeface="Rubik"/>
              </a:defRPr>
            </a:lvl2pPr>
            <a:lvl3pPr marL="1828754" lvl="2" indent="-406390" rtl="0">
              <a:spcBef>
                <a:spcPts val="2133"/>
              </a:spcBef>
              <a:spcAft>
                <a:spcPts val="0"/>
              </a:spcAft>
              <a:buClr>
                <a:srgbClr val="434343"/>
              </a:buClr>
              <a:buSzPts val="1200"/>
              <a:buFont typeface="Roboto Condensed Light"/>
              <a:buAutoNum type="romanLcPeriod"/>
              <a:defRPr sz="1600">
                <a:latin typeface="Rubik"/>
                <a:ea typeface="Rubik"/>
                <a:cs typeface="Rubik"/>
                <a:sym typeface="Rubik"/>
              </a:defRPr>
            </a:lvl3pPr>
            <a:lvl4pPr marL="2438339" lvl="3" indent="-406390" rtl="0">
              <a:spcBef>
                <a:spcPts val="2133"/>
              </a:spcBef>
              <a:spcAft>
                <a:spcPts val="0"/>
              </a:spcAft>
              <a:buClr>
                <a:srgbClr val="434343"/>
              </a:buClr>
              <a:buSzPts val="1200"/>
              <a:buFont typeface="Roboto Condensed Light"/>
              <a:buAutoNum type="arabicPeriod"/>
              <a:defRPr sz="1600">
                <a:latin typeface="Rubik"/>
                <a:ea typeface="Rubik"/>
                <a:cs typeface="Rubik"/>
                <a:sym typeface="Rubik"/>
              </a:defRPr>
            </a:lvl4pPr>
            <a:lvl5pPr marL="3047924" lvl="4" indent="-406390" rtl="0">
              <a:spcBef>
                <a:spcPts val="2133"/>
              </a:spcBef>
              <a:spcAft>
                <a:spcPts val="0"/>
              </a:spcAft>
              <a:buClr>
                <a:srgbClr val="434343"/>
              </a:buClr>
              <a:buSzPts val="1200"/>
              <a:buFont typeface="Roboto Condensed Light"/>
              <a:buAutoNum type="alphaLcPeriod"/>
              <a:defRPr sz="1600">
                <a:latin typeface="Rubik"/>
                <a:ea typeface="Rubik"/>
                <a:cs typeface="Rubik"/>
                <a:sym typeface="Rubik"/>
              </a:defRPr>
            </a:lvl5pPr>
            <a:lvl6pPr marL="3657509" lvl="5" indent="-406390" rtl="0">
              <a:spcBef>
                <a:spcPts val="2133"/>
              </a:spcBef>
              <a:spcAft>
                <a:spcPts val="0"/>
              </a:spcAft>
              <a:buClr>
                <a:srgbClr val="434343"/>
              </a:buClr>
              <a:buSzPts val="1200"/>
              <a:buFont typeface="Roboto Condensed Light"/>
              <a:buAutoNum type="romanLcPeriod"/>
              <a:defRPr sz="1600">
                <a:latin typeface="Rubik"/>
                <a:ea typeface="Rubik"/>
                <a:cs typeface="Rubik"/>
                <a:sym typeface="Rubik"/>
              </a:defRPr>
            </a:lvl6pPr>
            <a:lvl7pPr marL="4267093" lvl="6" indent="-406390" rtl="0">
              <a:spcBef>
                <a:spcPts val="2133"/>
              </a:spcBef>
              <a:spcAft>
                <a:spcPts val="0"/>
              </a:spcAft>
              <a:buClr>
                <a:srgbClr val="434343"/>
              </a:buClr>
              <a:buSzPts val="1200"/>
              <a:buFont typeface="Roboto Condensed Light"/>
              <a:buAutoNum type="arabicPeriod"/>
              <a:defRPr sz="1600">
                <a:latin typeface="Rubik"/>
                <a:ea typeface="Rubik"/>
                <a:cs typeface="Rubik"/>
                <a:sym typeface="Rubik"/>
              </a:defRPr>
            </a:lvl7pPr>
            <a:lvl8pPr marL="4876678" lvl="7" indent="-406390" rtl="0">
              <a:spcBef>
                <a:spcPts val="2133"/>
              </a:spcBef>
              <a:spcAft>
                <a:spcPts val="0"/>
              </a:spcAft>
              <a:buClr>
                <a:srgbClr val="434343"/>
              </a:buClr>
              <a:buSzPts val="1200"/>
              <a:buFont typeface="Roboto Condensed Light"/>
              <a:buAutoNum type="alphaLcPeriod"/>
              <a:defRPr sz="1600">
                <a:latin typeface="Rubik"/>
                <a:ea typeface="Rubik"/>
                <a:cs typeface="Rubik"/>
                <a:sym typeface="Rubik"/>
              </a:defRPr>
            </a:lvl8pPr>
            <a:lvl9pPr marL="5486263" lvl="8" indent="-406390" rtl="0">
              <a:spcBef>
                <a:spcPts val="2133"/>
              </a:spcBef>
              <a:spcAft>
                <a:spcPts val="2133"/>
              </a:spcAft>
              <a:buClr>
                <a:srgbClr val="434343"/>
              </a:buClr>
              <a:buSzPts val="1200"/>
              <a:buFont typeface="Roboto Condensed Light"/>
              <a:buAutoNum type="romanLcPeriod"/>
              <a:defRPr sz="1600">
                <a:latin typeface="Rubik"/>
                <a:ea typeface="Rubik"/>
                <a:cs typeface="Rubik"/>
                <a:sym typeface="Rubik"/>
              </a:defRPr>
            </a:lvl9pPr>
          </a:lstStyle>
          <a:p>
            <a:endParaRPr/>
          </a:p>
        </p:txBody>
      </p:sp>
      <p:sp>
        <p:nvSpPr>
          <p:cNvPr id="457" name="Google Shape;457;p2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199680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5A996A-1BCF-487A-99EA-E96E070801EE}"/>
              </a:ext>
            </a:extLst>
          </p:cNvPr>
          <p:cNvSpPr>
            <a:spLocks noGrp="1"/>
          </p:cNvSpPr>
          <p:nvPr>
            <p:ph type="ctrTitle"/>
          </p:nvPr>
        </p:nvSpPr>
        <p:spPr>
          <a:xfrm>
            <a:off x="1524001" y="1122363"/>
            <a:ext cx="9144000" cy="2387600"/>
          </a:xfrm>
        </p:spPr>
        <p:txBody>
          <a:bodyPr anchor="b"/>
          <a:lstStyle>
            <a:lvl1pPr algn="ctr">
              <a:defRPr sz="5999"/>
            </a:lvl1pPr>
          </a:lstStyle>
          <a:p>
            <a:r>
              <a:rPr lang="zh-CN" altLang="en-US"/>
              <a:t>单击此处编辑母版标题样式</a:t>
            </a:r>
          </a:p>
        </p:txBody>
      </p:sp>
      <p:sp>
        <p:nvSpPr>
          <p:cNvPr id="3" name="副标题 2">
            <a:extLst>
              <a:ext uri="{FF2B5EF4-FFF2-40B4-BE49-F238E27FC236}">
                <a16:creationId xmlns:a16="http://schemas.microsoft.com/office/drawing/2014/main" id="{12D211FB-6493-4C1B-B6AD-80FC6395AB5B}"/>
              </a:ext>
            </a:extLst>
          </p:cNvPr>
          <p:cNvSpPr>
            <a:spLocks noGrp="1"/>
          </p:cNvSpPr>
          <p:nvPr>
            <p:ph type="subTitle" idx="1"/>
          </p:nvPr>
        </p:nvSpPr>
        <p:spPr>
          <a:xfrm>
            <a:off x="1524001" y="3602038"/>
            <a:ext cx="9144000" cy="1655762"/>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id="{086622D5-69E0-4138-95B9-03F96F9E1C2C}"/>
              </a:ext>
            </a:extLst>
          </p:cNvPr>
          <p:cNvSpPr>
            <a:spLocks noGrp="1"/>
          </p:cNvSpPr>
          <p:nvPr>
            <p:ph type="dt" sz="half" idx="10"/>
          </p:nvPr>
        </p:nvSpPr>
        <p:spPr/>
        <p:txBody>
          <a:bodyPr/>
          <a:lstStyle/>
          <a:p>
            <a:pPr defTabSz="914309"/>
            <a:fld id="{6C35C536-4314-40BB-BE2E-6E3FF19D8861}" type="datetimeFigureOut">
              <a:rPr lang="zh-CN" altLang="en-US" smtClean="0">
                <a:solidFill>
                  <a:srgbClr val="000000">
                    <a:tint val="75000"/>
                  </a:srgbClr>
                </a:solidFill>
              </a:rPr>
              <a:pPr defTabSz="914309"/>
              <a:t>2025/1/16</a:t>
            </a:fld>
            <a:endParaRPr lang="zh-CN" altLang="en-US">
              <a:solidFill>
                <a:srgbClr val="000000">
                  <a:tint val="75000"/>
                </a:srgbClr>
              </a:solidFill>
            </a:endParaRPr>
          </a:p>
        </p:txBody>
      </p:sp>
      <p:sp>
        <p:nvSpPr>
          <p:cNvPr id="5" name="页脚占位符 4">
            <a:extLst>
              <a:ext uri="{FF2B5EF4-FFF2-40B4-BE49-F238E27FC236}">
                <a16:creationId xmlns:a16="http://schemas.microsoft.com/office/drawing/2014/main" id="{E8CD513A-8776-4615-8C1D-F31CB4ED0E3A}"/>
              </a:ext>
            </a:extLst>
          </p:cNvPr>
          <p:cNvSpPr>
            <a:spLocks noGrp="1"/>
          </p:cNvSpPr>
          <p:nvPr>
            <p:ph type="ftr" sz="quarter" idx="11"/>
          </p:nvPr>
        </p:nvSpPr>
        <p:spPr/>
        <p:txBody>
          <a:bodyPr/>
          <a:lstStyle/>
          <a:p>
            <a:pPr defTabSz="914309"/>
            <a:endParaRPr lang="zh-CN" altLang="en-US">
              <a:solidFill>
                <a:srgbClr val="000000">
                  <a:tint val="75000"/>
                </a:srgbClr>
              </a:solidFill>
            </a:endParaRPr>
          </a:p>
        </p:txBody>
      </p:sp>
      <p:sp>
        <p:nvSpPr>
          <p:cNvPr id="6" name="灯片编号占位符 5">
            <a:extLst>
              <a:ext uri="{FF2B5EF4-FFF2-40B4-BE49-F238E27FC236}">
                <a16:creationId xmlns:a16="http://schemas.microsoft.com/office/drawing/2014/main" id="{8A939BC0-3615-41C6-A436-97EDD5B21E77}"/>
              </a:ext>
            </a:extLst>
          </p:cNvPr>
          <p:cNvSpPr>
            <a:spLocks noGrp="1"/>
          </p:cNvSpPr>
          <p:nvPr>
            <p:ph type="sldNum" sz="quarter" idx="12"/>
          </p:nvPr>
        </p:nvSpPr>
        <p:spPr/>
        <p:txBody>
          <a:bodyPr/>
          <a:lstStyle/>
          <a:p>
            <a:pPr defTabSz="914309"/>
            <a:fld id="{900373A0-27E8-4FB2-9300-A1035B2F024A}" type="slidenum">
              <a:rPr lang="zh-CN" altLang="en-US" smtClean="0">
                <a:solidFill>
                  <a:srgbClr val="000000">
                    <a:tint val="75000"/>
                  </a:srgbClr>
                </a:solidFill>
              </a:rPr>
              <a:pPr defTabSz="914309"/>
              <a:t>‹#›</a:t>
            </a:fld>
            <a:endParaRPr lang="zh-CN" altLang="en-US">
              <a:solidFill>
                <a:srgbClr val="000000">
                  <a:tint val="75000"/>
                </a:srgbClr>
              </a:solidFill>
            </a:endParaRPr>
          </a:p>
        </p:txBody>
      </p:sp>
    </p:spTree>
    <p:extLst>
      <p:ext uri="{BB962C8B-B14F-4D97-AF65-F5344CB8AC3E}">
        <p14:creationId xmlns:p14="http://schemas.microsoft.com/office/powerpoint/2010/main" val="28093313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49E160-957D-4719-8FD4-D520F7C93AD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95B7BAD-4720-4F62-A0D7-65CCCD247AA9}"/>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D4F5A424-7ED0-47F1-96C4-E601DD3C83A8}"/>
              </a:ext>
            </a:extLst>
          </p:cNvPr>
          <p:cNvSpPr>
            <a:spLocks noGrp="1"/>
          </p:cNvSpPr>
          <p:nvPr>
            <p:ph type="dt" sz="half" idx="10"/>
          </p:nvPr>
        </p:nvSpPr>
        <p:spPr/>
        <p:txBody>
          <a:bodyPr/>
          <a:lstStyle/>
          <a:p>
            <a:pPr defTabSz="914309"/>
            <a:fld id="{6C35C536-4314-40BB-BE2E-6E3FF19D8861}" type="datetimeFigureOut">
              <a:rPr lang="zh-CN" altLang="en-US" smtClean="0">
                <a:solidFill>
                  <a:srgbClr val="000000">
                    <a:tint val="75000"/>
                  </a:srgbClr>
                </a:solidFill>
              </a:rPr>
              <a:pPr defTabSz="914309"/>
              <a:t>2025/1/16</a:t>
            </a:fld>
            <a:endParaRPr lang="zh-CN" altLang="en-US">
              <a:solidFill>
                <a:srgbClr val="000000">
                  <a:tint val="75000"/>
                </a:srgbClr>
              </a:solidFill>
            </a:endParaRPr>
          </a:p>
        </p:txBody>
      </p:sp>
      <p:sp>
        <p:nvSpPr>
          <p:cNvPr id="5" name="页脚占位符 4">
            <a:extLst>
              <a:ext uri="{FF2B5EF4-FFF2-40B4-BE49-F238E27FC236}">
                <a16:creationId xmlns:a16="http://schemas.microsoft.com/office/drawing/2014/main" id="{CCE16841-A1D8-499D-B5E7-18FBBE8F87F1}"/>
              </a:ext>
            </a:extLst>
          </p:cNvPr>
          <p:cNvSpPr>
            <a:spLocks noGrp="1"/>
          </p:cNvSpPr>
          <p:nvPr>
            <p:ph type="ftr" sz="quarter" idx="11"/>
          </p:nvPr>
        </p:nvSpPr>
        <p:spPr/>
        <p:txBody>
          <a:bodyPr/>
          <a:lstStyle/>
          <a:p>
            <a:pPr defTabSz="914309"/>
            <a:endParaRPr lang="zh-CN" altLang="en-US">
              <a:solidFill>
                <a:srgbClr val="000000">
                  <a:tint val="75000"/>
                </a:srgbClr>
              </a:solidFill>
            </a:endParaRPr>
          </a:p>
        </p:txBody>
      </p:sp>
      <p:sp>
        <p:nvSpPr>
          <p:cNvPr id="6" name="灯片编号占位符 5">
            <a:extLst>
              <a:ext uri="{FF2B5EF4-FFF2-40B4-BE49-F238E27FC236}">
                <a16:creationId xmlns:a16="http://schemas.microsoft.com/office/drawing/2014/main" id="{843AAB48-366B-4EE2-8AEF-3BB2B2CE132E}"/>
              </a:ext>
            </a:extLst>
          </p:cNvPr>
          <p:cNvSpPr>
            <a:spLocks noGrp="1"/>
          </p:cNvSpPr>
          <p:nvPr>
            <p:ph type="sldNum" sz="quarter" idx="12"/>
          </p:nvPr>
        </p:nvSpPr>
        <p:spPr/>
        <p:txBody>
          <a:bodyPr/>
          <a:lstStyle/>
          <a:p>
            <a:pPr defTabSz="914309"/>
            <a:fld id="{900373A0-27E8-4FB2-9300-A1035B2F024A}" type="slidenum">
              <a:rPr lang="zh-CN" altLang="en-US" smtClean="0">
                <a:solidFill>
                  <a:srgbClr val="000000">
                    <a:tint val="75000"/>
                  </a:srgbClr>
                </a:solidFill>
              </a:rPr>
              <a:pPr defTabSz="914309"/>
              <a:t>‹#›</a:t>
            </a:fld>
            <a:endParaRPr lang="zh-CN" altLang="en-US">
              <a:solidFill>
                <a:srgbClr val="000000">
                  <a:tint val="75000"/>
                </a:srgbClr>
              </a:solidFill>
            </a:endParaRPr>
          </a:p>
        </p:txBody>
      </p:sp>
    </p:spTree>
    <p:extLst>
      <p:ext uri="{BB962C8B-B14F-4D97-AF65-F5344CB8AC3E}">
        <p14:creationId xmlns:p14="http://schemas.microsoft.com/office/powerpoint/2010/main" val="22935684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ABE509-93DD-47FC-B5E8-164A559A84BE}"/>
              </a:ext>
            </a:extLst>
          </p:cNvPr>
          <p:cNvSpPr>
            <a:spLocks noGrp="1"/>
          </p:cNvSpPr>
          <p:nvPr>
            <p:ph type="title"/>
          </p:nvPr>
        </p:nvSpPr>
        <p:spPr>
          <a:xfrm>
            <a:off x="831850" y="1709740"/>
            <a:ext cx="10515600" cy="2852737"/>
          </a:xfrm>
        </p:spPr>
        <p:txBody>
          <a:bodyPr anchor="b"/>
          <a:lstStyle>
            <a:lvl1pPr>
              <a:defRPr sz="5999"/>
            </a:lvl1pPr>
          </a:lstStyle>
          <a:p>
            <a:r>
              <a:rPr lang="zh-CN" altLang="en-US"/>
              <a:t>单击此处编辑母版标题样式</a:t>
            </a:r>
          </a:p>
        </p:txBody>
      </p:sp>
      <p:sp>
        <p:nvSpPr>
          <p:cNvPr id="3" name="文本占位符 2">
            <a:extLst>
              <a:ext uri="{FF2B5EF4-FFF2-40B4-BE49-F238E27FC236}">
                <a16:creationId xmlns:a16="http://schemas.microsoft.com/office/drawing/2014/main" id="{CC5E81DB-0B27-409E-A814-7BD2D957CF36}"/>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201261CD-CB39-4FC5-878D-96B51EE26FDE}"/>
              </a:ext>
            </a:extLst>
          </p:cNvPr>
          <p:cNvSpPr>
            <a:spLocks noGrp="1"/>
          </p:cNvSpPr>
          <p:nvPr>
            <p:ph type="dt" sz="half" idx="10"/>
          </p:nvPr>
        </p:nvSpPr>
        <p:spPr/>
        <p:txBody>
          <a:bodyPr/>
          <a:lstStyle/>
          <a:p>
            <a:pPr defTabSz="914309"/>
            <a:fld id="{6C35C536-4314-40BB-BE2E-6E3FF19D8861}" type="datetimeFigureOut">
              <a:rPr lang="zh-CN" altLang="en-US" smtClean="0">
                <a:solidFill>
                  <a:srgbClr val="000000">
                    <a:tint val="75000"/>
                  </a:srgbClr>
                </a:solidFill>
              </a:rPr>
              <a:pPr defTabSz="914309"/>
              <a:t>2025/1/16</a:t>
            </a:fld>
            <a:endParaRPr lang="zh-CN" altLang="en-US">
              <a:solidFill>
                <a:srgbClr val="000000">
                  <a:tint val="75000"/>
                </a:srgbClr>
              </a:solidFill>
            </a:endParaRPr>
          </a:p>
        </p:txBody>
      </p:sp>
      <p:sp>
        <p:nvSpPr>
          <p:cNvPr id="5" name="页脚占位符 4">
            <a:extLst>
              <a:ext uri="{FF2B5EF4-FFF2-40B4-BE49-F238E27FC236}">
                <a16:creationId xmlns:a16="http://schemas.microsoft.com/office/drawing/2014/main" id="{F8401768-A249-4ED1-971D-A4A640765D6F}"/>
              </a:ext>
            </a:extLst>
          </p:cNvPr>
          <p:cNvSpPr>
            <a:spLocks noGrp="1"/>
          </p:cNvSpPr>
          <p:nvPr>
            <p:ph type="ftr" sz="quarter" idx="11"/>
          </p:nvPr>
        </p:nvSpPr>
        <p:spPr/>
        <p:txBody>
          <a:bodyPr/>
          <a:lstStyle/>
          <a:p>
            <a:pPr defTabSz="914309"/>
            <a:endParaRPr lang="zh-CN" altLang="en-US">
              <a:solidFill>
                <a:srgbClr val="000000">
                  <a:tint val="75000"/>
                </a:srgbClr>
              </a:solidFill>
            </a:endParaRPr>
          </a:p>
        </p:txBody>
      </p:sp>
      <p:sp>
        <p:nvSpPr>
          <p:cNvPr id="6" name="灯片编号占位符 5">
            <a:extLst>
              <a:ext uri="{FF2B5EF4-FFF2-40B4-BE49-F238E27FC236}">
                <a16:creationId xmlns:a16="http://schemas.microsoft.com/office/drawing/2014/main" id="{C3B836AF-E1AD-426A-A9F3-5E8FCE86FAF9}"/>
              </a:ext>
            </a:extLst>
          </p:cNvPr>
          <p:cNvSpPr>
            <a:spLocks noGrp="1"/>
          </p:cNvSpPr>
          <p:nvPr>
            <p:ph type="sldNum" sz="quarter" idx="12"/>
          </p:nvPr>
        </p:nvSpPr>
        <p:spPr/>
        <p:txBody>
          <a:bodyPr/>
          <a:lstStyle/>
          <a:p>
            <a:pPr defTabSz="914309"/>
            <a:fld id="{900373A0-27E8-4FB2-9300-A1035B2F024A}" type="slidenum">
              <a:rPr lang="zh-CN" altLang="en-US" smtClean="0">
                <a:solidFill>
                  <a:srgbClr val="000000">
                    <a:tint val="75000"/>
                  </a:srgbClr>
                </a:solidFill>
              </a:rPr>
              <a:pPr defTabSz="914309"/>
              <a:t>‹#›</a:t>
            </a:fld>
            <a:endParaRPr lang="zh-CN" altLang="en-US">
              <a:solidFill>
                <a:srgbClr val="000000">
                  <a:tint val="75000"/>
                </a:srgbClr>
              </a:solidFill>
            </a:endParaRPr>
          </a:p>
        </p:txBody>
      </p:sp>
    </p:spTree>
    <p:extLst>
      <p:ext uri="{BB962C8B-B14F-4D97-AF65-F5344CB8AC3E}">
        <p14:creationId xmlns:p14="http://schemas.microsoft.com/office/powerpoint/2010/main" val="11527854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F4A404-BBA2-48D8-9822-042A956FF3C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D2A2CF9-15F8-408A-BA13-EB3B3E87E8EE}"/>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D1F91FB7-4948-4961-AEFB-59C41325FF5A}"/>
              </a:ext>
            </a:extLst>
          </p:cNvPr>
          <p:cNvSpPr>
            <a:spLocks noGrp="1"/>
          </p:cNvSpPr>
          <p:nvPr>
            <p:ph sz="half" idx="2"/>
          </p:nvPr>
        </p:nvSpPr>
        <p:spPr>
          <a:xfrm>
            <a:off x="6172201"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A5BC08F6-73D8-4E84-A2C8-1CF3FFBFDA28}"/>
              </a:ext>
            </a:extLst>
          </p:cNvPr>
          <p:cNvSpPr>
            <a:spLocks noGrp="1"/>
          </p:cNvSpPr>
          <p:nvPr>
            <p:ph type="dt" sz="half" idx="10"/>
          </p:nvPr>
        </p:nvSpPr>
        <p:spPr/>
        <p:txBody>
          <a:bodyPr/>
          <a:lstStyle/>
          <a:p>
            <a:pPr defTabSz="914309"/>
            <a:fld id="{6C35C536-4314-40BB-BE2E-6E3FF19D8861}" type="datetimeFigureOut">
              <a:rPr lang="zh-CN" altLang="en-US" smtClean="0">
                <a:solidFill>
                  <a:srgbClr val="000000">
                    <a:tint val="75000"/>
                  </a:srgbClr>
                </a:solidFill>
              </a:rPr>
              <a:pPr defTabSz="914309"/>
              <a:t>2025/1/16</a:t>
            </a:fld>
            <a:endParaRPr lang="zh-CN" altLang="en-US">
              <a:solidFill>
                <a:srgbClr val="000000">
                  <a:tint val="75000"/>
                </a:srgbClr>
              </a:solidFill>
            </a:endParaRPr>
          </a:p>
        </p:txBody>
      </p:sp>
      <p:sp>
        <p:nvSpPr>
          <p:cNvPr id="6" name="页脚占位符 5">
            <a:extLst>
              <a:ext uri="{FF2B5EF4-FFF2-40B4-BE49-F238E27FC236}">
                <a16:creationId xmlns:a16="http://schemas.microsoft.com/office/drawing/2014/main" id="{848AD4C5-A2C4-410A-AB03-5DECDF0B4767}"/>
              </a:ext>
            </a:extLst>
          </p:cNvPr>
          <p:cNvSpPr>
            <a:spLocks noGrp="1"/>
          </p:cNvSpPr>
          <p:nvPr>
            <p:ph type="ftr" sz="quarter" idx="11"/>
          </p:nvPr>
        </p:nvSpPr>
        <p:spPr/>
        <p:txBody>
          <a:bodyPr/>
          <a:lstStyle/>
          <a:p>
            <a:pPr defTabSz="914309"/>
            <a:endParaRPr lang="zh-CN" altLang="en-US">
              <a:solidFill>
                <a:srgbClr val="000000">
                  <a:tint val="75000"/>
                </a:srgbClr>
              </a:solidFill>
            </a:endParaRPr>
          </a:p>
        </p:txBody>
      </p:sp>
      <p:sp>
        <p:nvSpPr>
          <p:cNvPr id="7" name="灯片编号占位符 6">
            <a:extLst>
              <a:ext uri="{FF2B5EF4-FFF2-40B4-BE49-F238E27FC236}">
                <a16:creationId xmlns:a16="http://schemas.microsoft.com/office/drawing/2014/main" id="{6EEE4277-23AC-45E2-A376-E9881AF2B5D6}"/>
              </a:ext>
            </a:extLst>
          </p:cNvPr>
          <p:cNvSpPr>
            <a:spLocks noGrp="1"/>
          </p:cNvSpPr>
          <p:nvPr>
            <p:ph type="sldNum" sz="quarter" idx="12"/>
          </p:nvPr>
        </p:nvSpPr>
        <p:spPr/>
        <p:txBody>
          <a:bodyPr/>
          <a:lstStyle/>
          <a:p>
            <a:pPr defTabSz="914309"/>
            <a:fld id="{900373A0-27E8-4FB2-9300-A1035B2F024A}" type="slidenum">
              <a:rPr lang="zh-CN" altLang="en-US" smtClean="0">
                <a:solidFill>
                  <a:srgbClr val="000000">
                    <a:tint val="75000"/>
                  </a:srgbClr>
                </a:solidFill>
              </a:rPr>
              <a:pPr defTabSz="914309"/>
              <a:t>‹#›</a:t>
            </a:fld>
            <a:endParaRPr lang="zh-CN" altLang="en-US">
              <a:solidFill>
                <a:srgbClr val="000000">
                  <a:tint val="75000"/>
                </a:srgbClr>
              </a:solidFill>
            </a:endParaRPr>
          </a:p>
        </p:txBody>
      </p:sp>
    </p:spTree>
    <p:extLst>
      <p:ext uri="{BB962C8B-B14F-4D97-AF65-F5344CB8AC3E}">
        <p14:creationId xmlns:p14="http://schemas.microsoft.com/office/powerpoint/2010/main" val="21585546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631ACA-B2B9-4AD5-93D1-2CACBCC0836B}"/>
              </a:ext>
            </a:extLst>
          </p:cNvPr>
          <p:cNvSpPr>
            <a:spLocks noGrp="1"/>
          </p:cNvSpPr>
          <p:nvPr>
            <p:ph type="title"/>
          </p:nvPr>
        </p:nvSpPr>
        <p:spPr>
          <a:xfrm>
            <a:off x="839788" y="365127"/>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2AE0D04-B87D-4B1A-8479-0054B729124D}"/>
              </a:ext>
            </a:extLst>
          </p:cNvPr>
          <p:cNvSpPr>
            <a:spLocks noGrp="1"/>
          </p:cNvSpPr>
          <p:nvPr>
            <p:ph type="body" idx="1"/>
          </p:nvPr>
        </p:nvSpPr>
        <p:spPr>
          <a:xfrm>
            <a:off x="839789" y="1681163"/>
            <a:ext cx="5157787" cy="82391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9929AD47-F284-41EB-A009-1A2BAC9378F2}"/>
              </a:ext>
            </a:extLst>
          </p:cNvPr>
          <p:cNvSpPr>
            <a:spLocks noGrp="1"/>
          </p:cNvSpPr>
          <p:nvPr>
            <p:ph sz="half" idx="2"/>
          </p:nvPr>
        </p:nvSpPr>
        <p:spPr>
          <a:xfrm>
            <a:off x="839789"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83136F7F-A5B4-4D1E-9AEA-8C75F3344908}"/>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533C994C-E69D-4346-B952-3BCEE98FB510}"/>
              </a:ext>
            </a:extLst>
          </p:cNvPr>
          <p:cNvSpPr>
            <a:spLocks noGrp="1"/>
          </p:cNvSpPr>
          <p:nvPr>
            <p:ph sz="quarter" idx="4"/>
          </p:nvPr>
        </p:nvSpPr>
        <p:spPr>
          <a:xfrm>
            <a:off x="6172201"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7816557F-E7C3-49CE-A321-692CB090CDEA}"/>
              </a:ext>
            </a:extLst>
          </p:cNvPr>
          <p:cNvSpPr>
            <a:spLocks noGrp="1"/>
          </p:cNvSpPr>
          <p:nvPr>
            <p:ph type="dt" sz="half" idx="10"/>
          </p:nvPr>
        </p:nvSpPr>
        <p:spPr/>
        <p:txBody>
          <a:bodyPr/>
          <a:lstStyle/>
          <a:p>
            <a:pPr defTabSz="914309"/>
            <a:fld id="{6C35C536-4314-40BB-BE2E-6E3FF19D8861}" type="datetimeFigureOut">
              <a:rPr lang="zh-CN" altLang="en-US" smtClean="0">
                <a:solidFill>
                  <a:srgbClr val="000000">
                    <a:tint val="75000"/>
                  </a:srgbClr>
                </a:solidFill>
              </a:rPr>
              <a:pPr defTabSz="914309"/>
              <a:t>2025/1/16</a:t>
            </a:fld>
            <a:endParaRPr lang="zh-CN" altLang="en-US">
              <a:solidFill>
                <a:srgbClr val="000000">
                  <a:tint val="75000"/>
                </a:srgbClr>
              </a:solidFill>
            </a:endParaRPr>
          </a:p>
        </p:txBody>
      </p:sp>
      <p:sp>
        <p:nvSpPr>
          <p:cNvPr id="8" name="页脚占位符 7">
            <a:extLst>
              <a:ext uri="{FF2B5EF4-FFF2-40B4-BE49-F238E27FC236}">
                <a16:creationId xmlns:a16="http://schemas.microsoft.com/office/drawing/2014/main" id="{785CC03B-60F3-4E97-A640-349EB62846E1}"/>
              </a:ext>
            </a:extLst>
          </p:cNvPr>
          <p:cNvSpPr>
            <a:spLocks noGrp="1"/>
          </p:cNvSpPr>
          <p:nvPr>
            <p:ph type="ftr" sz="quarter" idx="11"/>
          </p:nvPr>
        </p:nvSpPr>
        <p:spPr/>
        <p:txBody>
          <a:bodyPr/>
          <a:lstStyle/>
          <a:p>
            <a:pPr defTabSz="914309"/>
            <a:endParaRPr lang="zh-CN" altLang="en-US">
              <a:solidFill>
                <a:srgbClr val="000000">
                  <a:tint val="75000"/>
                </a:srgbClr>
              </a:solidFill>
            </a:endParaRPr>
          </a:p>
        </p:txBody>
      </p:sp>
      <p:sp>
        <p:nvSpPr>
          <p:cNvPr id="9" name="灯片编号占位符 8">
            <a:extLst>
              <a:ext uri="{FF2B5EF4-FFF2-40B4-BE49-F238E27FC236}">
                <a16:creationId xmlns:a16="http://schemas.microsoft.com/office/drawing/2014/main" id="{C85EA307-D293-4B5C-A756-F1C0565BF71A}"/>
              </a:ext>
            </a:extLst>
          </p:cNvPr>
          <p:cNvSpPr>
            <a:spLocks noGrp="1"/>
          </p:cNvSpPr>
          <p:nvPr>
            <p:ph type="sldNum" sz="quarter" idx="12"/>
          </p:nvPr>
        </p:nvSpPr>
        <p:spPr/>
        <p:txBody>
          <a:bodyPr/>
          <a:lstStyle/>
          <a:p>
            <a:pPr defTabSz="914309"/>
            <a:fld id="{900373A0-27E8-4FB2-9300-A1035B2F024A}" type="slidenum">
              <a:rPr lang="zh-CN" altLang="en-US" smtClean="0">
                <a:solidFill>
                  <a:srgbClr val="000000">
                    <a:tint val="75000"/>
                  </a:srgbClr>
                </a:solidFill>
              </a:rPr>
              <a:pPr defTabSz="914309"/>
              <a:t>‹#›</a:t>
            </a:fld>
            <a:endParaRPr lang="zh-CN" altLang="en-US">
              <a:solidFill>
                <a:srgbClr val="000000">
                  <a:tint val="75000"/>
                </a:srgbClr>
              </a:solidFill>
            </a:endParaRPr>
          </a:p>
        </p:txBody>
      </p:sp>
    </p:spTree>
    <p:extLst>
      <p:ext uri="{BB962C8B-B14F-4D97-AF65-F5344CB8AC3E}">
        <p14:creationId xmlns:p14="http://schemas.microsoft.com/office/powerpoint/2010/main" val="6121505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1325EF-3960-4C50-8765-2A5C094627E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A8C938F-9413-4618-98CB-F5296C5F1A93}"/>
              </a:ext>
            </a:extLst>
          </p:cNvPr>
          <p:cNvSpPr>
            <a:spLocks noGrp="1"/>
          </p:cNvSpPr>
          <p:nvPr>
            <p:ph type="dt" sz="half" idx="10"/>
          </p:nvPr>
        </p:nvSpPr>
        <p:spPr/>
        <p:txBody>
          <a:bodyPr/>
          <a:lstStyle/>
          <a:p>
            <a:pPr defTabSz="914309"/>
            <a:fld id="{6C35C536-4314-40BB-BE2E-6E3FF19D8861}" type="datetimeFigureOut">
              <a:rPr lang="zh-CN" altLang="en-US" smtClean="0">
                <a:solidFill>
                  <a:srgbClr val="000000">
                    <a:tint val="75000"/>
                  </a:srgbClr>
                </a:solidFill>
              </a:rPr>
              <a:pPr defTabSz="914309"/>
              <a:t>2025/1/16</a:t>
            </a:fld>
            <a:endParaRPr lang="zh-CN" altLang="en-US">
              <a:solidFill>
                <a:srgbClr val="000000">
                  <a:tint val="75000"/>
                </a:srgbClr>
              </a:solidFill>
            </a:endParaRPr>
          </a:p>
        </p:txBody>
      </p:sp>
      <p:sp>
        <p:nvSpPr>
          <p:cNvPr id="4" name="页脚占位符 3">
            <a:extLst>
              <a:ext uri="{FF2B5EF4-FFF2-40B4-BE49-F238E27FC236}">
                <a16:creationId xmlns:a16="http://schemas.microsoft.com/office/drawing/2014/main" id="{0C106955-5A09-4A2E-810C-3306CB443A40}"/>
              </a:ext>
            </a:extLst>
          </p:cNvPr>
          <p:cNvSpPr>
            <a:spLocks noGrp="1"/>
          </p:cNvSpPr>
          <p:nvPr>
            <p:ph type="ftr" sz="quarter" idx="11"/>
          </p:nvPr>
        </p:nvSpPr>
        <p:spPr/>
        <p:txBody>
          <a:bodyPr/>
          <a:lstStyle/>
          <a:p>
            <a:pPr defTabSz="914309"/>
            <a:endParaRPr lang="zh-CN" altLang="en-US">
              <a:solidFill>
                <a:srgbClr val="000000">
                  <a:tint val="75000"/>
                </a:srgbClr>
              </a:solidFill>
            </a:endParaRPr>
          </a:p>
        </p:txBody>
      </p:sp>
      <p:sp>
        <p:nvSpPr>
          <p:cNvPr id="5" name="灯片编号占位符 4">
            <a:extLst>
              <a:ext uri="{FF2B5EF4-FFF2-40B4-BE49-F238E27FC236}">
                <a16:creationId xmlns:a16="http://schemas.microsoft.com/office/drawing/2014/main" id="{EED1F109-482D-4E64-B7C5-04C246F6617A}"/>
              </a:ext>
            </a:extLst>
          </p:cNvPr>
          <p:cNvSpPr>
            <a:spLocks noGrp="1"/>
          </p:cNvSpPr>
          <p:nvPr>
            <p:ph type="sldNum" sz="quarter" idx="12"/>
          </p:nvPr>
        </p:nvSpPr>
        <p:spPr/>
        <p:txBody>
          <a:bodyPr/>
          <a:lstStyle/>
          <a:p>
            <a:pPr defTabSz="914309"/>
            <a:fld id="{900373A0-27E8-4FB2-9300-A1035B2F024A}" type="slidenum">
              <a:rPr lang="zh-CN" altLang="en-US" smtClean="0">
                <a:solidFill>
                  <a:srgbClr val="000000">
                    <a:tint val="75000"/>
                  </a:srgbClr>
                </a:solidFill>
              </a:rPr>
              <a:pPr defTabSz="914309"/>
              <a:t>‹#›</a:t>
            </a:fld>
            <a:endParaRPr lang="zh-CN" altLang="en-US">
              <a:solidFill>
                <a:srgbClr val="000000">
                  <a:tint val="75000"/>
                </a:srgbClr>
              </a:solidFill>
            </a:endParaRPr>
          </a:p>
        </p:txBody>
      </p:sp>
    </p:spTree>
    <p:extLst>
      <p:ext uri="{BB962C8B-B14F-4D97-AF65-F5344CB8AC3E}">
        <p14:creationId xmlns:p14="http://schemas.microsoft.com/office/powerpoint/2010/main" val="230843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46B7F2D-6D1B-4739-A90B-C5BA0AB474DF}"/>
              </a:ext>
            </a:extLst>
          </p:cNvPr>
          <p:cNvSpPr>
            <a:spLocks noGrp="1"/>
          </p:cNvSpPr>
          <p:nvPr>
            <p:ph type="dt" sz="half" idx="10"/>
          </p:nvPr>
        </p:nvSpPr>
        <p:spPr/>
        <p:txBody>
          <a:bodyPr/>
          <a:lstStyle/>
          <a:p>
            <a:pPr defTabSz="914309"/>
            <a:fld id="{6C35C536-4314-40BB-BE2E-6E3FF19D8861}" type="datetimeFigureOut">
              <a:rPr lang="zh-CN" altLang="en-US" smtClean="0">
                <a:solidFill>
                  <a:srgbClr val="000000">
                    <a:tint val="75000"/>
                  </a:srgbClr>
                </a:solidFill>
              </a:rPr>
              <a:pPr defTabSz="914309"/>
              <a:t>2025/1/16</a:t>
            </a:fld>
            <a:endParaRPr lang="zh-CN" altLang="en-US">
              <a:solidFill>
                <a:srgbClr val="000000">
                  <a:tint val="75000"/>
                </a:srgbClr>
              </a:solidFill>
            </a:endParaRPr>
          </a:p>
        </p:txBody>
      </p:sp>
      <p:sp>
        <p:nvSpPr>
          <p:cNvPr id="3" name="页脚占位符 2">
            <a:extLst>
              <a:ext uri="{FF2B5EF4-FFF2-40B4-BE49-F238E27FC236}">
                <a16:creationId xmlns:a16="http://schemas.microsoft.com/office/drawing/2014/main" id="{693DC7ED-D28A-4D01-800B-A9183DF91B77}"/>
              </a:ext>
            </a:extLst>
          </p:cNvPr>
          <p:cNvSpPr>
            <a:spLocks noGrp="1"/>
          </p:cNvSpPr>
          <p:nvPr>
            <p:ph type="ftr" sz="quarter" idx="11"/>
          </p:nvPr>
        </p:nvSpPr>
        <p:spPr/>
        <p:txBody>
          <a:bodyPr/>
          <a:lstStyle/>
          <a:p>
            <a:pPr defTabSz="914309"/>
            <a:endParaRPr lang="zh-CN" altLang="en-US">
              <a:solidFill>
                <a:srgbClr val="000000">
                  <a:tint val="75000"/>
                </a:srgbClr>
              </a:solidFill>
            </a:endParaRPr>
          </a:p>
        </p:txBody>
      </p:sp>
      <p:sp>
        <p:nvSpPr>
          <p:cNvPr id="4" name="灯片编号占位符 3">
            <a:extLst>
              <a:ext uri="{FF2B5EF4-FFF2-40B4-BE49-F238E27FC236}">
                <a16:creationId xmlns:a16="http://schemas.microsoft.com/office/drawing/2014/main" id="{2A1B6E07-F2AF-4CE9-9403-991B46DA529E}"/>
              </a:ext>
            </a:extLst>
          </p:cNvPr>
          <p:cNvSpPr>
            <a:spLocks noGrp="1"/>
          </p:cNvSpPr>
          <p:nvPr>
            <p:ph type="sldNum" sz="quarter" idx="12"/>
          </p:nvPr>
        </p:nvSpPr>
        <p:spPr/>
        <p:txBody>
          <a:bodyPr/>
          <a:lstStyle/>
          <a:p>
            <a:pPr defTabSz="914309"/>
            <a:fld id="{900373A0-27E8-4FB2-9300-A1035B2F024A}" type="slidenum">
              <a:rPr lang="zh-CN" altLang="en-US" smtClean="0">
                <a:solidFill>
                  <a:srgbClr val="000000">
                    <a:tint val="75000"/>
                  </a:srgbClr>
                </a:solidFill>
              </a:rPr>
              <a:pPr defTabSz="914309"/>
              <a:t>‹#›</a:t>
            </a:fld>
            <a:endParaRPr lang="zh-CN" altLang="en-US">
              <a:solidFill>
                <a:srgbClr val="000000">
                  <a:tint val="75000"/>
                </a:srgbClr>
              </a:solidFill>
            </a:endParaRPr>
          </a:p>
        </p:txBody>
      </p:sp>
    </p:spTree>
    <p:extLst>
      <p:ext uri="{BB962C8B-B14F-4D97-AF65-F5344CB8AC3E}">
        <p14:creationId xmlns:p14="http://schemas.microsoft.com/office/powerpoint/2010/main" val="41806120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ED4A54-3E2C-49D9-827C-50F23B290552}"/>
              </a:ext>
            </a:extLst>
          </p:cNvPr>
          <p:cNvSpPr>
            <a:spLocks noGrp="1"/>
          </p:cNvSpPr>
          <p:nvPr>
            <p:ph type="title"/>
          </p:nvPr>
        </p:nvSpPr>
        <p:spPr>
          <a:xfrm>
            <a:off x="839789"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986D4BE-DA40-43D7-BAA2-472ADA6D5088}"/>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0AFC8814-B717-4111-8EEF-A7A1D44DF925}"/>
              </a:ext>
            </a:extLst>
          </p:cNvPr>
          <p:cNvSpPr>
            <a:spLocks noGrp="1"/>
          </p:cNvSpPr>
          <p:nvPr>
            <p:ph type="body" sz="half" idx="2"/>
          </p:nvPr>
        </p:nvSpPr>
        <p:spPr>
          <a:xfrm>
            <a:off x="839789" y="2057400"/>
            <a:ext cx="3932237" cy="3811588"/>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A388DEDC-A0D7-460C-8D1F-9F9457CC4198}"/>
              </a:ext>
            </a:extLst>
          </p:cNvPr>
          <p:cNvSpPr>
            <a:spLocks noGrp="1"/>
          </p:cNvSpPr>
          <p:nvPr>
            <p:ph type="dt" sz="half" idx="10"/>
          </p:nvPr>
        </p:nvSpPr>
        <p:spPr/>
        <p:txBody>
          <a:bodyPr/>
          <a:lstStyle/>
          <a:p>
            <a:pPr defTabSz="914309"/>
            <a:fld id="{6C35C536-4314-40BB-BE2E-6E3FF19D8861}" type="datetimeFigureOut">
              <a:rPr lang="zh-CN" altLang="en-US" smtClean="0">
                <a:solidFill>
                  <a:srgbClr val="000000">
                    <a:tint val="75000"/>
                  </a:srgbClr>
                </a:solidFill>
              </a:rPr>
              <a:pPr defTabSz="914309"/>
              <a:t>2025/1/16</a:t>
            </a:fld>
            <a:endParaRPr lang="zh-CN" altLang="en-US">
              <a:solidFill>
                <a:srgbClr val="000000">
                  <a:tint val="75000"/>
                </a:srgbClr>
              </a:solidFill>
            </a:endParaRPr>
          </a:p>
        </p:txBody>
      </p:sp>
      <p:sp>
        <p:nvSpPr>
          <p:cNvPr id="6" name="页脚占位符 5">
            <a:extLst>
              <a:ext uri="{FF2B5EF4-FFF2-40B4-BE49-F238E27FC236}">
                <a16:creationId xmlns:a16="http://schemas.microsoft.com/office/drawing/2014/main" id="{3FFF2EEF-560C-4F68-A79F-089DC09397BF}"/>
              </a:ext>
            </a:extLst>
          </p:cNvPr>
          <p:cNvSpPr>
            <a:spLocks noGrp="1"/>
          </p:cNvSpPr>
          <p:nvPr>
            <p:ph type="ftr" sz="quarter" idx="11"/>
          </p:nvPr>
        </p:nvSpPr>
        <p:spPr/>
        <p:txBody>
          <a:bodyPr/>
          <a:lstStyle/>
          <a:p>
            <a:pPr defTabSz="914309"/>
            <a:endParaRPr lang="zh-CN" altLang="en-US">
              <a:solidFill>
                <a:srgbClr val="000000">
                  <a:tint val="75000"/>
                </a:srgbClr>
              </a:solidFill>
            </a:endParaRPr>
          </a:p>
        </p:txBody>
      </p:sp>
      <p:sp>
        <p:nvSpPr>
          <p:cNvPr id="7" name="灯片编号占位符 6">
            <a:extLst>
              <a:ext uri="{FF2B5EF4-FFF2-40B4-BE49-F238E27FC236}">
                <a16:creationId xmlns:a16="http://schemas.microsoft.com/office/drawing/2014/main" id="{BB32BD32-D499-4314-8206-CBBEC063D148}"/>
              </a:ext>
            </a:extLst>
          </p:cNvPr>
          <p:cNvSpPr>
            <a:spLocks noGrp="1"/>
          </p:cNvSpPr>
          <p:nvPr>
            <p:ph type="sldNum" sz="quarter" idx="12"/>
          </p:nvPr>
        </p:nvSpPr>
        <p:spPr/>
        <p:txBody>
          <a:bodyPr/>
          <a:lstStyle/>
          <a:p>
            <a:pPr defTabSz="914309"/>
            <a:fld id="{900373A0-27E8-4FB2-9300-A1035B2F024A}" type="slidenum">
              <a:rPr lang="zh-CN" altLang="en-US" smtClean="0">
                <a:solidFill>
                  <a:srgbClr val="000000">
                    <a:tint val="75000"/>
                  </a:srgbClr>
                </a:solidFill>
              </a:rPr>
              <a:pPr defTabSz="914309"/>
              <a:t>‹#›</a:t>
            </a:fld>
            <a:endParaRPr lang="zh-CN" altLang="en-US">
              <a:solidFill>
                <a:srgbClr val="000000">
                  <a:tint val="75000"/>
                </a:srgbClr>
              </a:solidFill>
            </a:endParaRPr>
          </a:p>
        </p:txBody>
      </p:sp>
    </p:spTree>
    <p:extLst>
      <p:ext uri="{BB962C8B-B14F-4D97-AF65-F5344CB8AC3E}">
        <p14:creationId xmlns:p14="http://schemas.microsoft.com/office/powerpoint/2010/main" val="36990170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4FA4272-D42D-44DB-846B-AA977470A149}"/>
              </a:ext>
            </a:extLst>
          </p:cNvPr>
          <p:cNvSpPr>
            <a:spLocks noGrp="1"/>
          </p:cNvSpPr>
          <p:nvPr>
            <p:ph type="title"/>
          </p:nvPr>
        </p:nvSpPr>
        <p:spPr>
          <a:xfrm>
            <a:off x="839789"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95932106-A69A-4389-BDA5-7BEA2055FD7E}"/>
              </a:ext>
            </a:extLst>
          </p:cNvPr>
          <p:cNvSpPr>
            <a:spLocks noGrp="1"/>
          </p:cNvSpPr>
          <p:nvPr>
            <p:ph type="pic" idx="1"/>
          </p:nvPr>
        </p:nvSpPr>
        <p:spPr>
          <a:xfrm>
            <a:off x="5183188" y="987427"/>
            <a:ext cx="6172200" cy="4873625"/>
          </a:xfrm>
        </p:spPr>
        <p:txBody>
          <a:bodyPr/>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endParaRPr lang="zh-CN" altLang="en-US"/>
          </a:p>
        </p:txBody>
      </p:sp>
      <p:sp>
        <p:nvSpPr>
          <p:cNvPr id="4" name="文本占位符 3">
            <a:extLst>
              <a:ext uri="{FF2B5EF4-FFF2-40B4-BE49-F238E27FC236}">
                <a16:creationId xmlns:a16="http://schemas.microsoft.com/office/drawing/2014/main" id="{AE1C7650-EB6C-425A-A252-D05EC41462D8}"/>
              </a:ext>
            </a:extLst>
          </p:cNvPr>
          <p:cNvSpPr>
            <a:spLocks noGrp="1"/>
          </p:cNvSpPr>
          <p:nvPr>
            <p:ph type="body" sz="half" idx="2"/>
          </p:nvPr>
        </p:nvSpPr>
        <p:spPr>
          <a:xfrm>
            <a:off x="839789" y="2057400"/>
            <a:ext cx="3932237" cy="3811588"/>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7B7C534-B223-4E17-AEEA-772D7280F9DA}"/>
              </a:ext>
            </a:extLst>
          </p:cNvPr>
          <p:cNvSpPr>
            <a:spLocks noGrp="1"/>
          </p:cNvSpPr>
          <p:nvPr>
            <p:ph type="dt" sz="half" idx="10"/>
          </p:nvPr>
        </p:nvSpPr>
        <p:spPr/>
        <p:txBody>
          <a:bodyPr/>
          <a:lstStyle/>
          <a:p>
            <a:pPr defTabSz="914309"/>
            <a:fld id="{6C35C536-4314-40BB-BE2E-6E3FF19D8861}" type="datetimeFigureOut">
              <a:rPr lang="zh-CN" altLang="en-US" smtClean="0">
                <a:solidFill>
                  <a:srgbClr val="000000">
                    <a:tint val="75000"/>
                  </a:srgbClr>
                </a:solidFill>
              </a:rPr>
              <a:pPr defTabSz="914309"/>
              <a:t>2025/1/16</a:t>
            </a:fld>
            <a:endParaRPr lang="zh-CN" altLang="en-US">
              <a:solidFill>
                <a:srgbClr val="000000">
                  <a:tint val="75000"/>
                </a:srgbClr>
              </a:solidFill>
            </a:endParaRPr>
          </a:p>
        </p:txBody>
      </p:sp>
      <p:sp>
        <p:nvSpPr>
          <p:cNvPr id="6" name="页脚占位符 5">
            <a:extLst>
              <a:ext uri="{FF2B5EF4-FFF2-40B4-BE49-F238E27FC236}">
                <a16:creationId xmlns:a16="http://schemas.microsoft.com/office/drawing/2014/main" id="{7EB9802F-BB46-46B6-B4E8-760CDFA74CFE}"/>
              </a:ext>
            </a:extLst>
          </p:cNvPr>
          <p:cNvSpPr>
            <a:spLocks noGrp="1"/>
          </p:cNvSpPr>
          <p:nvPr>
            <p:ph type="ftr" sz="quarter" idx="11"/>
          </p:nvPr>
        </p:nvSpPr>
        <p:spPr/>
        <p:txBody>
          <a:bodyPr/>
          <a:lstStyle/>
          <a:p>
            <a:pPr defTabSz="914309"/>
            <a:endParaRPr lang="zh-CN" altLang="en-US">
              <a:solidFill>
                <a:srgbClr val="000000">
                  <a:tint val="75000"/>
                </a:srgbClr>
              </a:solidFill>
            </a:endParaRPr>
          </a:p>
        </p:txBody>
      </p:sp>
      <p:sp>
        <p:nvSpPr>
          <p:cNvPr id="7" name="灯片编号占位符 6">
            <a:extLst>
              <a:ext uri="{FF2B5EF4-FFF2-40B4-BE49-F238E27FC236}">
                <a16:creationId xmlns:a16="http://schemas.microsoft.com/office/drawing/2014/main" id="{03931446-D529-44BA-9339-86B555B7D72F}"/>
              </a:ext>
            </a:extLst>
          </p:cNvPr>
          <p:cNvSpPr>
            <a:spLocks noGrp="1"/>
          </p:cNvSpPr>
          <p:nvPr>
            <p:ph type="sldNum" sz="quarter" idx="12"/>
          </p:nvPr>
        </p:nvSpPr>
        <p:spPr/>
        <p:txBody>
          <a:bodyPr/>
          <a:lstStyle/>
          <a:p>
            <a:pPr defTabSz="914309"/>
            <a:fld id="{900373A0-27E8-4FB2-9300-A1035B2F024A}" type="slidenum">
              <a:rPr lang="zh-CN" altLang="en-US" smtClean="0">
                <a:solidFill>
                  <a:srgbClr val="000000">
                    <a:tint val="75000"/>
                  </a:srgbClr>
                </a:solidFill>
              </a:rPr>
              <a:pPr defTabSz="914309"/>
              <a:t>‹#›</a:t>
            </a:fld>
            <a:endParaRPr lang="zh-CN" altLang="en-US">
              <a:solidFill>
                <a:srgbClr val="000000">
                  <a:tint val="75000"/>
                </a:srgbClr>
              </a:solidFill>
            </a:endParaRPr>
          </a:p>
        </p:txBody>
      </p:sp>
    </p:spTree>
    <p:extLst>
      <p:ext uri="{BB962C8B-B14F-4D97-AF65-F5344CB8AC3E}">
        <p14:creationId xmlns:p14="http://schemas.microsoft.com/office/powerpoint/2010/main" val="926091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C1DC1-767E-4E70-BB1C-0BBF6AB6DAB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604D69DB-ED9A-4B72-8533-94BF402E3074}"/>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34D419C-D46D-4C91-BF99-074BFC32CF7A}"/>
              </a:ext>
            </a:extLst>
          </p:cNvPr>
          <p:cNvSpPr>
            <a:spLocks noGrp="1"/>
          </p:cNvSpPr>
          <p:nvPr>
            <p:ph type="dt" sz="half" idx="10"/>
          </p:nvPr>
        </p:nvSpPr>
        <p:spPr/>
        <p:txBody>
          <a:bodyPr/>
          <a:lstStyle/>
          <a:p>
            <a:pPr defTabSz="914309"/>
            <a:fld id="{6C35C536-4314-40BB-BE2E-6E3FF19D8861}" type="datetimeFigureOut">
              <a:rPr lang="zh-CN" altLang="en-US" smtClean="0">
                <a:solidFill>
                  <a:srgbClr val="000000">
                    <a:tint val="75000"/>
                  </a:srgbClr>
                </a:solidFill>
              </a:rPr>
              <a:pPr defTabSz="914309"/>
              <a:t>2025/1/16</a:t>
            </a:fld>
            <a:endParaRPr lang="zh-CN" altLang="en-US">
              <a:solidFill>
                <a:srgbClr val="000000">
                  <a:tint val="75000"/>
                </a:srgbClr>
              </a:solidFill>
            </a:endParaRPr>
          </a:p>
        </p:txBody>
      </p:sp>
      <p:sp>
        <p:nvSpPr>
          <p:cNvPr id="5" name="页脚占位符 4">
            <a:extLst>
              <a:ext uri="{FF2B5EF4-FFF2-40B4-BE49-F238E27FC236}">
                <a16:creationId xmlns:a16="http://schemas.microsoft.com/office/drawing/2014/main" id="{EE91D2D6-3EDD-478C-9CB3-86B64EB2A0A9}"/>
              </a:ext>
            </a:extLst>
          </p:cNvPr>
          <p:cNvSpPr>
            <a:spLocks noGrp="1"/>
          </p:cNvSpPr>
          <p:nvPr>
            <p:ph type="ftr" sz="quarter" idx="11"/>
          </p:nvPr>
        </p:nvSpPr>
        <p:spPr/>
        <p:txBody>
          <a:bodyPr/>
          <a:lstStyle/>
          <a:p>
            <a:pPr defTabSz="914309"/>
            <a:endParaRPr lang="zh-CN" altLang="en-US">
              <a:solidFill>
                <a:srgbClr val="000000">
                  <a:tint val="75000"/>
                </a:srgbClr>
              </a:solidFill>
            </a:endParaRPr>
          </a:p>
        </p:txBody>
      </p:sp>
      <p:sp>
        <p:nvSpPr>
          <p:cNvPr id="6" name="灯片编号占位符 5">
            <a:extLst>
              <a:ext uri="{FF2B5EF4-FFF2-40B4-BE49-F238E27FC236}">
                <a16:creationId xmlns:a16="http://schemas.microsoft.com/office/drawing/2014/main" id="{40AC20EA-715B-4B3C-A3E6-B493844EE792}"/>
              </a:ext>
            </a:extLst>
          </p:cNvPr>
          <p:cNvSpPr>
            <a:spLocks noGrp="1"/>
          </p:cNvSpPr>
          <p:nvPr>
            <p:ph type="sldNum" sz="quarter" idx="12"/>
          </p:nvPr>
        </p:nvSpPr>
        <p:spPr/>
        <p:txBody>
          <a:bodyPr/>
          <a:lstStyle/>
          <a:p>
            <a:pPr defTabSz="914309"/>
            <a:fld id="{900373A0-27E8-4FB2-9300-A1035B2F024A}" type="slidenum">
              <a:rPr lang="zh-CN" altLang="en-US" smtClean="0">
                <a:solidFill>
                  <a:srgbClr val="000000">
                    <a:tint val="75000"/>
                  </a:srgbClr>
                </a:solidFill>
              </a:rPr>
              <a:pPr defTabSz="914309"/>
              <a:t>‹#›</a:t>
            </a:fld>
            <a:endParaRPr lang="zh-CN" altLang="en-US">
              <a:solidFill>
                <a:srgbClr val="000000">
                  <a:tint val="75000"/>
                </a:srgbClr>
              </a:solidFill>
            </a:endParaRPr>
          </a:p>
        </p:txBody>
      </p:sp>
    </p:spTree>
    <p:extLst>
      <p:ext uri="{BB962C8B-B14F-4D97-AF65-F5344CB8AC3E}">
        <p14:creationId xmlns:p14="http://schemas.microsoft.com/office/powerpoint/2010/main" val="584355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CDEDA6D-9FA0-493F-9663-23E9E0B65DB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57DDE6E-1914-4342-B4A5-CC4EB4A78076}"/>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10D9D4D-8F8C-43C2-B249-275B30C2E685}"/>
              </a:ext>
            </a:extLst>
          </p:cNvPr>
          <p:cNvSpPr>
            <a:spLocks noGrp="1"/>
          </p:cNvSpPr>
          <p:nvPr>
            <p:ph type="dt" sz="half" idx="10"/>
          </p:nvPr>
        </p:nvSpPr>
        <p:spPr/>
        <p:txBody>
          <a:bodyPr/>
          <a:lstStyle/>
          <a:p>
            <a:pPr defTabSz="914309"/>
            <a:fld id="{6C35C536-4314-40BB-BE2E-6E3FF19D8861}" type="datetimeFigureOut">
              <a:rPr lang="zh-CN" altLang="en-US" smtClean="0">
                <a:solidFill>
                  <a:srgbClr val="000000">
                    <a:tint val="75000"/>
                  </a:srgbClr>
                </a:solidFill>
              </a:rPr>
              <a:pPr defTabSz="914309"/>
              <a:t>2025/1/16</a:t>
            </a:fld>
            <a:endParaRPr lang="zh-CN" altLang="en-US">
              <a:solidFill>
                <a:srgbClr val="000000">
                  <a:tint val="75000"/>
                </a:srgbClr>
              </a:solidFill>
            </a:endParaRPr>
          </a:p>
        </p:txBody>
      </p:sp>
      <p:sp>
        <p:nvSpPr>
          <p:cNvPr id="5" name="页脚占位符 4">
            <a:extLst>
              <a:ext uri="{FF2B5EF4-FFF2-40B4-BE49-F238E27FC236}">
                <a16:creationId xmlns:a16="http://schemas.microsoft.com/office/drawing/2014/main" id="{8FDE111F-ECF1-458E-87EB-AD0F954B3B5B}"/>
              </a:ext>
            </a:extLst>
          </p:cNvPr>
          <p:cNvSpPr>
            <a:spLocks noGrp="1"/>
          </p:cNvSpPr>
          <p:nvPr>
            <p:ph type="ftr" sz="quarter" idx="11"/>
          </p:nvPr>
        </p:nvSpPr>
        <p:spPr/>
        <p:txBody>
          <a:bodyPr/>
          <a:lstStyle/>
          <a:p>
            <a:pPr defTabSz="914309"/>
            <a:endParaRPr lang="zh-CN" altLang="en-US">
              <a:solidFill>
                <a:srgbClr val="000000">
                  <a:tint val="75000"/>
                </a:srgbClr>
              </a:solidFill>
            </a:endParaRPr>
          </a:p>
        </p:txBody>
      </p:sp>
      <p:sp>
        <p:nvSpPr>
          <p:cNvPr id="6" name="灯片编号占位符 5">
            <a:extLst>
              <a:ext uri="{FF2B5EF4-FFF2-40B4-BE49-F238E27FC236}">
                <a16:creationId xmlns:a16="http://schemas.microsoft.com/office/drawing/2014/main" id="{979D90DB-99DE-4144-82A2-97914B76547A}"/>
              </a:ext>
            </a:extLst>
          </p:cNvPr>
          <p:cNvSpPr>
            <a:spLocks noGrp="1"/>
          </p:cNvSpPr>
          <p:nvPr>
            <p:ph type="sldNum" sz="quarter" idx="12"/>
          </p:nvPr>
        </p:nvSpPr>
        <p:spPr/>
        <p:txBody>
          <a:bodyPr/>
          <a:lstStyle/>
          <a:p>
            <a:pPr defTabSz="914309"/>
            <a:fld id="{900373A0-27E8-4FB2-9300-A1035B2F024A}" type="slidenum">
              <a:rPr lang="zh-CN" altLang="en-US" smtClean="0">
                <a:solidFill>
                  <a:srgbClr val="000000">
                    <a:tint val="75000"/>
                  </a:srgbClr>
                </a:solidFill>
              </a:rPr>
              <a:pPr defTabSz="914309"/>
              <a:t>‹#›</a:t>
            </a:fld>
            <a:endParaRPr lang="zh-CN" altLang="en-US">
              <a:solidFill>
                <a:srgbClr val="000000">
                  <a:tint val="75000"/>
                </a:srgbClr>
              </a:solidFill>
            </a:endParaRPr>
          </a:p>
        </p:txBody>
      </p:sp>
    </p:spTree>
    <p:extLst>
      <p:ext uri="{BB962C8B-B14F-4D97-AF65-F5344CB8AC3E}">
        <p14:creationId xmlns:p14="http://schemas.microsoft.com/office/powerpoint/2010/main" val="16507433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34" Type="http://schemas.openxmlformats.org/officeDocument/2006/relationships/theme" Target="../theme/theme4.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33" Type="http://schemas.openxmlformats.org/officeDocument/2006/relationships/slideLayout" Target="../slideLayouts/slideLayout59.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slideLayout" Target="../slideLayouts/slideLayout55.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32" Type="http://schemas.openxmlformats.org/officeDocument/2006/relationships/slideLayout" Target="../slideLayouts/slideLayout58.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slideLayout" Target="../slideLayouts/slideLayout57.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 Id="rId35" Type="http://schemas.openxmlformats.org/officeDocument/2006/relationships/image" Target="../media/image6.png"/><Relationship Id="rId8"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6.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837D3E8-A92B-46AC-83E9-EC880BEC092C}"/>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350387479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8781061"/>
      </p:ext>
    </p:extLst>
  </p:cSld>
  <p:clrMap bg1="lt1" tx1="dk1" bg2="lt2" tx2="dk2" accent1="accent1" accent2="accent2" accent3="accent3" accent4="accent4" accent5="accent5" accent6="accent6" hlink="hlink" folHlink="folHlink"/>
  <p:sldLayoutIdLst>
    <p:sldLayoutId id="2147483684" r:id="rId1"/>
  </p:sldLayoutIdLst>
  <p:txStyles>
    <p:titleStyle>
      <a:lvl1pPr algn="ctr">
        <a:defRPr sz="4400" kern="1200">
          <a:solidFill>
            <a:schemeClr val="lt1"/>
          </a:solidFill>
        </a:defRPr>
      </a:lvl1pPr>
      <a:extLst/>
    </p:titleStyle>
    <p:bodyStyle>
      <a:lvl1pPr indent="-324868" algn="ctr">
        <a:defRPr sz="3200" kern="1200">
          <a:solidFill>
            <a:schemeClr val="tx1"/>
          </a:solidFill>
        </a:defRPr>
      </a:lvl1pPr>
      <a:extLst/>
    </p:bodyStyle>
    <p:otherStyle>
      <a:defPPr algn="ctr">
        <a:defRPr kern="1200">
          <a:solidFill>
            <a:schemeClr val="tx1"/>
          </a:solidFill>
        </a:defRPr>
      </a:def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1126909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transition spd="slow" advClick="0" advTm="2000">
    <p:randomBar dir="vert"/>
  </p:transition>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AF2FB"/>
        </a:solidFill>
        <a:effectLst/>
      </p:bgPr>
    </p:bg>
    <p:spTree>
      <p:nvGrpSpPr>
        <p:cNvPr id="1" name="Shape 5"/>
        <p:cNvGrpSpPr/>
        <p:nvPr/>
      </p:nvGrpSpPr>
      <p:grpSpPr>
        <a:xfrm>
          <a:off x="0" y="0"/>
          <a:ext cx="0" cy="0"/>
          <a:chOff x="0" y="0"/>
          <a:chExt cx="0" cy="0"/>
        </a:xfrm>
      </p:grpSpPr>
      <p:pic>
        <p:nvPicPr>
          <p:cNvPr id="3" name="Picture 2" descr="A white circle with leaves and blue text&#10;&#10;Description automatically generated">
            <a:extLst>
              <a:ext uri="{FF2B5EF4-FFF2-40B4-BE49-F238E27FC236}">
                <a16:creationId xmlns:a16="http://schemas.microsoft.com/office/drawing/2014/main" id="{8A133FC3-1B47-F7EE-C2F2-7BF340AEBECB}"/>
              </a:ext>
            </a:extLst>
          </p:cNvPr>
          <p:cNvPicPr>
            <a:picLocks noChangeAspect="1"/>
          </p:cNvPicPr>
          <p:nvPr userDrawn="1"/>
        </p:nvPicPr>
        <p:blipFill>
          <a:blip r:embed="rId35" cstate="hqprint">
            <a:extLst>
              <a:ext uri="{28A0092B-C50C-407E-A947-70E740481C1C}">
                <a14:useLocalDpi xmlns:a14="http://schemas.microsoft.com/office/drawing/2010/main" val="0"/>
              </a:ext>
            </a:extLst>
          </a:blip>
          <a:stretch>
            <a:fillRect/>
          </a:stretch>
        </p:blipFill>
        <p:spPr>
          <a:xfrm>
            <a:off x="12458699" y="295275"/>
            <a:ext cx="1171575" cy="1171575"/>
          </a:xfrm>
          <a:prstGeom prst="rect">
            <a:avLst/>
          </a:prstGeom>
        </p:spPr>
      </p:pic>
      <p:pic>
        <p:nvPicPr>
          <p:cNvPr id="4" name="Picture 3" descr="A white circle with leaves and blue text&#10;&#10;Description automatically generated">
            <a:extLst>
              <a:ext uri="{FF2B5EF4-FFF2-40B4-BE49-F238E27FC236}">
                <a16:creationId xmlns:a16="http://schemas.microsoft.com/office/drawing/2014/main" id="{C53A9D82-C952-4331-60F5-59DF8E2D44BA}"/>
              </a:ext>
            </a:extLst>
          </p:cNvPr>
          <p:cNvPicPr>
            <a:picLocks noChangeAspect="1"/>
          </p:cNvPicPr>
          <p:nvPr userDrawn="1"/>
        </p:nvPicPr>
        <p:blipFill>
          <a:blip r:embed="rId35" cstate="hqprint">
            <a:extLst>
              <a:ext uri="{28A0092B-C50C-407E-A947-70E740481C1C}">
                <a14:useLocalDpi xmlns:a14="http://schemas.microsoft.com/office/drawing/2010/main" val="0"/>
              </a:ext>
            </a:extLst>
          </a:blip>
          <a:stretch>
            <a:fillRect/>
          </a:stretch>
        </p:blipFill>
        <p:spPr>
          <a:xfrm>
            <a:off x="5945605" y="8075696"/>
            <a:ext cx="1171575" cy="1171575"/>
          </a:xfrm>
          <a:prstGeom prst="rect">
            <a:avLst/>
          </a:prstGeom>
        </p:spPr>
      </p:pic>
    </p:spTree>
    <p:extLst>
      <p:ext uri="{BB962C8B-B14F-4D97-AF65-F5344CB8AC3E}">
        <p14:creationId xmlns:p14="http://schemas.microsoft.com/office/powerpoint/2010/main" val="564688812"/>
      </p:ext>
    </p:extLst>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 id="2147483723" r:id="rId23"/>
    <p:sldLayoutId id="2147483724" r:id="rId24"/>
    <p:sldLayoutId id="2147483725" r:id="rId25"/>
    <p:sldLayoutId id="2147483726" r:id="rId26"/>
    <p:sldLayoutId id="2147483727" r:id="rId27"/>
    <p:sldLayoutId id="2147483728" r:id="rId28"/>
    <p:sldLayoutId id="2147483729" r:id="rId29"/>
    <p:sldLayoutId id="2147483730" r:id="rId30"/>
    <p:sldLayoutId id="2147483731" r:id="rId31"/>
    <p:sldLayoutId id="2147483732" r:id="rId32"/>
    <p:sldLayoutId id="2147483733" r:id="rId33"/>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00FF0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593367"/>
            <a:ext cx="102900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4000"/>
              <a:buFont typeface="Amatic SC"/>
              <a:buNone/>
              <a:defRPr sz="4000" b="1">
                <a:solidFill>
                  <a:schemeClr val="dk1"/>
                </a:solidFill>
                <a:latin typeface="Amatic SC"/>
                <a:ea typeface="Amatic SC"/>
                <a:cs typeface="Amatic SC"/>
                <a:sym typeface="Amatic SC"/>
              </a:defRPr>
            </a:lvl1pPr>
            <a:lvl2pPr lvl="1">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2pPr>
            <a:lvl3pPr lvl="2">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3pPr>
            <a:lvl4pPr lvl="3">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4pPr>
            <a:lvl5pPr lvl="4">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5pPr>
            <a:lvl6pPr lvl="5">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6pPr>
            <a:lvl7pPr lvl="6">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7pPr>
            <a:lvl8pPr lvl="7">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8pPr>
            <a:lvl9pPr lvl="8">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950967" y="1536633"/>
            <a:ext cx="10290000" cy="45552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1pPr>
            <a:lvl2pPr marL="914400" lvl="1"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2pPr>
            <a:lvl3pPr marL="1371600" lvl="2"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3pPr>
            <a:lvl4pPr marL="1828800" lvl="3"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4pPr>
            <a:lvl5pPr marL="2286000" lvl="4"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5pPr>
            <a:lvl6pPr marL="2743200" lvl="5"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6pPr>
            <a:lvl7pPr marL="3200400" lvl="6"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7pPr>
            <a:lvl8pPr marL="3657600" lvl="7"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8pPr>
            <a:lvl9pPr marL="4114800" lvl="8"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9pPr>
          </a:lstStyle>
          <a:p>
            <a:endParaRPr/>
          </a:p>
        </p:txBody>
      </p:sp>
    </p:spTree>
    <p:extLst>
      <p:ext uri="{BB962C8B-B14F-4D97-AF65-F5344CB8AC3E}">
        <p14:creationId xmlns:p14="http://schemas.microsoft.com/office/powerpoint/2010/main" val="2026744621"/>
      </p:ext>
    </p:extLst>
  </p:cSld>
  <p:clrMap bg1="lt1" tx1="dk1" bg2="dk2" tx2="lt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74A1014-954E-4E27-AB7C-DF5E0F16CC0C}"/>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FBB4DFA8-E13A-4F55-801E-8DBDE9E6FA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4EA5E9E-0E2E-4231-800B-915CDFC53179}"/>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09"/>
            <a:fld id="{6C35C536-4314-40BB-BE2E-6E3FF19D8861}" type="datetimeFigureOut">
              <a:rPr lang="zh-CN" altLang="en-US" smtClean="0">
                <a:solidFill>
                  <a:srgbClr val="000000">
                    <a:tint val="75000"/>
                  </a:srgbClr>
                </a:solidFill>
              </a:rPr>
              <a:pPr defTabSz="914309"/>
              <a:t>2025/1/16</a:t>
            </a:fld>
            <a:endParaRPr lang="zh-CN" altLang="en-US">
              <a:solidFill>
                <a:srgbClr val="000000">
                  <a:tint val="75000"/>
                </a:srgbClr>
              </a:solidFill>
            </a:endParaRPr>
          </a:p>
        </p:txBody>
      </p:sp>
      <p:sp>
        <p:nvSpPr>
          <p:cNvPr id="5" name="页脚占位符 4">
            <a:extLst>
              <a:ext uri="{FF2B5EF4-FFF2-40B4-BE49-F238E27FC236}">
                <a16:creationId xmlns:a16="http://schemas.microsoft.com/office/drawing/2014/main" id="{9D8B1538-8743-4FC7-960E-D543B0121EE2}"/>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09"/>
            <a:endParaRPr lang="zh-CN" altLang="en-US">
              <a:solidFill>
                <a:srgbClr val="000000">
                  <a:tint val="75000"/>
                </a:srgbClr>
              </a:solidFill>
            </a:endParaRPr>
          </a:p>
        </p:txBody>
      </p:sp>
      <p:sp>
        <p:nvSpPr>
          <p:cNvPr id="6" name="灯片编号占位符 5">
            <a:extLst>
              <a:ext uri="{FF2B5EF4-FFF2-40B4-BE49-F238E27FC236}">
                <a16:creationId xmlns:a16="http://schemas.microsoft.com/office/drawing/2014/main" id="{BD75915B-F085-422D-A1FC-FCE47E4D46D5}"/>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09"/>
            <a:fld id="{900373A0-27E8-4FB2-9300-A1035B2F024A}" type="slidenum">
              <a:rPr lang="zh-CN" altLang="en-US" smtClean="0">
                <a:solidFill>
                  <a:srgbClr val="000000">
                    <a:tint val="75000"/>
                  </a:srgbClr>
                </a:solidFill>
              </a:rPr>
              <a:pPr defTabSz="914309"/>
              <a:t>‹#›</a:t>
            </a:fld>
            <a:endParaRPr lang="zh-CN" altLang="en-US">
              <a:solidFill>
                <a:srgbClr val="000000">
                  <a:tint val="75000"/>
                </a:srgbClr>
              </a:solidFill>
            </a:endParaRPr>
          </a:p>
        </p:txBody>
      </p:sp>
    </p:spTree>
    <p:extLst>
      <p:ext uri="{BB962C8B-B14F-4D97-AF65-F5344CB8AC3E}">
        <p14:creationId xmlns:p14="http://schemas.microsoft.com/office/powerpoint/2010/main" val="276564234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Layout" Target="../slideLayouts/slideLayout68.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33.svg"/><Relationship Id="rId5" Type="http://schemas.openxmlformats.org/officeDocument/2006/relationships/image" Target="../media/image16.png"/><Relationship Id="rId4" Type="http://schemas.openxmlformats.org/officeDocument/2006/relationships/image" Target="../media/image31.sv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5.svg"/><Relationship Id="rId7" Type="http://schemas.openxmlformats.org/officeDocument/2006/relationships/image" Target="../media/image43.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41.sv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5.svg"/><Relationship Id="rId7" Type="http://schemas.openxmlformats.org/officeDocument/2006/relationships/image" Target="../media/image43.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41.sv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2.xml"/><Relationship Id="rId5" Type="http://schemas.openxmlformats.org/officeDocument/2006/relationships/image" Target="../media/image38.png"/><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slideLayout" Target="../slideLayouts/slideLayout20.xml"/><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audio" Target="../media/media1.mp3"/><Relationship Id="rId16" Type="http://schemas.openxmlformats.org/officeDocument/2006/relationships/image" Target="../media/image52.png"/><Relationship Id="rId1" Type="http://schemas.microsoft.com/office/2007/relationships/media" Target="../media/media1.mp3"/><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notesSlide" Target="../notesSlides/notesSlide2.xml"/><Relationship Id="rId9" Type="http://schemas.openxmlformats.org/officeDocument/2006/relationships/image" Target="../media/image45.png"/><Relationship Id="rId14" Type="http://schemas.openxmlformats.org/officeDocument/2006/relationships/image" Target="../media/image50.png"/></Relationships>
</file>

<file path=ppt/slides/_rels/slide22.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png"/><Relationship Id="rId7" Type="http://schemas.openxmlformats.org/officeDocument/2006/relationships/image" Target="../media/image58.jpeg"/><Relationship Id="rId12"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57.jpeg"/><Relationship Id="rId11" Type="http://schemas.openxmlformats.org/officeDocument/2006/relationships/image" Target="../media/image44.png"/><Relationship Id="rId5" Type="http://schemas.openxmlformats.org/officeDocument/2006/relationships/image" Target="../media/image56.png"/><Relationship Id="rId10" Type="http://schemas.openxmlformats.org/officeDocument/2006/relationships/image" Target="../media/image46.png"/><Relationship Id="rId4" Type="http://schemas.openxmlformats.org/officeDocument/2006/relationships/image" Target="../media/image55.png"/><Relationship Id="rId9" Type="http://schemas.openxmlformats.org/officeDocument/2006/relationships/image" Target="../media/image60.png"/></Relationships>
</file>

<file path=ppt/slides/_rels/slide2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4.png"/><Relationship Id="rId7" Type="http://schemas.openxmlformats.org/officeDocument/2006/relationships/image" Target="../media/image59.jpeg"/><Relationship Id="rId12" Type="http://schemas.openxmlformats.org/officeDocument/2006/relationships/image" Target="../media/image58.jpe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57.jpeg"/><Relationship Id="rId11" Type="http://schemas.openxmlformats.org/officeDocument/2006/relationships/image" Target="../media/image61.png"/><Relationship Id="rId5" Type="http://schemas.openxmlformats.org/officeDocument/2006/relationships/image" Target="../media/image56.png"/><Relationship Id="rId10" Type="http://schemas.openxmlformats.org/officeDocument/2006/relationships/image" Target="../media/image44.png"/><Relationship Id="rId4" Type="http://schemas.openxmlformats.org/officeDocument/2006/relationships/image" Target="../media/image55.png"/><Relationship Id="rId9"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4.png"/><Relationship Id="rId7" Type="http://schemas.openxmlformats.org/officeDocument/2006/relationships/image" Target="../media/image60.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57.jpeg"/><Relationship Id="rId11" Type="http://schemas.openxmlformats.org/officeDocument/2006/relationships/image" Target="../media/image59.jpe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44.png"/></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slideLayout" Target="../slideLayouts/slideLayout16.xml"/><Relationship Id="rId7" Type="http://schemas.openxmlformats.org/officeDocument/2006/relationships/image" Target="../media/image43.png"/><Relationship Id="rId12" Type="http://schemas.openxmlformats.org/officeDocument/2006/relationships/image" Target="../media/image48.png"/><Relationship Id="rId2" Type="http://schemas.microsoft.com/office/2007/relationships/media" Target="../media/media2.mp3"/><Relationship Id="rId16" Type="http://schemas.openxmlformats.org/officeDocument/2006/relationships/image" Target="../media/image52.png"/><Relationship Id="rId1" Type="http://schemas.openxmlformats.org/officeDocument/2006/relationships/audio" Target="NULL" TargetMode="Externa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62.png"/><Relationship Id="rId9" Type="http://schemas.openxmlformats.org/officeDocument/2006/relationships/image" Target="../media/image45.png"/><Relationship Id="rId14" Type="http://schemas.openxmlformats.org/officeDocument/2006/relationships/image" Target="../media/image50.png"/></Relationships>
</file>

<file path=ppt/slides/_rels/slide26.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slideLayout" Target="../slideLayouts/slideLayout16.xml"/><Relationship Id="rId7" Type="http://schemas.openxmlformats.org/officeDocument/2006/relationships/image" Target="../media/image43.png"/><Relationship Id="rId12" Type="http://schemas.openxmlformats.org/officeDocument/2006/relationships/image" Target="../media/image48.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62.png"/><Relationship Id="rId9" Type="http://schemas.openxmlformats.org/officeDocument/2006/relationships/image" Target="../media/image45.png"/><Relationship Id="rId1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3.png"/><Relationship Id="rId1" Type="http://schemas.openxmlformats.org/officeDocument/2006/relationships/slideLayout" Target="../slideLayouts/slideLayout16.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A5CC1-904C-4DCC-BC03-65A05C8FCA27}"/>
              </a:ext>
            </a:extLst>
          </p:cNvPr>
          <p:cNvSpPr>
            <a:spLocks noGrp="1"/>
          </p:cNvSpPr>
          <p:nvPr>
            <p:ph type="title"/>
          </p:nvPr>
        </p:nvSpPr>
        <p:spPr/>
        <p:txBody>
          <a:bodyPr/>
          <a:lstStyle/>
          <a:p>
            <a:endParaRPr lang="vi-VN"/>
          </a:p>
        </p:txBody>
      </p:sp>
      <p:pic>
        <p:nvPicPr>
          <p:cNvPr id="5" name="Content Placeholder 4">
            <a:extLst>
              <a:ext uri="{FF2B5EF4-FFF2-40B4-BE49-F238E27FC236}">
                <a16:creationId xmlns:a16="http://schemas.microsoft.com/office/drawing/2014/main" id="{4BBA1394-63E0-4BEE-8D30-1F1CDBF0B89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4" y="446"/>
            <a:ext cx="12190413" cy="6968853"/>
          </a:xfrm>
        </p:spPr>
      </p:pic>
      <p:pic>
        <p:nvPicPr>
          <p:cNvPr id="8" name="Picture 7">
            <a:extLst>
              <a:ext uri="{FF2B5EF4-FFF2-40B4-BE49-F238E27FC236}">
                <a16:creationId xmlns:a16="http://schemas.microsoft.com/office/drawing/2014/main" id="{3DECAE75-21B3-41F1-AB6A-5AA8F9A2078C}"/>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Lst>
          </a:blip>
          <a:stretch>
            <a:fillRect/>
          </a:stretch>
        </p:blipFill>
        <p:spPr>
          <a:xfrm>
            <a:off x="4003797" y="365526"/>
            <a:ext cx="7909717" cy="4973737"/>
          </a:xfrm>
          <a:prstGeom prst="rect">
            <a:avLst/>
          </a:prstGeom>
          <a:effectLst>
            <a:outerShdw blurRad="50800" dist="38100" dir="2700000" algn="tl" rotWithShape="0">
              <a:prstClr val="black">
                <a:alpha val="40000"/>
              </a:prstClr>
            </a:outerShdw>
          </a:effectLst>
        </p:spPr>
      </p:pic>
      <p:pic>
        <p:nvPicPr>
          <p:cNvPr id="7" name="NAM">
            <a:extLst>
              <a:ext uri="{FF2B5EF4-FFF2-40B4-BE49-F238E27FC236}">
                <a16:creationId xmlns:a16="http://schemas.microsoft.com/office/drawing/2014/main" id="{48218F2C-655E-A6FE-7812-7A3CC42926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76934" y="4571852"/>
            <a:ext cx="2263509" cy="2086207"/>
          </a:xfrm>
          <a:prstGeom prst="rect">
            <a:avLst/>
          </a:prstGeom>
        </p:spPr>
      </p:pic>
      <p:pic>
        <p:nvPicPr>
          <p:cNvPr id="9" name="Picture 8">
            <a:extLst>
              <a:ext uri="{FF2B5EF4-FFF2-40B4-BE49-F238E27FC236}">
                <a16:creationId xmlns:a16="http://schemas.microsoft.com/office/drawing/2014/main" id="{73CF781A-F268-CBD7-D668-458BDBD0E650}"/>
              </a:ext>
            </a:extLst>
          </p:cNvPr>
          <p:cNvPicPr>
            <a:picLocks noChangeAspect="1"/>
          </p:cNvPicPr>
          <p:nvPr/>
        </p:nvPicPr>
        <p:blipFill>
          <a:blip r:embed="rId6"/>
          <a:stretch>
            <a:fillRect/>
          </a:stretch>
        </p:blipFill>
        <p:spPr>
          <a:xfrm>
            <a:off x="2239472" y="202767"/>
            <a:ext cx="6096528" cy="786452"/>
          </a:xfrm>
          <a:prstGeom prst="rect">
            <a:avLst/>
          </a:prstGeom>
        </p:spPr>
      </p:pic>
      <p:pic>
        <p:nvPicPr>
          <p:cNvPr id="10" name="Picture 9">
            <a:extLst>
              <a:ext uri="{FF2B5EF4-FFF2-40B4-BE49-F238E27FC236}">
                <a16:creationId xmlns:a16="http://schemas.microsoft.com/office/drawing/2014/main" id="{3742A7CC-AE77-00F7-723A-30A235E24194}"/>
              </a:ext>
            </a:extLst>
          </p:cNvPr>
          <p:cNvPicPr>
            <a:picLocks noChangeAspect="1"/>
          </p:cNvPicPr>
          <p:nvPr/>
        </p:nvPicPr>
        <p:blipFill>
          <a:blip r:embed="rId7"/>
          <a:stretch>
            <a:fillRect/>
          </a:stretch>
        </p:blipFill>
        <p:spPr>
          <a:xfrm>
            <a:off x="578498" y="1310170"/>
            <a:ext cx="11949196" cy="2523963"/>
          </a:xfrm>
          <a:prstGeom prst="rect">
            <a:avLst/>
          </a:prstGeom>
        </p:spPr>
      </p:pic>
      <p:pic>
        <p:nvPicPr>
          <p:cNvPr id="12" name="Picture 11" descr="A skull with a mushroom&#10;&#10;Description automatically generated">
            <a:extLst>
              <a:ext uri="{FF2B5EF4-FFF2-40B4-BE49-F238E27FC236}">
                <a16:creationId xmlns:a16="http://schemas.microsoft.com/office/drawing/2014/main" id="{29CD86A6-814D-78F0-850D-E4DFED5CC1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8112" y="2413271"/>
            <a:ext cx="4813852" cy="4813852"/>
          </a:xfrm>
          <a:prstGeom prst="rect">
            <a:avLst/>
          </a:prstGeom>
        </p:spPr>
      </p:pic>
      <p:pic>
        <p:nvPicPr>
          <p:cNvPr id="13" name="Picture 12">
            <a:extLst>
              <a:ext uri="{FF2B5EF4-FFF2-40B4-BE49-F238E27FC236}">
                <a16:creationId xmlns:a16="http://schemas.microsoft.com/office/drawing/2014/main" id="{CB71848D-B254-DDC9-6F93-D968CF8D5EED}"/>
              </a:ext>
            </a:extLst>
          </p:cNvPr>
          <p:cNvPicPr>
            <a:picLocks noChangeAspect="1"/>
          </p:cNvPicPr>
          <p:nvPr/>
        </p:nvPicPr>
        <p:blipFill>
          <a:blip r:embed="rId9"/>
          <a:stretch>
            <a:fillRect/>
          </a:stretch>
        </p:blipFill>
        <p:spPr>
          <a:xfrm>
            <a:off x="838200" y="839674"/>
            <a:ext cx="1993565" cy="749873"/>
          </a:xfrm>
          <a:prstGeom prst="rect">
            <a:avLst/>
          </a:prstGeom>
        </p:spPr>
      </p:pic>
    </p:spTree>
    <p:extLst>
      <p:ext uri="{BB962C8B-B14F-4D97-AF65-F5344CB8AC3E}">
        <p14:creationId xmlns:p14="http://schemas.microsoft.com/office/powerpoint/2010/main" val="21143567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F243F3E-FAC1-4C9C-A731-5B123034087F}"/>
              </a:ext>
            </a:extLst>
          </p:cNvPr>
          <p:cNvSpPr/>
          <p:nvPr/>
        </p:nvSpPr>
        <p:spPr>
          <a:xfrm>
            <a:off x="234950" y="204999"/>
            <a:ext cx="11722100" cy="6087618"/>
          </a:xfrm>
          <a:prstGeom prst="roundRect">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任意多边形: 形状 40">
            <a:extLst>
              <a:ext uri="{FF2B5EF4-FFF2-40B4-BE49-F238E27FC236}">
                <a16:creationId xmlns:a16="http://schemas.microsoft.com/office/drawing/2014/main" id="{50C53215-5F60-4E34-AE0B-4349CB326516}"/>
              </a:ext>
            </a:extLst>
          </p:cNvPr>
          <p:cNvSpPr/>
          <p:nvPr/>
        </p:nvSpPr>
        <p:spPr>
          <a:xfrm>
            <a:off x="3990975" y="1401256"/>
            <a:ext cx="7620000" cy="1532443"/>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accent6">
                <a:lumMod val="20000"/>
                <a:lumOff val="80000"/>
              </a:schemeClr>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21" name="文本框 20">
            <a:extLst>
              <a:ext uri="{FF2B5EF4-FFF2-40B4-BE49-F238E27FC236}">
                <a16:creationId xmlns:a16="http://schemas.microsoft.com/office/drawing/2014/main" id="{0FCABF9B-3F7F-4E6A-A61D-DF1DE8B7A192}"/>
              </a:ext>
            </a:extLst>
          </p:cNvPr>
          <p:cNvSpPr txBox="1"/>
          <p:nvPr/>
        </p:nvSpPr>
        <p:spPr>
          <a:xfrm>
            <a:off x="4282076" y="1504686"/>
            <a:ext cx="7309849" cy="1077218"/>
          </a:xfrm>
          <a:prstGeom prst="rect">
            <a:avLst/>
          </a:prstGeom>
          <a:noFill/>
        </p:spPr>
        <p:txBody>
          <a:bodyPr wrap="square" rtlCol="0">
            <a:spAutoFit/>
          </a:bodyPr>
          <a:lstStyle/>
          <a:p>
            <a:pPr lvl="0" algn="ctr">
              <a:defRPr/>
            </a:pPr>
            <a:r>
              <a:rPr lang="vi-VN" altLang="zh-CN" sz="3200" dirty="0">
                <a:solidFill>
                  <a:srgbClr val="ED6C0B"/>
                </a:solidFill>
                <a:latin typeface="Cambria" panose="02040503050406030204" pitchFamily="18" charset="0"/>
                <a:ea typeface="Cambria" panose="02040503050406030204" pitchFamily="18" charset="0"/>
                <a:cs typeface="Times New Roman" panose="02020603050405020304" pitchFamily="18" charset="0"/>
              </a:rPr>
              <a:t>Quan sát để nhận biết được tác hại của một số nấm mốc gây hỏng thực phẩm</a:t>
            </a:r>
            <a:endParaRPr kumimoji="0" lang="en-US" altLang="zh-CN" sz="3200" b="0" i="0" u="none" strike="noStrike" kern="1200" cap="none" spc="0" normalizeH="0" baseline="0" noProof="0" dirty="0">
              <a:ln>
                <a:noFill/>
              </a:ln>
              <a:solidFill>
                <a:srgbClr val="ED6C0B"/>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27" name="图片 26">
            <a:extLst>
              <a:ext uri="{FF2B5EF4-FFF2-40B4-BE49-F238E27FC236}">
                <a16:creationId xmlns:a16="http://schemas.microsoft.com/office/drawing/2014/main" id="{FA6AD0DB-5937-49D2-826C-95EADFCB78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841506"/>
            <a:ext cx="12192000" cy="1081346"/>
          </a:xfrm>
          <a:prstGeom prst="rect">
            <a:avLst/>
          </a:prstGeom>
        </p:spPr>
      </p:pic>
      <p:pic>
        <p:nvPicPr>
          <p:cNvPr id="11" name="Picture 11">
            <a:extLst>
              <a:ext uri="{FF2B5EF4-FFF2-40B4-BE49-F238E27FC236}">
                <a16:creationId xmlns:a16="http://schemas.microsoft.com/office/drawing/2014/main" id="{93A25ABC-49E1-4284-9B8B-855195550653}"/>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0397" y="1329814"/>
            <a:ext cx="707138" cy="997725"/>
          </a:xfrm>
          <a:prstGeom prst="rect">
            <a:avLst/>
          </a:prstGeom>
        </p:spPr>
      </p:pic>
      <p:pic>
        <p:nvPicPr>
          <p:cNvPr id="12" name="Picture 4">
            <a:extLst>
              <a:ext uri="{FF2B5EF4-FFF2-40B4-BE49-F238E27FC236}">
                <a16:creationId xmlns:a16="http://schemas.microsoft.com/office/drawing/2014/main" id="{FF19634D-E4AE-46BA-A5E8-C1F3084D2C6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flipH="1">
            <a:off x="419496" y="1121310"/>
            <a:ext cx="2449209" cy="4039933"/>
          </a:xfrm>
          <a:prstGeom prst="rect">
            <a:avLst/>
          </a:prstGeom>
        </p:spPr>
      </p:pic>
      <p:pic>
        <p:nvPicPr>
          <p:cNvPr id="3" name="Picture 2">
            <a:extLst>
              <a:ext uri="{FF2B5EF4-FFF2-40B4-BE49-F238E27FC236}">
                <a16:creationId xmlns:a16="http://schemas.microsoft.com/office/drawing/2014/main" id="{63CFC4E1-D22E-8ADF-B780-60F31F972297}"/>
              </a:ext>
            </a:extLst>
          </p:cNvPr>
          <p:cNvPicPr>
            <a:picLocks noChangeAspect="1"/>
          </p:cNvPicPr>
          <p:nvPr/>
        </p:nvPicPr>
        <p:blipFill>
          <a:blip r:embed="rId7"/>
          <a:stretch>
            <a:fillRect/>
          </a:stretch>
        </p:blipFill>
        <p:spPr>
          <a:xfrm>
            <a:off x="2796584" y="205308"/>
            <a:ext cx="7760881" cy="1170533"/>
          </a:xfrm>
          <a:prstGeom prst="rect">
            <a:avLst/>
          </a:prstGeom>
        </p:spPr>
      </p:pic>
      <p:sp>
        <p:nvSpPr>
          <p:cNvPr id="4" name="任意多边形: 形状 40">
            <a:extLst>
              <a:ext uri="{FF2B5EF4-FFF2-40B4-BE49-F238E27FC236}">
                <a16:creationId xmlns:a16="http://schemas.microsoft.com/office/drawing/2014/main" id="{4368DC47-82EB-F3D8-A173-F7C70D0788D2}"/>
              </a:ext>
            </a:extLst>
          </p:cNvPr>
          <p:cNvSpPr/>
          <p:nvPr/>
        </p:nvSpPr>
        <p:spPr>
          <a:xfrm>
            <a:off x="3790950" y="3249106"/>
            <a:ext cx="7620000" cy="2303969"/>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accent6">
                <a:lumMod val="20000"/>
                <a:lumOff val="80000"/>
              </a:schemeClr>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5" name="文本框 20">
            <a:extLst>
              <a:ext uri="{FF2B5EF4-FFF2-40B4-BE49-F238E27FC236}">
                <a16:creationId xmlns:a16="http://schemas.microsoft.com/office/drawing/2014/main" id="{A93692DC-8242-963B-D1C9-E04BB9221564}"/>
              </a:ext>
            </a:extLst>
          </p:cNvPr>
          <p:cNvSpPr txBox="1"/>
          <p:nvPr/>
        </p:nvSpPr>
        <p:spPr>
          <a:xfrm>
            <a:off x="4082051" y="3352536"/>
            <a:ext cx="7309849" cy="2062103"/>
          </a:xfrm>
          <a:prstGeom prst="rect">
            <a:avLst/>
          </a:prstGeom>
          <a:noFill/>
        </p:spPr>
        <p:txBody>
          <a:bodyPr wrap="square" rtlCol="0">
            <a:spAutoFit/>
          </a:bodyPr>
          <a:lstStyle/>
          <a:p>
            <a:pPr lvl="0" algn="just">
              <a:defRPr/>
            </a:pPr>
            <a:r>
              <a:rPr lang="vi-VN" altLang="zh-CN" sz="3200" dirty="0">
                <a:solidFill>
                  <a:srgbClr val="ED6C0B"/>
                </a:solidFill>
                <a:latin typeface="Cambria" panose="02040503050406030204" pitchFamily="18" charset="0"/>
                <a:ea typeface="Cambria" panose="02040503050406030204" pitchFamily="18" charset="0"/>
                <a:cs typeface="Times New Roman" panose="02020603050405020304" pitchFamily="18" charset="0"/>
              </a:rPr>
              <a:t>Nêu được một số tính chất và nguyên nhân gây hỏng thực phẩm; nêu được một số cách bảo quản thực phẩm như</a:t>
            </a:r>
            <a:r>
              <a:rPr lang="en-US" altLang="zh-CN" sz="3200" dirty="0">
                <a:solidFill>
                  <a:srgbClr val="ED6C0B"/>
                </a:solidFill>
                <a:latin typeface="Cambria" panose="02040503050406030204" pitchFamily="18" charset="0"/>
                <a:ea typeface="Cambria" panose="02040503050406030204" pitchFamily="18" charset="0"/>
                <a:cs typeface="Times New Roman" panose="02020603050405020304" pitchFamily="18" charset="0"/>
              </a:rPr>
              <a:t> </a:t>
            </a:r>
            <a:r>
              <a:rPr lang="vi-VN" altLang="zh-CN" sz="3200" dirty="0">
                <a:solidFill>
                  <a:srgbClr val="ED6C0B"/>
                </a:solidFill>
                <a:latin typeface="Cambria" panose="02040503050406030204" pitchFamily="18" charset="0"/>
                <a:ea typeface="Cambria" panose="02040503050406030204" pitchFamily="18" charset="0"/>
                <a:cs typeface="Times New Roman" panose="02020603050405020304" pitchFamily="18" charset="0"/>
              </a:rPr>
              <a:t>(làm lạnh, sấy khô</a:t>
            </a:r>
            <a:r>
              <a:rPr lang="en-US" altLang="zh-CN" sz="3200" dirty="0">
                <a:solidFill>
                  <a:srgbClr val="ED6C0B"/>
                </a:solidFill>
                <a:latin typeface="Cambria" panose="02040503050406030204" pitchFamily="18" charset="0"/>
                <a:ea typeface="Cambria" panose="02040503050406030204" pitchFamily="18" charset="0"/>
                <a:cs typeface="Times New Roman" panose="02020603050405020304" pitchFamily="18" charset="0"/>
              </a:rPr>
              <a:t>,</a:t>
            </a:r>
            <a:r>
              <a:rPr lang="vi-VN" altLang="zh-CN" sz="3200" dirty="0">
                <a:solidFill>
                  <a:srgbClr val="ED6C0B"/>
                </a:solidFill>
                <a:latin typeface="Cambria" panose="02040503050406030204" pitchFamily="18" charset="0"/>
                <a:ea typeface="Cambria" panose="02040503050406030204" pitchFamily="18" charset="0"/>
                <a:cs typeface="Times New Roman" panose="02020603050405020304" pitchFamily="18" charset="0"/>
              </a:rPr>
              <a:t> ướp muối…)</a:t>
            </a:r>
            <a:endParaRPr kumimoji="0" lang="en-US" altLang="zh-CN" sz="3200" b="0" i="0" u="none" strike="noStrike" kern="1200" cap="none" spc="0" normalizeH="0" baseline="0" noProof="0" dirty="0">
              <a:ln>
                <a:noFill/>
              </a:ln>
              <a:solidFill>
                <a:srgbClr val="ED6C0B"/>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6" name="Picture 11">
            <a:extLst>
              <a:ext uri="{FF2B5EF4-FFF2-40B4-BE49-F238E27FC236}">
                <a16:creationId xmlns:a16="http://schemas.microsoft.com/office/drawing/2014/main" id="{E2C10EA0-BB78-7147-B3DF-B564C094ECE7}"/>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2950372" y="3177664"/>
            <a:ext cx="707138" cy="997725"/>
          </a:xfrm>
          <a:prstGeom prst="rect">
            <a:avLst/>
          </a:prstGeom>
        </p:spPr>
      </p:pic>
    </p:spTree>
    <p:extLst>
      <p:ext uri="{BB962C8B-B14F-4D97-AF65-F5344CB8AC3E}">
        <p14:creationId xmlns:p14="http://schemas.microsoft.com/office/powerpoint/2010/main" val="14901270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8" presetClass="entr" presetSubtype="12"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strips(downLeft)">
                                      <p:cBhvr>
                                        <p:cTn id="12" dur="10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41" presetClass="entr" presetSubtype="0" fill="hold" grpId="0" nodeType="afterEffect">
                                  <p:stCondLst>
                                    <p:cond delay="0"/>
                                  </p:stCondLst>
                                  <p:iterate type="lt">
                                    <p:tmPct val="6667"/>
                                  </p:iterate>
                                  <p:childTnLst>
                                    <p:set>
                                      <p:cBhvr>
                                        <p:cTn id="22" dur="1" fill="hold">
                                          <p:stCondLst>
                                            <p:cond delay="0"/>
                                          </p:stCondLst>
                                        </p:cTn>
                                        <p:tgtEl>
                                          <p:spTgt spid="21"/>
                                        </p:tgtEl>
                                        <p:attrNameLst>
                                          <p:attrName>style.visibility</p:attrName>
                                        </p:attrNameLst>
                                      </p:cBhvr>
                                      <p:to>
                                        <p:strVal val="visible"/>
                                      </p:to>
                                    </p:set>
                                    <p:anim calcmode="lin" valueType="num">
                                      <p:cBhvr>
                                        <p:cTn id="23" dur="75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4" dur="750" fill="hold"/>
                                        <p:tgtEl>
                                          <p:spTgt spid="21"/>
                                        </p:tgtEl>
                                        <p:attrNameLst>
                                          <p:attrName>ppt_y</p:attrName>
                                        </p:attrNameLst>
                                      </p:cBhvr>
                                      <p:tavLst>
                                        <p:tav tm="0">
                                          <p:val>
                                            <p:strVal val="#ppt_y"/>
                                          </p:val>
                                        </p:tav>
                                        <p:tav tm="100000">
                                          <p:val>
                                            <p:strVal val="#ppt_y"/>
                                          </p:val>
                                        </p:tav>
                                      </p:tavLst>
                                    </p:anim>
                                    <p:anim calcmode="lin" valueType="num">
                                      <p:cBhvr>
                                        <p:cTn id="25" dur="75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6" dur="75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750" tmFilter="0,0; .5, 1; 1, 1"/>
                                        <p:tgtEl>
                                          <p:spTgt spid="21"/>
                                        </p:tgtEl>
                                      </p:cBhvr>
                                    </p:animEffect>
                                  </p:childTnLst>
                                </p:cTn>
                              </p:par>
                            </p:childTnLst>
                          </p:cTn>
                        </p:par>
                        <p:par>
                          <p:cTn id="28" fill="hold">
                            <p:stCondLst>
                              <p:cond delay="4000"/>
                            </p:stCondLst>
                            <p:childTnLst>
                              <p:par>
                                <p:cTn id="29" presetID="18" presetClass="entr" presetSubtype="12"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strips(downLeft)">
                                      <p:cBhvr>
                                        <p:cTn id="31" dur="10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childTnLst>
                          </p:cTn>
                        </p:par>
                        <p:par>
                          <p:cTn id="39" fill="hold">
                            <p:stCondLst>
                              <p:cond delay="500"/>
                            </p:stCondLst>
                            <p:childTnLst>
                              <p:par>
                                <p:cTn id="40" presetID="41" presetClass="entr" presetSubtype="0" fill="hold" grpId="0" nodeType="afterEffect">
                                  <p:stCondLst>
                                    <p:cond delay="0"/>
                                  </p:stCondLst>
                                  <p:iterate type="lt">
                                    <p:tmPct val="6667"/>
                                  </p:iterate>
                                  <p:childTnLst>
                                    <p:set>
                                      <p:cBhvr>
                                        <p:cTn id="41" dur="1" fill="hold">
                                          <p:stCondLst>
                                            <p:cond delay="0"/>
                                          </p:stCondLst>
                                        </p:cTn>
                                        <p:tgtEl>
                                          <p:spTgt spid="5"/>
                                        </p:tgtEl>
                                        <p:attrNameLst>
                                          <p:attrName>style.visibility</p:attrName>
                                        </p:attrNameLst>
                                      </p:cBhvr>
                                      <p:to>
                                        <p:strVal val="visible"/>
                                      </p:to>
                                    </p:set>
                                    <p:anim calcmode="lin" valueType="num">
                                      <p:cBhvr>
                                        <p:cTn id="42" dur="7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3" dur="750" fill="hold"/>
                                        <p:tgtEl>
                                          <p:spTgt spid="5"/>
                                        </p:tgtEl>
                                        <p:attrNameLst>
                                          <p:attrName>ppt_y</p:attrName>
                                        </p:attrNameLst>
                                      </p:cBhvr>
                                      <p:tavLst>
                                        <p:tav tm="0">
                                          <p:val>
                                            <p:strVal val="#ppt_y"/>
                                          </p:val>
                                        </p:tav>
                                        <p:tav tm="100000">
                                          <p:val>
                                            <p:strVal val="#ppt_y"/>
                                          </p:val>
                                        </p:tav>
                                      </p:tavLst>
                                    </p:anim>
                                    <p:anim calcmode="lin" valueType="num">
                                      <p:cBhvr>
                                        <p:cTn id="44" dur="7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5" dur="7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6" dur="75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1" grpId="0"/>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A4FD4F1-773A-4981-A671-92A9F361B641}"/>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7150" y="-32147"/>
            <a:ext cx="12306300" cy="6922294"/>
          </a:xfrm>
          <a:prstGeom prst="rect">
            <a:avLst/>
          </a:prstGeom>
        </p:spPr>
      </p:pic>
      <p:sp>
        <p:nvSpPr>
          <p:cNvPr id="13" name="云形 69">
            <a:extLst>
              <a:ext uri="{FF2B5EF4-FFF2-40B4-BE49-F238E27FC236}">
                <a16:creationId xmlns:a16="http://schemas.microsoft.com/office/drawing/2014/main" id="{28231E35-A2A7-4C20-A926-20EF6F0694D9}"/>
              </a:ext>
            </a:extLst>
          </p:cNvPr>
          <p:cNvSpPr/>
          <p:nvPr/>
        </p:nvSpPr>
        <p:spPr>
          <a:xfrm>
            <a:off x="1287583" y="1261598"/>
            <a:ext cx="9767494" cy="4132756"/>
          </a:xfrm>
          <a:prstGeom prst="cloud">
            <a:avLst/>
          </a:prstGeom>
          <a:solidFill>
            <a:schemeClr val="bg1"/>
          </a:solid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z</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pic>
        <p:nvPicPr>
          <p:cNvPr id="2" name="Picture 1">
            <a:extLst>
              <a:ext uri="{FF2B5EF4-FFF2-40B4-BE49-F238E27FC236}">
                <a16:creationId xmlns:a16="http://schemas.microsoft.com/office/drawing/2014/main" id="{9DA654D4-7B0E-8503-EF24-5E98A354A2EF}"/>
              </a:ext>
            </a:extLst>
          </p:cNvPr>
          <p:cNvPicPr>
            <a:picLocks noChangeAspect="1"/>
          </p:cNvPicPr>
          <p:nvPr/>
        </p:nvPicPr>
        <p:blipFill>
          <a:blip r:embed="rId4"/>
          <a:stretch>
            <a:fillRect/>
          </a:stretch>
        </p:blipFill>
        <p:spPr>
          <a:xfrm>
            <a:off x="1968276" y="2304203"/>
            <a:ext cx="8083997" cy="1944793"/>
          </a:xfrm>
          <a:prstGeom prst="rect">
            <a:avLst/>
          </a:prstGeom>
        </p:spPr>
      </p:pic>
    </p:spTree>
    <p:extLst>
      <p:ext uri="{BB962C8B-B14F-4D97-AF65-F5344CB8AC3E}">
        <p14:creationId xmlns:p14="http://schemas.microsoft.com/office/powerpoint/2010/main" val="196779405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8">
            <a:extLst>
              <a:ext uri="{FF2B5EF4-FFF2-40B4-BE49-F238E27FC236}">
                <a16:creationId xmlns:a16="http://schemas.microsoft.com/office/drawing/2014/main" id="{45DC9A99-6A84-4A64-9A19-6ABBC86B11FA}"/>
              </a:ext>
            </a:extLst>
          </p:cNvPr>
          <p:cNvPicPr>
            <a:picLocks noChangeAspect="1"/>
          </p:cNvPicPr>
          <p:nvPr/>
        </p:nvPicPr>
        <p:blipFill>
          <a:blip r:embed="rId2" cstate="print">
            <a:lum contrast="40000"/>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flipH="1">
            <a:off x="409984" y="1840906"/>
            <a:ext cx="4277076" cy="5017094"/>
          </a:xfrm>
          <a:prstGeom prst="rect">
            <a:avLst/>
          </a:prstGeom>
        </p:spPr>
      </p:pic>
      <p:sp>
        <p:nvSpPr>
          <p:cNvPr id="8" name="任意多边形: 形状 40">
            <a:extLst>
              <a:ext uri="{FF2B5EF4-FFF2-40B4-BE49-F238E27FC236}">
                <a16:creationId xmlns:a16="http://schemas.microsoft.com/office/drawing/2014/main" id="{17CF7802-7C20-4C2B-974E-9652A26C5F4B}"/>
              </a:ext>
            </a:extLst>
          </p:cNvPr>
          <p:cNvSpPr/>
          <p:nvPr/>
        </p:nvSpPr>
        <p:spPr>
          <a:xfrm>
            <a:off x="3401088" y="152401"/>
            <a:ext cx="8790912" cy="2026919"/>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dirty="0">
              <a:ln>
                <a:noFill/>
              </a:ln>
              <a:solidFill>
                <a:srgbClr val="FF8600"/>
              </a:solidFill>
              <a:effectLst/>
              <a:uLnTx/>
              <a:uFillTx/>
              <a:ea typeface="思源黑体 CN Bold" panose="020B0800000000000000" pitchFamily="34" charset="-122"/>
              <a:cs typeface="+mn-cs"/>
            </a:endParaRPr>
          </a:p>
        </p:txBody>
      </p:sp>
      <p:sp>
        <p:nvSpPr>
          <p:cNvPr id="5122" name="Text Box 2">
            <a:extLst>
              <a:ext uri="{FF2B5EF4-FFF2-40B4-BE49-F238E27FC236}">
                <a16:creationId xmlns:a16="http://schemas.microsoft.com/office/drawing/2014/main" id="{F7176C10-7D99-4A8C-8F85-43F7BBCC86BD}"/>
              </a:ext>
            </a:extLst>
          </p:cNvPr>
          <p:cNvSpPr txBox="1">
            <a:spLocks noChangeArrowheads="1"/>
          </p:cNvSpPr>
          <p:nvPr/>
        </p:nvSpPr>
        <p:spPr bwMode="auto">
          <a:xfrm>
            <a:off x="1524000" y="152401"/>
            <a:ext cx="91440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0" fontAlgn="auto" latinLnBrk="0" hangingPunct="0">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5123" name="Text Box 3">
            <a:extLst>
              <a:ext uri="{FF2B5EF4-FFF2-40B4-BE49-F238E27FC236}">
                <a16:creationId xmlns:a16="http://schemas.microsoft.com/office/drawing/2014/main" id="{6D722588-5AA0-42A2-B0CE-C79D37A2C565}"/>
              </a:ext>
            </a:extLst>
          </p:cNvPr>
          <p:cNvSpPr txBox="1">
            <a:spLocks noChangeArrowheads="1"/>
          </p:cNvSpPr>
          <p:nvPr/>
        </p:nvSpPr>
        <p:spPr bwMode="auto">
          <a:xfrm>
            <a:off x="1524000" y="22860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endParaRPr kumimoji="0" lang="en-US" altLang="en-US" sz="3200" b="0" i="0" u="none" strike="noStrike" kern="1200" cap="none" spc="0" normalizeH="0" baseline="0" noProof="0">
              <a:ln>
                <a:noFill/>
              </a:ln>
              <a:solidFill>
                <a:prstClr val="black"/>
              </a:solidFill>
              <a:effectLst/>
              <a:uLnTx/>
              <a:uFillTx/>
              <a:latin typeface="+mn-lt"/>
              <a:ea typeface="+mn-ea"/>
              <a:cs typeface="+mn-cs"/>
            </a:endParaRPr>
          </a:p>
        </p:txBody>
      </p:sp>
      <p:sp>
        <p:nvSpPr>
          <p:cNvPr id="5124" name="Text Box 7">
            <a:extLst>
              <a:ext uri="{FF2B5EF4-FFF2-40B4-BE49-F238E27FC236}">
                <a16:creationId xmlns:a16="http://schemas.microsoft.com/office/drawing/2014/main" id="{93154878-444C-4587-B2DD-35908F6A22D4}"/>
              </a:ext>
            </a:extLst>
          </p:cNvPr>
          <p:cNvSpPr txBox="1">
            <a:spLocks noChangeArrowheads="1"/>
          </p:cNvSpPr>
          <p:nvPr/>
        </p:nvSpPr>
        <p:spPr bwMode="auto">
          <a:xfrm>
            <a:off x="1905000" y="3581400"/>
            <a:ext cx="8305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endParaRPr kumimoji="0" lang="en-US" altLang="en-US" sz="3600" b="1" i="0" u="none" strike="noStrike" kern="1200" cap="none" spc="0" normalizeH="0" baseline="0" noProof="0">
              <a:ln>
                <a:noFill/>
              </a:ln>
              <a:solidFill>
                <a:srgbClr val="FFFF00"/>
              </a:solidFill>
              <a:effectLst/>
              <a:uLnTx/>
              <a:uFillTx/>
              <a:latin typeface="+mn-lt"/>
              <a:ea typeface="+mn-ea"/>
              <a:cs typeface="+mn-cs"/>
            </a:endParaRPr>
          </a:p>
        </p:txBody>
      </p:sp>
      <p:sp>
        <p:nvSpPr>
          <p:cNvPr id="80906" name="Text Box 10">
            <a:extLst>
              <a:ext uri="{FF2B5EF4-FFF2-40B4-BE49-F238E27FC236}">
                <a16:creationId xmlns:a16="http://schemas.microsoft.com/office/drawing/2014/main" id="{70302E56-051F-4B51-A51A-574CA612901D}"/>
              </a:ext>
            </a:extLst>
          </p:cNvPr>
          <p:cNvSpPr txBox="1">
            <a:spLocks noChangeArrowheads="1"/>
          </p:cNvSpPr>
          <p:nvPr/>
        </p:nvSpPr>
        <p:spPr bwMode="auto">
          <a:xfrm>
            <a:off x="3616334" y="583843"/>
            <a:ext cx="8382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lvl="0" algn="just" eaLnBrk="1" hangingPunct="1"/>
            <a:r>
              <a:rPr lang="en-US" altLang="en-US" sz="3600" dirty="0" err="1">
                <a:solidFill>
                  <a:srgbClr val="002060"/>
                </a:solidFill>
                <a:latin typeface="+mn-lt"/>
              </a:rPr>
              <a:t>Hãy</a:t>
            </a:r>
            <a:r>
              <a:rPr lang="en-US" altLang="en-US" sz="3600" dirty="0">
                <a:solidFill>
                  <a:srgbClr val="002060"/>
                </a:solidFill>
                <a:latin typeface="+mn-lt"/>
              </a:rPr>
              <a:t> </a:t>
            </a:r>
            <a:r>
              <a:rPr lang="en-US" altLang="en-US" sz="3600" dirty="0" err="1">
                <a:solidFill>
                  <a:srgbClr val="002060"/>
                </a:solidFill>
                <a:latin typeface="+mn-lt"/>
              </a:rPr>
              <a:t>kể</a:t>
            </a:r>
            <a:r>
              <a:rPr lang="en-US" altLang="en-US" sz="3600" dirty="0">
                <a:solidFill>
                  <a:srgbClr val="002060"/>
                </a:solidFill>
                <a:latin typeface="+mn-lt"/>
              </a:rPr>
              <a:t> </a:t>
            </a:r>
            <a:r>
              <a:rPr lang="en-US" altLang="en-US" sz="3600" dirty="0" err="1">
                <a:solidFill>
                  <a:srgbClr val="002060"/>
                </a:solidFill>
                <a:latin typeface="+mn-lt"/>
              </a:rPr>
              <a:t>tên</a:t>
            </a:r>
            <a:r>
              <a:rPr lang="en-US" altLang="en-US" sz="3600" dirty="0">
                <a:solidFill>
                  <a:srgbClr val="002060"/>
                </a:solidFill>
                <a:latin typeface="+mn-lt"/>
              </a:rPr>
              <a:t> </a:t>
            </a:r>
            <a:r>
              <a:rPr lang="en-US" altLang="en-US" sz="3600" dirty="0" err="1">
                <a:solidFill>
                  <a:srgbClr val="002060"/>
                </a:solidFill>
                <a:latin typeface="+mn-lt"/>
              </a:rPr>
              <a:t>những</a:t>
            </a:r>
            <a:r>
              <a:rPr lang="en-US" altLang="en-US" sz="3600" dirty="0">
                <a:solidFill>
                  <a:srgbClr val="002060"/>
                </a:solidFill>
                <a:latin typeface="+mn-lt"/>
              </a:rPr>
              <a:t> </a:t>
            </a:r>
            <a:r>
              <a:rPr lang="en-US" altLang="en-US" sz="3600" dirty="0" err="1">
                <a:solidFill>
                  <a:srgbClr val="002060"/>
                </a:solidFill>
                <a:latin typeface="+mn-lt"/>
              </a:rPr>
              <a:t>nấm</a:t>
            </a:r>
            <a:r>
              <a:rPr lang="en-US" altLang="en-US" sz="3600" dirty="0">
                <a:solidFill>
                  <a:srgbClr val="002060"/>
                </a:solidFill>
                <a:latin typeface="+mn-lt"/>
              </a:rPr>
              <a:t> </a:t>
            </a:r>
            <a:r>
              <a:rPr lang="en-US" altLang="en-US" sz="3600" dirty="0" err="1">
                <a:solidFill>
                  <a:srgbClr val="002060"/>
                </a:solidFill>
                <a:latin typeface="+mn-lt"/>
              </a:rPr>
              <a:t>gây</a:t>
            </a:r>
            <a:r>
              <a:rPr lang="en-US" altLang="en-US" sz="3600" dirty="0">
                <a:solidFill>
                  <a:srgbClr val="002060"/>
                </a:solidFill>
                <a:latin typeface="+mn-lt"/>
              </a:rPr>
              <a:t> </a:t>
            </a:r>
            <a:r>
              <a:rPr lang="en-US" altLang="en-US" sz="3600" dirty="0" err="1">
                <a:solidFill>
                  <a:srgbClr val="002060"/>
                </a:solidFill>
                <a:latin typeface="+mn-lt"/>
              </a:rPr>
              <a:t>hỏng</a:t>
            </a:r>
            <a:r>
              <a:rPr lang="en-US" altLang="en-US" sz="3600" dirty="0">
                <a:solidFill>
                  <a:srgbClr val="002060"/>
                </a:solidFill>
                <a:latin typeface="+mn-lt"/>
              </a:rPr>
              <a:t> </a:t>
            </a:r>
            <a:r>
              <a:rPr lang="en-US" altLang="en-US" sz="3600" dirty="0" err="1">
                <a:solidFill>
                  <a:srgbClr val="002060"/>
                </a:solidFill>
                <a:latin typeface="+mn-lt"/>
              </a:rPr>
              <a:t>thực</a:t>
            </a:r>
            <a:r>
              <a:rPr lang="en-US" altLang="en-US" sz="3600" dirty="0">
                <a:solidFill>
                  <a:srgbClr val="002060"/>
                </a:solidFill>
                <a:latin typeface="+mn-lt"/>
              </a:rPr>
              <a:t> </a:t>
            </a:r>
            <a:r>
              <a:rPr lang="en-US" altLang="en-US" sz="3600" dirty="0" err="1">
                <a:solidFill>
                  <a:srgbClr val="002060"/>
                </a:solidFill>
                <a:latin typeface="+mn-lt"/>
              </a:rPr>
              <a:t>phẩm</a:t>
            </a:r>
            <a:r>
              <a:rPr lang="en-US" altLang="en-US" sz="3600" dirty="0">
                <a:solidFill>
                  <a:srgbClr val="002060"/>
                </a:solidFill>
                <a:latin typeface="+mn-lt"/>
              </a:rPr>
              <a:t> </a:t>
            </a:r>
            <a:r>
              <a:rPr lang="en-US" altLang="en-US" sz="3600" dirty="0" err="1">
                <a:solidFill>
                  <a:srgbClr val="002060"/>
                </a:solidFill>
                <a:latin typeface="+mn-lt"/>
              </a:rPr>
              <a:t>hoặc</a:t>
            </a:r>
            <a:r>
              <a:rPr lang="en-US" altLang="en-US" sz="3600" dirty="0">
                <a:solidFill>
                  <a:srgbClr val="002060"/>
                </a:solidFill>
                <a:latin typeface="+mn-lt"/>
              </a:rPr>
              <a:t> </a:t>
            </a:r>
            <a:r>
              <a:rPr lang="en-US" altLang="en-US" sz="3600" dirty="0" err="1">
                <a:solidFill>
                  <a:srgbClr val="002060"/>
                </a:solidFill>
                <a:latin typeface="+mn-lt"/>
              </a:rPr>
              <a:t>nấm</a:t>
            </a:r>
            <a:r>
              <a:rPr lang="en-US" altLang="en-US" sz="3600" dirty="0">
                <a:solidFill>
                  <a:srgbClr val="002060"/>
                </a:solidFill>
                <a:latin typeface="+mn-lt"/>
              </a:rPr>
              <a:t> </a:t>
            </a:r>
            <a:r>
              <a:rPr lang="en-US" altLang="en-US" sz="3600" dirty="0" err="1">
                <a:solidFill>
                  <a:srgbClr val="002060"/>
                </a:solidFill>
                <a:latin typeface="+mn-lt"/>
              </a:rPr>
              <a:t>độc</a:t>
            </a:r>
            <a:r>
              <a:rPr lang="en-US" altLang="en-US" sz="3600" dirty="0">
                <a:solidFill>
                  <a:srgbClr val="002060"/>
                </a:solidFill>
                <a:latin typeface="+mn-lt"/>
              </a:rPr>
              <a:t> </a:t>
            </a:r>
            <a:r>
              <a:rPr lang="en-US" altLang="en-US" sz="3600" dirty="0" err="1">
                <a:solidFill>
                  <a:srgbClr val="002060"/>
                </a:solidFill>
                <a:latin typeface="+mn-lt"/>
              </a:rPr>
              <a:t>mà</a:t>
            </a:r>
            <a:r>
              <a:rPr lang="en-US" altLang="en-US" sz="3600" dirty="0">
                <a:solidFill>
                  <a:srgbClr val="002060"/>
                </a:solidFill>
                <a:latin typeface="+mn-lt"/>
              </a:rPr>
              <a:t> </a:t>
            </a:r>
            <a:r>
              <a:rPr lang="en-US" altLang="en-US" sz="3600" dirty="0" err="1">
                <a:solidFill>
                  <a:srgbClr val="002060"/>
                </a:solidFill>
                <a:latin typeface="+mn-lt"/>
              </a:rPr>
              <a:t>em</a:t>
            </a:r>
            <a:r>
              <a:rPr lang="en-US" altLang="en-US" sz="3600" dirty="0">
                <a:solidFill>
                  <a:srgbClr val="002060"/>
                </a:solidFill>
                <a:latin typeface="+mn-lt"/>
              </a:rPr>
              <a:t> </a:t>
            </a:r>
            <a:r>
              <a:rPr lang="en-US" altLang="en-US" sz="3600" dirty="0" err="1">
                <a:solidFill>
                  <a:srgbClr val="002060"/>
                </a:solidFill>
                <a:latin typeface="+mn-lt"/>
              </a:rPr>
              <a:t>biết</a:t>
            </a:r>
            <a:r>
              <a:rPr lang="en-US" altLang="en-US" sz="3600" dirty="0">
                <a:solidFill>
                  <a:srgbClr val="002060"/>
                </a:solidFill>
                <a:latin typeface="+mn-lt"/>
              </a:rPr>
              <a:t>.</a:t>
            </a:r>
            <a:endParaRPr kumimoji="0" lang="en-US" altLang="en-US" sz="3600" b="1" i="0" u="none" strike="noStrike" kern="1200" cap="none" spc="0" normalizeH="0" baseline="0" noProof="0" dirty="0">
              <a:ln>
                <a:noFill/>
              </a:ln>
              <a:solidFill>
                <a:srgbClr val="002060"/>
              </a:solidFill>
              <a:effectLst/>
              <a:uLnTx/>
              <a:uFillTx/>
              <a:latin typeface="+mn-lt"/>
            </a:endParaRPr>
          </a:p>
        </p:txBody>
      </p:sp>
      <p:sp>
        <p:nvSpPr>
          <p:cNvPr id="80907" name="Text Box 11">
            <a:extLst>
              <a:ext uri="{FF2B5EF4-FFF2-40B4-BE49-F238E27FC236}">
                <a16:creationId xmlns:a16="http://schemas.microsoft.com/office/drawing/2014/main" id="{369F2DAC-FF78-436F-BAE7-977E494C67DF}"/>
              </a:ext>
            </a:extLst>
          </p:cNvPr>
          <p:cNvSpPr txBox="1">
            <a:spLocks noChangeArrowheads="1"/>
          </p:cNvSpPr>
          <p:nvPr/>
        </p:nvSpPr>
        <p:spPr bwMode="auto">
          <a:xfrm>
            <a:off x="4833146" y="2358315"/>
            <a:ext cx="6615904" cy="2862322"/>
          </a:xfrm>
          <a:prstGeom prst="rect">
            <a:avLst/>
          </a:prstGeom>
          <a:solidFill>
            <a:schemeClr val="accent4">
              <a:lumMod val="20000"/>
              <a:lumOff val="80000"/>
            </a:schemeClr>
          </a:solidFill>
          <a:ln>
            <a:noFill/>
          </a:ln>
          <a:effectLst/>
        </p:spPr>
        <p:txBody>
          <a:bodyPr wrap="square">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lvl="0" eaLnBrk="1" hangingPunct="1">
              <a:defRPr/>
            </a:pPr>
            <a:r>
              <a:rPr lang="en-US" altLang="en-US" sz="3600" dirty="0" err="1">
                <a:solidFill>
                  <a:srgbClr val="FF0000"/>
                </a:solidFill>
                <a:latin typeface="+mn-lt"/>
              </a:rPr>
              <a:t>Một</a:t>
            </a:r>
            <a:r>
              <a:rPr lang="en-US" altLang="en-US" sz="3600" dirty="0">
                <a:solidFill>
                  <a:srgbClr val="FF0000"/>
                </a:solidFill>
                <a:latin typeface="+mn-lt"/>
              </a:rPr>
              <a:t> </a:t>
            </a:r>
            <a:r>
              <a:rPr lang="en-US" altLang="en-US" sz="3600" dirty="0" err="1">
                <a:solidFill>
                  <a:srgbClr val="FF0000"/>
                </a:solidFill>
                <a:latin typeface="+mn-lt"/>
              </a:rPr>
              <a:t>số</a:t>
            </a:r>
            <a:r>
              <a:rPr lang="en-US" altLang="en-US" sz="3600" dirty="0">
                <a:solidFill>
                  <a:srgbClr val="FF0000"/>
                </a:solidFill>
                <a:latin typeface="+mn-lt"/>
              </a:rPr>
              <a:t> </a:t>
            </a:r>
            <a:r>
              <a:rPr lang="en-US" altLang="en-US" sz="3600" dirty="0" err="1">
                <a:solidFill>
                  <a:srgbClr val="FF0000"/>
                </a:solidFill>
                <a:latin typeface="+mn-lt"/>
              </a:rPr>
              <a:t>loại</a:t>
            </a:r>
            <a:r>
              <a:rPr lang="en-US" altLang="en-US" sz="3600" dirty="0">
                <a:solidFill>
                  <a:srgbClr val="FF0000"/>
                </a:solidFill>
                <a:latin typeface="+mn-lt"/>
              </a:rPr>
              <a:t> </a:t>
            </a:r>
            <a:r>
              <a:rPr lang="en-US" altLang="en-US" sz="3600" dirty="0" err="1">
                <a:solidFill>
                  <a:srgbClr val="FF0000"/>
                </a:solidFill>
                <a:latin typeface="+mn-lt"/>
              </a:rPr>
              <a:t>nấm</a:t>
            </a:r>
            <a:r>
              <a:rPr lang="en-US" altLang="en-US" sz="3600" dirty="0">
                <a:solidFill>
                  <a:srgbClr val="FF0000"/>
                </a:solidFill>
                <a:latin typeface="+mn-lt"/>
              </a:rPr>
              <a:t> </a:t>
            </a:r>
            <a:r>
              <a:rPr lang="en-US" altLang="en-US" sz="3600" dirty="0" err="1">
                <a:solidFill>
                  <a:srgbClr val="FF0000"/>
                </a:solidFill>
                <a:latin typeface="+mn-lt"/>
              </a:rPr>
              <a:t>gây</a:t>
            </a:r>
            <a:r>
              <a:rPr lang="en-US" altLang="en-US" sz="3600" dirty="0">
                <a:solidFill>
                  <a:srgbClr val="FF0000"/>
                </a:solidFill>
                <a:latin typeface="+mn-lt"/>
              </a:rPr>
              <a:t> </a:t>
            </a:r>
            <a:r>
              <a:rPr lang="en-US" altLang="en-US" sz="3600" dirty="0" err="1">
                <a:solidFill>
                  <a:srgbClr val="FF0000"/>
                </a:solidFill>
                <a:latin typeface="+mn-lt"/>
              </a:rPr>
              <a:t>hỏng</a:t>
            </a:r>
            <a:r>
              <a:rPr lang="en-US" altLang="en-US" sz="3600" dirty="0">
                <a:solidFill>
                  <a:srgbClr val="FF0000"/>
                </a:solidFill>
                <a:latin typeface="+mn-lt"/>
              </a:rPr>
              <a:t> </a:t>
            </a:r>
            <a:r>
              <a:rPr lang="en-US" altLang="en-US" sz="3600" dirty="0" err="1">
                <a:solidFill>
                  <a:srgbClr val="FF0000"/>
                </a:solidFill>
                <a:latin typeface="+mn-lt"/>
              </a:rPr>
              <a:t>thực</a:t>
            </a:r>
            <a:r>
              <a:rPr lang="en-US" altLang="en-US" sz="3600" dirty="0">
                <a:solidFill>
                  <a:srgbClr val="FF0000"/>
                </a:solidFill>
                <a:latin typeface="+mn-lt"/>
              </a:rPr>
              <a:t> </a:t>
            </a:r>
            <a:r>
              <a:rPr lang="en-US" altLang="en-US" sz="3600" dirty="0" err="1">
                <a:solidFill>
                  <a:srgbClr val="FF0000"/>
                </a:solidFill>
                <a:latin typeface="+mn-lt"/>
              </a:rPr>
              <a:t>phẩm</a:t>
            </a:r>
            <a:r>
              <a:rPr lang="en-US" altLang="en-US" sz="3600" dirty="0">
                <a:solidFill>
                  <a:srgbClr val="FF0000"/>
                </a:solidFill>
                <a:latin typeface="+mn-lt"/>
              </a:rPr>
              <a:t> </a:t>
            </a:r>
            <a:r>
              <a:rPr lang="en-US" altLang="en-US" sz="3600" dirty="0" err="1">
                <a:solidFill>
                  <a:srgbClr val="FF0000"/>
                </a:solidFill>
                <a:latin typeface="+mn-lt"/>
              </a:rPr>
              <a:t>hoặc</a:t>
            </a:r>
            <a:r>
              <a:rPr lang="en-US" altLang="en-US" sz="3600" dirty="0">
                <a:solidFill>
                  <a:srgbClr val="FF0000"/>
                </a:solidFill>
                <a:latin typeface="+mn-lt"/>
              </a:rPr>
              <a:t> </a:t>
            </a:r>
            <a:r>
              <a:rPr lang="en-US" altLang="en-US" sz="3600" dirty="0" err="1">
                <a:solidFill>
                  <a:srgbClr val="FF0000"/>
                </a:solidFill>
                <a:latin typeface="+mn-lt"/>
              </a:rPr>
              <a:t>nấm</a:t>
            </a:r>
            <a:r>
              <a:rPr lang="en-US" altLang="en-US" sz="3600" dirty="0">
                <a:solidFill>
                  <a:srgbClr val="FF0000"/>
                </a:solidFill>
                <a:latin typeface="+mn-lt"/>
              </a:rPr>
              <a:t> </a:t>
            </a:r>
            <a:r>
              <a:rPr lang="en-US" altLang="en-US" sz="3600" dirty="0" err="1">
                <a:solidFill>
                  <a:srgbClr val="FF0000"/>
                </a:solidFill>
                <a:latin typeface="+mn-lt"/>
              </a:rPr>
              <a:t>độc</a:t>
            </a:r>
            <a:r>
              <a:rPr lang="en-US" altLang="en-US" sz="3600" dirty="0">
                <a:solidFill>
                  <a:srgbClr val="FF0000"/>
                </a:solidFill>
                <a:latin typeface="+mn-lt"/>
              </a:rPr>
              <a:t>:</a:t>
            </a:r>
          </a:p>
          <a:p>
            <a:pPr marL="571500" lvl="0" indent="-571500" eaLnBrk="1" hangingPunct="1">
              <a:buFont typeface="Arial" panose="020B0604020202020204" pitchFamily="34" charset="0"/>
              <a:buChar char="•"/>
              <a:defRPr/>
            </a:pPr>
            <a:r>
              <a:rPr lang="en-US" altLang="en-US" sz="3600" dirty="0" err="1">
                <a:solidFill>
                  <a:srgbClr val="FF0000"/>
                </a:solidFill>
                <a:latin typeface="+mn-lt"/>
              </a:rPr>
              <a:t>Nấm</a:t>
            </a:r>
            <a:r>
              <a:rPr lang="en-US" altLang="en-US" sz="3600" dirty="0">
                <a:solidFill>
                  <a:srgbClr val="FF0000"/>
                </a:solidFill>
                <a:latin typeface="+mn-lt"/>
              </a:rPr>
              <a:t> </a:t>
            </a:r>
            <a:r>
              <a:rPr lang="en-US" altLang="en-US" sz="3600" dirty="0" err="1">
                <a:solidFill>
                  <a:srgbClr val="FF0000"/>
                </a:solidFill>
                <a:latin typeface="+mn-lt"/>
              </a:rPr>
              <a:t>mốc</a:t>
            </a:r>
            <a:r>
              <a:rPr lang="en-US" altLang="en-US" sz="3600" dirty="0">
                <a:solidFill>
                  <a:srgbClr val="FF0000"/>
                </a:solidFill>
                <a:latin typeface="+mn-lt"/>
              </a:rPr>
              <a:t>.</a:t>
            </a:r>
          </a:p>
          <a:p>
            <a:pPr marL="571500" lvl="0" indent="-571500" eaLnBrk="1" hangingPunct="1">
              <a:buFont typeface="Arial" panose="020B0604020202020204" pitchFamily="34" charset="0"/>
              <a:buChar char="•"/>
              <a:defRPr/>
            </a:pPr>
            <a:r>
              <a:rPr lang="en-US" altLang="en-US" sz="3600" dirty="0" err="1">
                <a:solidFill>
                  <a:srgbClr val="FF0000"/>
                </a:solidFill>
                <a:latin typeface="+mn-lt"/>
              </a:rPr>
              <a:t>Nấm</a:t>
            </a:r>
            <a:r>
              <a:rPr lang="en-US" altLang="en-US" sz="3600" dirty="0">
                <a:solidFill>
                  <a:srgbClr val="FF0000"/>
                </a:solidFill>
                <a:latin typeface="+mn-lt"/>
              </a:rPr>
              <a:t> </a:t>
            </a:r>
            <a:r>
              <a:rPr lang="en-US" altLang="en-US" sz="3600" dirty="0" err="1">
                <a:solidFill>
                  <a:srgbClr val="FF0000"/>
                </a:solidFill>
                <a:latin typeface="+mn-lt"/>
              </a:rPr>
              <a:t>độc</a:t>
            </a:r>
            <a:r>
              <a:rPr lang="en-US" altLang="en-US" sz="3600" dirty="0">
                <a:solidFill>
                  <a:srgbClr val="FF0000"/>
                </a:solidFill>
                <a:latin typeface="+mn-lt"/>
              </a:rPr>
              <a:t> </a:t>
            </a:r>
            <a:r>
              <a:rPr lang="en-US" altLang="en-US" sz="3600" dirty="0" err="1">
                <a:solidFill>
                  <a:srgbClr val="FF0000"/>
                </a:solidFill>
                <a:latin typeface="+mn-lt"/>
              </a:rPr>
              <a:t>tán</a:t>
            </a:r>
            <a:r>
              <a:rPr lang="en-US" altLang="en-US" sz="3600" dirty="0">
                <a:solidFill>
                  <a:srgbClr val="FF0000"/>
                </a:solidFill>
                <a:latin typeface="+mn-lt"/>
              </a:rPr>
              <a:t> </a:t>
            </a:r>
            <a:r>
              <a:rPr lang="en-US" altLang="en-US" sz="3600" dirty="0" err="1">
                <a:solidFill>
                  <a:srgbClr val="FF0000"/>
                </a:solidFill>
                <a:latin typeface="+mn-lt"/>
              </a:rPr>
              <a:t>trắng</a:t>
            </a:r>
            <a:r>
              <a:rPr lang="en-US" altLang="en-US" sz="3600" dirty="0">
                <a:solidFill>
                  <a:srgbClr val="FF0000"/>
                </a:solidFill>
                <a:latin typeface="+mn-lt"/>
              </a:rPr>
              <a:t>.</a:t>
            </a:r>
          </a:p>
          <a:p>
            <a:pPr marL="571500" lvl="0" indent="-571500" eaLnBrk="1" hangingPunct="1">
              <a:buFont typeface="Arial" panose="020B0604020202020204" pitchFamily="34" charset="0"/>
              <a:buChar char="•"/>
              <a:defRPr/>
            </a:pPr>
            <a:r>
              <a:rPr lang="en-US" altLang="en-US" sz="3600" dirty="0" err="1">
                <a:solidFill>
                  <a:srgbClr val="FF0000"/>
                </a:solidFill>
                <a:latin typeface="+mn-lt"/>
              </a:rPr>
              <a:t>Nấm</a:t>
            </a:r>
            <a:r>
              <a:rPr lang="en-US" altLang="en-US" sz="3600" dirty="0">
                <a:solidFill>
                  <a:srgbClr val="FF0000"/>
                </a:solidFill>
                <a:latin typeface="+mn-lt"/>
              </a:rPr>
              <a:t> </a:t>
            </a:r>
            <a:r>
              <a:rPr lang="en-US" altLang="en-US" sz="3600" dirty="0" err="1">
                <a:solidFill>
                  <a:srgbClr val="FF0000"/>
                </a:solidFill>
                <a:latin typeface="+mn-lt"/>
              </a:rPr>
              <a:t>mũ</a:t>
            </a:r>
            <a:r>
              <a:rPr lang="en-US" altLang="en-US" sz="3600" dirty="0">
                <a:solidFill>
                  <a:srgbClr val="FF0000"/>
                </a:solidFill>
                <a:latin typeface="+mn-lt"/>
              </a:rPr>
              <a:t> </a:t>
            </a:r>
            <a:r>
              <a:rPr lang="en-US" altLang="en-US" sz="3600" dirty="0" err="1">
                <a:solidFill>
                  <a:srgbClr val="FF0000"/>
                </a:solidFill>
                <a:latin typeface="+mn-lt"/>
              </a:rPr>
              <a:t>khía</a:t>
            </a:r>
            <a:r>
              <a:rPr lang="en-US" altLang="en-US" sz="3600" dirty="0">
                <a:solidFill>
                  <a:srgbClr val="FF0000"/>
                </a:solidFill>
                <a:latin typeface="+mn-lt"/>
              </a:rPr>
              <a:t> </a:t>
            </a:r>
            <a:r>
              <a:rPr lang="en-US" altLang="en-US" sz="3600" dirty="0" err="1">
                <a:solidFill>
                  <a:srgbClr val="FF0000"/>
                </a:solidFill>
                <a:latin typeface="+mn-lt"/>
              </a:rPr>
              <a:t>nâu</a:t>
            </a:r>
            <a:r>
              <a:rPr lang="en-US" altLang="en-US" sz="3600" dirty="0">
                <a:solidFill>
                  <a:srgbClr val="FF0000"/>
                </a:solidFill>
                <a:latin typeface="+mn-lt"/>
              </a:rPr>
              <a:t> </a:t>
            </a:r>
            <a:r>
              <a:rPr lang="en-US" altLang="en-US" sz="3600" dirty="0" err="1">
                <a:solidFill>
                  <a:srgbClr val="FF0000"/>
                </a:solidFill>
                <a:latin typeface="+mn-lt"/>
              </a:rPr>
              <a:t>xám</a:t>
            </a:r>
            <a:r>
              <a:rPr lang="en-US" altLang="en-US" sz="3600" dirty="0">
                <a:solidFill>
                  <a:srgbClr val="FF0000"/>
                </a:solidFill>
                <a:latin typeface="+mn-lt"/>
              </a:rPr>
              <a:t>.</a:t>
            </a:r>
            <a:endParaRPr kumimoji="0" lang="en-US" altLang="en-US" sz="3600" b="1" i="0" u="none" strike="noStrike" kern="1200" cap="none" spc="0" normalizeH="0" baseline="0" noProof="0" dirty="0">
              <a:ln>
                <a:noFill/>
              </a:ln>
              <a:solidFill>
                <a:srgbClr val="FF0000"/>
              </a:solidFill>
              <a:effectLst/>
              <a:uLnTx/>
              <a:uFillTx/>
              <a:latin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8" presetClass="entr" presetSubtype="1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80906">
                                            <p:txEl>
                                              <p:pRg st="0" end="0"/>
                                            </p:txEl>
                                          </p:spTgt>
                                        </p:tgtEl>
                                        <p:attrNameLst>
                                          <p:attrName>style.visibility</p:attrName>
                                        </p:attrNameLst>
                                      </p:cBhvr>
                                      <p:to>
                                        <p:strVal val="visible"/>
                                      </p:to>
                                    </p:set>
                                    <p:animEffect transition="in" filter="box(in)">
                                      <p:cBhvr>
                                        <p:cTn id="17" dur="500"/>
                                        <p:tgtEl>
                                          <p:spTgt spid="8090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0907">
                                            <p:bg/>
                                          </p:spTgt>
                                        </p:tgtEl>
                                        <p:attrNameLst>
                                          <p:attrName>style.visibility</p:attrName>
                                        </p:attrNameLst>
                                      </p:cBhvr>
                                      <p:to>
                                        <p:strVal val="visible"/>
                                      </p:to>
                                    </p:set>
                                    <p:animEffect transition="in" filter="wipe(left)">
                                      <p:cBhvr>
                                        <p:cTn id="22" dur="500"/>
                                        <p:tgtEl>
                                          <p:spTgt spid="80907">
                                            <p:bg/>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0907">
                                            <p:txEl>
                                              <p:pRg st="0" end="0"/>
                                            </p:txEl>
                                          </p:spTgt>
                                        </p:tgtEl>
                                        <p:attrNameLst>
                                          <p:attrName>style.visibility</p:attrName>
                                        </p:attrNameLst>
                                      </p:cBhvr>
                                      <p:to>
                                        <p:strVal val="visible"/>
                                      </p:to>
                                    </p:set>
                                    <p:animEffect transition="in" filter="wipe(left)">
                                      <p:cBhvr>
                                        <p:cTn id="27" dur="500"/>
                                        <p:tgtEl>
                                          <p:spTgt spid="8090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0907">
                                            <p:txEl>
                                              <p:pRg st="1" end="1"/>
                                            </p:txEl>
                                          </p:spTgt>
                                        </p:tgtEl>
                                        <p:attrNameLst>
                                          <p:attrName>style.visibility</p:attrName>
                                        </p:attrNameLst>
                                      </p:cBhvr>
                                      <p:to>
                                        <p:strVal val="visible"/>
                                      </p:to>
                                    </p:set>
                                    <p:animEffect transition="in" filter="wipe(left)">
                                      <p:cBhvr>
                                        <p:cTn id="32" dur="500"/>
                                        <p:tgtEl>
                                          <p:spTgt spid="8090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0907">
                                            <p:txEl>
                                              <p:pRg st="2" end="2"/>
                                            </p:txEl>
                                          </p:spTgt>
                                        </p:tgtEl>
                                        <p:attrNameLst>
                                          <p:attrName>style.visibility</p:attrName>
                                        </p:attrNameLst>
                                      </p:cBhvr>
                                      <p:to>
                                        <p:strVal val="visible"/>
                                      </p:to>
                                    </p:set>
                                    <p:animEffect transition="in" filter="wipe(left)">
                                      <p:cBhvr>
                                        <p:cTn id="37" dur="500"/>
                                        <p:tgtEl>
                                          <p:spTgt spid="8090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0907">
                                            <p:txEl>
                                              <p:pRg st="3" end="3"/>
                                            </p:txEl>
                                          </p:spTgt>
                                        </p:tgtEl>
                                        <p:attrNameLst>
                                          <p:attrName>style.visibility</p:attrName>
                                        </p:attrNameLst>
                                      </p:cBhvr>
                                      <p:to>
                                        <p:strVal val="visible"/>
                                      </p:to>
                                    </p:set>
                                    <p:animEffect transition="in" filter="wipe(left)">
                                      <p:cBhvr>
                                        <p:cTn id="42" dur="500"/>
                                        <p:tgtEl>
                                          <p:spTgt spid="809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0907"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F29B88BD-07A2-47A7-8DFB-A1FA4710A62B}"/>
              </a:ext>
            </a:extLst>
          </p:cNvPr>
          <p:cNvPicPr>
            <a:picLocks noChangeAspect="1"/>
          </p:cNvPicPr>
          <p:nvPr/>
        </p:nvPicPr>
        <p:blipFill>
          <a:blip r:embed="rId2" cstate="print">
            <a:lum contrast="20000"/>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8377782" y="1555921"/>
            <a:ext cx="3064917" cy="4715255"/>
          </a:xfrm>
          <a:prstGeom prst="rect">
            <a:avLst/>
          </a:prstGeom>
        </p:spPr>
      </p:pic>
      <p:pic>
        <p:nvPicPr>
          <p:cNvPr id="4" name="图片 26">
            <a:extLst>
              <a:ext uri="{FF2B5EF4-FFF2-40B4-BE49-F238E27FC236}">
                <a16:creationId xmlns:a16="http://schemas.microsoft.com/office/drawing/2014/main" id="{C7214517-2DE7-497E-A2B5-8CAAB90492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30503"/>
            <a:ext cx="12192000" cy="1081346"/>
          </a:xfrm>
          <a:prstGeom prst="rect">
            <a:avLst/>
          </a:prstGeom>
        </p:spPr>
      </p:pic>
      <p:pic>
        <p:nvPicPr>
          <p:cNvPr id="3" name="Picture 2">
            <a:extLst>
              <a:ext uri="{FF2B5EF4-FFF2-40B4-BE49-F238E27FC236}">
                <a16:creationId xmlns:a16="http://schemas.microsoft.com/office/drawing/2014/main" id="{38CD6277-E4B2-771E-23DC-93C1AD908AE3}"/>
              </a:ext>
            </a:extLst>
          </p:cNvPr>
          <p:cNvPicPr>
            <a:picLocks noChangeAspect="1"/>
          </p:cNvPicPr>
          <p:nvPr/>
        </p:nvPicPr>
        <p:blipFill>
          <a:blip r:embed="rId5"/>
          <a:stretch>
            <a:fillRect/>
          </a:stretch>
        </p:blipFill>
        <p:spPr>
          <a:xfrm>
            <a:off x="2669810" y="1558506"/>
            <a:ext cx="5480779" cy="3798137"/>
          </a:xfrm>
          <a:prstGeom prst="rect">
            <a:avLst/>
          </a:prstGeom>
        </p:spPr>
      </p:pic>
    </p:spTree>
    <p:extLst>
      <p:ext uri="{BB962C8B-B14F-4D97-AF65-F5344CB8AC3E}">
        <p14:creationId xmlns:p14="http://schemas.microsoft.com/office/powerpoint/2010/main" val="37688111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6">
            <a:extLst>
              <a:ext uri="{FF2B5EF4-FFF2-40B4-BE49-F238E27FC236}">
                <a16:creationId xmlns:a16="http://schemas.microsoft.com/office/drawing/2014/main" id="{80DCC281-F4C1-4990-BFB0-AE3475EE2DC7}"/>
              </a:ext>
            </a:extLst>
          </p:cNvPr>
          <p:cNvSpPr txBox="1"/>
          <p:nvPr/>
        </p:nvSpPr>
        <p:spPr>
          <a:xfrm>
            <a:off x="4244715" y="2098722"/>
            <a:ext cx="7060920" cy="1940957"/>
          </a:xfrm>
          <a:prstGeom prst="round2DiagRect">
            <a:avLst/>
          </a:prstGeom>
          <a:solidFill>
            <a:schemeClr val="bg1">
              <a:alpha val="87000"/>
            </a:schemeClr>
          </a:solidFill>
        </p:spPr>
        <p:txBody>
          <a:bodyPr wrap="square">
            <a:spAutoFit/>
          </a:bodyPr>
          <a:lstStyle>
            <a:defPPr>
              <a:defRPr lang="zh-CN"/>
            </a:defPPr>
            <a:lvl1pPr algn="ctr">
              <a:defRPr sz="4400" spc="600">
                <a:solidFill>
                  <a:srgbClr val="FFFF00"/>
                </a:solidFill>
                <a:latin typeface="UTM Showcard" panose="02040603050506020204" pitchFamily="18" charset="0"/>
                <a:ea typeface="思源黑体 CN Bold" panose="020B0800000000000000" pitchFamily="34" charset="-122"/>
              </a:defRPr>
            </a:lvl1pPr>
          </a:lstStyle>
          <a:p>
            <a:pPr lvl="0">
              <a:defRPr/>
            </a:pPr>
            <a:r>
              <a:rPr lang="en-US" altLang="zh-CN" sz="5400" b="1" spc="100" dirty="0" err="1">
                <a:ln w="12700">
                  <a:solidFill>
                    <a:srgbClr val="000000"/>
                  </a:solidFill>
                </a:ln>
                <a:solidFill>
                  <a:srgbClr val="FF0000"/>
                </a:solidFill>
                <a:latin typeface="+mn-lt"/>
              </a:rPr>
              <a:t>Hoạt</a:t>
            </a:r>
            <a:r>
              <a:rPr lang="en-US" altLang="zh-CN" sz="5400" b="1" spc="100" dirty="0">
                <a:ln w="12700">
                  <a:solidFill>
                    <a:srgbClr val="000000"/>
                  </a:solidFill>
                </a:ln>
                <a:solidFill>
                  <a:srgbClr val="FF0000"/>
                </a:solidFill>
                <a:latin typeface="+mn-lt"/>
              </a:rPr>
              <a:t> </a:t>
            </a:r>
            <a:r>
              <a:rPr lang="en-US" altLang="zh-CN" sz="5400" b="1" spc="100" dirty="0" err="1">
                <a:ln w="12700">
                  <a:solidFill>
                    <a:srgbClr val="000000"/>
                  </a:solidFill>
                </a:ln>
                <a:solidFill>
                  <a:srgbClr val="FF0000"/>
                </a:solidFill>
                <a:latin typeface="+mn-lt"/>
              </a:rPr>
              <a:t>động</a:t>
            </a:r>
            <a:r>
              <a:rPr lang="en-US" altLang="zh-CN" sz="5400" b="1" spc="100" dirty="0">
                <a:ln w="12700">
                  <a:solidFill>
                    <a:srgbClr val="000000"/>
                  </a:solidFill>
                </a:ln>
                <a:solidFill>
                  <a:srgbClr val="FF0000"/>
                </a:solidFill>
                <a:latin typeface="+mn-lt"/>
              </a:rPr>
              <a:t> 1: </a:t>
            </a:r>
            <a:r>
              <a:rPr lang="en-US" altLang="zh-CN" sz="5400" b="1" spc="100" dirty="0" err="1">
                <a:ln w="12700">
                  <a:solidFill>
                    <a:srgbClr val="000000"/>
                  </a:solidFill>
                </a:ln>
                <a:solidFill>
                  <a:srgbClr val="FF0000"/>
                </a:solidFill>
                <a:latin typeface="+mn-lt"/>
              </a:rPr>
              <a:t>Nấm</a:t>
            </a:r>
            <a:r>
              <a:rPr lang="en-US" altLang="zh-CN" sz="5400" b="1" spc="100" dirty="0">
                <a:ln w="12700">
                  <a:solidFill>
                    <a:srgbClr val="000000"/>
                  </a:solidFill>
                </a:ln>
                <a:solidFill>
                  <a:srgbClr val="FF0000"/>
                </a:solidFill>
                <a:latin typeface="+mn-lt"/>
              </a:rPr>
              <a:t> </a:t>
            </a:r>
            <a:r>
              <a:rPr lang="en-US" altLang="zh-CN" sz="5400" b="1" spc="100" dirty="0" err="1">
                <a:ln w="12700">
                  <a:solidFill>
                    <a:srgbClr val="000000"/>
                  </a:solidFill>
                </a:ln>
                <a:solidFill>
                  <a:srgbClr val="FF0000"/>
                </a:solidFill>
                <a:latin typeface="+mn-lt"/>
              </a:rPr>
              <a:t>gây</a:t>
            </a:r>
            <a:r>
              <a:rPr lang="en-US" altLang="zh-CN" sz="5400" b="1" spc="100" dirty="0">
                <a:ln w="12700">
                  <a:solidFill>
                    <a:srgbClr val="000000"/>
                  </a:solidFill>
                </a:ln>
                <a:solidFill>
                  <a:srgbClr val="FF0000"/>
                </a:solidFill>
                <a:latin typeface="+mn-lt"/>
              </a:rPr>
              <a:t> </a:t>
            </a:r>
            <a:r>
              <a:rPr lang="en-US" altLang="zh-CN" sz="5400" b="1" spc="100" dirty="0" err="1">
                <a:ln w="12700">
                  <a:solidFill>
                    <a:srgbClr val="000000"/>
                  </a:solidFill>
                </a:ln>
                <a:solidFill>
                  <a:srgbClr val="FF0000"/>
                </a:solidFill>
                <a:latin typeface="+mn-lt"/>
              </a:rPr>
              <a:t>hỏng</a:t>
            </a:r>
            <a:r>
              <a:rPr lang="en-US" altLang="zh-CN" sz="5400" b="1" spc="100" dirty="0">
                <a:ln w="12700">
                  <a:solidFill>
                    <a:srgbClr val="000000"/>
                  </a:solidFill>
                </a:ln>
                <a:solidFill>
                  <a:srgbClr val="FF0000"/>
                </a:solidFill>
                <a:latin typeface="+mn-lt"/>
              </a:rPr>
              <a:t> </a:t>
            </a:r>
            <a:r>
              <a:rPr lang="en-US" altLang="zh-CN" sz="5400" b="1" spc="100" dirty="0" err="1">
                <a:ln w="12700">
                  <a:solidFill>
                    <a:srgbClr val="000000"/>
                  </a:solidFill>
                </a:ln>
                <a:solidFill>
                  <a:srgbClr val="FF0000"/>
                </a:solidFill>
                <a:latin typeface="+mn-lt"/>
              </a:rPr>
              <a:t>thực</a:t>
            </a:r>
            <a:r>
              <a:rPr lang="en-US" altLang="zh-CN" sz="5400" b="1" spc="100" dirty="0">
                <a:ln w="12700">
                  <a:solidFill>
                    <a:srgbClr val="000000"/>
                  </a:solidFill>
                </a:ln>
                <a:solidFill>
                  <a:srgbClr val="FF0000"/>
                </a:solidFill>
                <a:latin typeface="+mn-lt"/>
              </a:rPr>
              <a:t> </a:t>
            </a:r>
            <a:r>
              <a:rPr lang="en-US" altLang="zh-CN" sz="5400" b="1" spc="100" dirty="0" err="1">
                <a:ln w="12700">
                  <a:solidFill>
                    <a:srgbClr val="000000"/>
                  </a:solidFill>
                </a:ln>
                <a:solidFill>
                  <a:srgbClr val="FF0000"/>
                </a:solidFill>
                <a:latin typeface="+mn-lt"/>
              </a:rPr>
              <a:t>phẩm</a:t>
            </a:r>
            <a:r>
              <a:rPr lang="en-US" altLang="zh-CN" sz="5400" b="1" spc="100" dirty="0">
                <a:ln w="12700">
                  <a:solidFill>
                    <a:srgbClr val="000000"/>
                  </a:solidFill>
                </a:ln>
                <a:solidFill>
                  <a:srgbClr val="FF0000"/>
                </a:solidFill>
                <a:latin typeface="+mn-lt"/>
              </a:rPr>
              <a:t> </a:t>
            </a:r>
            <a:endParaRPr kumimoji="0" lang="zh-CN" altLang="en-US" sz="5400" b="1" i="0" u="none" strike="noStrike" kern="1200" cap="none" spc="100" normalizeH="0" baseline="0" noProof="0" dirty="0">
              <a:ln w="12700">
                <a:solidFill>
                  <a:srgbClr val="000000"/>
                </a:solidFill>
              </a:ln>
              <a:solidFill>
                <a:srgbClr val="FF0000"/>
              </a:solidFill>
              <a:effectLst/>
              <a:uLnTx/>
              <a:uFillTx/>
              <a:latin typeface="+mn-lt"/>
            </a:endParaRPr>
          </a:p>
        </p:txBody>
      </p:sp>
      <p:pic>
        <p:nvPicPr>
          <p:cNvPr id="7" name="Picture 18">
            <a:extLst>
              <a:ext uri="{FF2B5EF4-FFF2-40B4-BE49-F238E27FC236}">
                <a16:creationId xmlns:a16="http://schemas.microsoft.com/office/drawing/2014/main" id="{153B770A-C795-49A8-BAE8-54BF660E0370}"/>
              </a:ext>
            </a:extLst>
          </p:cNvPr>
          <p:cNvPicPr>
            <a:picLocks noChangeAspect="1"/>
          </p:cNvPicPr>
          <p:nvPr/>
        </p:nvPicPr>
        <p:blipFill>
          <a:blip r:embed="rId2" cstate="print">
            <a:lum contrast="40000"/>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flipH="1">
            <a:off x="174405" y="1840906"/>
            <a:ext cx="4277076" cy="5017094"/>
          </a:xfrm>
          <a:prstGeom prst="rect">
            <a:avLst/>
          </a:prstGeom>
        </p:spPr>
      </p:pic>
      <p:grpSp>
        <p:nvGrpSpPr>
          <p:cNvPr id="8" name="Group 7">
            <a:extLst>
              <a:ext uri="{FF2B5EF4-FFF2-40B4-BE49-F238E27FC236}">
                <a16:creationId xmlns:a16="http://schemas.microsoft.com/office/drawing/2014/main" id="{0F8574FB-41CE-4E80-BD5C-F413DB5C1AAE}"/>
              </a:ext>
            </a:extLst>
          </p:cNvPr>
          <p:cNvGrpSpPr/>
          <p:nvPr/>
        </p:nvGrpSpPr>
        <p:grpSpPr>
          <a:xfrm>
            <a:off x="3863540" y="5305558"/>
            <a:ext cx="8924239" cy="2047180"/>
            <a:chOff x="5000985" y="4463739"/>
            <a:chExt cx="7835982" cy="3081528"/>
          </a:xfrm>
        </p:grpSpPr>
        <p:pic>
          <p:nvPicPr>
            <p:cNvPr id="9" name="Picture 20">
              <a:extLst>
                <a:ext uri="{FF2B5EF4-FFF2-40B4-BE49-F238E27FC236}">
                  <a16:creationId xmlns:a16="http://schemas.microsoft.com/office/drawing/2014/main" id="{6ACB1622-E745-4E74-A280-BD9FD9BE0A3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5521767" y="4463739"/>
              <a:ext cx="7315200" cy="3081528"/>
            </a:xfrm>
            <a:prstGeom prst="rect">
              <a:avLst/>
            </a:prstGeom>
          </p:spPr>
        </p:pic>
        <p:pic>
          <p:nvPicPr>
            <p:cNvPr id="10" name="Picture 21">
              <a:extLst>
                <a:ext uri="{FF2B5EF4-FFF2-40B4-BE49-F238E27FC236}">
                  <a16:creationId xmlns:a16="http://schemas.microsoft.com/office/drawing/2014/main" id="{002C4382-394C-46D2-8DBD-16229DFAE0C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5000985" y="5449824"/>
              <a:ext cx="7315200" cy="1673352"/>
            </a:xfrm>
            <a:prstGeom prst="rect">
              <a:avLst/>
            </a:prstGeom>
          </p:spPr>
        </p:pic>
      </p:grpSp>
      <p:pic>
        <p:nvPicPr>
          <p:cNvPr id="3" name="Picture 2" descr="A group of mushrooms with different colors&#10;&#10;Description automatically generated">
            <a:extLst>
              <a:ext uri="{FF2B5EF4-FFF2-40B4-BE49-F238E27FC236}">
                <a16:creationId xmlns:a16="http://schemas.microsoft.com/office/drawing/2014/main" id="{727CB74A-0650-DBF9-EA30-8EF1B3B9D65E}"/>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192168" y="4371974"/>
            <a:ext cx="2752725" cy="2752725"/>
          </a:xfrm>
          <a:prstGeom prst="rect">
            <a:avLst/>
          </a:prstGeom>
        </p:spPr>
      </p:pic>
    </p:spTree>
    <p:extLst>
      <p:ext uri="{BB962C8B-B14F-4D97-AF65-F5344CB8AC3E}">
        <p14:creationId xmlns:p14="http://schemas.microsoft.com/office/powerpoint/2010/main" val="40100724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1111"/>
                                  </p:iterate>
                                  <p:childTnLst>
                                    <p:set>
                                      <p:cBhvr>
                                        <p:cTn id="11" dur="1" fill="hold">
                                          <p:stCondLst>
                                            <p:cond delay="0"/>
                                          </p:stCondLst>
                                        </p:cTn>
                                        <p:tgtEl>
                                          <p:spTgt spid="2"/>
                                        </p:tgtEl>
                                        <p:attrNameLst>
                                          <p:attrName>style.visibility</p:attrName>
                                        </p:attrNameLst>
                                      </p:cBhvr>
                                      <p:to>
                                        <p:strVal val="visible"/>
                                      </p:to>
                                    </p:set>
                                    <p:anim calcmode="lin" valueType="num">
                                      <p:cBhvr>
                                        <p:cTn id="12" dur="7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3" dur="750" fill="hold"/>
                                        <p:tgtEl>
                                          <p:spTgt spid="2"/>
                                        </p:tgtEl>
                                        <p:attrNameLst>
                                          <p:attrName>ppt_y</p:attrName>
                                        </p:attrNameLst>
                                      </p:cBhvr>
                                      <p:tavLst>
                                        <p:tav tm="0">
                                          <p:val>
                                            <p:strVal val="#ppt_y"/>
                                          </p:val>
                                        </p:tav>
                                        <p:tav tm="100000">
                                          <p:val>
                                            <p:strVal val="#ppt_y"/>
                                          </p:val>
                                        </p:tav>
                                      </p:tavLst>
                                    </p:anim>
                                    <p:anim calcmode="lin" valueType="num">
                                      <p:cBhvr>
                                        <p:cTn id="14" dur="7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5" dur="7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75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 name="Rectangle 519">
            <a:extLst>
              <a:ext uri="{FF2B5EF4-FFF2-40B4-BE49-F238E27FC236}">
                <a16:creationId xmlns:a16="http://schemas.microsoft.com/office/drawing/2014/main" id="{27404B49-1021-42D1-A93E-10F9496D2A60}"/>
              </a:ext>
            </a:extLst>
          </p:cNvPr>
          <p:cNvSpPr/>
          <p:nvPr/>
        </p:nvSpPr>
        <p:spPr>
          <a:xfrm>
            <a:off x="24160" y="2840823"/>
            <a:ext cx="12233478" cy="1422564"/>
          </a:xfrm>
          <a:prstGeom prst="rect">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522" name="Rectangle 521">
            <a:extLst>
              <a:ext uri="{FF2B5EF4-FFF2-40B4-BE49-F238E27FC236}">
                <a16:creationId xmlns:a16="http://schemas.microsoft.com/office/drawing/2014/main" id="{6E6993E6-713A-41C4-9202-C88CACB104B0}"/>
              </a:ext>
            </a:extLst>
          </p:cNvPr>
          <p:cNvSpPr/>
          <p:nvPr/>
        </p:nvSpPr>
        <p:spPr>
          <a:xfrm>
            <a:off x="24160" y="1568607"/>
            <a:ext cx="12233478" cy="1301131"/>
          </a:xfrm>
          <a:prstGeom prst="rect">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517" name="TextBox 516">
            <a:extLst>
              <a:ext uri="{FF2B5EF4-FFF2-40B4-BE49-F238E27FC236}">
                <a16:creationId xmlns:a16="http://schemas.microsoft.com/office/drawing/2014/main" id="{E70BD642-9C8F-4C5E-9EF9-52EE589B425F}"/>
              </a:ext>
            </a:extLst>
          </p:cNvPr>
          <p:cNvSpPr txBox="1"/>
          <p:nvPr/>
        </p:nvSpPr>
        <p:spPr>
          <a:xfrm>
            <a:off x="669796" y="713931"/>
            <a:ext cx="11093579" cy="5509200"/>
          </a:xfrm>
          <a:prstGeom prst="rect">
            <a:avLst/>
          </a:prstGeom>
          <a:solidFill>
            <a:schemeClr val="accent4">
              <a:lumMod val="20000"/>
              <a:lumOff val="80000"/>
            </a:schemeClr>
          </a:solidFill>
        </p:spPr>
        <p:txBody>
          <a:bodyPr wrap="square">
            <a:spAutoFit/>
          </a:bodyPr>
          <a:lstStyle/>
          <a:p>
            <a:pPr lvl="0" algn="just">
              <a:spcBef>
                <a:spcPct val="50000"/>
              </a:spcBef>
              <a:defRPr/>
            </a:pPr>
            <a:r>
              <a:rPr lang="vi-VN" altLang="en-US" sz="4400" dirty="0">
                <a:solidFill>
                  <a:prstClr val="black"/>
                </a:solidFill>
                <a:latin typeface="Cambria" panose="02040503050406030204" pitchFamily="18" charset="0"/>
                <a:ea typeface="Cambria" panose="02040503050406030204" pitchFamily="18" charset="0"/>
              </a:rPr>
              <a:t>Thực phẩm nếu không bảo quản đúng cách dễ bị nhiễm nấm mốc. Nấm mốc có thể làm thay đổi màu sắc, hình dạng, mùi vị của thực phẩm, tạo ra độc tố có hại cho sức khoẻ của con người. Sử dụng các loại thực phẩm bị nhiễm nấm mốc gây tác hại cho gan, thận, gây rối loạn tiêu hoá, có thể gây ung thư, thậm chí dẫn đến tử vong.</a:t>
            </a:r>
          </a:p>
        </p:txBody>
      </p:sp>
    </p:spTree>
    <p:extLst>
      <p:ext uri="{BB962C8B-B14F-4D97-AF65-F5344CB8AC3E}">
        <p14:creationId xmlns:p14="http://schemas.microsoft.com/office/powerpoint/2010/main" val="31605423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17"/>
                                        </p:tgtEl>
                                        <p:attrNameLst>
                                          <p:attrName>style.visibility</p:attrName>
                                        </p:attrNameLst>
                                      </p:cBhvr>
                                      <p:to>
                                        <p:strVal val="visible"/>
                                      </p:to>
                                    </p:set>
                                    <p:anim calcmode="lin" valueType="num">
                                      <p:cBhvr>
                                        <p:cTn id="7" dur="500" fill="hold"/>
                                        <p:tgtEl>
                                          <p:spTgt spid="517"/>
                                        </p:tgtEl>
                                        <p:attrNameLst>
                                          <p:attrName>ppt_w</p:attrName>
                                        </p:attrNameLst>
                                      </p:cBhvr>
                                      <p:tavLst>
                                        <p:tav tm="0">
                                          <p:val>
                                            <p:fltVal val="0"/>
                                          </p:val>
                                        </p:tav>
                                        <p:tav tm="100000">
                                          <p:val>
                                            <p:strVal val="#ppt_w"/>
                                          </p:val>
                                        </p:tav>
                                      </p:tavLst>
                                    </p:anim>
                                    <p:anim calcmode="lin" valueType="num">
                                      <p:cBhvr>
                                        <p:cTn id="8" dur="500" fill="hold"/>
                                        <p:tgtEl>
                                          <p:spTgt spid="517"/>
                                        </p:tgtEl>
                                        <p:attrNameLst>
                                          <p:attrName>ppt_h</p:attrName>
                                        </p:attrNameLst>
                                      </p:cBhvr>
                                      <p:tavLst>
                                        <p:tav tm="0">
                                          <p:val>
                                            <p:fltVal val="0"/>
                                          </p:val>
                                        </p:tav>
                                        <p:tav tm="100000">
                                          <p:val>
                                            <p:strVal val="#ppt_h"/>
                                          </p:val>
                                        </p:tav>
                                      </p:tavLst>
                                    </p:anim>
                                    <p:animEffect transition="in" filter="fade">
                                      <p:cBhvr>
                                        <p:cTn id="9" dur="500"/>
                                        <p:tgtEl>
                                          <p:spTgt spid="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0C70DBEC-FAA7-4843-9EF6-29BCBED14F8E}"/>
              </a:ext>
            </a:extLst>
          </p:cNvPr>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 Box 5">
            <a:extLst>
              <a:ext uri="{FF2B5EF4-FFF2-40B4-BE49-F238E27FC236}">
                <a16:creationId xmlns:a16="http://schemas.microsoft.com/office/drawing/2014/main" id="{377F71F5-F6E7-9596-37CC-83D39BB26068}"/>
              </a:ext>
            </a:extLst>
          </p:cNvPr>
          <p:cNvSpPr txBox="1">
            <a:spLocks noChangeArrowheads="1"/>
          </p:cNvSpPr>
          <p:nvPr/>
        </p:nvSpPr>
        <p:spPr bwMode="auto">
          <a:xfrm>
            <a:off x="523875" y="150648"/>
            <a:ext cx="11068050" cy="1600438"/>
          </a:xfrm>
          <a:prstGeom prst="rect">
            <a:avLst/>
          </a:prstGeom>
          <a:solidFill>
            <a:srgbClr val="FFFF66"/>
          </a:solidFill>
          <a:ln w="9525">
            <a:solidFill>
              <a:srgbClr val="FFFF66"/>
            </a:solidFill>
            <a:miter lim="800000"/>
            <a:headEnd/>
            <a:tailEnd/>
          </a:ln>
        </p:spPr>
        <p:txBody>
          <a:bodyPr wrap="square">
            <a:spAutoFit/>
          </a:bodyPr>
          <a:lstStyle>
            <a:lvl1pPr>
              <a:defRPr>
                <a:solidFill>
                  <a:schemeClr val="tx1"/>
                </a:solidFill>
                <a:latin typeface="VNI-Times" pitchFamily="2" charset="0"/>
                <a:cs typeface="Arial" panose="020B0604020202020204" pitchFamily="34" charset="0"/>
              </a:defRPr>
            </a:lvl1pPr>
            <a:lvl2pPr marL="742950" indent="-285750">
              <a:defRPr>
                <a:solidFill>
                  <a:schemeClr val="tx1"/>
                </a:solidFill>
                <a:latin typeface="VNI-Times" pitchFamily="2" charset="0"/>
                <a:cs typeface="Arial" panose="020B0604020202020204" pitchFamily="34" charset="0"/>
              </a:defRPr>
            </a:lvl2pPr>
            <a:lvl3pPr marL="1143000" indent="-228600">
              <a:defRPr>
                <a:solidFill>
                  <a:schemeClr val="tx1"/>
                </a:solidFill>
                <a:latin typeface="VNI-Times" pitchFamily="2" charset="0"/>
                <a:cs typeface="Arial" panose="020B0604020202020204" pitchFamily="34" charset="0"/>
              </a:defRPr>
            </a:lvl3pPr>
            <a:lvl4pPr marL="1600200" indent="-228600">
              <a:defRPr>
                <a:solidFill>
                  <a:schemeClr val="tx1"/>
                </a:solidFill>
                <a:latin typeface="VNI-Times" pitchFamily="2" charset="0"/>
                <a:cs typeface="Arial" panose="020B0604020202020204" pitchFamily="34" charset="0"/>
              </a:defRPr>
            </a:lvl4pPr>
            <a:lvl5pPr marL="2057400" indent="-228600">
              <a:defRPr>
                <a:solidFill>
                  <a:schemeClr val="tx1"/>
                </a:solidFill>
                <a:latin typeface="VNI-Times"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I-Times"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I-Times"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I-Times"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I-Times" pitchFamily="2" charset="0"/>
                <a:cs typeface="Arial" panose="020B0604020202020204" pitchFamily="34" charset="0"/>
              </a:defRPr>
            </a:lvl9pPr>
          </a:lstStyle>
          <a:p>
            <a:pPr lvl="0" algn="just">
              <a:spcBef>
                <a:spcPct val="50000"/>
              </a:spcBef>
              <a:defRPr/>
            </a:pPr>
            <a:r>
              <a:rPr lang="en-US" sz="2800" b="1" dirty="0">
                <a:latin typeface="Cambria" panose="02040503050406030204" pitchFamily="18" charset="0"/>
                <a:ea typeface="Cambria" panose="02040503050406030204" pitchFamily="18" charset="0"/>
              </a:rPr>
              <a:t>Quan </a:t>
            </a:r>
            <a:r>
              <a:rPr lang="en-US" sz="2800" b="1" dirty="0" err="1">
                <a:latin typeface="Cambria" panose="02040503050406030204" pitchFamily="18" charset="0"/>
                <a:ea typeface="Cambria" panose="02040503050406030204" pitchFamily="18" charset="0"/>
              </a:rPr>
              <a:t>sát</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hình</a:t>
            </a:r>
            <a:r>
              <a:rPr lang="en-US" sz="2800" b="1" dirty="0">
                <a:latin typeface="Cambria" panose="02040503050406030204" pitchFamily="18" charset="0"/>
                <a:ea typeface="Cambria" panose="02040503050406030204" pitchFamily="18" charset="0"/>
              </a:rPr>
              <a:t> 1, 2 </a:t>
            </a:r>
            <a:r>
              <a:rPr lang="en-US" sz="2800" b="1" dirty="0" err="1">
                <a:latin typeface="Cambria" panose="02040503050406030204" pitchFamily="18" charset="0"/>
                <a:ea typeface="Cambria" panose="02040503050406030204" pitchFamily="18" charset="0"/>
              </a:rPr>
              <a:t>và</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cho</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biết</a:t>
            </a:r>
            <a:r>
              <a:rPr lang="en-US" sz="2800" b="1" dirty="0">
                <a:latin typeface="Cambria" panose="02040503050406030204" pitchFamily="18" charset="0"/>
                <a:ea typeface="Cambria" panose="02040503050406030204" pitchFamily="18" charset="0"/>
              </a:rPr>
              <a:t>:</a:t>
            </a:r>
          </a:p>
          <a:p>
            <a:pPr marL="342900" lvl="0" indent="-342900" algn="just">
              <a:spcBef>
                <a:spcPct val="50000"/>
              </a:spcBef>
              <a:buFont typeface="Arial" panose="020B0604020202020204" pitchFamily="34" charset="0"/>
              <a:buChar char="•"/>
              <a:defRPr/>
            </a:pPr>
            <a:r>
              <a:rPr lang="vi-VN" sz="2800" dirty="0">
                <a:latin typeface="Cambria" panose="02040503050406030204" pitchFamily="18" charset="0"/>
                <a:ea typeface="Cambria" panose="02040503050406030204" pitchFamily="18" charset="0"/>
              </a:rPr>
              <a:t>Thực phẩm ở hình 1, 2 đã thay đổi như thế nào về màu sắc, hình dạng,... sau thay đổi như thế nào và một khoảng thời gian? Vì sao?</a:t>
            </a:r>
            <a:endParaRPr kumimoji="0" lang="en-US" altLang="en-US" sz="40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14" name="Picture 13">
            <a:extLst>
              <a:ext uri="{FF2B5EF4-FFF2-40B4-BE49-F238E27FC236}">
                <a16:creationId xmlns:a16="http://schemas.microsoft.com/office/drawing/2014/main" id="{E712B54D-F562-5AFA-1E33-C7382A6DEDA6}"/>
              </a:ext>
            </a:extLst>
          </p:cNvPr>
          <p:cNvPicPr>
            <a:picLocks noChangeAspect="1"/>
          </p:cNvPicPr>
          <p:nvPr/>
        </p:nvPicPr>
        <p:blipFill>
          <a:blip r:embed="rId2"/>
          <a:stretch>
            <a:fillRect/>
          </a:stretch>
        </p:blipFill>
        <p:spPr>
          <a:xfrm>
            <a:off x="400050" y="1928812"/>
            <a:ext cx="6288138" cy="25384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5">
            <a:extLst>
              <a:ext uri="{FF2B5EF4-FFF2-40B4-BE49-F238E27FC236}">
                <a16:creationId xmlns:a16="http://schemas.microsoft.com/office/drawing/2014/main" id="{EE7DCC83-1A5D-4E7F-66F9-8804C79E09C5}"/>
              </a:ext>
            </a:extLst>
          </p:cNvPr>
          <p:cNvPicPr>
            <a:picLocks noChangeAspect="1"/>
          </p:cNvPicPr>
          <p:nvPr/>
        </p:nvPicPr>
        <p:blipFill>
          <a:blip r:embed="rId3"/>
          <a:stretch>
            <a:fillRect/>
          </a:stretch>
        </p:blipFill>
        <p:spPr>
          <a:xfrm>
            <a:off x="6724650" y="3949881"/>
            <a:ext cx="4914900" cy="24985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TextBox 16">
            <a:extLst>
              <a:ext uri="{FF2B5EF4-FFF2-40B4-BE49-F238E27FC236}">
                <a16:creationId xmlns:a16="http://schemas.microsoft.com/office/drawing/2014/main" id="{95192441-8B7C-BBB2-BAB3-3E482DE5A8FF}"/>
              </a:ext>
            </a:extLst>
          </p:cNvPr>
          <p:cNvSpPr txBox="1"/>
          <p:nvPr/>
        </p:nvSpPr>
        <p:spPr>
          <a:xfrm>
            <a:off x="466724" y="4701052"/>
            <a:ext cx="5591175" cy="1200329"/>
          </a:xfrm>
          <a:custGeom>
            <a:avLst/>
            <a:gdLst>
              <a:gd name="connsiteX0" fmla="*/ 0 w 5591175"/>
              <a:gd name="connsiteY0" fmla="*/ 0 h 1200329"/>
              <a:gd name="connsiteX1" fmla="*/ 5591175 w 5591175"/>
              <a:gd name="connsiteY1" fmla="*/ 0 h 1200329"/>
              <a:gd name="connsiteX2" fmla="*/ 5591175 w 5591175"/>
              <a:gd name="connsiteY2" fmla="*/ 1200329 h 1200329"/>
              <a:gd name="connsiteX3" fmla="*/ 0 w 5591175"/>
              <a:gd name="connsiteY3" fmla="*/ 1200329 h 1200329"/>
              <a:gd name="connsiteX4" fmla="*/ 0 w 5591175"/>
              <a:gd name="connsiteY4" fmla="*/ 0 h 1200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91175" h="1200329" fill="none" extrusionOk="0">
                <a:moveTo>
                  <a:pt x="0" y="0"/>
                </a:moveTo>
                <a:cubicBezTo>
                  <a:pt x="820829" y="5222"/>
                  <a:pt x="3194385" y="24918"/>
                  <a:pt x="5591175" y="0"/>
                </a:cubicBezTo>
                <a:cubicBezTo>
                  <a:pt x="5657909" y="180425"/>
                  <a:pt x="5644192" y="1037242"/>
                  <a:pt x="5591175" y="1200329"/>
                </a:cubicBezTo>
                <a:cubicBezTo>
                  <a:pt x="4557596" y="1035568"/>
                  <a:pt x="2050874" y="1318479"/>
                  <a:pt x="0" y="1200329"/>
                </a:cubicBezTo>
                <a:cubicBezTo>
                  <a:pt x="40680" y="790633"/>
                  <a:pt x="-39089" y="241570"/>
                  <a:pt x="0" y="0"/>
                </a:cubicBezTo>
                <a:close/>
              </a:path>
              <a:path w="5591175" h="1200329" stroke="0" extrusionOk="0">
                <a:moveTo>
                  <a:pt x="0" y="0"/>
                </a:moveTo>
                <a:cubicBezTo>
                  <a:pt x="1988594" y="11849"/>
                  <a:pt x="4414830" y="-161459"/>
                  <a:pt x="5591175" y="0"/>
                </a:cubicBezTo>
                <a:cubicBezTo>
                  <a:pt x="5516133" y="255061"/>
                  <a:pt x="5661697" y="845340"/>
                  <a:pt x="5591175" y="1200329"/>
                </a:cubicBezTo>
                <a:cubicBezTo>
                  <a:pt x="4144765" y="1054469"/>
                  <a:pt x="1434552" y="1122005"/>
                  <a:pt x="0" y="1200329"/>
                </a:cubicBezTo>
                <a:cubicBezTo>
                  <a:pt x="-104018" y="661816"/>
                  <a:pt x="-19313" y="342843"/>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lvl="0" algn="just"/>
            <a:r>
              <a:rPr lang="vi-VN" sz="3600" b="1" dirty="0">
                <a:solidFill>
                  <a:srgbClr val="002060"/>
                </a:solidFill>
                <a:latin typeface="Calibri" panose="020F0502020204030204" pitchFamily="34" charset="0"/>
                <a:cs typeface="Calibri" panose="020F0502020204030204" pitchFamily="34" charset="0"/>
              </a:rPr>
              <a:t>Bánh mì bị mốc sau một số ngày ta không sử dụng</a:t>
            </a:r>
            <a:r>
              <a:rPr lang="en-US" sz="3600" b="1" dirty="0">
                <a:solidFill>
                  <a:srgbClr val="002060"/>
                </a:solidFill>
                <a:latin typeface="Calibri" panose="020F0502020204030204" pitchFamily="34" charset="0"/>
                <a:cs typeface="Calibri" panose="020F0502020204030204" pitchFamily="34" charset="0"/>
              </a:rPr>
              <a:t>.</a:t>
            </a:r>
            <a:endParaRPr kumimoji="0" lang="vi-VN" sz="36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0526B0A8-A0BB-6A25-5EB5-8C1597E0389E}"/>
              </a:ext>
            </a:extLst>
          </p:cNvPr>
          <p:cNvSpPr txBox="1"/>
          <p:nvPr/>
        </p:nvSpPr>
        <p:spPr>
          <a:xfrm>
            <a:off x="6915150" y="2738902"/>
            <a:ext cx="4714875" cy="1077218"/>
          </a:xfrm>
          <a:custGeom>
            <a:avLst/>
            <a:gdLst>
              <a:gd name="connsiteX0" fmla="*/ 0 w 4714875"/>
              <a:gd name="connsiteY0" fmla="*/ 0 h 1077218"/>
              <a:gd name="connsiteX1" fmla="*/ 4714875 w 4714875"/>
              <a:gd name="connsiteY1" fmla="*/ 0 h 1077218"/>
              <a:gd name="connsiteX2" fmla="*/ 4714875 w 4714875"/>
              <a:gd name="connsiteY2" fmla="*/ 1077218 h 1077218"/>
              <a:gd name="connsiteX3" fmla="*/ 0 w 4714875"/>
              <a:gd name="connsiteY3" fmla="*/ 1077218 h 1077218"/>
              <a:gd name="connsiteX4" fmla="*/ 0 w 4714875"/>
              <a:gd name="connsiteY4" fmla="*/ 0 h 1077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4875" h="1077218" fill="none" extrusionOk="0">
                <a:moveTo>
                  <a:pt x="0" y="0"/>
                </a:moveTo>
                <a:cubicBezTo>
                  <a:pt x="1342659" y="5222"/>
                  <a:pt x="3521780" y="24918"/>
                  <a:pt x="4714875" y="0"/>
                </a:cubicBezTo>
                <a:cubicBezTo>
                  <a:pt x="4752737" y="476103"/>
                  <a:pt x="4656272" y="631043"/>
                  <a:pt x="4714875" y="1077218"/>
                </a:cubicBezTo>
                <a:cubicBezTo>
                  <a:pt x="2424233" y="912457"/>
                  <a:pt x="1814829" y="1195368"/>
                  <a:pt x="0" y="1077218"/>
                </a:cubicBezTo>
                <a:cubicBezTo>
                  <a:pt x="-64117" y="630482"/>
                  <a:pt x="88888" y="487727"/>
                  <a:pt x="0" y="0"/>
                </a:cubicBezTo>
                <a:close/>
              </a:path>
              <a:path w="4714875" h="1077218" stroke="0" extrusionOk="0">
                <a:moveTo>
                  <a:pt x="0" y="0"/>
                </a:moveTo>
                <a:cubicBezTo>
                  <a:pt x="1771402" y="11849"/>
                  <a:pt x="2806741" y="-161459"/>
                  <a:pt x="4714875" y="0"/>
                </a:cubicBezTo>
                <a:cubicBezTo>
                  <a:pt x="4766910" y="144312"/>
                  <a:pt x="4807018" y="673209"/>
                  <a:pt x="4714875" y="1077218"/>
                </a:cubicBezTo>
                <a:cubicBezTo>
                  <a:pt x="3169514" y="931358"/>
                  <a:pt x="1629056" y="998894"/>
                  <a:pt x="0" y="1077218"/>
                </a:cubicBezTo>
                <a:cubicBezTo>
                  <a:pt x="7265" y="907874"/>
                  <a:pt x="-51671" y="219525"/>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lvl="0" algn="just"/>
            <a:r>
              <a:rPr lang="en-US" sz="3200" b="1" dirty="0">
                <a:solidFill>
                  <a:srgbClr val="002060"/>
                </a:solidFill>
                <a:latin typeface="Calibri" panose="020F0502020204030204" pitchFamily="34" charset="0"/>
                <a:cs typeface="Calibri" panose="020F0502020204030204" pitchFamily="34" charset="0"/>
              </a:rPr>
              <a:t>Q</a:t>
            </a:r>
            <a:r>
              <a:rPr lang="vi-VN" sz="3200" b="1" dirty="0">
                <a:solidFill>
                  <a:srgbClr val="002060"/>
                </a:solidFill>
                <a:latin typeface="Calibri" panose="020F0502020204030204" pitchFamily="34" charset="0"/>
                <a:cs typeface="Calibri" panose="020F0502020204030204" pitchFamily="34" charset="0"/>
              </a:rPr>
              <a:t>uả cam bị mốc sau nhiều ngày không sử dụng</a:t>
            </a:r>
            <a:r>
              <a:rPr lang="en-US" sz="3200" b="1" dirty="0">
                <a:solidFill>
                  <a:srgbClr val="002060"/>
                </a:solidFill>
                <a:latin typeface="Calibri" panose="020F0502020204030204" pitchFamily="34" charset="0"/>
                <a:cs typeface="Calibri" panose="020F0502020204030204" pitchFamily="34" charset="0"/>
              </a:rPr>
              <a:t>.</a:t>
            </a:r>
            <a:endParaRPr kumimoji="0" lang="vi-VN"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378605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10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0C70DBEC-FAA7-4843-9EF6-29BCBED14F8E}"/>
              </a:ext>
            </a:extLst>
          </p:cNvPr>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 Box 17">
            <a:extLst>
              <a:ext uri="{FF2B5EF4-FFF2-40B4-BE49-F238E27FC236}">
                <a16:creationId xmlns:a16="http://schemas.microsoft.com/office/drawing/2014/main" id="{53784FA9-2A16-697E-ED9B-D655CE6E7EC1}"/>
              </a:ext>
            </a:extLst>
          </p:cNvPr>
          <p:cNvSpPr txBox="1">
            <a:spLocks noChangeArrowheads="1"/>
          </p:cNvSpPr>
          <p:nvPr/>
        </p:nvSpPr>
        <p:spPr bwMode="auto">
          <a:xfrm>
            <a:off x="1151721" y="464255"/>
            <a:ext cx="9754403" cy="1323439"/>
          </a:xfrm>
          <a:prstGeom prst="rect">
            <a:avLst/>
          </a:prstGeom>
          <a:solidFill>
            <a:schemeClr val="accent4">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vi-VN" sz="4000" b="1" dirty="0">
                <a:solidFill>
                  <a:srgbClr val="FF0000"/>
                </a:solidFill>
                <a:latin typeface="Cambria" panose="02040503050406030204" pitchFamily="18" charset="0"/>
                <a:ea typeface="Cambria" panose="02040503050406030204" pitchFamily="18" charset="0"/>
                <a:cs typeface="Arial" panose="020B0604020202020204" pitchFamily="34" charset="0"/>
              </a:rPr>
              <a:t>Nấm mốc mọc trên thực phẩm thường có màu gì?</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TextBox 2">
            <a:extLst>
              <a:ext uri="{FF2B5EF4-FFF2-40B4-BE49-F238E27FC236}">
                <a16:creationId xmlns:a16="http://schemas.microsoft.com/office/drawing/2014/main" id="{24C95171-DD21-1283-CAA4-26132C05E4DB}"/>
              </a:ext>
            </a:extLst>
          </p:cNvPr>
          <p:cNvSpPr txBox="1"/>
          <p:nvPr/>
        </p:nvSpPr>
        <p:spPr>
          <a:xfrm>
            <a:off x="1986331" y="2230176"/>
            <a:ext cx="8949631" cy="1323439"/>
          </a:xfrm>
          <a:custGeom>
            <a:avLst/>
            <a:gdLst>
              <a:gd name="connsiteX0" fmla="*/ 0 w 8949631"/>
              <a:gd name="connsiteY0" fmla="*/ 0 h 1323439"/>
              <a:gd name="connsiteX1" fmla="*/ 8949631 w 8949631"/>
              <a:gd name="connsiteY1" fmla="*/ 0 h 1323439"/>
              <a:gd name="connsiteX2" fmla="*/ 8949631 w 8949631"/>
              <a:gd name="connsiteY2" fmla="*/ 1323439 h 1323439"/>
              <a:gd name="connsiteX3" fmla="*/ 0 w 8949631"/>
              <a:gd name="connsiteY3" fmla="*/ 1323439 h 1323439"/>
              <a:gd name="connsiteX4" fmla="*/ 0 w 8949631"/>
              <a:gd name="connsiteY4" fmla="*/ 0 h 1323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9631" h="1323439" fill="none" extrusionOk="0">
                <a:moveTo>
                  <a:pt x="0" y="0"/>
                </a:moveTo>
                <a:cubicBezTo>
                  <a:pt x="3581328" y="5222"/>
                  <a:pt x="5324968" y="24918"/>
                  <a:pt x="8949631" y="0"/>
                </a:cubicBezTo>
                <a:cubicBezTo>
                  <a:pt x="8887037" y="502581"/>
                  <a:pt x="8912673" y="742429"/>
                  <a:pt x="8949631" y="1323439"/>
                </a:cubicBezTo>
                <a:cubicBezTo>
                  <a:pt x="7436663" y="1158678"/>
                  <a:pt x="4164690" y="1441589"/>
                  <a:pt x="0" y="1323439"/>
                </a:cubicBezTo>
                <a:cubicBezTo>
                  <a:pt x="-52747" y="826522"/>
                  <a:pt x="-93581" y="659507"/>
                  <a:pt x="0" y="0"/>
                </a:cubicBezTo>
                <a:close/>
              </a:path>
              <a:path w="8949631" h="1323439" stroke="0" extrusionOk="0">
                <a:moveTo>
                  <a:pt x="0" y="0"/>
                </a:moveTo>
                <a:cubicBezTo>
                  <a:pt x="1318866" y="11849"/>
                  <a:pt x="6530415" y="-161459"/>
                  <a:pt x="8949631" y="0"/>
                </a:cubicBezTo>
                <a:cubicBezTo>
                  <a:pt x="8934971" y="501774"/>
                  <a:pt x="8869696" y="1007572"/>
                  <a:pt x="8949631" y="1323439"/>
                </a:cubicBezTo>
                <a:cubicBezTo>
                  <a:pt x="4585242" y="1177579"/>
                  <a:pt x="3195561" y="1245115"/>
                  <a:pt x="0" y="1323439"/>
                </a:cubicBezTo>
                <a:cubicBezTo>
                  <a:pt x="-53371" y="1066481"/>
                  <a:pt x="-89897" y="500856"/>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Nấm mốc mọc trên thực phẩm thường có màu xanh</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 name="Freeform: Shape 34">
            <a:extLst>
              <a:ext uri="{FF2B5EF4-FFF2-40B4-BE49-F238E27FC236}">
                <a16:creationId xmlns:a16="http://schemas.microsoft.com/office/drawing/2014/main" id="{F23C0383-778A-8FF9-CBAA-3B740159B592}"/>
              </a:ext>
            </a:extLst>
          </p:cNvPr>
          <p:cNvSpPr/>
          <p:nvPr/>
        </p:nvSpPr>
        <p:spPr>
          <a:xfrm>
            <a:off x="1174565" y="1813423"/>
            <a:ext cx="1119009" cy="84600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微软雅黑"/>
              <a:cs typeface="+mn-cs"/>
            </a:endParaRPr>
          </a:p>
        </p:txBody>
      </p:sp>
      <p:pic>
        <p:nvPicPr>
          <p:cNvPr id="1026" name="Picture 2" descr="Định lượng nấm men, nấm mốc trong thực phẩm">
            <a:extLst>
              <a:ext uri="{FF2B5EF4-FFF2-40B4-BE49-F238E27FC236}">
                <a16:creationId xmlns:a16="http://schemas.microsoft.com/office/drawing/2014/main" id="{20098419-F767-0F63-4634-85979A4AF5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9274" y="3791544"/>
            <a:ext cx="4638675" cy="26092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ấm mốc là gì? Nó ảnh hưởng như thế nào tới sức khỏe?">
            <a:extLst>
              <a:ext uri="{FF2B5EF4-FFF2-40B4-BE49-F238E27FC236}">
                <a16:creationId xmlns:a16="http://schemas.microsoft.com/office/drawing/2014/main" id="{DAF61DD2-2898-C4D8-4E77-5F0100A5332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943724" y="3835400"/>
            <a:ext cx="3838575" cy="2559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8147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28"/>
                                        </p:tgtEl>
                                        <p:attrNameLst>
                                          <p:attrName>style.visibility</p:attrName>
                                        </p:attrNameLst>
                                      </p:cBhvr>
                                      <p:to>
                                        <p:strVal val="visible"/>
                                      </p:to>
                                    </p:set>
                                    <p:animEffect transition="in" filter="fade">
                                      <p:cBhvr>
                                        <p:cTn id="24" dur="500"/>
                                        <p:tgtEl>
                                          <p:spTgt spid="1028"/>
                                        </p:tgtEl>
                                      </p:cBhvr>
                                    </p:animEffect>
                                  </p:childTnLst>
                                </p:cTn>
                              </p:par>
                              <p:par>
                                <p:cTn id="25" presetID="10"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fade">
                                      <p:cBhvr>
                                        <p:cTn id="2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0C70DBEC-FAA7-4843-9EF6-29BCBED14F8E}"/>
              </a:ext>
            </a:extLst>
          </p:cNvPr>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 Box 17">
            <a:extLst>
              <a:ext uri="{FF2B5EF4-FFF2-40B4-BE49-F238E27FC236}">
                <a16:creationId xmlns:a16="http://schemas.microsoft.com/office/drawing/2014/main" id="{53784FA9-2A16-697E-ED9B-D655CE6E7EC1}"/>
              </a:ext>
            </a:extLst>
          </p:cNvPr>
          <p:cNvSpPr txBox="1">
            <a:spLocks noChangeArrowheads="1"/>
          </p:cNvSpPr>
          <p:nvPr/>
        </p:nvSpPr>
        <p:spPr bwMode="auto">
          <a:xfrm>
            <a:off x="1151721" y="464255"/>
            <a:ext cx="9754403" cy="1323439"/>
          </a:xfrm>
          <a:prstGeom prst="rect">
            <a:avLst/>
          </a:prstGeom>
          <a:solidFill>
            <a:schemeClr val="accent4">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vi-VN" sz="4000" b="1" dirty="0">
                <a:solidFill>
                  <a:srgbClr val="FF0000"/>
                </a:solidFill>
                <a:latin typeface="Cambria" panose="02040503050406030204" pitchFamily="18" charset="0"/>
                <a:ea typeface="Cambria" panose="02040503050406030204" pitchFamily="18" charset="0"/>
                <a:cs typeface="Arial" panose="020B0604020202020204" pitchFamily="34" charset="0"/>
              </a:rPr>
              <a:t>Làm cách nào để nhận biết thực phẩm đã bị nhiễm nấm mốc?</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TextBox 2">
            <a:extLst>
              <a:ext uri="{FF2B5EF4-FFF2-40B4-BE49-F238E27FC236}">
                <a16:creationId xmlns:a16="http://schemas.microsoft.com/office/drawing/2014/main" id="{24C95171-DD21-1283-CAA4-26132C05E4DB}"/>
              </a:ext>
            </a:extLst>
          </p:cNvPr>
          <p:cNvSpPr txBox="1"/>
          <p:nvPr/>
        </p:nvSpPr>
        <p:spPr>
          <a:xfrm>
            <a:off x="2033956" y="2696901"/>
            <a:ext cx="8949631" cy="2554545"/>
          </a:xfrm>
          <a:custGeom>
            <a:avLst/>
            <a:gdLst>
              <a:gd name="connsiteX0" fmla="*/ 0 w 8949631"/>
              <a:gd name="connsiteY0" fmla="*/ 0 h 2554545"/>
              <a:gd name="connsiteX1" fmla="*/ 8949631 w 8949631"/>
              <a:gd name="connsiteY1" fmla="*/ 0 h 2554545"/>
              <a:gd name="connsiteX2" fmla="*/ 8949631 w 8949631"/>
              <a:gd name="connsiteY2" fmla="*/ 2554545 h 2554545"/>
              <a:gd name="connsiteX3" fmla="*/ 0 w 8949631"/>
              <a:gd name="connsiteY3" fmla="*/ 2554545 h 2554545"/>
              <a:gd name="connsiteX4" fmla="*/ 0 w 8949631"/>
              <a:gd name="connsiteY4" fmla="*/ 0 h 2554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9631" h="2554545" fill="none" extrusionOk="0">
                <a:moveTo>
                  <a:pt x="0" y="0"/>
                </a:moveTo>
                <a:cubicBezTo>
                  <a:pt x="3581328" y="5222"/>
                  <a:pt x="5324968" y="24918"/>
                  <a:pt x="8949631" y="0"/>
                </a:cubicBezTo>
                <a:cubicBezTo>
                  <a:pt x="8788386" y="837733"/>
                  <a:pt x="8905871" y="1383476"/>
                  <a:pt x="8949631" y="2554545"/>
                </a:cubicBezTo>
                <a:cubicBezTo>
                  <a:pt x="7436663" y="2389784"/>
                  <a:pt x="4164690" y="2672695"/>
                  <a:pt x="0" y="2554545"/>
                </a:cubicBezTo>
                <a:cubicBezTo>
                  <a:pt x="-55725" y="1859262"/>
                  <a:pt x="17072" y="437056"/>
                  <a:pt x="0" y="0"/>
                </a:cubicBezTo>
                <a:close/>
              </a:path>
              <a:path w="8949631" h="2554545" stroke="0" extrusionOk="0">
                <a:moveTo>
                  <a:pt x="0" y="0"/>
                </a:moveTo>
                <a:cubicBezTo>
                  <a:pt x="1318866" y="11849"/>
                  <a:pt x="6530415" y="-161459"/>
                  <a:pt x="8949631" y="0"/>
                </a:cubicBezTo>
                <a:cubicBezTo>
                  <a:pt x="8952761" y="1191849"/>
                  <a:pt x="8848455" y="1724527"/>
                  <a:pt x="8949631" y="2554545"/>
                </a:cubicBezTo>
                <a:cubicBezTo>
                  <a:pt x="4585242" y="2408685"/>
                  <a:pt x="3195561" y="2476221"/>
                  <a:pt x="0" y="2554545"/>
                </a:cubicBezTo>
                <a:cubicBezTo>
                  <a:pt x="74291" y="1310571"/>
                  <a:pt x="168006" y="1199883"/>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Trên thực phẩm có m</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à</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u đốm tr</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ắ</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ng hoặc đốm đen, xanh hoặc đồ ăn bị chua,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th</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ay đổi mùi vị, hoặc mềm nhũn ra, ẩm ướt</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 name="Freeform: Shape 34">
            <a:extLst>
              <a:ext uri="{FF2B5EF4-FFF2-40B4-BE49-F238E27FC236}">
                <a16:creationId xmlns:a16="http://schemas.microsoft.com/office/drawing/2014/main" id="{F23C0383-778A-8FF9-CBAA-3B740159B592}"/>
              </a:ext>
            </a:extLst>
          </p:cNvPr>
          <p:cNvSpPr/>
          <p:nvPr/>
        </p:nvSpPr>
        <p:spPr>
          <a:xfrm>
            <a:off x="1174565" y="1813423"/>
            <a:ext cx="1119009" cy="84600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33964877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0C70DBEC-FAA7-4843-9EF6-29BCBED14F8E}"/>
              </a:ext>
            </a:extLst>
          </p:cNvPr>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 Box 17">
            <a:extLst>
              <a:ext uri="{FF2B5EF4-FFF2-40B4-BE49-F238E27FC236}">
                <a16:creationId xmlns:a16="http://schemas.microsoft.com/office/drawing/2014/main" id="{53784FA9-2A16-697E-ED9B-D655CE6E7EC1}"/>
              </a:ext>
            </a:extLst>
          </p:cNvPr>
          <p:cNvSpPr txBox="1">
            <a:spLocks noChangeArrowheads="1"/>
          </p:cNvSpPr>
          <p:nvPr/>
        </p:nvSpPr>
        <p:spPr bwMode="auto">
          <a:xfrm>
            <a:off x="1151721" y="464255"/>
            <a:ext cx="9754403" cy="1323439"/>
          </a:xfrm>
          <a:prstGeom prst="rect">
            <a:avLst/>
          </a:prstGeom>
          <a:solidFill>
            <a:schemeClr val="accent4">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vi-VN" sz="4000" b="1" dirty="0">
                <a:solidFill>
                  <a:srgbClr val="FF0000"/>
                </a:solidFill>
                <a:latin typeface="Cambria" panose="02040503050406030204" pitchFamily="18" charset="0"/>
                <a:ea typeface="Cambria" panose="02040503050406030204" pitchFamily="18" charset="0"/>
                <a:cs typeface="Arial" panose="020B0604020202020204" pitchFamily="34" charset="0"/>
              </a:rPr>
              <a:t>Nấm mốc gây những tác hại gì đến thực phẩm và sức khỏe con người?</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TextBox 2">
            <a:extLst>
              <a:ext uri="{FF2B5EF4-FFF2-40B4-BE49-F238E27FC236}">
                <a16:creationId xmlns:a16="http://schemas.microsoft.com/office/drawing/2014/main" id="{24C95171-DD21-1283-CAA4-26132C05E4DB}"/>
              </a:ext>
            </a:extLst>
          </p:cNvPr>
          <p:cNvSpPr txBox="1"/>
          <p:nvPr/>
        </p:nvSpPr>
        <p:spPr>
          <a:xfrm>
            <a:off x="2033956" y="2696901"/>
            <a:ext cx="8949631" cy="3170099"/>
          </a:xfrm>
          <a:custGeom>
            <a:avLst/>
            <a:gdLst>
              <a:gd name="connsiteX0" fmla="*/ 0 w 8949631"/>
              <a:gd name="connsiteY0" fmla="*/ 0 h 3170099"/>
              <a:gd name="connsiteX1" fmla="*/ 8949631 w 8949631"/>
              <a:gd name="connsiteY1" fmla="*/ 0 h 3170099"/>
              <a:gd name="connsiteX2" fmla="*/ 8949631 w 8949631"/>
              <a:gd name="connsiteY2" fmla="*/ 3170099 h 3170099"/>
              <a:gd name="connsiteX3" fmla="*/ 0 w 8949631"/>
              <a:gd name="connsiteY3" fmla="*/ 3170099 h 3170099"/>
              <a:gd name="connsiteX4" fmla="*/ 0 w 8949631"/>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9631" h="3170099" fill="none" extrusionOk="0">
                <a:moveTo>
                  <a:pt x="0" y="0"/>
                </a:moveTo>
                <a:cubicBezTo>
                  <a:pt x="3581328" y="5222"/>
                  <a:pt x="5324968" y="24918"/>
                  <a:pt x="8949631" y="0"/>
                </a:cubicBezTo>
                <a:cubicBezTo>
                  <a:pt x="8788386" y="517284"/>
                  <a:pt x="8905871" y="2639091"/>
                  <a:pt x="8949631" y="3170099"/>
                </a:cubicBezTo>
                <a:cubicBezTo>
                  <a:pt x="7436663" y="3005338"/>
                  <a:pt x="4164690" y="3288249"/>
                  <a:pt x="0" y="3170099"/>
                </a:cubicBezTo>
                <a:cubicBezTo>
                  <a:pt x="-55725" y="2758152"/>
                  <a:pt x="17072" y="966543"/>
                  <a:pt x="0" y="0"/>
                </a:cubicBezTo>
                <a:close/>
              </a:path>
              <a:path w="8949631" h="3170099" stroke="0" extrusionOk="0">
                <a:moveTo>
                  <a:pt x="0" y="0"/>
                </a:moveTo>
                <a:cubicBezTo>
                  <a:pt x="1318866" y="11849"/>
                  <a:pt x="6530415" y="-161459"/>
                  <a:pt x="8949631" y="0"/>
                </a:cubicBezTo>
                <a:cubicBezTo>
                  <a:pt x="8952761" y="1524162"/>
                  <a:pt x="8848455" y="1884189"/>
                  <a:pt x="8949631" y="3170099"/>
                </a:cubicBezTo>
                <a:cubicBezTo>
                  <a:pt x="4585242" y="3024239"/>
                  <a:pt x="3195561" y="3091775"/>
                  <a:pt x="0" y="3170099"/>
                </a:cubicBezTo>
                <a:cubicBezTo>
                  <a:pt x="74291" y="1766360"/>
                  <a:pt x="168006" y="744727"/>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Nấm</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mốc</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l</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àm hỏng thực phẩm không dùng được nữ</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 N</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ếu con người ăn phải gây ngộ độc, tiêu chảy nôn mửa, choáng váng gây hại đến sức khỏe con người</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 name="Freeform: Shape 34">
            <a:extLst>
              <a:ext uri="{FF2B5EF4-FFF2-40B4-BE49-F238E27FC236}">
                <a16:creationId xmlns:a16="http://schemas.microsoft.com/office/drawing/2014/main" id="{F23C0383-778A-8FF9-CBAA-3B740159B592}"/>
              </a:ext>
            </a:extLst>
          </p:cNvPr>
          <p:cNvSpPr/>
          <p:nvPr/>
        </p:nvSpPr>
        <p:spPr>
          <a:xfrm>
            <a:off x="1174565" y="1813423"/>
            <a:ext cx="1119009" cy="84600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12052951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6">
            <a:extLst>
              <a:ext uri="{FF2B5EF4-FFF2-40B4-BE49-F238E27FC236}">
                <a16:creationId xmlns:a16="http://schemas.microsoft.com/office/drawing/2014/main" id="{80DCC281-F4C1-4990-BFB0-AE3475EE2DC7}"/>
              </a:ext>
            </a:extLst>
          </p:cNvPr>
          <p:cNvSpPr txBox="1"/>
          <p:nvPr/>
        </p:nvSpPr>
        <p:spPr>
          <a:xfrm>
            <a:off x="4101840" y="1651047"/>
            <a:ext cx="7060920" cy="2553891"/>
          </a:xfrm>
          <a:prstGeom prst="round2DiagRect">
            <a:avLst/>
          </a:prstGeom>
          <a:solidFill>
            <a:schemeClr val="bg1">
              <a:alpha val="87000"/>
            </a:schemeClr>
          </a:solidFill>
        </p:spPr>
        <p:txBody>
          <a:bodyPr wrap="square">
            <a:spAutoFit/>
          </a:bodyPr>
          <a:lstStyle>
            <a:defPPr>
              <a:defRPr lang="zh-CN"/>
            </a:defPPr>
            <a:lvl1pPr algn="ctr">
              <a:defRPr sz="4400" spc="600">
                <a:solidFill>
                  <a:srgbClr val="FFFF00"/>
                </a:solidFill>
                <a:latin typeface="UTM Showcard" panose="02040603050506020204" pitchFamily="18" charset="0"/>
                <a:ea typeface="思源黑体 CN Bold" panose="020B0800000000000000" pitchFamily="34" charset="-122"/>
              </a:defRPr>
            </a:lvl1pPr>
          </a:lstStyle>
          <a:p>
            <a:pPr lvl="0">
              <a:defRPr/>
            </a:pPr>
            <a:r>
              <a:rPr lang="en-US" altLang="zh-CN" sz="4800" b="1" spc="100" dirty="0">
                <a:ln w="12700">
                  <a:solidFill>
                    <a:srgbClr val="000000"/>
                  </a:solidFill>
                </a:ln>
                <a:solidFill>
                  <a:srgbClr val="FF0000"/>
                </a:solidFill>
                <a:latin typeface="Calibri"/>
              </a:rPr>
              <a:t>HĐ2: </a:t>
            </a:r>
            <a:r>
              <a:rPr lang="en-US" altLang="zh-CN" sz="4800" b="1" spc="100" dirty="0" err="1">
                <a:ln w="12700">
                  <a:solidFill>
                    <a:srgbClr val="000000"/>
                  </a:solidFill>
                </a:ln>
                <a:solidFill>
                  <a:srgbClr val="FF0000"/>
                </a:solidFill>
                <a:latin typeface="Calibri"/>
              </a:rPr>
              <a:t>Nguyên</a:t>
            </a:r>
            <a:r>
              <a:rPr lang="en-US" altLang="zh-CN" sz="4800" b="1" spc="100" dirty="0">
                <a:ln w="12700">
                  <a:solidFill>
                    <a:srgbClr val="000000"/>
                  </a:solidFill>
                </a:ln>
                <a:solidFill>
                  <a:srgbClr val="FF0000"/>
                </a:solidFill>
                <a:latin typeface="Calibri"/>
              </a:rPr>
              <a:t> </a:t>
            </a:r>
            <a:r>
              <a:rPr lang="en-US" altLang="zh-CN" sz="4800" b="1" spc="100" dirty="0" err="1">
                <a:ln w="12700">
                  <a:solidFill>
                    <a:srgbClr val="000000"/>
                  </a:solidFill>
                </a:ln>
                <a:solidFill>
                  <a:srgbClr val="FF0000"/>
                </a:solidFill>
                <a:latin typeface="Calibri"/>
              </a:rPr>
              <a:t>nhân</a:t>
            </a:r>
            <a:r>
              <a:rPr lang="en-US" altLang="zh-CN" sz="4800" b="1" spc="100" dirty="0">
                <a:ln w="12700">
                  <a:solidFill>
                    <a:srgbClr val="000000"/>
                  </a:solidFill>
                </a:ln>
                <a:solidFill>
                  <a:srgbClr val="FF0000"/>
                </a:solidFill>
                <a:latin typeface="Calibri"/>
              </a:rPr>
              <a:t> </a:t>
            </a:r>
            <a:r>
              <a:rPr lang="en-US" altLang="zh-CN" sz="4800" b="1" spc="100" dirty="0" err="1">
                <a:ln w="12700">
                  <a:solidFill>
                    <a:srgbClr val="000000"/>
                  </a:solidFill>
                </a:ln>
                <a:solidFill>
                  <a:srgbClr val="FF0000"/>
                </a:solidFill>
                <a:latin typeface="Calibri"/>
              </a:rPr>
              <a:t>gây</a:t>
            </a:r>
            <a:r>
              <a:rPr lang="en-US" altLang="zh-CN" sz="4800" b="1" spc="100" dirty="0">
                <a:ln w="12700">
                  <a:solidFill>
                    <a:srgbClr val="000000"/>
                  </a:solidFill>
                </a:ln>
                <a:solidFill>
                  <a:srgbClr val="FF0000"/>
                </a:solidFill>
                <a:latin typeface="Calibri"/>
              </a:rPr>
              <a:t> </a:t>
            </a:r>
            <a:r>
              <a:rPr lang="en-US" altLang="zh-CN" sz="4800" b="1" spc="100" dirty="0" err="1">
                <a:ln w="12700">
                  <a:solidFill>
                    <a:srgbClr val="000000"/>
                  </a:solidFill>
                </a:ln>
                <a:solidFill>
                  <a:srgbClr val="FF0000"/>
                </a:solidFill>
                <a:latin typeface="Calibri"/>
              </a:rPr>
              <a:t>hỏng</a:t>
            </a:r>
            <a:r>
              <a:rPr lang="en-US" altLang="zh-CN" sz="4800" b="1" spc="100" dirty="0">
                <a:ln w="12700">
                  <a:solidFill>
                    <a:srgbClr val="000000"/>
                  </a:solidFill>
                </a:ln>
                <a:solidFill>
                  <a:srgbClr val="FF0000"/>
                </a:solidFill>
                <a:latin typeface="Calibri"/>
              </a:rPr>
              <a:t> </a:t>
            </a:r>
            <a:r>
              <a:rPr lang="en-US" altLang="zh-CN" sz="4800" b="1" spc="100" dirty="0" err="1">
                <a:ln w="12700">
                  <a:solidFill>
                    <a:srgbClr val="000000"/>
                  </a:solidFill>
                </a:ln>
                <a:solidFill>
                  <a:srgbClr val="FF0000"/>
                </a:solidFill>
                <a:latin typeface="Calibri"/>
              </a:rPr>
              <a:t>thực</a:t>
            </a:r>
            <a:r>
              <a:rPr lang="en-US" altLang="zh-CN" sz="4800" b="1" spc="100" dirty="0">
                <a:ln w="12700">
                  <a:solidFill>
                    <a:srgbClr val="000000"/>
                  </a:solidFill>
                </a:ln>
                <a:solidFill>
                  <a:srgbClr val="FF0000"/>
                </a:solidFill>
                <a:latin typeface="Calibri"/>
              </a:rPr>
              <a:t> </a:t>
            </a:r>
            <a:r>
              <a:rPr lang="en-US" altLang="zh-CN" sz="4800" b="1" spc="100" dirty="0" err="1">
                <a:ln w="12700">
                  <a:solidFill>
                    <a:srgbClr val="000000"/>
                  </a:solidFill>
                </a:ln>
                <a:solidFill>
                  <a:srgbClr val="FF0000"/>
                </a:solidFill>
                <a:latin typeface="Calibri"/>
              </a:rPr>
              <a:t>phẩm</a:t>
            </a:r>
            <a:r>
              <a:rPr lang="en-US" altLang="zh-CN" sz="4800" b="1" spc="100" dirty="0">
                <a:ln w="12700">
                  <a:solidFill>
                    <a:srgbClr val="000000"/>
                  </a:solidFill>
                </a:ln>
                <a:solidFill>
                  <a:srgbClr val="FF0000"/>
                </a:solidFill>
                <a:latin typeface="Calibri"/>
              </a:rPr>
              <a:t> </a:t>
            </a:r>
            <a:r>
              <a:rPr lang="en-US" altLang="zh-CN" sz="4800" b="1" spc="100" dirty="0" err="1">
                <a:ln w="12700">
                  <a:solidFill>
                    <a:srgbClr val="000000"/>
                  </a:solidFill>
                </a:ln>
                <a:solidFill>
                  <a:srgbClr val="FF0000"/>
                </a:solidFill>
                <a:latin typeface="Calibri"/>
              </a:rPr>
              <a:t>và</a:t>
            </a:r>
            <a:r>
              <a:rPr lang="en-US" altLang="zh-CN" sz="4800" b="1" spc="100" dirty="0">
                <a:ln w="12700">
                  <a:solidFill>
                    <a:srgbClr val="000000"/>
                  </a:solidFill>
                </a:ln>
                <a:solidFill>
                  <a:srgbClr val="FF0000"/>
                </a:solidFill>
                <a:latin typeface="Calibri"/>
              </a:rPr>
              <a:t> </a:t>
            </a:r>
            <a:r>
              <a:rPr lang="en-US" altLang="zh-CN" sz="4800" b="1" spc="100" dirty="0" err="1">
                <a:ln w="12700">
                  <a:solidFill>
                    <a:srgbClr val="000000"/>
                  </a:solidFill>
                </a:ln>
                <a:solidFill>
                  <a:srgbClr val="FF0000"/>
                </a:solidFill>
                <a:latin typeface="Calibri"/>
              </a:rPr>
              <a:t>cách</a:t>
            </a:r>
            <a:r>
              <a:rPr lang="en-US" altLang="zh-CN" sz="4800" b="1" spc="100" dirty="0">
                <a:ln w="12700">
                  <a:solidFill>
                    <a:srgbClr val="000000"/>
                  </a:solidFill>
                </a:ln>
                <a:solidFill>
                  <a:srgbClr val="FF0000"/>
                </a:solidFill>
                <a:latin typeface="Calibri"/>
              </a:rPr>
              <a:t> </a:t>
            </a:r>
            <a:r>
              <a:rPr lang="en-US" altLang="zh-CN" sz="4800" b="1" spc="100" dirty="0" err="1">
                <a:ln w="12700">
                  <a:solidFill>
                    <a:srgbClr val="000000"/>
                  </a:solidFill>
                </a:ln>
                <a:solidFill>
                  <a:srgbClr val="FF0000"/>
                </a:solidFill>
                <a:latin typeface="Calibri"/>
              </a:rPr>
              <a:t>bảo</a:t>
            </a:r>
            <a:r>
              <a:rPr lang="en-US" altLang="zh-CN" sz="4800" b="1" spc="100" dirty="0">
                <a:ln w="12700">
                  <a:solidFill>
                    <a:srgbClr val="000000"/>
                  </a:solidFill>
                </a:ln>
                <a:solidFill>
                  <a:srgbClr val="FF0000"/>
                </a:solidFill>
                <a:latin typeface="Calibri"/>
              </a:rPr>
              <a:t> </a:t>
            </a:r>
            <a:r>
              <a:rPr lang="en-US" altLang="zh-CN" sz="4800" b="1" spc="100" dirty="0" err="1">
                <a:ln w="12700">
                  <a:solidFill>
                    <a:srgbClr val="000000"/>
                  </a:solidFill>
                </a:ln>
                <a:solidFill>
                  <a:srgbClr val="FF0000"/>
                </a:solidFill>
                <a:latin typeface="Calibri"/>
              </a:rPr>
              <a:t>quản</a:t>
            </a:r>
            <a:endParaRPr kumimoji="0" lang="zh-CN" altLang="en-US" sz="4800" b="1" i="0" u="none" strike="noStrike" kern="1200" cap="none" spc="100" normalizeH="0" baseline="0" noProof="0" dirty="0">
              <a:ln w="12700">
                <a:solidFill>
                  <a:srgbClr val="000000"/>
                </a:solidFill>
              </a:ln>
              <a:solidFill>
                <a:srgbClr val="FF0000"/>
              </a:solidFill>
              <a:effectLst/>
              <a:uLnTx/>
              <a:uFillTx/>
              <a:latin typeface="Calibri"/>
            </a:endParaRPr>
          </a:p>
        </p:txBody>
      </p:sp>
      <p:pic>
        <p:nvPicPr>
          <p:cNvPr id="7" name="Picture 18">
            <a:extLst>
              <a:ext uri="{FF2B5EF4-FFF2-40B4-BE49-F238E27FC236}">
                <a16:creationId xmlns:a16="http://schemas.microsoft.com/office/drawing/2014/main" id="{153B770A-C795-49A8-BAE8-54BF660E0370}"/>
              </a:ext>
            </a:extLst>
          </p:cNvPr>
          <p:cNvPicPr>
            <a:picLocks noChangeAspect="1"/>
          </p:cNvPicPr>
          <p:nvPr/>
        </p:nvPicPr>
        <p:blipFill>
          <a:blip r:embed="rId2" cstate="print">
            <a:lum contrast="40000"/>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flipH="1">
            <a:off x="174405" y="1840906"/>
            <a:ext cx="4277076" cy="5017094"/>
          </a:xfrm>
          <a:prstGeom prst="rect">
            <a:avLst/>
          </a:prstGeom>
        </p:spPr>
      </p:pic>
      <p:grpSp>
        <p:nvGrpSpPr>
          <p:cNvPr id="8" name="Group 7">
            <a:extLst>
              <a:ext uri="{FF2B5EF4-FFF2-40B4-BE49-F238E27FC236}">
                <a16:creationId xmlns:a16="http://schemas.microsoft.com/office/drawing/2014/main" id="{0F8574FB-41CE-4E80-BD5C-F413DB5C1AAE}"/>
              </a:ext>
            </a:extLst>
          </p:cNvPr>
          <p:cNvGrpSpPr/>
          <p:nvPr/>
        </p:nvGrpSpPr>
        <p:grpSpPr>
          <a:xfrm>
            <a:off x="3863540" y="5305558"/>
            <a:ext cx="8924239" cy="2047180"/>
            <a:chOff x="5000985" y="4463739"/>
            <a:chExt cx="7835982" cy="3081528"/>
          </a:xfrm>
        </p:grpSpPr>
        <p:pic>
          <p:nvPicPr>
            <p:cNvPr id="9" name="Picture 20">
              <a:extLst>
                <a:ext uri="{FF2B5EF4-FFF2-40B4-BE49-F238E27FC236}">
                  <a16:creationId xmlns:a16="http://schemas.microsoft.com/office/drawing/2014/main" id="{6ACB1622-E745-4E74-A280-BD9FD9BE0A3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5521767" y="4463739"/>
              <a:ext cx="7315200" cy="3081528"/>
            </a:xfrm>
            <a:prstGeom prst="rect">
              <a:avLst/>
            </a:prstGeom>
          </p:spPr>
        </p:pic>
        <p:pic>
          <p:nvPicPr>
            <p:cNvPr id="10" name="Picture 21">
              <a:extLst>
                <a:ext uri="{FF2B5EF4-FFF2-40B4-BE49-F238E27FC236}">
                  <a16:creationId xmlns:a16="http://schemas.microsoft.com/office/drawing/2014/main" id="{002C4382-394C-46D2-8DBD-16229DFAE0C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5000985" y="5449824"/>
              <a:ext cx="7315200" cy="1673352"/>
            </a:xfrm>
            <a:prstGeom prst="rect">
              <a:avLst/>
            </a:prstGeom>
          </p:spPr>
        </p:pic>
      </p:grpSp>
      <p:pic>
        <p:nvPicPr>
          <p:cNvPr id="3" name="Picture 2" descr="A group of mushrooms with different colors&#10;&#10;Description automatically generated">
            <a:extLst>
              <a:ext uri="{FF2B5EF4-FFF2-40B4-BE49-F238E27FC236}">
                <a16:creationId xmlns:a16="http://schemas.microsoft.com/office/drawing/2014/main" id="{727CB74A-0650-DBF9-EA30-8EF1B3B9D65E}"/>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192168" y="4371974"/>
            <a:ext cx="2752725" cy="2752725"/>
          </a:xfrm>
          <a:prstGeom prst="rect">
            <a:avLst/>
          </a:prstGeom>
        </p:spPr>
      </p:pic>
    </p:spTree>
    <p:extLst>
      <p:ext uri="{BB962C8B-B14F-4D97-AF65-F5344CB8AC3E}">
        <p14:creationId xmlns:p14="http://schemas.microsoft.com/office/powerpoint/2010/main" val="25926131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1111"/>
                                  </p:iterate>
                                  <p:childTnLst>
                                    <p:set>
                                      <p:cBhvr>
                                        <p:cTn id="11" dur="1" fill="hold">
                                          <p:stCondLst>
                                            <p:cond delay="0"/>
                                          </p:stCondLst>
                                        </p:cTn>
                                        <p:tgtEl>
                                          <p:spTgt spid="2"/>
                                        </p:tgtEl>
                                        <p:attrNameLst>
                                          <p:attrName>style.visibility</p:attrName>
                                        </p:attrNameLst>
                                      </p:cBhvr>
                                      <p:to>
                                        <p:strVal val="visible"/>
                                      </p:to>
                                    </p:set>
                                    <p:anim calcmode="lin" valueType="num">
                                      <p:cBhvr>
                                        <p:cTn id="12" dur="7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3" dur="750" fill="hold"/>
                                        <p:tgtEl>
                                          <p:spTgt spid="2"/>
                                        </p:tgtEl>
                                        <p:attrNameLst>
                                          <p:attrName>ppt_y</p:attrName>
                                        </p:attrNameLst>
                                      </p:cBhvr>
                                      <p:tavLst>
                                        <p:tav tm="0">
                                          <p:val>
                                            <p:strVal val="#ppt_y"/>
                                          </p:val>
                                        </p:tav>
                                        <p:tav tm="100000">
                                          <p:val>
                                            <p:strVal val="#ppt_y"/>
                                          </p:val>
                                        </p:tav>
                                      </p:tavLst>
                                    </p:anim>
                                    <p:anim calcmode="lin" valueType="num">
                                      <p:cBhvr>
                                        <p:cTn id="14" dur="7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5" dur="7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75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Rounded Corners 33">
            <a:extLst>
              <a:ext uri="{FF2B5EF4-FFF2-40B4-BE49-F238E27FC236}">
                <a16:creationId xmlns:a16="http://schemas.microsoft.com/office/drawing/2014/main" id="{7E55A4E5-7C4D-4CA9-B73E-CFD1DB5C68BE}"/>
              </a:ext>
            </a:extLst>
          </p:cNvPr>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0" name="任意多边形: 形状 40">
            <a:extLst>
              <a:ext uri="{FF2B5EF4-FFF2-40B4-BE49-F238E27FC236}">
                <a16:creationId xmlns:a16="http://schemas.microsoft.com/office/drawing/2014/main" id="{D647DCD1-EBAE-46BA-95FD-2FEA3537D7D0}"/>
              </a:ext>
            </a:extLst>
          </p:cNvPr>
          <p:cNvSpPr/>
          <p:nvPr/>
        </p:nvSpPr>
        <p:spPr>
          <a:xfrm>
            <a:off x="797138" y="0"/>
            <a:ext cx="10826537" cy="1269548"/>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rgbClr val="C8822D"/>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6146" name="Text Box 2">
            <a:extLst>
              <a:ext uri="{FF2B5EF4-FFF2-40B4-BE49-F238E27FC236}">
                <a16:creationId xmlns:a16="http://schemas.microsoft.com/office/drawing/2014/main" id="{5D6D8D18-19B2-4D3E-BE18-041E0A94948D}"/>
              </a:ext>
            </a:extLst>
          </p:cNvPr>
          <p:cNvSpPr txBox="1">
            <a:spLocks noChangeArrowheads="1"/>
          </p:cNvSpPr>
          <p:nvPr/>
        </p:nvSpPr>
        <p:spPr bwMode="auto">
          <a:xfrm>
            <a:off x="1162050" y="-22329"/>
            <a:ext cx="91440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mn-cs"/>
            </a:endParaRPr>
          </a:p>
          <a:p>
            <a:pPr marL="0" marR="0" lvl="0" indent="0" algn="l" defTabSz="914400" rtl="0" eaLnBrk="0" fontAlgn="auto" latinLnBrk="0" hangingPunct="0">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mn-cs"/>
            </a:endParaRPr>
          </a:p>
        </p:txBody>
      </p:sp>
      <p:sp>
        <p:nvSpPr>
          <p:cNvPr id="6147" name="Text Box 3">
            <a:extLst>
              <a:ext uri="{FF2B5EF4-FFF2-40B4-BE49-F238E27FC236}">
                <a16:creationId xmlns:a16="http://schemas.microsoft.com/office/drawing/2014/main" id="{B88EC5B4-78B0-4440-A168-41E79E39F085}"/>
              </a:ext>
            </a:extLst>
          </p:cNvPr>
          <p:cNvSpPr txBox="1">
            <a:spLocks noChangeArrowheads="1"/>
          </p:cNvSpPr>
          <p:nvPr/>
        </p:nvSpPr>
        <p:spPr bwMode="auto">
          <a:xfrm>
            <a:off x="1524000" y="22860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endParaRPr kumimoji="0" lang="en-US" altLang="en-US" sz="3200" b="0" i="0" u="none" strike="noStrike" kern="1200" cap="none" spc="0" normalizeH="0" baseline="0" noProof="0">
              <a:ln>
                <a:noFill/>
              </a:ln>
              <a:solidFill>
                <a:prstClr val="black"/>
              </a:solidFill>
              <a:effectLst/>
              <a:uLnTx/>
              <a:uFillTx/>
              <a:latin typeface=".VnTime" panose="020B7200000000000000" pitchFamily="34" charset="0"/>
              <a:ea typeface="+mn-ea"/>
              <a:cs typeface="+mn-cs"/>
            </a:endParaRPr>
          </a:p>
        </p:txBody>
      </p:sp>
      <p:sp>
        <p:nvSpPr>
          <p:cNvPr id="69640" name="Text Box 8">
            <a:extLst>
              <a:ext uri="{FF2B5EF4-FFF2-40B4-BE49-F238E27FC236}">
                <a16:creationId xmlns:a16="http://schemas.microsoft.com/office/drawing/2014/main" id="{2929B582-39C7-47A6-94C2-3325B6C6112C}"/>
              </a:ext>
            </a:extLst>
          </p:cNvPr>
          <p:cNvSpPr txBox="1">
            <a:spLocks noChangeArrowheads="1"/>
          </p:cNvSpPr>
          <p:nvPr/>
        </p:nvSpPr>
        <p:spPr bwMode="auto">
          <a:xfrm>
            <a:off x="1120708" y="109362"/>
            <a:ext cx="1019918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lvl="0" algn="just">
              <a:spcBef>
                <a:spcPct val="50000"/>
              </a:spcBef>
              <a:defRPr/>
            </a:pP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Quan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sát</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hình</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3,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đọc</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thông</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tin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cho</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biết</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p>
        </p:txBody>
      </p:sp>
      <p:sp>
        <p:nvSpPr>
          <p:cNvPr id="2" name="Text Box 3">
            <a:extLst>
              <a:ext uri="{FF2B5EF4-FFF2-40B4-BE49-F238E27FC236}">
                <a16:creationId xmlns:a16="http://schemas.microsoft.com/office/drawing/2014/main" id="{EEF5AAF7-B309-5A5E-75D4-6AE7478BB326}"/>
              </a:ext>
            </a:extLst>
          </p:cNvPr>
          <p:cNvSpPr txBox="1">
            <a:spLocks noChangeArrowheads="1"/>
          </p:cNvSpPr>
          <p:nvPr/>
        </p:nvSpPr>
        <p:spPr bwMode="auto">
          <a:xfrm>
            <a:off x="1181099" y="619125"/>
            <a:ext cx="1077277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marL="457200" marR="0" lvl="0" indent="-457200" algn="l" defTabSz="914400" rtl="0" eaLnBrk="0" fontAlgn="auto" latinLnBrk="0" hangingPunct="0">
              <a:lnSpc>
                <a:spcPct val="100000"/>
              </a:lnSpc>
              <a:spcBef>
                <a:spcPct val="50000"/>
              </a:spcBef>
              <a:spcAft>
                <a:spcPts val="0"/>
              </a:spcAft>
              <a:buClrTx/>
              <a:buSzTx/>
              <a:buFont typeface="Arial" panose="020B0604020202020204" pitchFamily="34" charset="0"/>
              <a:buChar char="•"/>
              <a:tabLst/>
              <a:defRPr/>
            </a:pPr>
            <a:r>
              <a:rPr lang="en-US" sz="3200" i="0" dirty="0" err="1">
                <a:solidFill>
                  <a:srgbClr val="002060"/>
                </a:solidFill>
                <a:effectLst/>
                <a:latin typeface="Cambria" panose="02040503050406030204" pitchFamily="18" charset="0"/>
                <a:ea typeface="Cambria" panose="02040503050406030204" pitchFamily="18" charset="0"/>
              </a:rPr>
              <a:t>Những</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nguyên</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nhân</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nào</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có</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thể</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gây</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hỏng</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thực</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phẩm</a:t>
            </a:r>
            <a:r>
              <a:rPr lang="en-US" sz="3200" i="0" dirty="0">
                <a:solidFill>
                  <a:srgbClr val="002060"/>
                </a:solidFill>
                <a:effectLst/>
                <a:latin typeface="Cambria" panose="02040503050406030204" pitchFamily="18" charset="0"/>
                <a:ea typeface="Cambria" panose="02040503050406030204" pitchFamily="18" charset="0"/>
              </a:rPr>
              <a:t>?</a:t>
            </a:r>
            <a:endParaRPr kumimoji="0" lang="en-US" altLang="en-US" sz="28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11" name="Picture 10">
            <a:extLst>
              <a:ext uri="{FF2B5EF4-FFF2-40B4-BE49-F238E27FC236}">
                <a16:creationId xmlns:a16="http://schemas.microsoft.com/office/drawing/2014/main" id="{B393CF57-1861-0918-730B-55F202215634}"/>
              </a:ext>
            </a:extLst>
          </p:cNvPr>
          <p:cNvPicPr>
            <a:picLocks noChangeAspect="1"/>
          </p:cNvPicPr>
          <p:nvPr/>
        </p:nvPicPr>
        <p:blipFill>
          <a:blip r:embed="rId2"/>
          <a:stretch>
            <a:fillRect/>
          </a:stretch>
        </p:blipFill>
        <p:spPr>
          <a:xfrm>
            <a:off x="1462087" y="1495424"/>
            <a:ext cx="9053513" cy="45591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027083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1000"/>
                                        <p:tgtEl>
                                          <p:spTgt spid="90"/>
                                        </p:tgtEl>
                                      </p:cBhvr>
                                    </p:animEffect>
                                    <p:anim calcmode="lin" valueType="num">
                                      <p:cBhvr>
                                        <p:cTn id="8" dur="1000" fill="hold"/>
                                        <p:tgtEl>
                                          <p:spTgt spid="90"/>
                                        </p:tgtEl>
                                        <p:attrNameLst>
                                          <p:attrName>ppt_x</p:attrName>
                                        </p:attrNameLst>
                                      </p:cBhvr>
                                      <p:tavLst>
                                        <p:tav tm="0">
                                          <p:val>
                                            <p:strVal val="#ppt_x"/>
                                          </p:val>
                                        </p:tav>
                                        <p:tav tm="100000">
                                          <p:val>
                                            <p:strVal val="#ppt_x"/>
                                          </p:val>
                                        </p:tav>
                                      </p:tavLst>
                                    </p:anim>
                                    <p:anim calcmode="lin" valueType="num">
                                      <p:cBhvr>
                                        <p:cTn id="9" dur="1000" fill="hold"/>
                                        <p:tgtEl>
                                          <p:spTgt spid="9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9640"/>
                                        </p:tgtEl>
                                        <p:attrNameLst>
                                          <p:attrName>style.visibility</p:attrName>
                                        </p:attrNameLst>
                                      </p:cBhvr>
                                      <p:to>
                                        <p:strVal val="visible"/>
                                      </p:to>
                                    </p:set>
                                    <p:animEffect transition="in" filter="fade">
                                      <p:cBhvr>
                                        <p:cTn id="12" dur="1000"/>
                                        <p:tgtEl>
                                          <p:spTgt spid="69640"/>
                                        </p:tgtEl>
                                      </p:cBhvr>
                                    </p:animEffect>
                                    <p:anim calcmode="lin" valueType="num">
                                      <p:cBhvr>
                                        <p:cTn id="13" dur="1000" fill="hold"/>
                                        <p:tgtEl>
                                          <p:spTgt spid="69640"/>
                                        </p:tgtEl>
                                        <p:attrNameLst>
                                          <p:attrName>ppt_x</p:attrName>
                                        </p:attrNameLst>
                                      </p:cBhvr>
                                      <p:tavLst>
                                        <p:tav tm="0">
                                          <p:val>
                                            <p:strVal val="#ppt_x"/>
                                          </p:val>
                                        </p:tav>
                                        <p:tav tm="100000">
                                          <p:val>
                                            <p:strVal val="#ppt_x"/>
                                          </p:val>
                                        </p:tav>
                                      </p:tavLst>
                                    </p:anim>
                                    <p:anim calcmode="lin" valueType="num">
                                      <p:cBhvr>
                                        <p:cTn id="14" dur="1000" fill="hold"/>
                                        <p:tgtEl>
                                          <p:spTgt spid="6964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69640"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0C70DBEC-FAA7-4843-9EF6-29BCBED14F8E}"/>
              </a:ext>
            </a:extLst>
          </p:cNvPr>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 Box 17">
            <a:extLst>
              <a:ext uri="{FF2B5EF4-FFF2-40B4-BE49-F238E27FC236}">
                <a16:creationId xmlns:a16="http://schemas.microsoft.com/office/drawing/2014/main" id="{53784FA9-2A16-697E-ED9B-D655CE6E7EC1}"/>
              </a:ext>
            </a:extLst>
          </p:cNvPr>
          <p:cNvSpPr txBox="1">
            <a:spLocks noChangeArrowheads="1"/>
          </p:cNvSpPr>
          <p:nvPr/>
        </p:nvSpPr>
        <p:spPr bwMode="auto">
          <a:xfrm>
            <a:off x="1008846" y="997655"/>
            <a:ext cx="10316379" cy="707886"/>
          </a:xfrm>
          <a:prstGeom prst="rect">
            <a:avLst/>
          </a:prstGeom>
          <a:solidFill>
            <a:schemeClr val="accent4">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vi-VN" sz="4000" b="1" dirty="0">
                <a:solidFill>
                  <a:srgbClr val="FF0000"/>
                </a:solidFill>
                <a:latin typeface="Cambria" panose="02040503050406030204" pitchFamily="18" charset="0"/>
                <a:ea typeface="Cambria" panose="02040503050406030204" pitchFamily="18" charset="0"/>
                <a:cs typeface="Arial" panose="020B0604020202020204" pitchFamily="34" charset="0"/>
              </a:rPr>
              <a:t>Việt Nam chúng ta có khí hậu như thế nào?</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TextBox 2">
            <a:extLst>
              <a:ext uri="{FF2B5EF4-FFF2-40B4-BE49-F238E27FC236}">
                <a16:creationId xmlns:a16="http://schemas.microsoft.com/office/drawing/2014/main" id="{24C95171-DD21-1283-CAA4-26132C05E4DB}"/>
              </a:ext>
            </a:extLst>
          </p:cNvPr>
          <p:cNvSpPr txBox="1"/>
          <p:nvPr/>
        </p:nvSpPr>
        <p:spPr>
          <a:xfrm>
            <a:off x="2033956" y="2696901"/>
            <a:ext cx="8949631" cy="3170099"/>
          </a:xfrm>
          <a:custGeom>
            <a:avLst/>
            <a:gdLst>
              <a:gd name="connsiteX0" fmla="*/ 0 w 8949631"/>
              <a:gd name="connsiteY0" fmla="*/ 0 h 3170099"/>
              <a:gd name="connsiteX1" fmla="*/ 8949631 w 8949631"/>
              <a:gd name="connsiteY1" fmla="*/ 0 h 3170099"/>
              <a:gd name="connsiteX2" fmla="*/ 8949631 w 8949631"/>
              <a:gd name="connsiteY2" fmla="*/ 3170099 h 3170099"/>
              <a:gd name="connsiteX3" fmla="*/ 0 w 8949631"/>
              <a:gd name="connsiteY3" fmla="*/ 3170099 h 3170099"/>
              <a:gd name="connsiteX4" fmla="*/ 0 w 8949631"/>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9631" h="3170099" fill="none" extrusionOk="0">
                <a:moveTo>
                  <a:pt x="0" y="0"/>
                </a:moveTo>
                <a:cubicBezTo>
                  <a:pt x="3581328" y="5222"/>
                  <a:pt x="5324968" y="24918"/>
                  <a:pt x="8949631" y="0"/>
                </a:cubicBezTo>
                <a:cubicBezTo>
                  <a:pt x="8788386" y="517284"/>
                  <a:pt x="8905871" y="2639091"/>
                  <a:pt x="8949631" y="3170099"/>
                </a:cubicBezTo>
                <a:cubicBezTo>
                  <a:pt x="7436663" y="3005338"/>
                  <a:pt x="4164690" y="3288249"/>
                  <a:pt x="0" y="3170099"/>
                </a:cubicBezTo>
                <a:cubicBezTo>
                  <a:pt x="-55725" y="2758152"/>
                  <a:pt x="17072" y="966543"/>
                  <a:pt x="0" y="0"/>
                </a:cubicBezTo>
                <a:close/>
              </a:path>
              <a:path w="8949631" h="3170099" stroke="0" extrusionOk="0">
                <a:moveTo>
                  <a:pt x="0" y="0"/>
                </a:moveTo>
                <a:cubicBezTo>
                  <a:pt x="1318866" y="11849"/>
                  <a:pt x="6530415" y="-161459"/>
                  <a:pt x="8949631" y="0"/>
                </a:cubicBezTo>
                <a:cubicBezTo>
                  <a:pt x="8952761" y="1524162"/>
                  <a:pt x="8848455" y="1884189"/>
                  <a:pt x="8949631" y="3170099"/>
                </a:cubicBezTo>
                <a:cubicBezTo>
                  <a:pt x="4585242" y="3024239"/>
                  <a:pt x="3195561" y="3091775"/>
                  <a:pt x="0" y="3170099"/>
                </a:cubicBezTo>
                <a:cubicBezTo>
                  <a:pt x="74291" y="1766360"/>
                  <a:pt x="168006" y="744727"/>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Việt</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Nam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chúng</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ta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có</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khí</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hậu</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Nhiệt</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đới</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gió</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mùa</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nên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có</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nhiệt</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độ</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và</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độ</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ẩm</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không</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khí</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cao</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điều</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kiện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thuận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lợi</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chô</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các</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nấm</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mốc</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phát</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triển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và</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gây</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hỏng</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thực</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phẩm</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 name="Freeform: Shape 34">
            <a:extLst>
              <a:ext uri="{FF2B5EF4-FFF2-40B4-BE49-F238E27FC236}">
                <a16:creationId xmlns:a16="http://schemas.microsoft.com/office/drawing/2014/main" id="{F23C0383-778A-8FF9-CBAA-3B740159B592}"/>
              </a:ext>
            </a:extLst>
          </p:cNvPr>
          <p:cNvSpPr/>
          <p:nvPr/>
        </p:nvSpPr>
        <p:spPr>
          <a:xfrm>
            <a:off x="1174565" y="1813423"/>
            <a:ext cx="1119009" cy="84600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32294361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0C70DBEC-FAA7-4843-9EF6-29BCBED14F8E}"/>
              </a:ext>
            </a:extLst>
          </p:cNvPr>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任意多边形: 形状 40">
            <a:extLst>
              <a:ext uri="{FF2B5EF4-FFF2-40B4-BE49-F238E27FC236}">
                <a16:creationId xmlns:a16="http://schemas.microsoft.com/office/drawing/2014/main" id="{FD3686AF-4B65-A20A-B27F-181888A91CAA}"/>
              </a:ext>
            </a:extLst>
          </p:cNvPr>
          <p:cNvSpPr/>
          <p:nvPr/>
        </p:nvSpPr>
        <p:spPr>
          <a:xfrm>
            <a:off x="797138" y="0"/>
            <a:ext cx="10826537" cy="876300"/>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rgbClr val="C8822D"/>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6" name="Text Box 8">
            <a:extLst>
              <a:ext uri="{FF2B5EF4-FFF2-40B4-BE49-F238E27FC236}">
                <a16:creationId xmlns:a16="http://schemas.microsoft.com/office/drawing/2014/main" id="{54A99737-D7DB-79FC-A27E-779C32AB42ED}"/>
              </a:ext>
            </a:extLst>
          </p:cNvPr>
          <p:cNvSpPr txBox="1">
            <a:spLocks noChangeArrowheads="1"/>
          </p:cNvSpPr>
          <p:nvPr/>
        </p:nvSpPr>
        <p:spPr bwMode="auto">
          <a:xfrm>
            <a:off x="1120708" y="109362"/>
            <a:ext cx="1019918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lvl="0" algn="ctr">
              <a:spcBef>
                <a:spcPct val="50000"/>
              </a:spcBef>
              <a:defRPr/>
            </a:pP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Quan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sát</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hình</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4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nói</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một</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số</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cách</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bảo</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quản</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thực</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phẩm</a:t>
            </a:r>
            <a:endPar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F1D64862-EDDC-A082-6D61-476C32F730C2}"/>
              </a:ext>
            </a:extLst>
          </p:cNvPr>
          <p:cNvPicPr>
            <a:picLocks noChangeAspect="1"/>
          </p:cNvPicPr>
          <p:nvPr/>
        </p:nvPicPr>
        <p:blipFill>
          <a:blip r:embed="rId2"/>
          <a:stretch>
            <a:fillRect/>
          </a:stretch>
        </p:blipFill>
        <p:spPr>
          <a:xfrm>
            <a:off x="2967037" y="1147762"/>
            <a:ext cx="6256062" cy="5329238"/>
          </a:xfrm>
          <a:prstGeom prst="rect">
            <a:avLst/>
          </a:prstGeom>
        </p:spPr>
      </p:pic>
    </p:spTree>
    <p:extLst>
      <p:ext uri="{BB962C8B-B14F-4D97-AF65-F5344CB8AC3E}">
        <p14:creationId xmlns:p14="http://schemas.microsoft.com/office/powerpoint/2010/main" val="22074843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0C70DBEC-FAA7-4843-9EF6-29BCBED14F8E}"/>
              </a:ext>
            </a:extLst>
          </p:cNvPr>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 Box 17">
            <a:extLst>
              <a:ext uri="{FF2B5EF4-FFF2-40B4-BE49-F238E27FC236}">
                <a16:creationId xmlns:a16="http://schemas.microsoft.com/office/drawing/2014/main" id="{53784FA9-2A16-697E-ED9B-D655CE6E7EC1}"/>
              </a:ext>
            </a:extLst>
          </p:cNvPr>
          <p:cNvSpPr txBox="1">
            <a:spLocks noChangeArrowheads="1"/>
          </p:cNvSpPr>
          <p:nvPr/>
        </p:nvSpPr>
        <p:spPr bwMode="auto">
          <a:xfrm>
            <a:off x="1075521" y="540455"/>
            <a:ext cx="10316379" cy="1323439"/>
          </a:xfrm>
          <a:prstGeom prst="rect">
            <a:avLst/>
          </a:prstGeom>
          <a:solidFill>
            <a:schemeClr val="accent4">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vi-VN" sz="4000" b="1" dirty="0">
                <a:solidFill>
                  <a:srgbClr val="FF0000"/>
                </a:solidFill>
                <a:latin typeface="Cambria" panose="02040503050406030204" pitchFamily="18" charset="0"/>
                <a:ea typeface="Cambria" panose="02040503050406030204" pitchFamily="18" charset="0"/>
                <a:cs typeface="Arial" panose="020B0604020202020204" pitchFamily="34" charset="0"/>
              </a:rPr>
              <a:t>Những cách bảo quản thực phẩm </a:t>
            </a:r>
            <a:r>
              <a:rPr lang="en-US" sz="4000" b="1" dirty="0" err="1">
                <a:solidFill>
                  <a:srgbClr val="FF0000"/>
                </a:solidFill>
                <a:latin typeface="Cambria" panose="02040503050406030204" pitchFamily="18" charset="0"/>
                <a:ea typeface="Cambria" panose="02040503050406030204" pitchFamily="18" charset="0"/>
                <a:cs typeface="Arial" panose="020B0604020202020204" pitchFamily="34" charset="0"/>
              </a:rPr>
              <a:t>trên</a:t>
            </a:r>
            <a:r>
              <a:rPr lang="vi-VN" sz="4000" b="1" dirty="0">
                <a:solidFill>
                  <a:srgbClr val="FF0000"/>
                </a:solidFill>
                <a:latin typeface="Cambria" panose="02040503050406030204" pitchFamily="18" charset="0"/>
                <a:ea typeface="Cambria" panose="02040503050406030204" pitchFamily="18" charset="0"/>
                <a:cs typeface="Arial" panose="020B0604020202020204" pitchFamily="34" charset="0"/>
              </a:rPr>
              <a:t> có tác dụng gì ?</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TextBox 2">
            <a:extLst>
              <a:ext uri="{FF2B5EF4-FFF2-40B4-BE49-F238E27FC236}">
                <a16:creationId xmlns:a16="http://schemas.microsoft.com/office/drawing/2014/main" id="{24C95171-DD21-1283-CAA4-26132C05E4DB}"/>
              </a:ext>
            </a:extLst>
          </p:cNvPr>
          <p:cNvSpPr txBox="1"/>
          <p:nvPr/>
        </p:nvSpPr>
        <p:spPr>
          <a:xfrm>
            <a:off x="2033956" y="2696901"/>
            <a:ext cx="8949631" cy="2554545"/>
          </a:xfrm>
          <a:custGeom>
            <a:avLst/>
            <a:gdLst>
              <a:gd name="connsiteX0" fmla="*/ 0 w 8949631"/>
              <a:gd name="connsiteY0" fmla="*/ 0 h 2554545"/>
              <a:gd name="connsiteX1" fmla="*/ 8949631 w 8949631"/>
              <a:gd name="connsiteY1" fmla="*/ 0 h 2554545"/>
              <a:gd name="connsiteX2" fmla="*/ 8949631 w 8949631"/>
              <a:gd name="connsiteY2" fmla="*/ 2554545 h 2554545"/>
              <a:gd name="connsiteX3" fmla="*/ 0 w 8949631"/>
              <a:gd name="connsiteY3" fmla="*/ 2554545 h 2554545"/>
              <a:gd name="connsiteX4" fmla="*/ 0 w 8949631"/>
              <a:gd name="connsiteY4" fmla="*/ 0 h 2554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9631" h="2554545" fill="none" extrusionOk="0">
                <a:moveTo>
                  <a:pt x="0" y="0"/>
                </a:moveTo>
                <a:cubicBezTo>
                  <a:pt x="3581328" y="5222"/>
                  <a:pt x="5324968" y="24918"/>
                  <a:pt x="8949631" y="0"/>
                </a:cubicBezTo>
                <a:cubicBezTo>
                  <a:pt x="8788386" y="837733"/>
                  <a:pt x="8905871" y="1383476"/>
                  <a:pt x="8949631" y="2554545"/>
                </a:cubicBezTo>
                <a:cubicBezTo>
                  <a:pt x="7436663" y="2389784"/>
                  <a:pt x="4164690" y="2672695"/>
                  <a:pt x="0" y="2554545"/>
                </a:cubicBezTo>
                <a:cubicBezTo>
                  <a:pt x="-55725" y="1859262"/>
                  <a:pt x="17072" y="437056"/>
                  <a:pt x="0" y="0"/>
                </a:cubicBezTo>
                <a:close/>
              </a:path>
              <a:path w="8949631" h="2554545" stroke="0" extrusionOk="0">
                <a:moveTo>
                  <a:pt x="0" y="0"/>
                </a:moveTo>
                <a:cubicBezTo>
                  <a:pt x="1318866" y="11849"/>
                  <a:pt x="6530415" y="-161459"/>
                  <a:pt x="8949631" y="0"/>
                </a:cubicBezTo>
                <a:cubicBezTo>
                  <a:pt x="8952761" y="1191849"/>
                  <a:pt x="8848455" y="1724527"/>
                  <a:pt x="8949631" y="2554545"/>
                </a:cubicBezTo>
                <a:cubicBezTo>
                  <a:pt x="4585242" y="2408685"/>
                  <a:pt x="3195561" y="2476221"/>
                  <a:pt x="0" y="2554545"/>
                </a:cubicBezTo>
                <a:cubicBezTo>
                  <a:pt x="74291" y="1310571"/>
                  <a:pt x="168006" y="1199883"/>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Những cách bảo quản thực phẩm </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trên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giúp</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 giữ được thực phẩm lâu hơn và loại bỏ hoàn toàn không khí có trong thực phẩm.</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 name="Freeform: Shape 34">
            <a:extLst>
              <a:ext uri="{FF2B5EF4-FFF2-40B4-BE49-F238E27FC236}">
                <a16:creationId xmlns:a16="http://schemas.microsoft.com/office/drawing/2014/main" id="{F23C0383-778A-8FF9-CBAA-3B740159B592}"/>
              </a:ext>
            </a:extLst>
          </p:cNvPr>
          <p:cNvSpPr/>
          <p:nvPr/>
        </p:nvSpPr>
        <p:spPr>
          <a:xfrm>
            <a:off x="1174565" y="1813423"/>
            <a:ext cx="1119009" cy="84600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26167251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5CCB280-7557-84C5-5A04-0FFE51725D94}"/>
              </a:ext>
            </a:extLst>
          </p:cNvPr>
          <p:cNvSpPr/>
          <p:nvPr/>
        </p:nvSpPr>
        <p:spPr>
          <a:xfrm>
            <a:off x="245327" y="379141"/>
            <a:ext cx="11563814" cy="624468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34343"/>
              </a:solidFill>
              <a:effectLst/>
              <a:uLnTx/>
              <a:uFillTx/>
              <a:latin typeface="Arial"/>
              <a:ea typeface="+mn-ea"/>
              <a:cs typeface="+mn-cs"/>
            </a:endParaRPr>
          </a:p>
        </p:txBody>
      </p:sp>
      <p:grpSp>
        <p:nvGrpSpPr>
          <p:cNvPr id="13" name="Group 12">
            <a:extLst>
              <a:ext uri="{FF2B5EF4-FFF2-40B4-BE49-F238E27FC236}">
                <a16:creationId xmlns:a16="http://schemas.microsoft.com/office/drawing/2014/main" id="{70EED949-7E89-B349-7670-A8BCBC57BDA2}"/>
              </a:ext>
            </a:extLst>
          </p:cNvPr>
          <p:cNvGrpSpPr/>
          <p:nvPr/>
        </p:nvGrpSpPr>
        <p:grpSpPr>
          <a:xfrm>
            <a:off x="284341" y="260363"/>
            <a:ext cx="4173124" cy="980933"/>
            <a:chOff x="5569152" y="4815954"/>
            <a:chExt cx="3712040" cy="980933"/>
          </a:xfrm>
        </p:grpSpPr>
        <p:grpSp>
          <p:nvGrpSpPr>
            <p:cNvPr id="14" name="Group 13">
              <a:extLst>
                <a:ext uri="{FF2B5EF4-FFF2-40B4-BE49-F238E27FC236}">
                  <a16:creationId xmlns:a16="http://schemas.microsoft.com/office/drawing/2014/main" id="{683B51C1-6A9F-E9F2-5C5E-9B53B569F802}"/>
                </a:ext>
              </a:extLst>
            </p:cNvPr>
            <p:cNvGrpSpPr/>
            <p:nvPr/>
          </p:nvGrpSpPr>
          <p:grpSpPr>
            <a:xfrm>
              <a:off x="5569152" y="4815954"/>
              <a:ext cx="3438370" cy="980933"/>
              <a:chOff x="7698203" y="4402256"/>
              <a:chExt cx="3192710" cy="980933"/>
            </a:xfrm>
          </p:grpSpPr>
          <p:sp>
            <p:nvSpPr>
              <p:cNvPr id="16" name="Flowchart: Manual Input 15">
                <a:extLst>
                  <a:ext uri="{FF2B5EF4-FFF2-40B4-BE49-F238E27FC236}">
                    <a16:creationId xmlns:a16="http://schemas.microsoft.com/office/drawing/2014/main" id="{C3522872-0431-FA21-B962-0170606D670C}"/>
                  </a:ext>
                </a:extLst>
              </p:cNvPr>
              <p:cNvSpPr/>
              <p:nvPr/>
            </p:nvSpPr>
            <p:spPr>
              <a:xfrm>
                <a:off x="7970293" y="4685092"/>
                <a:ext cx="2920620" cy="631847"/>
              </a:xfrm>
              <a:prstGeom prst="flowChartManualInpu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83D06BE3-695C-66C3-E0A4-3739C5C29D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8203" y="4402256"/>
                <a:ext cx="544180" cy="980933"/>
              </a:xfrm>
              <a:prstGeom prst="rect">
                <a:avLst/>
              </a:prstGeom>
            </p:spPr>
          </p:pic>
        </p:grpSp>
        <p:sp>
          <p:nvSpPr>
            <p:cNvPr id="15" name="TextBox 14">
              <a:extLst>
                <a:ext uri="{FF2B5EF4-FFF2-40B4-BE49-F238E27FC236}">
                  <a16:creationId xmlns:a16="http://schemas.microsoft.com/office/drawing/2014/main" id="{2E5F1068-9FBC-1A61-E44B-C006323BF31D}"/>
                </a:ext>
              </a:extLst>
            </p:cNvPr>
            <p:cNvSpPr txBox="1"/>
            <p:nvPr/>
          </p:nvSpPr>
          <p:spPr>
            <a:xfrm>
              <a:off x="6258212" y="5070296"/>
              <a:ext cx="3022980"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Em</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có</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biết</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sp>
        <p:nvSpPr>
          <p:cNvPr id="18" name="TextBox 17">
            <a:extLst>
              <a:ext uri="{FF2B5EF4-FFF2-40B4-BE49-F238E27FC236}">
                <a16:creationId xmlns:a16="http://schemas.microsoft.com/office/drawing/2014/main" id="{591BEAF2-20D5-D3BB-0662-06B859229FC2}"/>
              </a:ext>
            </a:extLst>
          </p:cNvPr>
          <p:cNvSpPr txBox="1"/>
          <p:nvPr/>
        </p:nvSpPr>
        <p:spPr>
          <a:xfrm>
            <a:off x="503792" y="1316975"/>
            <a:ext cx="10879973" cy="2308324"/>
          </a:xfrm>
          <a:prstGeom prst="rect">
            <a:avLst/>
          </a:prstGeom>
          <a:noFill/>
        </p:spPr>
        <p:txBody>
          <a:bodyPr wrap="square" rtlCol="0">
            <a:spAutoFit/>
          </a:bodyPr>
          <a:lstStyle/>
          <a:p>
            <a:pPr marL="457200" lvl="0" indent="-457200" algn="just">
              <a:spcAft>
                <a:spcPts val="500"/>
              </a:spcAft>
              <a:buFont typeface="Arial" panose="020B0604020202020204" pitchFamily="34" charset="0"/>
              <a:buChar char="•"/>
            </a:pPr>
            <a:r>
              <a:rPr lang="vi-VN" sz="3600" b="1" dirty="0">
                <a:solidFill>
                  <a:srgbClr val="002060"/>
                </a:solidFill>
                <a:latin typeface="Cambria" panose="02040503050406030204" pitchFamily="18" charset="0"/>
                <a:ea typeface="Cambria" panose="02040503050406030204" pitchFamily="18" charset="0"/>
              </a:rPr>
              <a:t>Các loại thực phẩm như cá, thịt, nho, mít,... có thể được bảo quản lâu dài bằng các phương pháp sấy khô và giữ trong điều kiện chân không (loại bỏ hoàn toàn không khí).</a:t>
            </a:r>
          </a:p>
        </p:txBody>
      </p:sp>
      <p:pic>
        <p:nvPicPr>
          <p:cNvPr id="1026" name="Picture 2" descr="Mua hoa quả sấy khô ở đâu - Công ty CP Công Nghệ Mactech Việt Nam">
            <a:extLst>
              <a:ext uri="{FF2B5EF4-FFF2-40B4-BE49-F238E27FC236}">
                <a16:creationId xmlns:a16="http://schemas.microsoft.com/office/drawing/2014/main" id="{0F9E889A-895B-BA52-6B90-3E53338D09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8625" y="3540709"/>
            <a:ext cx="4133850" cy="2926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7878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5143500" y="6286500"/>
          <a:ext cx="7048500" cy="6667500"/>
          <a:chOff x="5143500" y="6286500"/>
          <a:chExt cx="7048500" cy="6667500"/>
        </a:xfrm>
      </p:grpSpPr>
      <p:sp>
        <p:nvSpPr>
          <p:cNvPr id="4" name="Rectangle: Rounded Corners 3">
            <a:extLst>
              <a:ext uri="{FF2B5EF4-FFF2-40B4-BE49-F238E27FC236}">
                <a16:creationId xmlns:a16="http://schemas.microsoft.com/office/drawing/2014/main" id="{F4E71971-1D88-0C0A-490A-DDF9F155D60A}"/>
              </a:ext>
            </a:extLst>
          </p:cNvPr>
          <p:cNvSpPr/>
          <p:nvPr/>
        </p:nvSpPr>
        <p:spPr>
          <a:xfrm>
            <a:off x="534124" y="305207"/>
            <a:ext cx="11277036" cy="6397247"/>
          </a:xfrm>
          <a:prstGeom prst="roundRect">
            <a:avLst>
              <a:gd name="adj" fmla="val 11731"/>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93DB4410-BB32-64B6-9978-7D4564CAE802}"/>
              </a:ext>
            </a:extLst>
          </p:cNvPr>
          <p:cNvSpPr/>
          <p:nvPr/>
        </p:nvSpPr>
        <p:spPr>
          <a:xfrm>
            <a:off x="1133665" y="1594472"/>
            <a:ext cx="10382060" cy="4401205"/>
          </a:xfrm>
          <a:prstGeom prst="rect">
            <a:avLst/>
          </a:prstGeom>
          <a:solidFill>
            <a:srgbClr val="FFFF00">
              <a:alpha val="76000"/>
            </a:srgbClr>
          </a:solidFill>
          <a:ln w="47625">
            <a:solidFill>
              <a:srgbClr val="00B0F0"/>
            </a:solidFill>
            <a:prstDash val="dashDot"/>
          </a:ln>
        </p:spPr>
        <p:txBody>
          <a:bodyPr wrap="square">
            <a:spAutoFit/>
          </a:bodyPr>
          <a:lstStyle/>
          <a:p>
            <a:pPr marL="571500" lvl="0" indent="-571500" algn="just" defTabSz="914309" fontAlgn="base">
              <a:buFont typeface="Arial" panose="020B0604020202020204" pitchFamily="34" charset="0"/>
              <a:buChar char="•"/>
            </a:pPr>
            <a:r>
              <a:rPr lang="vi-VN" sz="4000" b="1" dirty="0">
                <a:solidFill>
                  <a:srgbClr val="002060"/>
                </a:solidFill>
                <a:latin typeface="Calibri" panose="020F0502020204030204" pitchFamily="34" charset="0"/>
                <a:cs typeface="Calibri" panose="020F0502020204030204" pitchFamily="34" charset="0"/>
              </a:rPr>
              <a:t>Muốn có thực phẩm không bị nấm mốc ta cần tránh để nơi nhiệt độ cao, độ ẩm cao để tránh thực phẩm hỏng.</a:t>
            </a:r>
          </a:p>
          <a:p>
            <a:pPr marL="571500" lvl="0" indent="-571500" algn="just" defTabSz="914309" fontAlgn="base">
              <a:buFont typeface="Arial" panose="020B0604020202020204" pitchFamily="34" charset="0"/>
              <a:buChar char="•"/>
            </a:pPr>
            <a:r>
              <a:rPr lang="vi-VN" sz="4000" b="1" dirty="0">
                <a:solidFill>
                  <a:srgbClr val="002060"/>
                </a:solidFill>
                <a:latin typeface="Calibri" panose="020F0502020204030204" pitchFamily="34" charset="0"/>
                <a:cs typeface="Calibri" panose="020F0502020204030204" pitchFamily="34" charset="0"/>
              </a:rPr>
              <a:t>Có nhiều cách để bảo quản thực phẩm để giữ được đồ tươi và dùng được lâu hơn như để trong tủ lạnh, phơi khô, hoặc sấy khô các loại thực phẩm, hút chân không thực phẩm.</a:t>
            </a:r>
          </a:p>
        </p:txBody>
      </p:sp>
      <p:pic>
        <p:nvPicPr>
          <p:cNvPr id="3" name="Picture 2">
            <a:extLst>
              <a:ext uri="{FF2B5EF4-FFF2-40B4-BE49-F238E27FC236}">
                <a16:creationId xmlns:a16="http://schemas.microsoft.com/office/drawing/2014/main" id="{415BA681-38AB-7D4D-8B01-84E2A5ACD822}"/>
              </a:ext>
            </a:extLst>
          </p:cNvPr>
          <p:cNvPicPr>
            <a:picLocks noChangeAspect="1"/>
          </p:cNvPicPr>
          <p:nvPr/>
        </p:nvPicPr>
        <p:blipFill>
          <a:blip r:embed="rId4"/>
          <a:stretch>
            <a:fillRect/>
          </a:stretch>
        </p:blipFill>
        <p:spPr>
          <a:xfrm>
            <a:off x="4013662" y="185865"/>
            <a:ext cx="3993226" cy="1457070"/>
          </a:xfrm>
          <a:prstGeom prst="rect">
            <a:avLst/>
          </a:prstGeom>
        </p:spPr>
      </p:pic>
    </p:spTree>
    <p:extLst>
      <p:ext uri="{BB962C8B-B14F-4D97-AF65-F5344CB8AC3E}">
        <p14:creationId xmlns:p14="http://schemas.microsoft.com/office/powerpoint/2010/main" val="27217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107" y="0"/>
            <a:ext cx="12209107" cy="6858000"/>
          </a:xfrm>
          <a:prstGeom prst="rect">
            <a:avLst/>
          </a:prstGeom>
        </p:spPr>
      </p:pic>
      <p:pic>
        <p:nvPicPr>
          <p:cNvPr id="3" name="Picture 2"/>
          <p:cNvPicPr>
            <a:picLocks noChangeAspect="1"/>
          </p:cNvPicPr>
          <p:nvPr/>
        </p:nvPicPr>
        <p:blipFill rotWithShape="1">
          <a:blip r:embed="rId3">
            <a:extLst>
              <a:ext uri="{BEBA8EAE-BF5A-486C-A8C5-ECC9F3942E4B}">
                <a14:imgProps xmlns:a14="http://schemas.microsoft.com/office/drawing/2010/main">
                  <a14:imgLayer r:embed="rId4">
                    <a14:imgEffect>
                      <a14:backgroundRemoval t="14653" b="75644" l="7333" r="26333">
                        <a14:foregroundMark x1="19000" y1="27921" x2="17222" y2="35644"/>
                        <a14:foregroundMark x1="13889" y1="27723" x2="12333" y2="38416"/>
                        <a14:foregroundMark x1="24444" y1="42574" x2="22667" y2="44356"/>
                        <a14:foregroundMark x1="21333" y1="44554" x2="18111" y2="43168"/>
                        <a14:foregroundMark x1="23778" y1="40792" x2="22222" y2="44554"/>
                        <a14:foregroundMark x1="24333" y1="35644" x2="24333" y2="36832"/>
                        <a14:foregroundMark x1="23000" y1="35248" x2="23222" y2="37030"/>
                        <a14:foregroundMark x1="25778" y1="37426" x2="24889" y2="38020"/>
                      </a14:backgroundRemoval>
                    </a14:imgEffect>
                  </a14:imgLayer>
                </a14:imgProps>
              </a:ext>
            </a:extLst>
          </a:blip>
          <a:srcRect l="5228" t="8198" r="72493" b="24434"/>
          <a:stretch/>
        </p:blipFill>
        <p:spPr>
          <a:xfrm flipH="1">
            <a:off x="9451063" y="2565917"/>
            <a:ext cx="2419576" cy="4105471"/>
          </a:xfrm>
          <a:prstGeom prst="rect">
            <a:avLst/>
          </a:prstGeom>
        </p:spPr>
      </p:pic>
      <p:pic>
        <p:nvPicPr>
          <p:cNvPr id="4" name="Picture 3"/>
          <p:cNvPicPr>
            <a:picLocks noChangeAspect="1"/>
          </p:cNvPicPr>
          <p:nvPr/>
        </p:nvPicPr>
        <p:blipFill rotWithShape="1">
          <a:blip r:embed="rId5">
            <a:extLst>
              <a:ext uri="{BEBA8EAE-BF5A-486C-A8C5-ECC9F3942E4B}">
                <a14:imgProps xmlns:a14="http://schemas.microsoft.com/office/drawing/2010/main">
                  <a14:imgLayer r:embed="rId4">
                    <a14:imgEffect>
                      <a14:backgroundRemoval t="12871" b="76634" l="75111" r="93889">
                        <a14:foregroundMark x1="84778" y1="28515" x2="86000" y2="33861"/>
                        <a14:foregroundMark x1="80111" y1="28317" x2="82444" y2="34653"/>
                        <a14:foregroundMark x1="83778" y1="32277" x2="84778" y2="37624"/>
                        <a14:foregroundMark x1="84000" y1="69703" x2="85556" y2="72871"/>
                        <a14:foregroundMark x1="81667" y1="70693" x2="78889" y2="73861"/>
                        <a14:foregroundMark x1="85222" y1="26733" x2="85889" y2="31287"/>
                        <a14:foregroundMark x1="80444" y1="29307" x2="80444" y2="33465"/>
                        <a14:foregroundMark x1="90667" y1="21980" x2="91444" y2="23366"/>
                        <a14:foregroundMark x1="92444" y1="20990" x2="92333" y2="22376"/>
                        <a14:foregroundMark x1="92444" y1="23960" x2="93778" y2="22574"/>
                      </a14:backgroundRemoval>
                    </a14:imgEffect>
                  </a14:imgLayer>
                </a14:imgProps>
              </a:ext>
            </a:extLst>
          </a:blip>
          <a:srcRect l="74382" t="7010" r="3850" b="23934"/>
          <a:stretch/>
        </p:blipFill>
        <p:spPr>
          <a:xfrm>
            <a:off x="725385" y="2077617"/>
            <a:ext cx="2376337" cy="4229879"/>
          </a:xfrm>
          <a:prstGeom prst="rect">
            <a:avLst/>
          </a:prstGeom>
        </p:spPr>
      </p:pic>
      <p:sp>
        <p:nvSpPr>
          <p:cNvPr id="9" name="Oval Callout 8"/>
          <p:cNvSpPr/>
          <p:nvPr/>
        </p:nvSpPr>
        <p:spPr>
          <a:xfrm>
            <a:off x="875728" y="258778"/>
            <a:ext cx="10754297" cy="1903444"/>
          </a:xfrm>
          <a:prstGeom prst="wedgeEllipseCallout">
            <a:avLst>
              <a:gd name="adj1" fmla="val -38720"/>
              <a:gd name="adj2" fmla="val 56617"/>
            </a:avLst>
          </a:prstGeom>
          <a:solidFill>
            <a:schemeClr val="accent2"/>
          </a:solidFill>
          <a:ln w="19050">
            <a:solidFill>
              <a:srgbClr val="002060"/>
            </a:solidFill>
            <a:prstDash val="dash"/>
          </a:ln>
        </p:spPr>
        <p:style>
          <a:lnRef idx="0">
            <a:scrgbClr r="0" g="0" b="0"/>
          </a:lnRef>
          <a:fillRef idx="0">
            <a:scrgbClr r="0" g="0" b="0"/>
          </a:fillRef>
          <a:effectRef idx="0">
            <a:scrgbClr r="0" g="0" b="0"/>
          </a:effectRef>
          <a:fontRef idx="minor">
            <a:schemeClr val="lt1"/>
          </a:fontRef>
        </p:style>
        <p:txBody>
          <a:bodyPr rtlCol="0" anchor="ctr"/>
          <a:lstStyle/>
          <a:p>
            <a:pPr lvl="0" algn="ctr" defTabSz="1219170">
              <a:buClr>
                <a:srgbClr val="000000"/>
              </a:buClr>
              <a:defRPr/>
            </a:pP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Tìm</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hiểu</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và</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 chia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sẻ</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những</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cách</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bảo</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quản</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thực</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phẩm</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 ở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gia</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đình</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a:rPr>
              <a:t>em</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a:rPr>
              <a:t>.</a:t>
            </a:r>
            <a:endParaRPr kumimoji="0" lang="en-US" sz="3600" b="1" i="0" u="none" strike="noStrike" kern="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Baloo 2" pitchFamily="2" charset="0"/>
              <a:sym typeface="Arial"/>
            </a:endParaRPr>
          </a:p>
        </p:txBody>
      </p:sp>
      <p:sp>
        <p:nvSpPr>
          <p:cNvPr id="10" name="Oval Callout 9"/>
          <p:cNvSpPr/>
          <p:nvPr/>
        </p:nvSpPr>
        <p:spPr>
          <a:xfrm>
            <a:off x="2383603" y="2847975"/>
            <a:ext cx="7299035" cy="2799527"/>
          </a:xfrm>
          <a:prstGeom prst="wedgeRoundRectCallout">
            <a:avLst>
              <a:gd name="adj1" fmla="val 55247"/>
              <a:gd name="adj2" fmla="val -14393"/>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marL="457200" lvl="0" indent="-457200" algn="just" defTabSz="1219170">
              <a:buClr>
                <a:srgbClr val="000000"/>
              </a:buClr>
              <a:buFont typeface="Arial" panose="020B0604020202020204" pitchFamily="34" charset="0"/>
              <a:buChar char="•"/>
              <a:defRPr/>
            </a:pPr>
            <a:r>
              <a:rPr lang="vi-VN" altLang="en-US" sz="2800" b="1" kern="0" dirty="0">
                <a:solidFill>
                  <a:srgbClr val="002060"/>
                </a:solidFill>
                <a:latin typeface="Cambria" panose="02040503050406030204" pitchFamily="18" charset="0"/>
                <a:ea typeface="Cambria" panose="02040503050406030204" pitchFamily="18" charset="0"/>
                <a:cs typeface="Baloo 2" pitchFamily="2" charset="0"/>
                <a:sym typeface="Arial"/>
              </a:rPr>
              <a:t>Bảo quản trong tủ lạnh: </a:t>
            </a:r>
            <a:r>
              <a:rPr lang="vi-VN" altLang="en-US" sz="2800" kern="0" dirty="0">
                <a:solidFill>
                  <a:srgbClr val="002060"/>
                </a:solidFill>
                <a:latin typeface="Cambria" panose="02040503050406030204" pitchFamily="18" charset="0"/>
                <a:ea typeface="Cambria" panose="02040503050406030204" pitchFamily="18" charset="0"/>
                <a:cs typeface="Baloo 2" pitchFamily="2" charset="0"/>
                <a:sym typeface="Arial"/>
              </a:rPr>
              <a:t>bảo quản trong ngăn mát trái cây, rau củ để ăn trong tuần; </a:t>
            </a:r>
            <a:r>
              <a:rPr lang="vi-VN" altLang="en-US" sz="2800" b="1" kern="0" dirty="0">
                <a:solidFill>
                  <a:srgbClr val="002060"/>
                </a:solidFill>
                <a:latin typeface="Cambria" panose="02040503050406030204" pitchFamily="18" charset="0"/>
                <a:ea typeface="Cambria" panose="02040503050406030204" pitchFamily="18" charset="0"/>
                <a:cs typeface="Baloo 2" pitchFamily="2" charset="0"/>
                <a:sym typeface="Arial"/>
              </a:rPr>
              <a:t>đông lạnh: </a:t>
            </a:r>
            <a:r>
              <a:rPr lang="vi-VN" altLang="en-US" sz="2800" kern="0" dirty="0">
                <a:solidFill>
                  <a:srgbClr val="002060"/>
                </a:solidFill>
                <a:latin typeface="Cambria" panose="02040503050406030204" pitchFamily="18" charset="0"/>
                <a:ea typeface="Cambria" panose="02040503050406030204" pitchFamily="18" charset="0"/>
                <a:cs typeface="Baloo 2" pitchFamily="2" charset="0"/>
                <a:sym typeface="Arial"/>
              </a:rPr>
              <a:t>gồm thịt, cá trong ngăn đông để sử dụng trong vài tuần.</a:t>
            </a:r>
          </a:p>
          <a:p>
            <a:pPr marL="457200" lvl="0" indent="-457200" algn="just" defTabSz="1219170">
              <a:buClr>
                <a:srgbClr val="000000"/>
              </a:buClr>
              <a:buFont typeface="Arial" panose="020B0604020202020204" pitchFamily="34" charset="0"/>
              <a:buChar char="•"/>
              <a:defRPr/>
            </a:pPr>
            <a:r>
              <a:rPr lang="vi-VN" altLang="en-US" sz="2800" b="1" kern="0" dirty="0">
                <a:solidFill>
                  <a:srgbClr val="002060"/>
                </a:solidFill>
                <a:latin typeface="Cambria" panose="02040503050406030204" pitchFamily="18" charset="0"/>
                <a:ea typeface="Cambria" panose="02040503050406030204" pitchFamily="18" charset="0"/>
                <a:cs typeface="Baloo 2" pitchFamily="2" charset="0"/>
                <a:sym typeface="Arial"/>
              </a:rPr>
              <a:t>Làm khô: </a:t>
            </a:r>
            <a:r>
              <a:rPr lang="vi-VN" altLang="en-US" sz="2800" kern="0" dirty="0">
                <a:solidFill>
                  <a:srgbClr val="002060"/>
                </a:solidFill>
                <a:latin typeface="Cambria" panose="02040503050406030204" pitchFamily="18" charset="0"/>
                <a:ea typeface="Cambria" panose="02040503050406030204" pitchFamily="18" charset="0"/>
                <a:cs typeface="Baloo 2" pitchFamily="2" charset="0"/>
                <a:sym typeface="Arial"/>
              </a:rPr>
              <a:t>phơi khô hành tỏi dưới ánh nắng mặt trời, phơi khô thóc lúa.</a:t>
            </a:r>
            <a:endParaRPr kumimoji="0" lang="en-US" sz="280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Baloo 2" pitchFamily="2" charset="0"/>
              <a:sym typeface="Arial"/>
            </a:endParaRPr>
          </a:p>
        </p:txBody>
      </p:sp>
    </p:spTree>
    <p:extLst>
      <p:ext uri="{BB962C8B-B14F-4D97-AF65-F5344CB8AC3E}">
        <p14:creationId xmlns:p14="http://schemas.microsoft.com/office/powerpoint/2010/main" val="336424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out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outVertic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F29B88BD-07A2-47A7-8DFB-A1FA4710A62B}"/>
              </a:ext>
            </a:extLst>
          </p:cNvPr>
          <p:cNvPicPr>
            <a:picLocks noChangeAspect="1"/>
          </p:cNvPicPr>
          <p:nvPr/>
        </p:nvPicPr>
        <p:blipFill>
          <a:blip r:embed="rId2" cstate="print">
            <a:lum contrast="20000"/>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8377782" y="1555921"/>
            <a:ext cx="3064917" cy="4715255"/>
          </a:xfrm>
          <a:prstGeom prst="rect">
            <a:avLst/>
          </a:prstGeom>
        </p:spPr>
      </p:pic>
      <p:pic>
        <p:nvPicPr>
          <p:cNvPr id="4" name="图片 26">
            <a:extLst>
              <a:ext uri="{FF2B5EF4-FFF2-40B4-BE49-F238E27FC236}">
                <a16:creationId xmlns:a16="http://schemas.microsoft.com/office/drawing/2014/main" id="{C7214517-2DE7-497E-A2B5-8CAAB90492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30503"/>
            <a:ext cx="12192000" cy="1081346"/>
          </a:xfrm>
          <a:prstGeom prst="rect">
            <a:avLst/>
          </a:prstGeom>
        </p:spPr>
      </p:pic>
      <p:pic>
        <p:nvPicPr>
          <p:cNvPr id="2" name="Picture 1">
            <a:extLst>
              <a:ext uri="{FF2B5EF4-FFF2-40B4-BE49-F238E27FC236}">
                <a16:creationId xmlns:a16="http://schemas.microsoft.com/office/drawing/2014/main" id="{45C3988E-4841-7706-A1D1-1F334FBF4D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1802" y="1295400"/>
            <a:ext cx="7419639" cy="4601041"/>
          </a:xfrm>
          <a:prstGeom prst="rect">
            <a:avLst/>
          </a:prstGeom>
        </p:spPr>
      </p:pic>
      <p:pic>
        <p:nvPicPr>
          <p:cNvPr id="7" name="Picture 6">
            <a:extLst>
              <a:ext uri="{FF2B5EF4-FFF2-40B4-BE49-F238E27FC236}">
                <a16:creationId xmlns:a16="http://schemas.microsoft.com/office/drawing/2014/main" id="{A42EF01D-A513-88DC-B9D4-2B21013EA534}"/>
              </a:ext>
            </a:extLst>
          </p:cNvPr>
          <p:cNvPicPr>
            <a:picLocks noChangeAspect="1"/>
          </p:cNvPicPr>
          <p:nvPr/>
        </p:nvPicPr>
        <p:blipFill>
          <a:blip r:embed="rId6"/>
          <a:stretch>
            <a:fillRect/>
          </a:stretch>
        </p:blipFill>
        <p:spPr>
          <a:xfrm>
            <a:off x="2250697" y="2989623"/>
            <a:ext cx="5785605" cy="1926503"/>
          </a:xfrm>
          <a:prstGeom prst="rect">
            <a:avLst/>
          </a:prstGeom>
        </p:spPr>
      </p:pic>
    </p:spTree>
    <p:extLst>
      <p:ext uri="{BB962C8B-B14F-4D97-AF65-F5344CB8AC3E}">
        <p14:creationId xmlns:p14="http://schemas.microsoft.com/office/powerpoint/2010/main" val="26615679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278457"/>
            <a:ext cx="12192000" cy="1252227"/>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07192" y="5660230"/>
            <a:ext cx="2979637" cy="870673"/>
          </a:xfrm>
          <a:prstGeom prst="rect">
            <a:avLst/>
          </a:prstGeom>
        </p:spPr>
      </p:pic>
      <p:pic>
        <p:nvPicPr>
          <p:cNvPr id="17" name="图片 16"/>
          <p:cNvPicPr>
            <a:picLocks noChangeAspect="1"/>
          </p:cNvPicPr>
          <p:nvPr/>
        </p:nvPicPr>
        <p:blipFill rotWithShape="1">
          <a:blip r:embed="rId7">
            <a:extLst>
              <a:ext uri="{28A0092B-C50C-407E-A947-70E740481C1C}">
                <a14:useLocalDpi xmlns:a14="http://schemas.microsoft.com/office/drawing/2010/main" val="0"/>
              </a:ext>
            </a:extLst>
          </a:blip>
          <a:srcRect t="52213"/>
          <a:stretch>
            <a:fillRect/>
          </a:stretch>
        </p:blipFill>
        <p:spPr>
          <a:xfrm>
            <a:off x="171009" y="5914878"/>
            <a:ext cx="12192000" cy="735463"/>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84131" y="2903030"/>
            <a:ext cx="2302699" cy="2185215"/>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022" y="1258314"/>
            <a:ext cx="1798569" cy="2170687"/>
          </a:xfrm>
          <a:prstGeom prst="rect">
            <a:avLst/>
          </a:prstGeom>
        </p:spPr>
      </p:pic>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18140" y="791429"/>
            <a:ext cx="2155720" cy="628651"/>
          </a:xfrm>
          <a:prstGeom prst="rect">
            <a:avLst/>
          </a:prstGeom>
        </p:spPr>
      </p:pic>
      <p:pic>
        <p:nvPicPr>
          <p:cNvPr id="13" name="图片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33820" y="704697"/>
            <a:ext cx="1480533" cy="628651"/>
          </a:xfrm>
          <a:prstGeom prst="rect">
            <a:avLst/>
          </a:prstGeom>
        </p:spPr>
      </p:pic>
      <p:pic>
        <p:nvPicPr>
          <p:cNvPr id="14" name="图片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6147906"/>
            <a:ext cx="12192000" cy="710095"/>
          </a:xfrm>
          <a:prstGeom prst="rect">
            <a:avLst/>
          </a:prstGeom>
        </p:spPr>
      </p:pic>
      <p:pic>
        <p:nvPicPr>
          <p:cNvPr id="21" name="图片 2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 y="5194268"/>
            <a:ext cx="2792259" cy="1088341"/>
          </a:xfrm>
          <a:prstGeom prst="rect">
            <a:avLst/>
          </a:prstGeom>
        </p:spPr>
      </p:pic>
      <p:pic>
        <p:nvPicPr>
          <p:cNvPr id="22" name="图片 2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7744" y="3961988"/>
            <a:ext cx="2264239" cy="2775264"/>
          </a:xfrm>
          <a:prstGeom prst="rect">
            <a:avLst/>
          </a:prstGeom>
        </p:spPr>
      </p:pic>
      <p:pic>
        <p:nvPicPr>
          <p:cNvPr id="16" name="图片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6372808"/>
            <a:ext cx="12363009" cy="485192"/>
          </a:xfrm>
          <a:prstGeom prst="rect">
            <a:avLst/>
          </a:prstGeom>
        </p:spPr>
      </p:pic>
      <p:pic>
        <p:nvPicPr>
          <p:cNvPr id="23" name="图片 2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33241" y="-562117"/>
            <a:ext cx="3529769" cy="3529769"/>
          </a:xfrm>
          <a:prstGeom prst="rect">
            <a:avLst/>
          </a:prstGeom>
        </p:spPr>
      </p:pic>
      <p:sp>
        <p:nvSpPr>
          <p:cNvPr id="9" name="Hộp Văn bản 8"/>
          <p:cNvSpPr txBox="1"/>
          <p:nvPr/>
        </p:nvSpPr>
        <p:spPr>
          <a:xfrm>
            <a:off x="5326914" y="3429000"/>
            <a:ext cx="184731" cy="369332"/>
          </a:xfrm>
          <a:prstGeom prst="rect">
            <a:avLst/>
          </a:prstGeom>
          <a:noFill/>
        </p:spPr>
        <p:txBody>
          <a:bodyPr wrap="none" rtlCol="0">
            <a:spAutoFit/>
          </a:bodyPr>
          <a:lstStyle/>
          <a:p>
            <a:pPr defTabSz="914377">
              <a:defRPr/>
            </a:pPr>
            <a:endParaRPr lang="en-US" dirty="0">
              <a:solidFill>
                <a:prstClr val="black"/>
              </a:solidFill>
              <a:latin typeface="Arial"/>
              <a:cs typeface="Arial"/>
              <a:sym typeface="Arial"/>
            </a:endParaRPr>
          </a:p>
        </p:txBody>
      </p:sp>
      <p:grpSp>
        <p:nvGrpSpPr>
          <p:cNvPr id="19" name="Group 18"/>
          <p:cNvGrpSpPr/>
          <p:nvPr/>
        </p:nvGrpSpPr>
        <p:grpSpPr>
          <a:xfrm>
            <a:off x="2273494" y="240293"/>
            <a:ext cx="7987031" cy="2850515"/>
            <a:chOff x="3975" y="-98"/>
            <a:chExt cx="12578" cy="4489"/>
          </a:xfrm>
        </p:grpSpPr>
        <p:grpSp>
          <p:nvGrpSpPr>
            <p:cNvPr id="20" name="Group 19"/>
            <p:cNvGrpSpPr/>
            <p:nvPr/>
          </p:nvGrpSpPr>
          <p:grpSpPr>
            <a:xfrm>
              <a:off x="4065" y="-98"/>
              <a:ext cx="12488" cy="4118"/>
              <a:chOff x="3975" y="273"/>
              <a:chExt cx="12488" cy="4118"/>
            </a:xfrm>
            <a:solidFill>
              <a:schemeClr val="accent4">
                <a:lumMod val="20000"/>
                <a:lumOff val="80000"/>
              </a:schemeClr>
            </a:solidFill>
          </p:grpSpPr>
          <p:sp>
            <p:nvSpPr>
              <p:cNvPr id="31" name="Oval 30"/>
              <p:cNvSpPr/>
              <p:nvPr/>
            </p:nvSpPr>
            <p:spPr>
              <a:xfrm>
                <a:off x="6054" y="273"/>
                <a:ext cx="3414" cy="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a:sym typeface="Arial"/>
                </a:endParaRPr>
              </a:p>
            </p:txBody>
          </p:sp>
          <p:sp>
            <p:nvSpPr>
              <p:cNvPr id="32" name="Oval 31"/>
              <p:cNvSpPr/>
              <p:nvPr/>
            </p:nvSpPr>
            <p:spPr>
              <a:xfrm>
                <a:off x="3975" y="1015"/>
                <a:ext cx="3414" cy="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a:sym typeface="Arial"/>
                </a:endParaRPr>
              </a:p>
            </p:txBody>
          </p:sp>
          <p:sp>
            <p:nvSpPr>
              <p:cNvPr id="33" name="Oval 32"/>
              <p:cNvSpPr/>
              <p:nvPr/>
            </p:nvSpPr>
            <p:spPr>
              <a:xfrm>
                <a:off x="8226" y="273"/>
                <a:ext cx="3414" cy="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a:sym typeface="Arial"/>
                </a:endParaRPr>
              </a:p>
            </p:txBody>
          </p:sp>
          <p:sp>
            <p:nvSpPr>
              <p:cNvPr id="34" name="Oval 33"/>
              <p:cNvSpPr/>
              <p:nvPr/>
            </p:nvSpPr>
            <p:spPr>
              <a:xfrm>
                <a:off x="10543" y="422"/>
                <a:ext cx="3414" cy="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a:sym typeface="Arial"/>
                </a:endParaRPr>
              </a:p>
            </p:txBody>
          </p:sp>
          <p:sp>
            <p:nvSpPr>
              <p:cNvPr id="35" name="Oval 34"/>
              <p:cNvSpPr/>
              <p:nvPr/>
            </p:nvSpPr>
            <p:spPr>
              <a:xfrm>
                <a:off x="13049" y="1015"/>
                <a:ext cx="3414" cy="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a:sym typeface="Arial"/>
                </a:endParaRPr>
              </a:p>
            </p:txBody>
          </p:sp>
        </p:grpSp>
        <p:grpSp>
          <p:nvGrpSpPr>
            <p:cNvPr id="24" name="Group 23"/>
            <p:cNvGrpSpPr/>
            <p:nvPr/>
          </p:nvGrpSpPr>
          <p:grpSpPr>
            <a:xfrm>
              <a:off x="3975" y="273"/>
              <a:ext cx="12488" cy="4118"/>
              <a:chOff x="3975" y="273"/>
              <a:chExt cx="12488" cy="4118"/>
            </a:xfrm>
          </p:grpSpPr>
          <p:sp>
            <p:nvSpPr>
              <p:cNvPr id="26" name="Oval 25"/>
              <p:cNvSpPr/>
              <p:nvPr/>
            </p:nvSpPr>
            <p:spPr>
              <a:xfrm>
                <a:off x="6054" y="273"/>
                <a:ext cx="3414" cy="33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a:sym typeface="Arial"/>
                </a:endParaRPr>
              </a:p>
            </p:txBody>
          </p:sp>
          <p:sp>
            <p:nvSpPr>
              <p:cNvPr id="27" name="Oval 26"/>
              <p:cNvSpPr/>
              <p:nvPr/>
            </p:nvSpPr>
            <p:spPr>
              <a:xfrm>
                <a:off x="3975" y="1015"/>
                <a:ext cx="3414" cy="33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a:sym typeface="Arial"/>
                </a:endParaRPr>
              </a:p>
            </p:txBody>
          </p:sp>
          <p:sp>
            <p:nvSpPr>
              <p:cNvPr id="28" name="Oval 27"/>
              <p:cNvSpPr/>
              <p:nvPr/>
            </p:nvSpPr>
            <p:spPr>
              <a:xfrm>
                <a:off x="8226" y="273"/>
                <a:ext cx="3414" cy="33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a:sym typeface="Arial"/>
                </a:endParaRPr>
              </a:p>
            </p:txBody>
          </p:sp>
          <p:sp>
            <p:nvSpPr>
              <p:cNvPr id="29" name="Oval 28"/>
              <p:cNvSpPr/>
              <p:nvPr/>
            </p:nvSpPr>
            <p:spPr>
              <a:xfrm>
                <a:off x="10543" y="422"/>
                <a:ext cx="3414" cy="33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a:sym typeface="Arial"/>
                </a:endParaRPr>
              </a:p>
            </p:txBody>
          </p:sp>
          <p:sp>
            <p:nvSpPr>
              <p:cNvPr id="30" name="Oval 29"/>
              <p:cNvSpPr/>
              <p:nvPr/>
            </p:nvSpPr>
            <p:spPr>
              <a:xfrm>
                <a:off x="13049" y="1015"/>
                <a:ext cx="3414" cy="33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a:sym typeface="Arial"/>
                </a:endParaRPr>
              </a:p>
            </p:txBody>
          </p:sp>
        </p:grpSp>
        <p:sp>
          <p:nvSpPr>
            <p:cNvPr id="25" name="Text Box 27"/>
            <p:cNvSpPr txBox="1"/>
            <p:nvPr/>
          </p:nvSpPr>
          <p:spPr>
            <a:xfrm>
              <a:off x="4389" y="2271"/>
              <a:ext cx="11614" cy="1016"/>
            </a:xfrm>
            <a:prstGeom prst="rect">
              <a:avLst/>
            </a:prstGeom>
            <a:noFill/>
          </p:spPr>
          <p:txBody>
            <a:bodyPr wrap="square" rtlCol="0">
              <a:prstTxWarp prst="textArchUp">
                <a:avLst/>
              </a:prstTxWarp>
              <a:spAutoFit/>
            </a:bodyPr>
            <a:lstStyle/>
            <a:p>
              <a:pPr defTabSz="914377">
                <a:defRPr/>
              </a:pPr>
              <a:r>
                <a:rPr lang="vi-VN" sz="6000" b="1" dirty="0">
                  <a:solidFill>
                    <a:srgbClr val="FF0000"/>
                  </a:solidFill>
                  <a:latin typeface="Cambria" panose="02040503050406030204" pitchFamily="18" charset="0"/>
                  <a:ea typeface="Cambria" panose="02040503050406030204" pitchFamily="18" charset="0"/>
                  <a:cs typeface="Pattaya" panose="00000500000000000000" pitchFamily="2" charset="-34"/>
                  <a:sym typeface="Arial"/>
                </a:rPr>
                <a:t>Dành huy hiệu cùng Doraemon</a:t>
              </a:r>
              <a:endParaRPr lang="en-US" sz="6000" b="1" dirty="0">
                <a:solidFill>
                  <a:srgbClr val="FF0000"/>
                </a:solidFill>
                <a:latin typeface="Cambria" panose="02040503050406030204" pitchFamily="18" charset="0"/>
                <a:ea typeface="Cambria" panose="02040503050406030204" pitchFamily="18" charset="0"/>
                <a:cs typeface="Pattaya" panose="00000500000000000000" pitchFamily="2" charset="-34"/>
                <a:sym typeface="Arial"/>
              </a:endParaRPr>
            </a:p>
          </p:txBody>
        </p:sp>
      </p:grpSp>
      <p:pic>
        <p:nvPicPr>
          <p:cNvPr id="1026" name="Picture 2" descr="Doraemon Vector png images | PNGWing"/>
          <p:cNvPicPr>
            <a:picLocks noChangeAspect="1" noChangeArrowheads="1"/>
          </p:cNvPicPr>
          <p:nvPr/>
        </p:nvPicPr>
        <p:blipFill rotWithShape="1">
          <a:blip r:embed="rId16">
            <a:extLst>
              <a:ext uri="{28A0092B-C50C-407E-A947-70E740481C1C}">
                <a14:useLocalDpi xmlns:a14="http://schemas.microsoft.com/office/drawing/2010/main" val="0"/>
              </a:ext>
            </a:extLst>
          </a:blip>
          <a:srcRect l="16101" t="3142" r="15827" b="3421"/>
          <a:stretch/>
        </p:blipFill>
        <p:spPr bwMode="auto">
          <a:xfrm>
            <a:off x="5065402" y="2395785"/>
            <a:ext cx="3012511" cy="4135009"/>
          </a:xfrm>
          <a:prstGeom prst="rect">
            <a:avLst/>
          </a:prstGeom>
          <a:noFill/>
          <a:extLst>
            <a:ext uri="{909E8E84-426E-40DD-AFC4-6F175D3DCCD1}">
              <a14:hiddenFill xmlns:a14="http://schemas.microsoft.com/office/drawing/2010/main">
                <a:solidFill>
                  <a:srgbClr val="FFFFFF"/>
                </a:solidFill>
              </a14:hiddenFill>
            </a:ext>
          </a:extLst>
        </p:spPr>
      </p:pic>
      <p:pic>
        <p:nvPicPr>
          <p:cNvPr id="36" name="Doraemon Piano Them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2527035" y="-66284"/>
            <a:ext cx="812800" cy="812800"/>
          </a:xfrm>
          <a:prstGeom prst="rect">
            <a:avLst/>
          </a:prstGeom>
        </p:spPr>
      </p:pic>
    </p:spTree>
    <p:extLst>
      <p:ext uri="{BB962C8B-B14F-4D97-AF65-F5344CB8AC3E}">
        <p14:creationId xmlns:p14="http://schemas.microsoft.com/office/powerpoint/2010/main" val="128895733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186"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0-#ppt_w/2"/>
                                              </p:val>
                                            </p:tav>
                                            <p:tav tm="100000">
                                              <p:val>
                                                <p:strVal val="#ppt_x"/>
                                              </p:val>
                                            </p:tav>
                                          </p:tavLst>
                                        </p:anim>
                                        <p:anim calcmode="lin" valueType="num">
                                          <p:cBhvr additive="base">
                                            <p:cTn id="12" dur="500" fill="hold"/>
                                            <p:tgtEl>
                                              <p:spTgt spid="1026"/>
                                            </p:tgtEl>
                                            <p:attrNameLst>
                                              <p:attrName>ppt_y</p:attrName>
                                            </p:attrNameLst>
                                          </p:cBhvr>
                                          <p:tavLst>
                                            <p:tav tm="0">
                                              <p:val>
                                                <p:strVal val="#ppt_y"/>
                                              </p:val>
                                            </p:tav>
                                            <p:tav tm="100000">
                                              <p:val>
                                                <p:strVal val="#ppt_y"/>
                                              </p:val>
                                            </p:tav>
                                          </p:tavLst>
                                        </p:anim>
                                      </p:childTnLst>
                                    </p:cTn>
                                  </p:par>
                                  <p:par>
                                    <p:cTn id="13" presetID="2" presetClass="entr" presetSubtype="12" fill="hold" nodeType="withEffect" p14:presetBounceEnd="40000">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40000">
                                          <p:cBhvr additive="base">
                                            <p:cTn id="15" dur="125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16" dur="1250" fill="hold"/>
                                            <p:tgtEl>
                                              <p:spTgt spid="23"/>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2000"/>
                                            <p:tgtEl>
                                              <p:spTgt spid="12"/>
                                            </p:tgtEl>
                                          </p:cBhvr>
                                        </p:animEffect>
                                      </p:childTnLst>
                                    </p:cTn>
                                  </p:par>
                                  <p:par>
                                    <p:cTn id="30" presetID="63" presetClass="path" presetSubtype="0" repeatCount="indefinite" autoRev="1" fill="hold" nodeType="withEffect">
                                      <p:stCondLst>
                                        <p:cond delay="0"/>
                                      </p:stCondLst>
                                      <p:childTnLst>
                                        <p:animMotion origin="layout" path="M 0 -2.59259E-6 L 0.09753 -2.59259E-6 " pathEditMode="relative" rAng="0" ptsTypes="AA">
                                          <p:cBhvr>
                                            <p:cTn id="31" dur="5000" spd="-100000" fill="hold"/>
                                            <p:tgtEl>
                                              <p:spTgt spid="12"/>
                                            </p:tgtEl>
                                            <p:attrNameLst>
                                              <p:attrName>ppt_x</p:attrName>
                                              <p:attrName>ppt_y</p:attrName>
                                            </p:attrNameLst>
                                          </p:cBhvr>
                                          <p:rCtr x="4870" y="0"/>
                                        </p:animMotion>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000"/>
                                            <p:tgtEl>
                                              <p:spTgt spid="13"/>
                                            </p:tgtEl>
                                          </p:cBhvr>
                                        </p:animEffect>
                                      </p:childTnLst>
                                    </p:cTn>
                                  </p:par>
                                  <p:par>
                                    <p:cTn id="35" presetID="63" presetClass="path" presetSubtype="0" repeatCount="indefinite" autoRev="1" fill="hold" nodeType="withEffect">
                                      <p:stCondLst>
                                        <p:cond delay="0"/>
                                      </p:stCondLst>
                                      <p:childTnLst>
                                        <p:animMotion origin="layout" path="M -3.33333E-6 -1.11111E-6 L 0.08985 0.0037 " pathEditMode="relative" rAng="0" ptsTypes="AA">
                                          <p:cBhvr>
                                            <p:cTn id="36" dur="5000" fill="hold"/>
                                            <p:tgtEl>
                                              <p:spTgt spid="13"/>
                                            </p:tgtEl>
                                            <p:attrNameLst>
                                              <p:attrName>ppt_x</p:attrName>
                                              <p:attrName>ppt_y</p:attrName>
                                            </p:attrNameLst>
                                          </p:cBhvr>
                                          <p:rCtr x="4492" y="185"/>
                                        </p:animMotion>
                                      </p:childTnLst>
                                    </p:cTn>
                                  </p:par>
                                  <p:par>
                                    <p:cTn id="37" presetID="47"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42" fill="hold" display="0">
                      <p:stCondLst>
                        <p:cond delay="indefinite"/>
                      </p:stCondLst>
                      <p:endCondLst>
                        <p:cond evt="onStopAudio" delay="0">
                          <p:tgtEl>
                            <p:sldTgt/>
                          </p:tgtEl>
                        </p:cond>
                      </p:endCondLst>
                    </p:cTn>
                    <p:tgtEl>
                      <p:spTgt spid="36"/>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186"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0-#ppt_w/2"/>
                                              </p:val>
                                            </p:tav>
                                            <p:tav tm="100000">
                                              <p:val>
                                                <p:strVal val="#ppt_x"/>
                                              </p:val>
                                            </p:tav>
                                          </p:tavLst>
                                        </p:anim>
                                        <p:anim calcmode="lin" valueType="num">
                                          <p:cBhvr additive="base">
                                            <p:cTn id="12" dur="500" fill="hold"/>
                                            <p:tgtEl>
                                              <p:spTgt spid="1026"/>
                                            </p:tgtEl>
                                            <p:attrNameLst>
                                              <p:attrName>ppt_y</p:attrName>
                                            </p:attrNameLst>
                                          </p:cBhvr>
                                          <p:tavLst>
                                            <p:tav tm="0">
                                              <p:val>
                                                <p:strVal val="#ppt_y"/>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250" fill="hold"/>
                                            <p:tgtEl>
                                              <p:spTgt spid="23"/>
                                            </p:tgtEl>
                                            <p:attrNameLst>
                                              <p:attrName>ppt_x</p:attrName>
                                            </p:attrNameLst>
                                          </p:cBhvr>
                                          <p:tavLst>
                                            <p:tav tm="0">
                                              <p:val>
                                                <p:strVal val="0-#ppt_w/2"/>
                                              </p:val>
                                            </p:tav>
                                            <p:tav tm="100000">
                                              <p:val>
                                                <p:strVal val="#ppt_x"/>
                                              </p:val>
                                            </p:tav>
                                          </p:tavLst>
                                        </p:anim>
                                        <p:anim calcmode="lin" valueType="num">
                                          <p:cBhvr additive="base">
                                            <p:cTn id="16" dur="1250" fill="hold"/>
                                            <p:tgtEl>
                                              <p:spTgt spid="23"/>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2000"/>
                                            <p:tgtEl>
                                              <p:spTgt spid="12"/>
                                            </p:tgtEl>
                                          </p:cBhvr>
                                        </p:animEffect>
                                      </p:childTnLst>
                                    </p:cTn>
                                  </p:par>
                                  <p:par>
                                    <p:cTn id="30" presetID="63" presetClass="path" presetSubtype="0" repeatCount="indefinite" autoRev="1" fill="hold" nodeType="withEffect">
                                      <p:stCondLst>
                                        <p:cond delay="0"/>
                                      </p:stCondLst>
                                      <p:childTnLst>
                                        <p:animMotion origin="layout" path="M 0 -2.59259E-6 L 0.09753 -2.59259E-6 " pathEditMode="relative" rAng="0" ptsTypes="AA">
                                          <p:cBhvr>
                                            <p:cTn id="31" dur="5000" spd="-100000" fill="hold"/>
                                            <p:tgtEl>
                                              <p:spTgt spid="12"/>
                                            </p:tgtEl>
                                            <p:attrNameLst>
                                              <p:attrName>ppt_x</p:attrName>
                                              <p:attrName>ppt_y</p:attrName>
                                            </p:attrNameLst>
                                          </p:cBhvr>
                                          <p:rCtr x="4870" y="0"/>
                                        </p:animMotion>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000"/>
                                            <p:tgtEl>
                                              <p:spTgt spid="13"/>
                                            </p:tgtEl>
                                          </p:cBhvr>
                                        </p:animEffect>
                                      </p:childTnLst>
                                    </p:cTn>
                                  </p:par>
                                  <p:par>
                                    <p:cTn id="35" presetID="63" presetClass="path" presetSubtype="0" repeatCount="indefinite" autoRev="1" fill="hold" nodeType="withEffect">
                                      <p:stCondLst>
                                        <p:cond delay="0"/>
                                      </p:stCondLst>
                                      <p:childTnLst>
                                        <p:animMotion origin="layout" path="M -3.33333E-6 -1.11111E-6 L 0.08985 0.0037 " pathEditMode="relative" rAng="0" ptsTypes="AA">
                                          <p:cBhvr>
                                            <p:cTn id="36" dur="5000" fill="hold"/>
                                            <p:tgtEl>
                                              <p:spTgt spid="13"/>
                                            </p:tgtEl>
                                            <p:attrNameLst>
                                              <p:attrName>ppt_x</p:attrName>
                                              <p:attrName>ppt_y</p:attrName>
                                            </p:attrNameLst>
                                          </p:cBhvr>
                                          <p:rCtr x="4492" y="185"/>
                                        </p:animMotion>
                                      </p:childTnLst>
                                    </p:cTn>
                                  </p:par>
                                  <p:par>
                                    <p:cTn id="37" presetID="47"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42" fill="hold" display="0">
                      <p:stCondLst>
                        <p:cond delay="indefinite"/>
                      </p:stCondLst>
                      <p:endCondLst>
                        <p:cond evt="onStopAudio" delay="0">
                          <p:tgtEl>
                            <p:sldTgt/>
                          </p:tgtEl>
                        </p:cond>
                      </p:endCondLst>
                    </p:cTn>
                    <p:tgtEl>
                      <p:spTgt spid="36"/>
                    </p:tgtEl>
                  </p:cMediaNode>
                </p:audio>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8" name="Content Placeholder 17" descr="bai co-01"/>
          <p:cNvPicPr>
            <a:picLocks noGrp="1" noChangeAspect="1"/>
          </p:cNvPicPr>
          <p:nvPr>
            <p:ph sz="half" idx="2"/>
          </p:nvPr>
        </p:nvPicPr>
        <p:blipFill>
          <a:blip r:embed="rId3"/>
          <a:stretch>
            <a:fillRect/>
          </a:stretch>
        </p:blipFill>
        <p:spPr>
          <a:xfrm>
            <a:off x="0" y="3326765"/>
            <a:ext cx="12191365" cy="3531235"/>
          </a:xfrm>
          <a:prstGeom prst="rect">
            <a:avLst/>
          </a:prstGeom>
        </p:spPr>
      </p:pic>
      <p:pic>
        <p:nvPicPr>
          <p:cNvPr id="105" name="Picture 104"/>
          <p:cNvPicPr/>
          <p:nvPr/>
        </p:nvPicPr>
        <p:blipFill>
          <a:blip r:embed="rId4"/>
          <a:stretch>
            <a:fillRect/>
          </a:stretch>
        </p:blipFill>
        <p:spPr>
          <a:xfrm>
            <a:off x="6096000" y="3429000"/>
            <a:ext cx="0" cy="0"/>
          </a:xfrm>
          <a:prstGeom prst="rect">
            <a:avLst/>
          </a:prstGeom>
          <a:noFill/>
          <a:ln w="9525">
            <a:noFill/>
          </a:ln>
        </p:spPr>
      </p:pic>
      <p:pic>
        <p:nvPicPr>
          <p:cNvPr id="107" name="Picture 106"/>
          <p:cNvPicPr/>
          <p:nvPr/>
        </p:nvPicPr>
        <p:blipFill>
          <a:blip r:embed="rId5"/>
          <a:stretch>
            <a:fillRect/>
          </a:stretch>
        </p:blipFill>
        <p:spPr>
          <a:xfrm>
            <a:off x="6096000" y="3429000"/>
            <a:ext cx="0" cy="0"/>
          </a:xfrm>
          <a:prstGeom prst="rect">
            <a:avLst/>
          </a:prstGeom>
          <a:noFill/>
          <a:ln w="9525">
            <a:noFill/>
          </a:ln>
        </p:spPr>
      </p:pic>
      <p:pic>
        <p:nvPicPr>
          <p:cNvPr id="108" name="Picture 107"/>
          <p:cNvPicPr/>
          <p:nvPr/>
        </p:nvPicPr>
        <p:blipFill>
          <a:blip r:embed="rId6"/>
          <a:stretch>
            <a:fillRect/>
          </a:stretch>
        </p:blipFill>
        <p:spPr>
          <a:xfrm>
            <a:off x="6096000" y="3429000"/>
            <a:ext cx="0" cy="0"/>
          </a:xfrm>
          <a:prstGeom prst="rect">
            <a:avLst/>
          </a:prstGeom>
          <a:noFill/>
          <a:ln w="9525">
            <a:noFill/>
          </a:ln>
        </p:spPr>
      </p:pic>
      <p:pic>
        <p:nvPicPr>
          <p:cNvPr id="20" name="Picture 19"/>
          <p:cNvPicPr/>
          <p:nvPr/>
        </p:nvPicPr>
        <p:blipFill>
          <a:blip r:embed="rId7">
            <a:clrChange>
              <a:clrFrom>
                <a:srgbClr val="FFFFFF">
                  <a:alpha val="100000"/>
                </a:srgbClr>
              </a:clrFrom>
              <a:clrTo>
                <a:srgbClr val="FFFFFF">
                  <a:alpha val="100000"/>
                  <a:alpha val="0"/>
                </a:srgbClr>
              </a:clrTo>
            </a:clrChange>
          </a:blip>
          <a:srcRect l="21930" t="12926" r="21830" b="18917"/>
          <a:stretch>
            <a:fillRect/>
          </a:stretch>
        </p:blipFill>
        <p:spPr>
          <a:xfrm>
            <a:off x="3415665" y="2172335"/>
            <a:ext cx="1046480" cy="1296671"/>
          </a:xfrm>
          <a:prstGeom prst="rect">
            <a:avLst/>
          </a:prstGeom>
          <a:noFill/>
          <a:ln w="9525">
            <a:noFill/>
          </a:ln>
        </p:spPr>
      </p:pic>
      <p:pic>
        <p:nvPicPr>
          <p:cNvPr id="109" name="Picture 108"/>
          <p:cNvPicPr/>
          <p:nvPr/>
        </p:nvPicPr>
        <p:blipFill>
          <a:blip r:embed="rId8">
            <a:clrChange>
              <a:clrFrom>
                <a:srgbClr val="FFFFFF">
                  <a:alpha val="100000"/>
                </a:srgbClr>
              </a:clrFrom>
              <a:clrTo>
                <a:srgbClr val="FFFFFF">
                  <a:alpha val="100000"/>
                  <a:alpha val="0"/>
                </a:srgbClr>
              </a:clrTo>
            </a:clrChange>
          </a:blip>
          <a:srcRect l="32994" t="65014" r="32305" b="2543"/>
          <a:stretch>
            <a:fillRect/>
          </a:stretch>
        </p:blipFill>
        <p:spPr>
          <a:xfrm>
            <a:off x="5792471" y="2314577"/>
            <a:ext cx="1136015" cy="1114425"/>
          </a:xfrm>
          <a:prstGeom prst="rect">
            <a:avLst/>
          </a:prstGeom>
          <a:noFill/>
          <a:ln w="9525">
            <a:noFill/>
          </a:ln>
        </p:spPr>
      </p:pic>
      <p:pic>
        <p:nvPicPr>
          <p:cNvPr id="21" name="Picture 20"/>
          <p:cNvPicPr/>
          <p:nvPr/>
        </p:nvPicPr>
        <p:blipFill>
          <a:blip r:embed="rId9"/>
          <a:srcRect l="32983" t="32657" r="33195" b="33602"/>
          <a:stretch>
            <a:fillRect/>
          </a:stretch>
        </p:blipFill>
        <p:spPr>
          <a:xfrm>
            <a:off x="8258811" y="2314575"/>
            <a:ext cx="1274445" cy="1064260"/>
          </a:xfrm>
          <a:prstGeom prst="rect">
            <a:avLst/>
          </a:prstGeom>
          <a:noFill/>
          <a:ln w="9525">
            <a:noFill/>
          </a:ln>
        </p:spPr>
      </p:pic>
      <p:pic>
        <p:nvPicPr>
          <p:cNvPr id="32" name="图片 3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3149" y="967723"/>
            <a:ext cx="2155720" cy="628651"/>
          </a:xfrm>
          <a:prstGeom prst="rect">
            <a:avLst/>
          </a:prstGeom>
        </p:spPr>
      </p:pic>
      <p:pic>
        <p:nvPicPr>
          <p:cNvPr id="22" name="图片 3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49369" y="162543"/>
            <a:ext cx="2155720" cy="628651"/>
          </a:xfrm>
          <a:prstGeom prst="rect">
            <a:avLst/>
          </a:prstGeom>
        </p:spPr>
      </p:pic>
      <p:pic>
        <p:nvPicPr>
          <p:cNvPr id="23" name="图片 4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67252" y="1266832"/>
            <a:ext cx="1480533" cy="628651"/>
          </a:xfrm>
          <a:prstGeom prst="rect">
            <a:avLst/>
          </a:prstGeom>
        </p:spPr>
      </p:pic>
      <p:pic>
        <p:nvPicPr>
          <p:cNvPr id="24" name="图片 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727285" y="-12892"/>
            <a:ext cx="2302699" cy="2185215"/>
          </a:xfrm>
          <a:prstGeom prst="rect">
            <a:avLst/>
          </a:prstGeom>
        </p:spPr>
      </p:pic>
      <p:sp>
        <p:nvSpPr>
          <p:cNvPr id="26" name="Rounded Rectangle 25"/>
          <p:cNvSpPr/>
          <p:nvPr/>
        </p:nvSpPr>
        <p:spPr>
          <a:xfrm>
            <a:off x="1381125" y="470535"/>
            <a:ext cx="9830753" cy="1273811"/>
          </a:xfrm>
          <a:prstGeom prst="roundRect">
            <a:avLst/>
          </a:prstGeom>
          <a:solidFill>
            <a:schemeClr val="accent4">
              <a:lumMod val="20000"/>
              <a:lumOff val="8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vi-VN" sz="4000" b="1" dirty="0">
                <a:solidFill>
                  <a:prstClr val="black"/>
                </a:solidFill>
                <a:latin typeface="Calibri" panose="020F0502020204030204" pitchFamily="34" charset="0"/>
                <a:cs typeface="Calibri" panose="020F0502020204030204" pitchFamily="34" charset="0"/>
                <a:sym typeface="Arial"/>
              </a:rPr>
              <a:t>Nấm mốc mọc trên thực phẩm thường có màu gì?</a:t>
            </a:r>
          </a:p>
        </p:txBody>
      </p:sp>
      <p:pic>
        <p:nvPicPr>
          <p:cNvPr id="16" name="Picture 15">
            <a:extLst>
              <a:ext uri="{FF2B5EF4-FFF2-40B4-BE49-F238E27FC236}">
                <a16:creationId xmlns:a16="http://schemas.microsoft.com/office/drawing/2014/main" id="{1407C153-BFDD-497E-BDAA-AD051BD675DE}"/>
              </a:ext>
            </a:extLst>
          </p:cNvPr>
          <p:cNvPicPr>
            <a:picLocks noChangeAspect="1"/>
          </p:cNvPicPr>
          <p:nvPr/>
        </p:nvPicPr>
        <p:blipFill>
          <a:blip r:embed="rId12"/>
          <a:stretch>
            <a:fillRect/>
          </a:stretch>
        </p:blipFill>
        <p:spPr>
          <a:xfrm>
            <a:off x="92849" y="3326766"/>
            <a:ext cx="2133463" cy="3284191"/>
          </a:xfrm>
          <a:prstGeom prst="rect">
            <a:avLst/>
          </a:prstGeom>
        </p:spPr>
      </p:pic>
      <p:sp>
        <p:nvSpPr>
          <p:cNvPr id="17" name="Rounded Rectangle 16"/>
          <p:cNvSpPr/>
          <p:nvPr/>
        </p:nvSpPr>
        <p:spPr>
          <a:xfrm>
            <a:off x="4862966" y="3851757"/>
            <a:ext cx="3449508" cy="962024"/>
          </a:xfrm>
          <a:prstGeom prst="round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algn="just" defTabSz="914377">
              <a:lnSpc>
                <a:spcPct val="120000"/>
              </a:lnSpc>
              <a:spcBef>
                <a:spcPts val="200"/>
              </a:spcBef>
              <a:spcAft>
                <a:spcPts val="200"/>
              </a:spcAft>
              <a:defRPr/>
            </a:pPr>
            <a:r>
              <a:rPr lang="vi-VN" sz="3200" b="1" dirty="0">
                <a:solidFill>
                  <a:srgbClr val="056141">
                    <a:lumMod val="75000"/>
                  </a:srgbClr>
                </a:solidFill>
                <a:latin typeface="Arial"/>
                <a:ea typeface="Calibri" panose="020F0502020204030204" pitchFamily="34" charset="0"/>
                <a:cs typeface="Calibri" panose="020F0502020204030204" pitchFamily="34" charset="0"/>
                <a:sym typeface="Arial"/>
              </a:rPr>
              <a:t>A.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Đỏ</a:t>
            </a:r>
            <a:endParaRPr lang="en-US" sz="3200" b="1" dirty="0">
              <a:solidFill>
                <a:srgbClr val="056141">
                  <a:lumMod val="75000"/>
                </a:srgbClr>
              </a:solidFill>
              <a:latin typeface="Arial"/>
              <a:ea typeface="Calibri" panose="020F0502020204030204" pitchFamily="34" charset="0"/>
              <a:cs typeface="Calibri" panose="020F0502020204030204" pitchFamily="34" charset="0"/>
              <a:sym typeface="Arial"/>
            </a:endParaRPr>
          </a:p>
        </p:txBody>
      </p:sp>
      <p:sp>
        <p:nvSpPr>
          <p:cNvPr id="19" name="Rounded Rectangle 18"/>
          <p:cNvSpPr/>
          <p:nvPr/>
        </p:nvSpPr>
        <p:spPr>
          <a:xfrm>
            <a:off x="8580477" y="3865721"/>
            <a:ext cx="3449508" cy="962024"/>
          </a:xfrm>
          <a:prstGeom prst="round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algn="just" defTabSz="914377">
              <a:lnSpc>
                <a:spcPct val="120000"/>
              </a:lnSpc>
              <a:spcBef>
                <a:spcPts val="200"/>
              </a:spcBef>
              <a:spcAft>
                <a:spcPts val="200"/>
              </a:spcAft>
              <a:defRPr/>
            </a:pPr>
            <a:r>
              <a:rPr lang="vi-VN" sz="3200" b="1" dirty="0">
                <a:solidFill>
                  <a:srgbClr val="056141">
                    <a:lumMod val="75000"/>
                  </a:srgbClr>
                </a:solidFill>
                <a:latin typeface="Arial"/>
                <a:ea typeface="Calibri" panose="020F0502020204030204" pitchFamily="34" charset="0"/>
                <a:cs typeface="Calibri" panose="020F0502020204030204" pitchFamily="34" charset="0"/>
                <a:sym typeface="Arial"/>
              </a:rPr>
              <a:t>B.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Tím</a:t>
            </a:r>
            <a:endParaRPr lang="en-US" sz="3200" b="1" dirty="0">
              <a:solidFill>
                <a:srgbClr val="056141">
                  <a:lumMod val="75000"/>
                </a:srgbClr>
              </a:solidFill>
              <a:latin typeface="Arial"/>
              <a:ea typeface="Calibri" panose="020F0502020204030204" pitchFamily="34" charset="0"/>
              <a:cs typeface="Calibri" panose="020F0502020204030204" pitchFamily="34" charset="0"/>
              <a:sym typeface="Arial"/>
            </a:endParaRPr>
          </a:p>
        </p:txBody>
      </p:sp>
      <p:sp>
        <p:nvSpPr>
          <p:cNvPr id="25" name="Rounded Rectangle 24"/>
          <p:cNvSpPr/>
          <p:nvPr/>
        </p:nvSpPr>
        <p:spPr>
          <a:xfrm>
            <a:off x="4862966" y="5344959"/>
            <a:ext cx="3449508" cy="962024"/>
          </a:xfrm>
          <a:prstGeom prst="round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algn="just" defTabSz="914377">
              <a:lnSpc>
                <a:spcPct val="120000"/>
              </a:lnSpc>
              <a:spcBef>
                <a:spcPts val="200"/>
              </a:spcBef>
              <a:spcAft>
                <a:spcPts val="200"/>
              </a:spcAft>
              <a:defRPr/>
            </a:pPr>
            <a:r>
              <a:rPr lang="vi-VN" sz="3200" b="1" dirty="0">
                <a:solidFill>
                  <a:srgbClr val="056141">
                    <a:lumMod val="75000"/>
                  </a:srgbClr>
                </a:solidFill>
                <a:latin typeface="Arial"/>
                <a:ea typeface="Calibri" panose="020F0502020204030204" pitchFamily="34" charset="0"/>
                <a:cs typeface="Calibri" panose="020F0502020204030204" pitchFamily="34" charset="0"/>
                <a:sym typeface="Arial"/>
              </a:rPr>
              <a:t>C.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Xanh</a:t>
            </a:r>
            <a:endParaRPr lang="en-US" sz="3200" b="1" dirty="0">
              <a:solidFill>
                <a:srgbClr val="056141">
                  <a:lumMod val="75000"/>
                </a:srgbClr>
              </a:solidFill>
              <a:latin typeface="Arial"/>
              <a:ea typeface="Calibri" panose="020F0502020204030204" pitchFamily="34" charset="0"/>
              <a:cs typeface="Calibri" panose="020F0502020204030204" pitchFamily="34" charset="0"/>
              <a:sym typeface="Arial"/>
            </a:endParaRPr>
          </a:p>
        </p:txBody>
      </p:sp>
      <p:sp>
        <p:nvSpPr>
          <p:cNvPr id="28" name="Rounded Rectangle 27"/>
          <p:cNvSpPr/>
          <p:nvPr/>
        </p:nvSpPr>
        <p:spPr>
          <a:xfrm>
            <a:off x="8580477" y="5344959"/>
            <a:ext cx="3449508" cy="962024"/>
          </a:xfrm>
          <a:prstGeom prst="round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algn="just" defTabSz="914377">
              <a:lnSpc>
                <a:spcPct val="120000"/>
              </a:lnSpc>
              <a:spcBef>
                <a:spcPts val="200"/>
              </a:spcBef>
              <a:spcAft>
                <a:spcPts val="200"/>
              </a:spcAft>
              <a:defRPr/>
            </a:pPr>
            <a:r>
              <a:rPr lang="vi-VN" sz="3200" b="1" dirty="0">
                <a:solidFill>
                  <a:srgbClr val="056141">
                    <a:lumMod val="75000"/>
                  </a:srgbClr>
                </a:solidFill>
                <a:latin typeface="Arial"/>
                <a:ea typeface="Calibri" panose="020F0502020204030204" pitchFamily="34" charset="0"/>
                <a:cs typeface="Calibri" panose="020F0502020204030204" pitchFamily="34" charset="0"/>
                <a:sym typeface="Arial"/>
              </a:rPr>
              <a:t>D.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Vàng</a:t>
            </a:r>
            <a:endParaRPr lang="en-US" sz="3200" b="1" dirty="0">
              <a:solidFill>
                <a:srgbClr val="056141">
                  <a:lumMod val="75000"/>
                </a:srgbClr>
              </a:solidFill>
              <a:latin typeface="Arial"/>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58143564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2000"/>
                                        <p:tgtEl>
                                          <p:spTgt spid="32"/>
                                        </p:tgtEl>
                                      </p:cBhvr>
                                    </p:animEffect>
                                  </p:childTnLst>
                                </p:cTn>
                              </p:par>
                              <p:par>
                                <p:cTn id="8" presetID="63" presetClass="path" presetSubtype="0" repeatCount="indefinite" autoRev="1" fill="hold" nodeType="withEffect">
                                  <p:stCondLst>
                                    <p:cond delay="0"/>
                                  </p:stCondLst>
                                  <p:childTnLst>
                                    <p:animMotion origin="layout" path="M -2.08333E-6 2.22222E-6 L 0.09753 2.22222E-6 " pathEditMode="relative" rAng="0" ptsTypes="AA">
                                      <p:cBhvr>
                                        <p:cTn id="9" dur="5000" spd="-100000" fill="hold"/>
                                        <p:tgtEl>
                                          <p:spTgt spid="32"/>
                                        </p:tgtEl>
                                        <p:attrNameLst>
                                          <p:attrName>ppt_x</p:attrName>
                                          <p:attrName>ppt_y</p:attrName>
                                        </p:attrNameLst>
                                      </p:cBhvr>
                                      <p:rCtr x="4870" y="0"/>
                                    </p:animMotion>
                                  </p:childTnLst>
                                </p:cTn>
                              </p:par>
                              <p:par>
                                <p:cTn id="10" presetID="10"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2000"/>
                                        <p:tgtEl>
                                          <p:spTgt spid="22"/>
                                        </p:tgtEl>
                                      </p:cBhvr>
                                    </p:animEffect>
                                  </p:childTnLst>
                                </p:cTn>
                              </p:par>
                              <p:par>
                                <p:cTn id="13" presetID="63" presetClass="path" presetSubtype="0" repeatCount="indefinite" autoRev="1" fill="hold" nodeType="withEffect">
                                  <p:stCondLst>
                                    <p:cond delay="0"/>
                                  </p:stCondLst>
                                  <p:childTnLst>
                                    <p:animMotion origin="layout" path="M -2.08333E-6 2.22222E-6 L 0.09753 2.22222E-6 " pathEditMode="relative" rAng="0" ptsTypes="AA">
                                      <p:cBhvr>
                                        <p:cTn id="14" dur="5000" spd="-100000" fill="hold"/>
                                        <p:tgtEl>
                                          <p:spTgt spid="22"/>
                                        </p:tgtEl>
                                        <p:attrNameLst>
                                          <p:attrName>ppt_x</p:attrName>
                                          <p:attrName>ppt_y</p:attrName>
                                        </p:attrNameLst>
                                      </p:cBhvr>
                                      <p:rCtr x="4870" y="0"/>
                                    </p:animMotion>
                                  </p:childTnLst>
                                </p:cTn>
                              </p:par>
                              <p:par>
                                <p:cTn id="15" presetID="10"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2000"/>
                                        <p:tgtEl>
                                          <p:spTgt spid="23"/>
                                        </p:tgtEl>
                                      </p:cBhvr>
                                    </p:animEffect>
                                  </p:childTnLst>
                                </p:cTn>
                              </p:par>
                              <p:par>
                                <p:cTn id="18" presetID="63" presetClass="path" presetSubtype="0" repeatCount="indefinite" autoRev="1" fill="hold" nodeType="withEffect">
                                  <p:stCondLst>
                                    <p:cond delay="0"/>
                                  </p:stCondLst>
                                  <p:childTnLst>
                                    <p:animMotion origin="layout" path="M -2.91667E-6 -2.96296E-6 L 0.08985 0.00371 " pathEditMode="relative" rAng="0" ptsTypes="AA">
                                      <p:cBhvr>
                                        <p:cTn id="19" dur="5000" fill="hold"/>
                                        <p:tgtEl>
                                          <p:spTgt spid="23"/>
                                        </p:tgtEl>
                                        <p:attrNameLst>
                                          <p:attrName>ppt_x</p:attrName>
                                          <p:attrName>ppt_y</p:attrName>
                                        </p:attrNameLst>
                                      </p:cBhvr>
                                      <p:rCtr x="4492" y="185"/>
                                    </p:animMotion>
                                  </p:childTnLst>
                                </p:cTn>
                              </p:par>
                              <p:par>
                                <p:cTn id="20" presetID="42"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500" fill="hold">
                                          <p:stCondLst>
                                            <p:cond delay="0"/>
                                          </p:stCondLst>
                                        </p:cTn>
                                        <p:tgtEl>
                                          <p:spTgt spid="20"/>
                                        </p:tgtEl>
                                        <p:attrNameLst>
                                          <p:attrName>style.visibility</p:attrName>
                                        </p:attrNameLst>
                                      </p:cBhvr>
                                      <p:to>
                                        <p:strVal val="visible"/>
                                      </p:to>
                                    </p:set>
                                    <p:animEffect transition="in" filter="circle(in)">
                                      <p:cBhvr>
                                        <p:cTn id="29" dur="500"/>
                                        <p:tgtEl>
                                          <p:spTgt spid="20"/>
                                        </p:tgtEl>
                                      </p:cBhvr>
                                    </p:animEffect>
                                  </p:childTnLst>
                                </p:cTn>
                              </p:par>
                            </p:childTnLst>
                          </p:cTn>
                        </p:par>
                        <p:par>
                          <p:cTn id="30" fill="hold">
                            <p:stCondLst>
                              <p:cond delay="500"/>
                            </p:stCondLst>
                            <p:childTnLst>
                              <p:par>
                                <p:cTn id="31" presetID="6" presetClass="entr" presetSubtype="16" fill="hold" nodeType="afterEffect">
                                  <p:stCondLst>
                                    <p:cond delay="0"/>
                                  </p:stCondLst>
                                  <p:childTnLst>
                                    <p:set>
                                      <p:cBhvr>
                                        <p:cTn id="32" dur="500" fill="hold">
                                          <p:stCondLst>
                                            <p:cond delay="0"/>
                                          </p:stCondLst>
                                        </p:cTn>
                                        <p:tgtEl>
                                          <p:spTgt spid="109"/>
                                        </p:tgtEl>
                                        <p:attrNameLst>
                                          <p:attrName>style.visibility</p:attrName>
                                        </p:attrNameLst>
                                      </p:cBhvr>
                                      <p:to>
                                        <p:strVal val="visible"/>
                                      </p:to>
                                    </p:set>
                                    <p:animEffect transition="in" filter="circle(in)">
                                      <p:cBhvr>
                                        <p:cTn id="33" dur="500"/>
                                        <p:tgtEl>
                                          <p:spTgt spid="109"/>
                                        </p:tgtEl>
                                      </p:cBhvr>
                                    </p:animEffect>
                                  </p:childTnLst>
                                </p:cTn>
                              </p:par>
                            </p:childTnLst>
                          </p:cTn>
                        </p:par>
                        <p:par>
                          <p:cTn id="34" fill="hold">
                            <p:stCondLst>
                              <p:cond delay="1000"/>
                            </p:stCondLst>
                            <p:childTnLst>
                              <p:par>
                                <p:cTn id="35" presetID="6" presetClass="entr" presetSubtype="16" fill="hold" nodeType="afterEffect">
                                  <p:stCondLst>
                                    <p:cond delay="0"/>
                                  </p:stCondLst>
                                  <p:childTnLst>
                                    <p:set>
                                      <p:cBhvr>
                                        <p:cTn id="36" dur="500" fill="hold">
                                          <p:stCondLst>
                                            <p:cond delay="0"/>
                                          </p:stCondLst>
                                        </p:cTn>
                                        <p:tgtEl>
                                          <p:spTgt spid="21"/>
                                        </p:tgtEl>
                                        <p:attrNameLst>
                                          <p:attrName>style.visibility</p:attrName>
                                        </p:attrNameLst>
                                      </p:cBhvr>
                                      <p:to>
                                        <p:strVal val="visible"/>
                                      </p:to>
                                    </p:set>
                                    <p:animEffect transition="in" filter="circle(in)">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path" presetSubtype="0" accel="50000" decel="50000" fill="hold" nodeType="clickEffect">
                                  <p:stCondLst>
                                    <p:cond delay="0"/>
                                  </p:stCondLst>
                                  <p:childTnLst>
                                    <p:animMotion origin="layout" path="M -2.08333E-6 2.96296E-6 L 0.22448 0.01203 " pathEditMode="relative" rAng="0" ptsTypes="AA">
                                      <p:cBhvr>
                                        <p:cTn id="41" dur="2000" fill="hold"/>
                                        <p:tgtEl>
                                          <p:spTgt spid="16"/>
                                        </p:tgtEl>
                                        <p:attrNameLst>
                                          <p:attrName>ppt_x</p:attrName>
                                          <p:attrName>ppt_y</p:attrName>
                                        </p:attrNameLst>
                                      </p:cBhvr>
                                      <p:rCtr x="11224" y="602"/>
                                    </p:animMotion>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anim calcmode="lin" valueType="num">
                                      <p:cBhvr>
                                        <p:cTn id="47" dur="1000" fill="hold"/>
                                        <p:tgtEl>
                                          <p:spTgt spid="26"/>
                                        </p:tgtEl>
                                        <p:attrNameLst>
                                          <p:attrName>ppt_x</p:attrName>
                                        </p:attrNameLst>
                                      </p:cBhvr>
                                      <p:tavLst>
                                        <p:tav tm="0">
                                          <p:val>
                                            <p:strVal val="#ppt_x"/>
                                          </p:val>
                                        </p:tav>
                                        <p:tav tm="100000">
                                          <p:val>
                                            <p:strVal val="#ppt_x"/>
                                          </p:val>
                                        </p:tav>
                                      </p:tavLst>
                                    </p:anim>
                                    <p:anim calcmode="lin" valueType="num">
                                      <p:cBhvr>
                                        <p:cTn id="4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7"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1000"/>
                                        <p:tgtEl>
                                          <p:spTgt spid="19"/>
                                        </p:tgtEl>
                                      </p:cBhvr>
                                    </p:animEffect>
                                    <p:anim calcmode="lin" valueType="num">
                                      <p:cBhvr>
                                        <p:cTn id="61" dur="1000" fill="hold"/>
                                        <p:tgtEl>
                                          <p:spTgt spid="19"/>
                                        </p:tgtEl>
                                        <p:attrNameLst>
                                          <p:attrName>ppt_x</p:attrName>
                                        </p:attrNameLst>
                                      </p:cBhvr>
                                      <p:tavLst>
                                        <p:tav tm="0">
                                          <p:val>
                                            <p:strVal val="#ppt_x"/>
                                          </p:val>
                                        </p:tav>
                                        <p:tav tm="100000">
                                          <p:val>
                                            <p:strVal val="#ppt_x"/>
                                          </p:val>
                                        </p:tav>
                                      </p:tavLst>
                                    </p:anim>
                                    <p:anim calcmode="lin" valueType="num">
                                      <p:cBhvr>
                                        <p:cTn id="6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7" presetClass="entr" presetSubtype="0" fill="hold" grpId="0"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000"/>
                                        <p:tgtEl>
                                          <p:spTgt spid="25"/>
                                        </p:tgtEl>
                                      </p:cBhvr>
                                    </p:animEffect>
                                    <p:anim calcmode="lin" valueType="num">
                                      <p:cBhvr>
                                        <p:cTn id="68" dur="1000" fill="hold"/>
                                        <p:tgtEl>
                                          <p:spTgt spid="25"/>
                                        </p:tgtEl>
                                        <p:attrNameLst>
                                          <p:attrName>ppt_x</p:attrName>
                                        </p:attrNameLst>
                                      </p:cBhvr>
                                      <p:tavLst>
                                        <p:tav tm="0">
                                          <p:val>
                                            <p:strVal val="#ppt_x"/>
                                          </p:val>
                                        </p:tav>
                                        <p:tav tm="100000">
                                          <p:val>
                                            <p:strVal val="#ppt_x"/>
                                          </p:val>
                                        </p:tav>
                                      </p:tavLst>
                                    </p:anim>
                                    <p:anim calcmode="lin" valueType="num">
                                      <p:cBhvr>
                                        <p:cTn id="6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1000"/>
                                        <p:tgtEl>
                                          <p:spTgt spid="28"/>
                                        </p:tgtEl>
                                      </p:cBhvr>
                                    </p:animEffect>
                                    <p:anim calcmode="lin" valueType="num">
                                      <p:cBhvr>
                                        <p:cTn id="75" dur="1000" fill="hold"/>
                                        <p:tgtEl>
                                          <p:spTgt spid="28"/>
                                        </p:tgtEl>
                                        <p:attrNameLst>
                                          <p:attrName>ppt_x</p:attrName>
                                        </p:attrNameLst>
                                      </p:cBhvr>
                                      <p:tavLst>
                                        <p:tav tm="0">
                                          <p:val>
                                            <p:strVal val="#ppt_x"/>
                                          </p:val>
                                        </p:tav>
                                        <p:tav tm="100000">
                                          <p:val>
                                            <p:strVal val="#ppt_x"/>
                                          </p:val>
                                        </p:tav>
                                      </p:tavLst>
                                    </p:anim>
                                    <p:anim calcmode="lin" valueType="num">
                                      <p:cBhvr>
                                        <p:cTn id="7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14" presetClass="exit" presetSubtype="10" fill="hold" grpId="2" nodeType="clickEffect">
                                  <p:stCondLst>
                                    <p:cond delay="0"/>
                                  </p:stCondLst>
                                  <p:childTnLst>
                                    <p:animEffect transition="out" filter="randombar(horizontal)">
                                      <p:cBhvr>
                                        <p:cTn id="80" dur="500"/>
                                        <p:tgtEl>
                                          <p:spTgt spid="17"/>
                                        </p:tgtEl>
                                      </p:cBhvr>
                                    </p:animEffect>
                                    <p:set>
                                      <p:cBhvr>
                                        <p:cTn id="81" dur="1" fill="hold">
                                          <p:stCondLst>
                                            <p:cond delay="499"/>
                                          </p:stCondLst>
                                        </p:cTn>
                                        <p:tgtEl>
                                          <p:spTgt spid="17"/>
                                        </p:tgtEl>
                                        <p:attrNameLst>
                                          <p:attrName>style.visibility</p:attrName>
                                        </p:attrNameLst>
                                      </p:cBhvr>
                                      <p:to>
                                        <p:strVal val="hidden"/>
                                      </p:to>
                                    </p:set>
                                  </p:childTnLst>
                                </p:cTn>
                              </p:par>
                              <p:par>
                                <p:cTn id="82" presetID="14" presetClass="exit" presetSubtype="10" fill="hold" grpId="2" nodeType="withEffect">
                                  <p:stCondLst>
                                    <p:cond delay="0"/>
                                  </p:stCondLst>
                                  <p:childTnLst>
                                    <p:animEffect transition="out" filter="randombar(horizontal)">
                                      <p:cBhvr>
                                        <p:cTn id="83" dur="500"/>
                                        <p:tgtEl>
                                          <p:spTgt spid="19"/>
                                        </p:tgtEl>
                                      </p:cBhvr>
                                    </p:animEffect>
                                    <p:set>
                                      <p:cBhvr>
                                        <p:cTn id="84" dur="1" fill="hold">
                                          <p:stCondLst>
                                            <p:cond delay="499"/>
                                          </p:stCondLst>
                                        </p:cTn>
                                        <p:tgtEl>
                                          <p:spTgt spid="19"/>
                                        </p:tgtEl>
                                        <p:attrNameLst>
                                          <p:attrName>style.visibility</p:attrName>
                                        </p:attrNameLst>
                                      </p:cBhvr>
                                      <p:to>
                                        <p:strVal val="hidden"/>
                                      </p:to>
                                    </p:set>
                                  </p:childTnLst>
                                </p:cTn>
                              </p:par>
                              <p:par>
                                <p:cTn id="85" presetID="14" presetClass="exit" presetSubtype="10" fill="hold" grpId="2" nodeType="withEffect">
                                  <p:stCondLst>
                                    <p:cond delay="0"/>
                                  </p:stCondLst>
                                  <p:childTnLst>
                                    <p:animEffect transition="out" filter="randombar(horizontal)">
                                      <p:cBhvr>
                                        <p:cTn id="86" dur="500"/>
                                        <p:tgtEl>
                                          <p:spTgt spid="28"/>
                                        </p:tgtEl>
                                      </p:cBhvr>
                                    </p:animEffect>
                                    <p:set>
                                      <p:cBhvr>
                                        <p:cTn id="87"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17" grpId="0" bldLvl="0" animBg="1"/>
      <p:bldP spid="17" grpId="1" animBg="1"/>
      <p:bldP spid="17" grpId="2" animBg="1"/>
      <p:bldP spid="19" grpId="0" bldLvl="0" animBg="1"/>
      <p:bldP spid="19" grpId="1" animBg="1"/>
      <p:bldP spid="19" grpId="2" animBg="1"/>
      <p:bldP spid="25" grpId="0" bldLvl="0" animBg="1"/>
      <p:bldP spid="25" grpId="1" animBg="1"/>
      <p:bldP spid="28" grpId="0" bldLvl="0" animBg="1"/>
      <p:bldP spid="28" grpId="1" animBg="1"/>
      <p:bldP spid="28"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8" name="Content Placeholder 17" descr="bai co-01"/>
          <p:cNvPicPr>
            <a:picLocks noGrp="1" noChangeAspect="1"/>
          </p:cNvPicPr>
          <p:nvPr>
            <p:ph sz="half" idx="2"/>
          </p:nvPr>
        </p:nvPicPr>
        <p:blipFill>
          <a:blip r:embed="rId3"/>
          <a:stretch>
            <a:fillRect/>
          </a:stretch>
        </p:blipFill>
        <p:spPr>
          <a:xfrm>
            <a:off x="0" y="3326765"/>
            <a:ext cx="12191365" cy="3531235"/>
          </a:xfrm>
          <a:prstGeom prst="rect">
            <a:avLst/>
          </a:prstGeom>
        </p:spPr>
      </p:pic>
      <p:pic>
        <p:nvPicPr>
          <p:cNvPr id="105" name="Picture 104"/>
          <p:cNvPicPr/>
          <p:nvPr/>
        </p:nvPicPr>
        <p:blipFill>
          <a:blip r:embed="rId4"/>
          <a:stretch>
            <a:fillRect/>
          </a:stretch>
        </p:blipFill>
        <p:spPr>
          <a:xfrm>
            <a:off x="6096000" y="3429000"/>
            <a:ext cx="0" cy="0"/>
          </a:xfrm>
          <a:prstGeom prst="rect">
            <a:avLst/>
          </a:prstGeom>
          <a:noFill/>
          <a:ln w="9525">
            <a:noFill/>
          </a:ln>
        </p:spPr>
      </p:pic>
      <p:pic>
        <p:nvPicPr>
          <p:cNvPr id="107" name="Picture 106"/>
          <p:cNvPicPr/>
          <p:nvPr/>
        </p:nvPicPr>
        <p:blipFill>
          <a:blip r:embed="rId5"/>
          <a:stretch>
            <a:fillRect/>
          </a:stretch>
        </p:blipFill>
        <p:spPr>
          <a:xfrm>
            <a:off x="6096000" y="3429000"/>
            <a:ext cx="0" cy="0"/>
          </a:xfrm>
          <a:prstGeom prst="rect">
            <a:avLst/>
          </a:prstGeom>
          <a:noFill/>
          <a:ln w="9525">
            <a:noFill/>
          </a:ln>
        </p:spPr>
      </p:pic>
      <p:pic>
        <p:nvPicPr>
          <p:cNvPr id="108" name="Picture 107"/>
          <p:cNvPicPr/>
          <p:nvPr/>
        </p:nvPicPr>
        <p:blipFill>
          <a:blip r:embed="rId6"/>
          <a:stretch>
            <a:fillRect/>
          </a:stretch>
        </p:blipFill>
        <p:spPr>
          <a:xfrm>
            <a:off x="6096000" y="3429000"/>
            <a:ext cx="0" cy="0"/>
          </a:xfrm>
          <a:prstGeom prst="rect">
            <a:avLst/>
          </a:prstGeom>
          <a:noFill/>
          <a:ln w="9525">
            <a:noFill/>
          </a:ln>
        </p:spPr>
      </p:pic>
      <p:pic>
        <p:nvPicPr>
          <p:cNvPr id="109" name="Picture 108"/>
          <p:cNvPicPr/>
          <p:nvPr/>
        </p:nvPicPr>
        <p:blipFill>
          <a:blip r:embed="rId7">
            <a:clrChange>
              <a:clrFrom>
                <a:srgbClr val="FFFFFF">
                  <a:alpha val="100000"/>
                </a:srgbClr>
              </a:clrFrom>
              <a:clrTo>
                <a:srgbClr val="FFFFFF">
                  <a:alpha val="100000"/>
                  <a:alpha val="0"/>
                </a:srgbClr>
              </a:clrTo>
            </a:clrChange>
          </a:blip>
          <a:srcRect l="32994" t="65014" r="32305" b="2543"/>
          <a:stretch>
            <a:fillRect/>
          </a:stretch>
        </p:blipFill>
        <p:spPr>
          <a:xfrm>
            <a:off x="5792471" y="2314577"/>
            <a:ext cx="1136015" cy="1114425"/>
          </a:xfrm>
          <a:prstGeom prst="rect">
            <a:avLst/>
          </a:prstGeom>
          <a:noFill/>
          <a:ln w="9525">
            <a:noFill/>
          </a:ln>
        </p:spPr>
      </p:pic>
      <p:pic>
        <p:nvPicPr>
          <p:cNvPr id="21" name="Picture 20"/>
          <p:cNvPicPr/>
          <p:nvPr/>
        </p:nvPicPr>
        <p:blipFill>
          <a:blip r:embed="rId8"/>
          <a:srcRect l="32983" t="32657" r="33195" b="33602"/>
          <a:stretch>
            <a:fillRect/>
          </a:stretch>
        </p:blipFill>
        <p:spPr>
          <a:xfrm>
            <a:off x="8258811" y="2314575"/>
            <a:ext cx="1274445" cy="1064260"/>
          </a:xfrm>
          <a:prstGeom prst="rect">
            <a:avLst/>
          </a:prstGeom>
          <a:noFill/>
          <a:ln w="9525">
            <a:noFill/>
          </a:ln>
        </p:spPr>
      </p:pic>
      <p:pic>
        <p:nvPicPr>
          <p:cNvPr id="32" name="图片 3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3149" y="967723"/>
            <a:ext cx="2155720" cy="628651"/>
          </a:xfrm>
          <a:prstGeom prst="rect">
            <a:avLst/>
          </a:prstGeom>
        </p:spPr>
      </p:pic>
      <p:pic>
        <p:nvPicPr>
          <p:cNvPr id="22" name="图片 3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49369" y="162543"/>
            <a:ext cx="2155720" cy="628651"/>
          </a:xfrm>
          <a:prstGeom prst="rect">
            <a:avLst/>
          </a:prstGeom>
        </p:spPr>
      </p:pic>
      <p:pic>
        <p:nvPicPr>
          <p:cNvPr id="23" name="图片 4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67252" y="1266832"/>
            <a:ext cx="1480533" cy="628651"/>
          </a:xfrm>
          <a:prstGeom prst="rect">
            <a:avLst/>
          </a:prstGeom>
        </p:spPr>
      </p:pic>
      <p:pic>
        <p:nvPicPr>
          <p:cNvPr id="24" name="图片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727285" y="-12892"/>
            <a:ext cx="2302699" cy="2185215"/>
          </a:xfrm>
          <a:prstGeom prst="rect">
            <a:avLst/>
          </a:prstGeom>
        </p:spPr>
      </p:pic>
      <p:sp>
        <p:nvSpPr>
          <p:cNvPr id="2" name="Rounded Rectangle 1"/>
          <p:cNvSpPr/>
          <p:nvPr/>
        </p:nvSpPr>
        <p:spPr>
          <a:xfrm>
            <a:off x="1846580" y="443229"/>
            <a:ext cx="8199120" cy="1273811"/>
          </a:xfrm>
          <a:prstGeom prst="roundRect">
            <a:avLst/>
          </a:prstGeom>
          <a:solidFill>
            <a:schemeClr val="accent4">
              <a:lumMod val="20000"/>
              <a:lumOff val="8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3600" b="1" dirty="0">
                <a:solidFill>
                  <a:prstClr val="black"/>
                </a:solidFill>
                <a:latin typeface="Calibri" panose="020F0502020204030204" pitchFamily="34" charset="0"/>
                <a:cs typeface="Calibri" panose="020F0502020204030204" pitchFamily="34" charset="0"/>
                <a:sym typeface="Arial"/>
              </a:rPr>
              <a:t>T</a:t>
            </a:r>
            <a:r>
              <a:rPr lang="vi-VN" sz="3600" b="1" dirty="0">
                <a:solidFill>
                  <a:prstClr val="black"/>
                </a:solidFill>
                <a:latin typeface="Calibri" panose="020F0502020204030204" pitchFamily="34" charset="0"/>
                <a:cs typeface="Calibri" panose="020F0502020204030204" pitchFamily="34" charset="0"/>
                <a:sym typeface="Arial"/>
              </a:rPr>
              <a:t>hực phẩm đã bị nhiễm nấm mốc</a:t>
            </a:r>
            <a:r>
              <a:rPr lang="en-US" sz="3600" b="1" dirty="0">
                <a:solidFill>
                  <a:prstClr val="black"/>
                </a:solidFill>
                <a:latin typeface="Calibri" panose="020F0502020204030204" pitchFamily="34" charset="0"/>
                <a:cs typeface="Calibri" panose="020F0502020204030204" pitchFamily="34" charset="0"/>
                <a:sym typeface="Arial"/>
              </a:rPr>
              <a:t> </a:t>
            </a:r>
            <a:r>
              <a:rPr lang="en-US" sz="3600" b="1" dirty="0" err="1">
                <a:solidFill>
                  <a:prstClr val="black"/>
                </a:solidFill>
                <a:latin typeface="Calibri" panose="020F0502020204030204" pitchFamily="34" charset="0"/>
                <a:cs typeface="Calibri" panose="020F0502020204030204" pitchFamily="34" charset="0"/>
                <a:sym typeface="Arial"/>
              </a:rPr>
              <a:t>có</a:t>
            </a:r>
            <a:r>
              <a:rPr lang="en-US" sz="3600" b="1" dirty="0">
                <a:solidFill>
                  <a:prstClr val="black"/>
                </a:solidFill>
                <a:latin typeface="Calibri" panose="020F0502020204030204" pitchFamily="34" charset="0"/>
                <a:cs typeface="Calibri" panose="020F0502020204030204" pitchFamily="34" charset="0"/>
                <a:sym typeface="Arial"/>
              </a:rPr>
              <a:t> </a:t>
            </a:r>
            <a:r>
              <a:rPr lang="en-US" sz="3600" b="1" dirty="0" err="1">
                <a:solidFill>
                  <a:prstClr val="black"/>
                </a:solidFill>
                <a:latin typeface="Calibri" panose="020F0502020204030204" pitchFamily="34" charset="0"/>
                <a:cs typeface="Calibri" panose="020F0502020204030204" pitchFamily="34" charset="0"/>
                <a:sym typeface="Arial"/>
              </a:rPr>
              <a:t>đặc</a:t>
            </a:r>
            <a:r>
              <a:rPr lang="en-US" sz="3600" b="1" dirty="0">
                <a:solidFill>
                  <a:prstClr val="black"/>
                </a:solidFill>
                <a:latin typeface="Calibri" panose="020F0502020204030204" pitchFamily="34" charset="0"/>
                <a:cs typeface="Calibri" panose="020F0502020204030204" pitchFamily="34" charset="0"/>
                <a:sym typeface="Arial"/>
              </a:rPr>
              <a:t> </a:t>
            </a:r>
            <a:r>
              <a:rPr lang="en-US" sz="3600" b="1" dirty="0" err="1">
                <a:solidFill>
                  <a:prstClr val="black"/>
                </a:solidFill>
                <a:latin typeface="Calibri" panose="020F0502020204030204" pitchFamily="34" charset="0"/>
                <a:cs typeface="Calibri" panose="020F0502020204030204" pitchFamily="34" charset="0"/>
                <a:sym typeface="Arial"/>
              </a:rPr>
              <a:t>điểm</a:t>
            </a:r>
            <a:r>
              <a:rPr lang="en-US" sz="3600" b="1" dirty="0">
                <a:solidFill>
                  <a:prstClr val="black"/>
                </a:solidFill>
                <a:latin typeface="Calibri" panose="020F0502020204030204" pitchFamily="34" charset="0"/>
                <a:cs typeface="Calibri" panose="020F0502020204030204" pitchFamily="34" charset="0"/>
                <a:sym typeface="Arial"/>
              </a:rPr>
              <a:t> </a:t>
            </a:r>
            <a:r>
              <a:rPr lang="en-US" sz="3600" b="1" dirty="0" err="1">
                <a:solidFill>
                  <a:prstClr val="black"/>
                </a:solidFill>
                <a:latin typeface="Calibri" panose="020F0502020204030204" pitchFamily="34" charset="0"/>
                <a:cs typeface="Calibri" panose="020F0502020204030204" pitchFamily="34" charset="0"/>
                <a:sym typeface="Arial"/>
              </a:rPr>
              <a:t>gì</a:t>
            </a:r>
            <a:r>
              <a:rPr lang="en-US" sz="3600" b="1" dirty="0">
                <a:solidFill>
                  <a:prstClr val="black"/>
                </a:solidFill>
                <a:latin typeface="Calibri" panose="020F0502020204030204" pitchFamily="34" charset="0"/>
                <a:cs typeface="Calibri" panose="020F0502020204030204" pitchFamily="34" charset="0"/>
                <a:sym typeface="Arial"/>
              </a:rPr>
              <a:t>?</a:t>
            </a:r>
            <a:endParaRPr lang="en-US" sz="3600" b="1" dirty="0">
              <a:solidFill>
                <a:srgbClr val="FF0000"/>
              </a:solidFill>
              <a:latin typeface="Calibri" panose="020F0502020204030204" pitchFamily="34" charset="0"/>
              <a:cs typeface="Calibri" panose="020F0502020204030204" pitchFamily="34" charset="0"/>
              <a:sym typeface="Arial"/>
            </a:endParaRPr>
          </a:p>
        </p:txBody>
      </p:sp>
      <p:pic>
        <p:nvPicPr>
          <p:cNvPr id="16" name="Picture 15">
            <a:extLst>
              <a:ext uri="{FF2B5EF4-FFF2-40B4-BE49-F238E27FC236}">
                <a16:creationId xmlns:a16="http://schemas.microsoft.com/office/drawing/2014/main" id="{1407C153-BFDD-497E-BDAA-AD051BD675DE}"/>
              </a:ext>
            </a:extLst>
          </p:cNvPr>
          <p:cNvPicPr>
            <a:picLocks noChangeAspect="1"/>
          </p:cNvPicPr>
          <p:nvPr/>
        </p:nvPicPr>
        <p:blipFill>
          <a:blip r:embed="rId11"/>
          <a:stretch>
            <a:fillRect/>
          </a:stretch>
        </p:blipFill>
        <p:spPr>
          <a:xfrm>
            <a:off x="2779410" y="3557302"/>
            <a:ext cx="2133463" cy="3284191"/>
          </a:xfrm>
          <a:prstGeom prst="rect">
            <a:avLst/>
          </a:prstGeom>
        </p:spPr>
      </p:pic>
      <p:pic>
        <p:nvPicPr>
          <p:cNvPr id="20" name="Picture 19"/>
          <p:cNvPicPr/>
          <p:nvPr/>
        </p:nvPicPr>
        <p:blipFill>
          <a:blip r:embed="rId12">
            <a:clrChange>
              <a:clrFrom>
                <a:srgbClr val="FFFFFF">
                  <a:alpha val="100000"/>
                </a:srgbClr>
              </a:clrFrom>
              <a:clrTo>
                <a:srgbClr val="FFFFFF">
                  <a:alpha val="100000"/>
                  <a:alpha val="0"/>
                </a:srgbClr>
              </a:clrTo>
            </a:clrChange>
          </a:blip>
          <a:srcRect l="21930" t="12926" r="21830" b="18917"/>
          <a:stretch>
            <a:fillRect/>
          </a:stretch>
        </p:blipFill>
        <p:spPr>
          <a:xfrm>
            <a:off x="3415665" y="2172335"/>
            <a:ext cx="1046480" cy="1296671"/>
          </a:xfrm>
          <a:prstGeom prst="rect">
            <a:avLst/>
          </a:prstGeom>
          <a:noFill/>
          <a:ln w="9525">
            <a:noFill/>
          </a:ln>
        </p:spPr>
      </p:pic>
      <p:sp>
        <p:nvSpPr>
          <p:cNvPr id="17" name="Rounded Rectangle 16"/>
          <p:cNvSpPr/>
          <p:nvPr/>
        </p:nvSpPr>
        <p:spPr>
          <a:xfrm>
            <a:off x="125030" y="3691564"/>
            <a:ext cx="4684273" cy="1317633"/>
          </a:xfrm>
          <a:prstGeom prst="round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algn="just" defTabSz="914377">
              <a:lnSpc>
                <a:spcPct val="120000"/>
              </a:lnSpc>
              <a:spcBef>
                <a:spcPts val="200"/>
              </a:spcBef>
              <a:spcAft>
                <a:spcPts val="200"/>
              </a:spcAft>
              <a:defRPr/>
            </a:pPr>
            <a:r>
              <a:rPr lang="vi-VN" sz="2800" b="1" dirty="0">
                <a:solidFill>
                  <a:srgbClr val="056141">
                    <a:lumMod val="75000"/>
                  </a:srgbClr>
                </a:solidFill>
                <a:latin typeface="Arial"/>
                <a:ea typeface="Calibri" panose="020F0502020204030204" pitchFamily="34" charset="0"/>
                <a:cs typeface="Calibri" panose="020F0502020204030204" pitchFamily="34" charset="0"/>
                <a:sym typeface="Arial"/>
              </a:rPr>
              <a:t>A. </a:t>
            </a:r>
            <a:r>
              <a:rPr lang="vi-VN" sz="2800" b="1" dirty="0">
                <a:solidFill>
                  <a:srgbClr val="056141">
                    <a:lumMod val="75000"/>
                  </a:srgbClr>
                </a:solidFill>
                <a:ea typeface="Calibri" panose="020F0502020204030204" pitchFamily="34" charset="0"/>
                <a:cs typeface="Calibri" panose="020F0502020204030204" pitchFamily="34" charset="0"/>
                <a:sym typeface="Arial"/>
              </a:rPr>
              <a:t>có màu đốm trắng hoặc đốm đen, xanh </a:t>
            </a:r>
            <a:endParaRPr lang="en-US" sz="2800" b="1" dirty="0">
              <a:solidFill>
                <a:srgbClr val="056141">
                  <a:lumMod val="75000"/>
                </a:srgbClr>
              </a:solidFill>
              <a:latin typeface="Arial"/>
              <a:ea typeface="Calibri" panose="020F0502020204030204" pitchFamily="34" charset="0"/>
              <a:cs typeface="Calibri" panose="020F0502020204030204" pitchFamily="34" charset="0"/>
              <a:sym typeface="Arial"/>
            </a:endParaRPr>
          </a:p>
        </p:txBody>
      </p:sp>
      <p:sp>
        <p:nvSpPr>
          <p:cNvPr id="19" name="Rounded Rectangle 18"/>
          <p:cNvSpPr/>
          <p:nvPr/>
        </p:nvSpPr>
        <p:spPr>
          <a:xfrm>
            <a:off x="7395803" y="5339713"/>
            <a:ext cx="4462732" cy="1317633"/>
          </a:xfrm>
          <a:prstGeom prst="round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defTabSz="914377">
              <a:lnSpc>
                <a:spcPct val="120000"/>
              </a:lnSpc>
              <a:spcBef>
                <a:spcPts val="200"/>
              </a:spcBef>
              <a:spcAft>
                <a:spcPts val="200"/>
              </a:spcAft>
              <a:defRPr/>
            </a:pP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D.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Cả</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3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đáp</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án</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trên</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đều</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đúng</a:t>
            </a:r>
            <a:endParaRPr lang="en-US" sz="3200" b="1" dirty="0">
              <a:solidFill>
                <a:srgbClr val="056141">
                  <a:lumMod val="75000"/>
                </a:srgbClr>
              </a:solidFill>
              <a:latin typeface="Arial"/>
              <a:ea typeface="Calibri" panose="020F0502020204030204" pitchFamily="34" charset="0"/>
              <a:cs typeface="Calibri" panose="020F0502020204030204" pitchFamily="34" charset="0"/>
              <a:sym typeface="Arial"/>
            </a:endParaRPr>
          </a:p>
        </p:txBody>
      </p:sp>
      <p:sp>
        <p:nvSpPr>
          <p:cNvPr id="25" name="Rounded Rectangle 24"/>
          <p:cNvSpPr/>
          <p:nvPr/>
        </p:nvSpPr>
        <p:spPr>
          <a:xfrm>
            <a:off x="125030" y="5184766"/>
            <a:ext cx="4684273" cy="1317633"/>
          </a:xfrm>
          <a:prstGeom prst="round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algn="just" defTabSz="914377">
              <a:lnSpc>
                <a:spcPct val="120000"/>
              </a:lnSpc>
              <a:spcBef>
                <a:spcPts val="200"/>
              </a:spcBef>
              <a:spcAft>
                <a:spcPts val="200"/>
              </a:spcAft>
              <a:defRPr/>
            </a:pPr>
            <a:r>
              <a:rPr lang="vi-VN" sz="3200" b="1" dirty="0">
                <a:solidFill>
                  <a:srgbClr val="056141">
                    <a:lumMod val="75000"/>
                  </a:srgbClr>
                </a:solidFill>
                <a:latin typeface="Arial"/>
                <a:ea typeface="Calibri" panose="020F0502020204030204" pitchFamily="34" charset="0"/>
                <a:cs typeface="Calibri" panose="020F0502020204030204" pitchFamily="34" charset="0"/>
                <a:sym typeface="Arial"/>
              </a:rPr>
              <a:t>C. </a:t>
            </a:r>
            <a:r>
              <a:rPr lang="vi-VN" sz="3200" b="1" dirty="0">
                <a:solidFill>
                  <a:srgbClr val="056141">
                    <a:lumMod val="75000"/>
                  </a:srgbClr>
                </a:solidFill>
                <a:ea typeface="Calibri" panose="020F0502020204030204" pitchFamily="34" charset="0"/>
                <a:cs typeface="Calibri" panose="020F0502020204030204" pitchFamily="34" charset="0"/>
                <a:sym typeface="Arial"/>
              </a:rPr>
              <a:t>đồ ăn bị chua, thay đổi mùi vị</a:t>
            </a:r>
            <a:endParaRPr lang="en-US" sz="3200" b="1" dirty="0">
              <a:solidFill>
                <a:srgbClr val="056141">
                  <a:lumMod val="75000"/>
                </a:srgbClr>
              </a:solidFill>
              <a:latin typeface="Arial"/>
              <a:ea typeface="Calibri" panose="020F0502020204030204" pitchFamily="34" charset="0"/>
              <a:cs typeface="Calibri" panose="020F0502020204030204" pitchFamily="34" charset="0"/>
              <a:sym typeface="Arial"/>
            </a:endParaRPr>
          </a:p>
        </p:txBody>
      </p:sp>
      <p:sp>
        <p:nvSpPr>
          <p:cNvPr id="26" name="Rounded Rectangle 25"/>
          <p:cNvSpPr/>
          <p:nvPr/>
        </p:nvSpPr>
        <p:spPr>
          <a:xfrm>
            <a:off x="7481528" y="3756016"/>
            <a:ext cx="4462732" cy="1317633"/>
          </a:xfrm>
          <a:prstGeom prst="round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algn="just" defTabSz="914377">
              <a:lnSpc>
                <a:spcPct val="120000"/>
              </a:lnSpc>
              <a:spcBef>
                <a:spcPts val="200"/>
              </a:spcBef>
              <a:spcAft>
                <a:spcPts val="200"/>
              </a:spcAft>
              <a:defRPr/>
            </a:pP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B</a:t>
            </a:r>
            <a:r>
              <a:rPr lang="vi-VN" sz="3200" b="1" dirty="0">
                <a:solidFill>
                  <a:srgbClr val="056141">
                    <a:lumMod val="75000"/>
                  </a:srgbClr>
                </a:solidFill>
                <a:latin typeface="Arial"/>
                <a:ea typeface="Calibri" panose="020F0502020204030204" pitchFamily="34" charset="0"/>
                <a:cs typeface="Calibri" panose="020F0502020204030204" pitchFamily="34" charset="0"/>
                <a:sym typeface="Arial"/>
              </a:rPr>
              <a:t>.</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Đồ</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ăn</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a:t>
            </a:r>
            <a:r>
              <a:rPr lang="vi-VN" sz="3200" b="1" dirty="0">
                <a:solidFill>
                  <a:srgbClr val="056141">
                    <a:lumMod val="75000"/>
                  </a:srgbClr>
                </a:solidFill>
                <a:ea typeface="Calibri" panose="020F0502020204030204" pitchFamily="34" charset="0"/>
                <a:cs typeface="Calibri" panose="020F0502020204030204" pitchFamily="34" charset="0"/>
                <a:sym typeface="Arial"/>
              </a:rPr>
              <a:t>mềm nhũn ra, ẩm ướt.</a:t>
            </a:r>
            <a:endParaRPr lang="en-US" sz="3200" b="1" dirty="0">
              <a:solidFill>
                <a:srgbClr val="056141">
                  <a:lumMod val="75000"/>
                </a:srgbClr>
              </a:solidFill>
              <a:latin typeface="Arial"/>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4893136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125E-6 -1.11111E-6 L 0.00273 0.45857 " pathEditMode="relative" rAng="0" ptsTypes="AA">
                                      <p:cBhvr>
                                        <p:cTn id="6" dur="1000" fill="hold"/>
                                        <p:tgtEl>
                                          <p:spTgt spid="20"/>
                                        </p:tgtEl>
                                        <p:attrNameLst>
                                          <p:attrName>ppt_x</p:attrName>
                                          <p:attrName>ppt_y</p:attrName>
                                        </p:attrNameLst>
                                      </p:cBhvr>
                                      <p:rCtr x="130" y="22917"/>
                                    </p:animMotion>
                                  </p:childTnLst>
                                </p:cTn>
                              </p:par>
                            </p:childTnLst>
                          </p:cTn>
                        </p:par>
                        <p:par>
                          <p:cTn id="7" fill="hold">
                            <p:stCondLst>
                              <p:cond delay="1000"/>
                            </p:stCondLst>
                            <p:childTnLst>
                              <p:par>
                                <p:cTn id="8" presetID="55" presetClass="exit" presetSubtype="0" fill="hold" nodeType="afterEffect">
                                  <p:stCondLst>
                                    <p:cond delay="0"/>
                                  </p:stCondLst>
                                  <p:childTnLst>
                                    <p:anim calcmode="lin" valueType="num">
                                      <p:cBhvr>
                                        <p:cTn id="9" dur="1000"/>
                                        <p:tgtEl>
                                          <p:spTgt spid="20"/>
                                        </p:tgtEl>
                                        <p:attrNameLst>
                                          <p:attrName>ppt_w</p:attrName>
                                        </p:attrNameLst>
                                      </p:cBhvr>
                                      <p:tavLst>
                                        <p:tav tm="0">
                                          <p:val>
                                            <p:strVal val="ppt_w"/>
                                          </p:val>
                                        </p:tav>
                                        <p:tav tm="100000">
                                          <p:val>
                                            <p:strVal val="ppt_w*0.70"/>
                                          </p:val>
                                        </p:tav>
                                      </p:tavLst>
                                    </p:anim>
                                    <p:anim calcmode="lin" valueType="num">
                                      <p:cBhvr>
                                        <p:cTn id="10" dur="1000"/>
                                        <p:tgtEl>
                                          <p:spTgt spid="20"/>
                                        </p:tgtEl>
                                        <p:attrNameLst>
                                          <p:attrName>ppt_h</p:attrName>
                                        </p:attrNameLst>
                                      </p:cBhvr>
                                      <p:tavLst>
                                        <p:tav tm="0">
                                          <p:val>
                                            <p:strVal val="ppt_h"/>
                                          </p:val>
                                        </p:tav>
                                        <p:tav tm="100000">
                                          <p:val>
                                            <p:strVal val="ppt_h"/>
                                          </p:val>
                                        </p:tav>
                                      </p:tavLst>
                                    </p:anim>
                                    <p:animEffect transition="out" filter="fade">
                                      <p:cBhvr>
                                        <p:cTn id="11" dur="1000"/>
                                        <p:tgtEl>
                                          <p:spTgt spid="20"/>
                                        </p:tgtEl>
                                      </p:cBhvr>
                                    </p:animEffect>
                                    <p:set>
                                      <p:cBhvr>
                                        <p:cTn id="12" dur="1" fill="hold">
                                          <p:stCondLst>
                                            <p:cond delay="999"/>
                                          </p:stCondLst>
                                        </p:cTn>
                                        <p:tgtEl>
                                          <p:spTgt spid="2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4.79167E-6 -1.85185E-6 L 0.20625 -0.00648 " pathEditMode="relative" rAng="0" ptsTypes="AA">
                                      <p:cBhvr>
                                        <p:cTn id="16" dur="2000" fill="hold"/>
                                        <p:tgtEl>
                                          <p:spTgt spid="16"/>
                                        </p:tgtEl>
                                        <p:attrNameLst>
                                          <p:attrName>ppt_x</p:attrName>
                                          <p:attrName>ppt_y</p:attrName>
                                        </p:attrNameLst>
                                      </p:cBhvr>
                                      <p:rCtr x="10312" y="-324"/>
                                    </p:animMotion>
                                  </p:childTnLst>
                                </p:cTn>
                              </p:par>
                            </p:childTnLst>
                          </p:cTn>
                        </p:par>
                        <p:par>
                          <p:cTn id="17" fill="hold">
                            <p:stCondLst>
                              <p:cond delay="2000"/>
                            </p:stCondLst>
                            <p:childTnLst>
                              <p:par>
                                <p:cTn id="18" presetID="47"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4" presetClass="exit" presetSubtype="10" fill="hold" grpId="2" nodeType="clickEffect">
                                  <p:stCondLst>
                                    <p:cond delay="0"/>
                                  </p:stCondLst>
                                  <p:childTnLst>
                                    <p:animEffect transition="out" filter="randombar(horizontal)">
                                      <p:cBhvr>
                                        <p:cTn id="54" dur="500"/>
                                        <p:tgtEl>
                                          <p:spTgt spid="17"/>
                                        </p:tgtEl>
                                      </p:cBhvr>
                                    </p:animEffect>
                                    <p:set>
                                      <p:cBhvr>
                                        <p:cTn id="55" dur="1" fill="hold">
                                          <p:stCondLst>
                                            <p:cond delay="499"/>
                                          </p:stCondLst>
                                        </p:cTn>
                                        <p:tgtEl>
                                          <p:spTgt spid="17"/>
                                        </p:tgtEl>
                                        <p:attrNameLst>
                                          <p:attrName>style.visibility</p:attrName>
                                        </p:attrNameLst>
                                      </p:cBhvr>
                                      <p:to>
                                        <p:strVal val="hidden"/>
                                      </p:to>
                                    </p:set>
                                  </p:childTnLst>
                                </p:cTn>
                              </p:par>
                              <p:par>
                                <p:cTn id="56" presetID="14" presetClass="exit" presetSubtype="10" fill="hold" grpId="2" nodeType="withEffect">
                                  <p:stCondLst>
                                    <p:cond delay="0"/>
                                  </p:stCondLst>
                                  <p:childTnLst>
                                    <p:animEffect transition="out" filter="randombar(horizontal)">
                                      <p:cBhvr>
                                        <p:cTn id="57" dur="500"/>
                                        <p:tgtEl>
                                          <p:spTgt spid="25"/>
                                        </p:tgtEl>
                                      </p:cBhvr>
                                    </p:animEffect>
                                    <p:set>
                                      <p:cBhvr>
                                        <p:cTn id="58" dur="1" fill="hold">
                                          <p:stCondLst>
                                            <p:cond delay="499"/>
                                          </p:stCondLst>
                                        </p:cTn>
                                        <p:tgtEl>
                                          <p:spTgt spid="25"/>
                                        </p:tgtEl>
                                        <p:attrNameLst>
                                          <p:attrName>style.visibility</p:attrName>
                                        </p:attrNameLst>
                                      </p:cBhvr>
                                      <p:to>
                                        <p:strVal val="hidden"/>
                                      </p:to>
                                    </p:set>
                                  </p:childTnLst>
                                </p:cTn>
                              </p:par>
                              <p:par>
                                <p:cTn id="59" presetID="14" presetClass="exit" presetSubtype="10" fill="hold" grpId="2" nodeType="withEffect">
                                  <p:stCondLst>
                                    <p:cond delay="0"/>
                                  </p:stCondLst>
                                  <p:childTnLst>
                                    <p:animEffect transition="out" filter="randombar(horizontal)">
                                      <p:cBhvr>
                                        <p:cTn id="60" dur="500"/>
                                        <p:tgtEl>
                                          <p:spTgt spid="26"/>
                                        </p:tgtEl>
                                      </p:cBhvr>
                                    </p:animEffect>
                                    <p:set>
                                      <p:cBhvr>
                                        <p:cTn id="61"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17" grpId="0" bldLvl="0" animBg="1"/>
      <p:bldP spid="17" grpId="1" animBg="1"/>
      <p:bldP spid="17" grpId="2" animBg="1"/>
      <p:bldP spid="19" grpId="0" bldLvl="0" animBg="1"/>
      <p:bldP spid="19" grpId="1" animBg="1"/>
      <p:bldP spid="25" grpId="0" bldLvl="0" animBg="1"/>
      <p:bldP spid="25" grpId="1" animBg="1"/>
      <p:bldP spid="25" grpId="2" animBg="1"/>
      <p:bldP spid="26" grpId="0" bldLvl="0" animBg="1"/>
      <p:bldP spid="26" grpId="1" animBg="1"/>
      <p:bldP spid="26" grpId="2"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8" name="Content Placeholder 17" descr="bai co-01"/>
          <p:cNvPicPr>
            <a:picLocks noGrp="1" noChangeAspect="1"/>
          </p:cNvPicPr>
          <p:nvPr>
            <p:ph sz="half" idx="2"/>
          </p:nvPr>
        </p:nvPicPr>
        <p:blipFill>
          <a:blip r:embed="rId3"/>
          <a:stretch>
            <a:fillRect/>
          </a:stretch>
        </p:blipFill>
        <p:spPr>
          <a:xfrm>
            <a:off x="636" y="3326765"/>
            <a:ext cx="12191365" cy="3531235"/>
          </a:xfrm>
          <a:prstGeom prst="rect">
            <a:avLst/>
          </a:prstGeom>
        </p:spPr>
      </p:pic>
      <p:pic>
        <p:nvPicPr>
          <p:cNvPr id="105" name="Picture 104"/>
          <p:cNvPicPr/>
          <p:nvPr/>
        </p:nvPicPr>
        <p:blipFill>
          <a:blip r:embed="rId4"/>
          <a:stretch>
            <a:fillRect/>
          </a:stretch>
        </p:blipFill>
        <p:spPr>
          <a:xfrm>
            <a:off x="6096000" y="3429000"/>
            <a:ext cx="0" cy="0"/>
          </a:xfrm>
          <a:prstGeom prst="rect">
            <a:avLst/>
          </a:prstGeom>
          <a:noFill/>
          <a:ln w="9525">
            <a:noFill/>
          </a:ln>
        </p:spPr>
      </p:pic>
      <p:pic>
        <p:nvPicPr>
          <p:cNvPr id="107" name="Picture 106"/>
          <p:cNvPicPr/>
          <p:nvPr/>
        </p:nvPicPr>
        <p:blipFill>
          <a:blip r:embed="rId5"/>
          <a:stretch>
            <a:fillRect/>
          </a:stretch>
        </p:blipFill>
        <p:spPr>
          <a:xfrm>
            <a:off x="6096000" y="3429000"/>
            <a:ext cx="0" cy="0"/>
          </a:xfrm>
          <a:prstGeom prst="rect">
            <a:avLst/>
          </a:prstGeom>
          <a:noFill/>
          <a:ln w="9525">
            <a:noFill/>
          </a:ln>
        </p:spPr>
      </p:pic>
      <p:pic>
        <p:nvPicPr>
          <p:cNvPr id="108" name="Picture 107"/>
          <p:cNvPicPr/>
          <p:nvPr/>
        </p:nvPicPr>
        <p:blipFill>
          <a:blip r:embed="rId6"/>
          <a:stretch>
            <a:fillRect/>
          </a:stretch>
        </p:blipFill>
        <p:spPr>
          <a:xfrm>
            <a:off x="6096000" y="3429000"/>
            <a:ext cx="0" cy="0"/>
          </a:xfrm>
          <a:prstGeom prst="rect">
            <a:avLst/>
          </a:prstGeom>
          <a:noFill/>
          <a:ln w="9525">
            <a:noFill/>
          </a:ln>
        </p:spPr>
      </p:pic>
      <p:pic>
        <p:nvPicPr>
          <p:cNvPr id="21" name="Picture 20"/>
          <p:cNvPicPr/>
          <p:nvPr/>
        </p:nvPicPr>
        <p:blipFill>
          <a:blip r:embed="rId7"/>
          <a:srcRect l="32983" t="32657" r="33195" b="33602"/>
          <a:stretch>
            <a:fillRect/>
          </a:stretch>
        </p:blipFill>
        <p:spPr>
          <a:xfrm>
            <a:off x="8258811" y="2314575"/>
            <a:ext cx="1274445" cy="1064260"/>
          </a:xfrm>
          <a:prstGeom prst="rect">
            <a:avLst/>
          </a:prstGeom>
          <a:noFill/>
          <a:ln w="9525">
            <a:noFill/>
          </a:ln>
        </p:spPr>
      </p:pic>
      <p:pic>
        <p:nvPicPr>
          <p:cNvPr id="32" name="图片 3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3149" y="967723"/>
            <a:ext cx="2155720" cy="628651"/>
          </a:xfrm>
          <a:prstGeom prst="rect">
            <a:avLst/>
          </a:prstGeom>
        </p:spPr>
      </p:pic>
      <p:pic>
        <p:nvPicPr>
          <p:cNvPr id="22" name="图片 3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49369" y="162543"/>
            <a:ext cx="2155720" cy="628651"/>
          </a:xfrm>
          <a:prstGeom prst="rect">
            <a:avLst/>
          </a:prstGeom>
        </p:spPr>
      </p:pic>
      <p:pic>
        <p:nvPicPr>
          <p:cNvPr id="23" name="图片 4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7252" y="1266832"/>
            <a:ext cx="1480533" cy="628651"/>
          </a:xfrm>
          <a:prstGeom prst="rect">
            <a:avLst/>
          </a:prstGeom>
        </p:spPr>
      </p:pic>
      <p:pic>
        <p:nvPicPr>
          <p:cNvPr id="24" name="图片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27285" y="-12892"/>
            <a:ext cx="2302699" cy="2185215"/>
          </a:xfrm>
          <a:prstGeom prst="rect">
            <a:avLst/>
          </a:prstGeom>
        </p:spPr>
      </p:pic>
      <p:sp>
        <p:nvSpPr>
          <p:cNvPr id="2" name="Rounded Rectangle 1"/>
          <p:cNvSpPr/>
          <p:nvPr/>
        </p:nvSpPr>
        <p:spPr>
          <a:xfrm>
            <a:off x="1507491" y="442811"/>
            <a:ext cx="9177020" cy="1273811"/>
          </a:xfrm>
          <a:prstGeom prst="roundRect">
            <a:avLst/>
          </a:prstGeom>
          <a:solidFill>
            <a:schemeClr val="accent4">
              <a:lumMod val="20000"/>
              <a:lumOff val="8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3733" b="1" dirty="0">
                <a:solidFill>
                  <a:prstClr val="black"/>
                </a:solidFill>
                <a:latin typeface="Calibri" panose="020F0502020204030204" pitchFamily="34" charset="0"/>
                <a:cs typeface="Calibri" panose="020F0502020204030204" pitchFamily="34" charset="0"/>
                <a:sym typeface="Arial"/>
              </a:rPr>
              <a:t>Con </a:t>
            </a:r>
            <a:r>
              <a:rPr lang="en-US" sz="3733" b="1" dirty="0" err="1">
                <a:solidFill>
                  <a:prstClr val="black"/>
                </a:solidFill>
                <a:latin typeface="Calibri" panose="020F0502020204030204" pitchFamily="34" charset="0"/>
                <a:cs typeface="Calibri" panose="020F0502020204030204" pitchFamily="34" charset="0"/>
                <a:sym typeface="Arial"/>
              </a:rPr>
              <a:t>người</a:t>
            </a:r>
            <a:r>
              <a:rPr lang="en-US" sz="3733" b="1" dirty="0">
                <a:solidFill>
                  <a:prstClr val="black"/>
                </a:solidFill>
                <a:latin typeface="Calibri" panose="020F0502020204030204" pitchFamily="34" charset="0"/>
                <a:cs typeface="Calibri" panose="020F0502020204030204" pitchFamily="34" charset="0"/>
                <a:sym typeface="Arial"/>
              </a:rPr>
              <a:t> </a:t>
            </a:r>
            <a:r>
              <a:rPr lang="en-US" sz="3733" b="1" dirty="0" err="1">
                <a:solidFill>
                  <a:prstClr val="black"/>
                </a:solidFill>
                <a:latin typeface="Calibri" panose="020F0502020204030204" pitchFamily="34" charset="0"/>
                <a:cs typeface="Calibri" panose="020F0502020204030204" pitchFamily="34" charset="0"/>
                <a:sym typeface="Arial"/>
              </a:rPr>
              <a:t>ăn</a:t>
            </a:r>
            <a:r>
              <a:rPr lang="en-US" sz="3733" b="1" dirty="0">
                <a:solidFill>
                  <a:prstClr val="black"/>
                </a:solidFill>
                <a:latin typeface="Calibri" panose="020F0502020204030204" pitchFamily="34" charset="0"/>
                <a:cs typeface="Calibri" panose="020F0502020204030204" pitchFamily="34" charset="0"/>
                <a:sym typeface="Arial"/>
              </a:rPr>
              <a:t> </a:t>
            </a:r>
            <a:r>
              <a:rPr lang="en-US" sz="3733" b="1" dirty="0" err="1">
                <a:solidFill>
                  <a:prstClr val="black"/>
                </a:solidFill>
                <a:latin typeface="Calibri" panose="020F0502020204030204" pitchFamily="34" charset="0"/>
                <a:cs typeface="Calibri" panose="020F0502020204030204" pitchFamily="34" charset="0"/>
                <a:sym typeface="Arial"/>
              </a:rPr>
              <a:t>phải</a:t>
            </a:r>
            <a:r>
              <a:rPr lang="en-US" sz="3733" b="1" dirty="0">
                <a:solidFill>
                  <a:prstClr val="black"/>
                </a:solidFill>
                <a:latin typeface="Calibri" panose="020F0502020204030204" pitchFamily="34" charset="0"/>
                <a:cs typeface="Calibri" panose="020F0502020204030204" pitchFamily="34" charset="0"/>
                <a:sym typeface="Arial"/>
              </a:rPr>
              <a:t> </a:t>
            </a:r>
            <a:r>
              <a:rPr lang="en-US" sz="3733" b="1" dirty="0" err="1">
                <a:solidFill>
                  <a:prstClr val="black"/>
                </a:solidFill>
                <a:latin typeface="Calibri" panose="020F0502020204030204" pitchFamily="34" charset="0"/>
                <a:cs typeface="Calibri" panose="020F0502020204030204" pitchFamily="34" charset="0"/>
                <a:sym typeface="Arial"/>
              </a:rPr>
              <a:t>nấm</a:t>
            </a:r>
            <a:r>
              <a:rPr lang="en-US" sz="3733" b="1" dirty="0">
                <a:solidFill>
                  <a:prstClr val="black"/>
                </a:solidFill>
                <a:latin typeface="Calibri" panose="020F0502020204030204" pitchFamily="34" charset="0"/>
                <a:cs typeface="Calibri" panose="020F0502020204030204" pitchFamily="34" charset="0"/>
                <a:sym typeface="Arial"/>
              </a:rPr>
              <a:t> </a:t>
            </a:r>
            <a:r>
              <a:rPr lang="en-US" sz="3733" b="1" dirty="0" err="1">
                <a:solidFill>
                  <a:prstClr val="black"/>
                </a:solidFill>
                <a:latin typeface="Calibri" panose="020F0502020204030204" pitchFamily="34" charset="0"/>
                <a:cs typeface="Calibri" panose="020F0502020204030204" pitchFamily="34" charset="0"/>
                <a:sym typeface="Arial"/>
              </a:rPr>
              <a:t>mốc</a:t>
            </a:r>
            <a:r>
              <a:rPr lang="en-US" sz="3733" b="1" dirty="0">
                <a:solidFill>
                  <a:prstClr val="black"/>
                </a:solidFill>
                <a:latin typeface="Calibri" panose="020F0502020204030204" pitchFamily="34" charset="0"/>
                <a:cs typeface="Calibri" panose="020F0502020204030204" pitchFamily="34" charset="0"/>
                <a:sym typeface="Arial"/>
              </a:rPr>
              <a:t> </a:t>
            </a:r>
            <a:r>
              <a:rPr lang="en-US" sz="3733" b="1" dirty="0" err="1">
                <a:solidFill>
                  <a:prstClr val="black"/>
                </a:solidFill>
                <a:latin typeface="Calibri" panose="020F0502020204030204" pitchFamily="34" charset="0"/>
                <a:cs typeface="Calibri" panose="020F0502020204030204" pitchFamily="34" charset="0"/>
                <a:sym typeface="Arial"/>
              </a:rPr>
              <a:t>gây</a:t>
            </a:r>
            <a:r>
              <a:rPr lang="en-US" sz="3733" b="1" dirty="0">
                <a:solidFill>
                  <a:prstClr val="black"/>
                </a:solidFill>
                <a:latin typeface="Calibri" panose="020F0502020204030204" pitchFamily="34" charset="0"/>
                <a:cs typeface="Calibri" panose="020F0502020204030204" pitchFamily="34" charset="0"/>
                <a:sym typeface="Arial"/>
              </a:rPr>
              <a:t> </a:t>
            </a:r>
            <a:r>
              <a:rPr lang="en-US" sz="3733" b="1" dirty="0" err="1">
                <a:solidFill>
                  <a:prstClr val="black"/>
                </a:solidFill>
                <a:latin typeface="Calibri" panose="020F0502020204030204" pitchFamily="34" charset="0"/>
                <a:cs typeface="Calibri" panose="020F0502020204030204" pitchFamily="34" charset="0"/>
                <a:sym typeface="Arial"/>
              </a:rPr>
              <a:t>tác</a:t>
            </a:r>
            <a:r>
              <a:rPr lang="en-US" sz="3733" b="1" dirty="0">
                <a:solidFill>
                  <a:prstClr val="black"/>
                </a:solidFill>
                <a:latin typeface="Calibri" panose="020F0502020204030204" pitchFamily="34" charset="0"/>
                <a:cs typeface="Calibri" panose="020F0502020204030204" pitchFamily="34" charset="0"/>
                <a:sym typeface="Arial"/>
              </a:rPr>
              <a:t> </a:t>
            </a:r>
            <a:r>
              <a:rPr lang="en-US" sz="3733" b="1" dirty="0" err="1">
                <a:solidFill>
                  <a:prstClr val="black"/>
                </a:solidFill>
                <a:latin typeface="Calibri" panose="020F0502020204030204" pitchFamily="34" charset="0"/>
                <a:cs typeface="Calibri" panose="020F0502020204030204" pitchFamily="34" charset="0"/>
                <a:sym typeface="Arial"/>
              </a:rPr>
              <a:t>hại</a:t>
            </a:r>
            <a:r>
              <a:rPr lang="en-US" sz="3733" b="1" dirty="0">
                <a:solidFill>
                  <a:prstClr val="black"/>
                </a:solidFill>
                <a:latin typeface="Calibri" panose="020F0502020204030204" pitchFamily="34" charset="0"/>
                <a:cs typeface="Calibri" panose="020F0502020204030204" pitchFamily="34" charset="0"/>
                <a:sym typeface="Arial"/>
              </a:rPr>
              <a:t> </a:t>
            </a:r>
            <a:r>
              <a:rPr lang="en-US" sz="3733" b="1" dirty="0" err="1">
                <a:solidFill>
                  <a:prstClr val="black"/>
                </a:solidFill>
                <a:latin typeface="Calibri" panose="020F0502020204030204" pitchFamily="34" charset="0"/>
                <a:cs typeface="Calibri" panose="020F0502020204030204" pitchFamily="34" charset="0"/>
                <a:sym typeface="Arial"/>
              </a:rPr>
              <a:t>gì</a:t>
            </a:r>
            <a:r>
              <a:rPr lang="en-US" sz="3733" b="1" dirty="0">
                <a:solidFill>
                  <a:prstClr val="black"/>
                </a:solidFill>
                <a:latin typeface="Calibri" panose="020F0502020204030204" pitchFamily="34" charset="0"/>
                <a:cs typeface="Calibri" panose="020F0502020204030204" pitchFamily="34" charset="0"/>
                <a:sym typeface="Arial"/>
              </a:rPr>
              <a:t>?</a:t>
            </a:r>
          </a:p>
        </p:txBody>
      </p:sp>
      <p:pic>
        <p:nvPicPr>
          <p:cNvPr id="15" name="Picture 14">
            <a:extLst>
              <a:ext uri="{FF2B5EF4-FFF2-40B4-BE49-F238E27FC236}">
                <a16:creationId xmlns:a16="http://schemas.microsoft.com/office/drawing/2014/main" id="{1407C153-BFDD-497E-BDAA-AD051BD675DE}"/>
              </a:ext>
            </a:extLst>
          </p:cNvPr>
          <p:cNvPicPr>
            <a:picLocks noChangeAspect="1"/>
          </p:cNvPicPr>
          <p:nvPr/>
        </p:nvPicPr>
        <p:blipFill>
          <a:blip r:embed="rId10"/>
          <a:stretch>
            <a:fillRect/>
          </a:stretch>
        </p:blipFill>
        <p:spPr>
          <a:xfrm>
            <a:off x="5433790" y="3501406"/>
            <a:ext cx="2133463" cy="3284191"/>
          </a:xfrm>
          <a:prstGeom prst="rect">
            <a:avLst/>
          </a:prstGeom>
        </p:spPr>
      </p:pic>
      <p:sp>
        <p:nvSpPr>
          <p:cNvPr id="16" name="Rounded Rectangle 15"/>
          <p:cNvSpPr/>
          <p:nvPr/>
        </p:nvSpPr>
        <p:spPr>
          <a:xfrm>
            <a:off x="373150" y="3691899"/>
            <a:ext cx="3449508" cy="962024"/>
          </a:xfrm>
          <a:prstGeom prst="round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algn="just" defTabSz="914377">
              <a:spcBef>
                <a:spcPts val="200"/>
              </a:spcBef>
              <a:spcAft>
                <a:spcPts val="200"/>
              </a:spcAft>
              <a:defRPr/>
            </a:pPr>
            <a:r>
              <a:rPr lang="vi-VN" sz="3200" b="1" dirty="0">
                <a:solidFill>
                  <a:srgbClr val="056141">
                    <a:lumMod val="75000"/>
                  </a:srgbClr>
                </a:solidFill>
                <a:latin typeface="Arial"/>
                <a:ea typeface="Calibri" panose="020F0502020204030204" pitchFamily="34" charset="0"/>
                <a:cs typeface="Calibri" panose="020F0502020204030204" pitchFamily="34" charset="0"/>
                <a:sym typeface="Arial"/>
              </a:rPr>
              <a:t>A. </a:t>
            </a:r>
            <a:r>
              <a:rPr lang="vi-VN" sz="3200" b="1" dirty="0">
                <a:solidFill>
                  <a:srgbClr val="056141">
                    <a:lumMod val="75000"/>
                  </a:srgbClr>
                </a:solidFill>
                <a:ea typeface="Calibri" panose="020F0502020204030204" pitchFamily="34" charset="0"/>
                <a:cs typeface="Calibri" panose="020F0502020204030204" pitchFamily="34" charset="0"/>
                <a:sym typeface="Arial"/>
              </a:rPr>
              <a:t>ngộ độc, tiêu chảy</a:t>
            </a:r>
            <a:endParaRPr lang="en-US" sz="3200" b="1" dirty="0">
              <a:solidFill>
                <a:srgbClr val="056141">
                  <a:lumMod val="75000"/>
                </a:srgbClr>
              </a:solidFill>
              <a:latin typeface="Arial"/>
              <a:ea typeface="Calibri" panose="020F0502020204030204" pitchFamily="34" charset="0"/>
              <a:cs typeface="Calibri" panose="020F0502020204030204" pitchFamily="34" charset="0"/>
              <a:sym typeface="Arial"/>
            </a:endParaRPr>
          </a:p>
        </p:txBody>
      </p:sp>
      <p:sp>
        <p:nvSpPr>
          <p:cNvPr id="17" name="Rounded Rectangle 16"/>
          <p:cNvSpPr/>
          <p:nvPr/>
        </p:nvSpPr>
        <p:spPr>
          <a:xfrm>
            <a:off x="4090661" y="3705863"/>
            <a:ext cx="3449508" cy="962024"/>
          </a:xfrm>
          <a:prstGeom prst="round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algn="just" defTabSz="914377">
              <a:spcBef>
                <a:spcPts val="200"/>
              </a:spcBef>
              <a:spcAft>
                <a:spcPts val="200"/>
              </a:spcAft>
              <a:defRPr/>
            </a:pPr>
            <a:r>
              <a:rPr lang="vi-VN" sz="3200" b="1" dirty="0">
                <a:solidFill>
                  <a:srgbClr val="056141">
                    <a:lumMod val="75000"/>
                  </a:srgbClr>
                </a:solidFill>
                <a:latin typeface="Arial"/>
                <a:ea typeface="Calibri" panose="020F0502020204030204" pitchFamily="34" charset="0"/>
                <a:cs typeface="Calibri" panose="020F0502020204030204" pitchFamily="34" charset="0"/>
                <a:sym typeface="Arial"/>
              </a:rPr>
              <a:t>B. </a:t>
            </a:r>
            <a:r>
              <a:rPr lang="vi-VN" sz="3200" b="1" dirty="0">
                <a:solidFill>
                  <a:srgbClr val="056141">
                    <a:lumMod val="75000"/>
                  </a:srgbClr>
                </a:solidFill>
                <a:ea typeface="Calibri" panose="020F0502020204030204" pitchFamily="34" charset="0"/>
                <a:cs typeface="Calibri" panose="020F0502020204030204" pitchFamily="34" charset="0"/>
                <a:sym typeface="Arial"/>
              </a:rPr>
              <a:t>nôn mửa, choáng váng </a:t>
            </a:r>
            <a:endParaRPr lang="en-US" sz="3200" b="1" dirty="0">
              <a:solidFill>
                <a:srgbClr val="056141">
                  <a:lumMod val="75000"/>
                </a:srgbClr>
              </a:solidFill>
              <a:latin typeface="Arial"/>
              <a:ea typeface="Calibri" panose="020F0502020204030204" pitchFamily="34" charset="0"/>
              <a:cs typeface="Calibri" panose="020F0502020204030204" pitchFamily="34" charset="0"/>
              <a:sym typeface="Arial"/>
            </a:endParaRPr>
          </a:p>
        </p:txBody>
      </p:sp>
      <p:sp>
        <p:nvSpPr>
          <p:cNvPr id="19" name="Rounded Rectangle 18"/>
          <p:cNvSpPr/>
          <p:nvPr/>
        </p:nvSpPr>
        <p:spPr>
          <a:xfrm>
            <a:off x="1343025" y="5137475"/>
            <a:ext cx="3965533" cy="1044250"/>
          </a:xfrm>
          <a:prstGeom prst="round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algn="just" defTabSz="914377">
              <a:spcBef>
                <a:spcPts val="200"/>
              </a:spcBef>
              <a:spcAft>
                <a:spcPts val="200"/>
              </a:spcAft>
              <a:defRPr/>
            </a:pPr>
            <a:r>
              <a:rPr lang="vi-VN" sz="3200" b="1" dirty="0">
                <a:solidFill>
                  <a:srgbClr val="056141">
                    <a:lumMod val="75000"/>
                  </a:srgbClr>
                </a:solidFill>
                <a:latin typeface="Arial"/>
                <a:ea typeface="Calibri" panose="020F0502020204030204" pitchFamily="34" charset="0"/>
                <a:cs typeface="Calibri" panose="020F0502020204030204" pitchFamily="34" charset="0"/>
                <a:sym typeface="Arial"/>
              </a:rPr>
              <a:t>C.</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Cả</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2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đáp</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án</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trên</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đều</a:t>
            </a:r>
            <a:r>
              <a:rPr lang="en-US" sz="3200" b="1" dirty="0">
                <a:solidFill>
                  <a:srgbClr val="056141">
                    <a:lumMod val="75000"/>
                  </a:srgbClr>
                </a:solidFill>
                <a:latin typeface="Arial"/>
                <a:ea typeface="Calibri" panose="020F0502020204030204" pitchFamily="34" charset="0"/>
                <a:cs typeface="Calibri" panose="020F0502020204030204" pitchFamily="34" charset="0"/>
                <a:sym typeface="Arial"/>
              </a:rPr>
              <a:t> </a:t>
            </a:r>
            <a:r>
              <a:rPr lang="en-US" sz="3200" b="1" dirty="0" err="1">
                <a:solidFill>
                  <a:srgbClr val="056141">
                    <a:lumMod val="75000"/>
                  </a:srgbClr>
                </a:solidFill>
                <a:latin typeface="Arial"/>
                <a:ea typeface="Calibri" panose="020F0502020204030204" pitchFamily="34" charset="0"/>
                <a:cs typeface="Calibri" panose="020F0502020204030204" pitchFamily="34" charset="0"/>
                <a:sym typeface="Arial"/>
              </a:rPr>
              <a:t>đúng</a:t>
            </a:r>
            <a:endParaRPr lang="en-US" sz="3200" b="1" dirty="0">
              <a:solidFill>
                <a:srgbClr val="056141">
                  <a:lumMod val="75000"/>
                </a:srgbClr>
              </a:solidFill>
              <a:latin typeface="Arial"/>
              <a:ea typeface="Calibri" panose="020F0502020204030204" pitchFamily="34" charset="0"/>
              <a:cs typeface="Calibri" panose="020F0502020204030204" pitchFamily="34" charset="0"/>
              <a:sym typeface="Arial"/>
            </a:endParaRPr>
          </a:p>
        </p:txBody>
      </p:sp>
      <p:pic>
        <p:nvPicPr>
          <p:cNvPr id="109" name="Picture 108"/>
          <p:cNvPicPr/>
          <p:nvPr/>
        </p:nvPicPr>
        <p:blipFill>
          <a:blip r:embed="rId11">
            <a:clrChange>
              <a:clrFrom>
                <a:srgbClr val="FFFFFF">
                  <a:alpha val="100000"/>
                </a:srgbClr>
              </a:clrFrom>
              <a:clrTo>
                <a:srgbClr val="FFFFFF">
                  <a:alpha val="100000"/>
                  <a:alpha val="0"/>
                </a:srgbClr>
              </a:clrTo>
            </a:clrChange>
          </a:blip>
          <a:srcRect l="32994" t="65014" r="32305" b="2543"/>
          <a:stretch>
            <a:fillRect/>
          </a:stretch>
        </p:blipFill>
        <p:spPr>
          <a:xfrm>
            <a:off x="5792471" y="2314577"/>
            <a:ext cx="1136015" cy="1114425"/>
          </a:xfrm>
          <a:prstGeom prst="rect">
            <a:avLst/>
          </a:prstGeom>
          <a:noFill/>
          <a:ln w="9525">
            <a:noFill/>
          </a:ln>
        </p:spPr>
      </p:pic>
    </p:spTree>
    <p:extLst>
      <p:ext uri="{BB962C8B-B14F-4D97-AF65-F5344CB8AC3E}">
        <p14:creationId xmlns:p14="http://schemas.microsoft.com/office/powerpoint/2010/main" val="362308010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58333E-6 0 L 0.00508 0.44213 " pathEditMode="relative" rAng="0" ptsTypes="AA">
                                      <p:cBhvr>
                                        <p:cTn id="6" dur="1000" fill="hold"/>
                                        <p:tgtEl>
                                          <p:spTgt spid="109"/>
                                        </p:tgtEl>
                                        <p:attrNameLst>
                                          <p:attrName>ppt_x</p:attrName>
                                          <p:attrName>ppt_y</p:attrName>
                                        </p:attrNameLst>
                                      </p:cBhvr>
                                      <p:rCtr x="247" y="22106"/>
                                    </p:animMotion>
                                  </p:childTnLst>
                                </p:cTn>
                              </p:par>
                            </p:childTnLst>
                          </p:cTn>
                        </p:par>
                        <p:par>
                          <p:cTn id="7" fill="hold">
                            <p:stCondLst>
                              <p:cond delay="1000"/>
                            </p:stCondLst>
                            <p:childTnLst>
                              <p:par>
                                <p:cTn id="8" presetID="55" presetClass="exit" presetSubtype="0" fill="hold" nodeType="afterEffect">
                                  <p:stCondLst>
                                    <p:cond delay="0"/>
                                  </p:stCondLst>
                                  <p:childTnLst>
                                    <p:anim calcmode="lin" valueType="num">
                                      <p:cBhvr>
                                        <p:cTn id="9" dur="1000"/>
                                        <p:tgtEl>
                                          <p:spTgt spid="109"/>
                                        </p:tgtEl>
                                        <p:attrNameLst>
                                          <p:attrName>ppt_w</p:attrName>
                                        </p:attrNameLst>
                                      </p:cBhvr>
                                      <p:tavLst>
                                        <p:tav tm="0">
                                          <p:val>
                                            <p:strVal val="ppt_w"/>
                                          </p:val>
                                        </p:tav>
                                        <p:tav tm="100000">
                                          <p:val>
                                            <p:strVal val="ppt_w*0.70"/>
                                          </p:val>
                                        </p:tav>
                                      </p:tavLst>
                                    </p:anim>
                                    <p:anim calcmode="lin" valueType="num">
                                      <p:cBhvr>
                                        <p:cTn id="10" dur="1000"/>
                                        <p:tgtEl>
                                          <p:spTgt spid="109"/>
                                        </p:tgtEl>
                                        <p:attrNameLst>
                                          <p:attrName>ppt_h</p:attrName>
                                        </p:attrNameLst>
                                      </p:cBhvr>
                                      <p:tavLst>
                                        <p:tav tm="0">
                                          <p:val>
                                            <p:strVal val="ppt_h"/>
                                          </p:val>
                                        </p:tav>
                                        <p:tav tm="100000">
                                          <p:val>
                                            <p:strVal val="ppt_h"/>
                                          </p:val>
                                        </p:tav>
                                      </p:tavLst>
                                    </p:anim>
                                    <p:animEffect transition="out" filter="fade">
                                      <p:cBhvr>
                                        <p:cTn id="11" dur="1000"/>
                                        <p:tgtEl>
                                          <p:spTgt spid="109"/>
                                        </p:tgtEl>
                                      </p:cBhvr>
                                    </p:animEffect>
                                    <p:set>
                                      <p:cBhvr>
                                        <p:cTn id="12" dur="1" fill="hold">
                                          <p:stCondLst>
                                            <p:cond delay="999"/>
                                          </p:stCondLst>
                                        </p:cTn>
                                        <p:tgtEl>
                                          <p:spTgt spid="10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3.125E-6 1.11022E-16 L 0.20625 -0.00648 " pathEditMode="relative" rAng="0" ptsTypes="AA">
                                      <p:cBhvr>
                                        <p:cTn id="16" dur="2000" fill="hold"/>
                                        <p:tgtEl>
                                          <p:spTgt spid="15"/>
                                        </p:tgtEl>
                                        <p:attrNameLst>
                                          <p:attrName>ppt_x</p:attrName>
                                          <p:attrName>ppt_y</p:attrName>
                                        </p:attrNameLst>
                                      </p:cBhvr>
                                      <p:rCtr x="10312" y="-324"/>
                                    </p:animMotion>
                                  </p:childTnLst>
                                </p:cTn>
                              </p:par>
                            </p:childTnLst>
                          </p:cTn>
                        </p:par>
                        <p:par>
                          <p:cTn id="17" fill="hold">
                            <p:stCondLst>
                              <p:cond delay="2000"/>
                            </p:stCondLst>
                            <p:childTnLst>
                              <p:par>
                                <p:cTn id="18" presetID="47"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4" presetClass="exit" presetSubtype="10" fill="hold" grpId="2" nodeType="clickEffect">
                                  <p:stCondLst>
                                    <p:cond delay="0"/>
                                  </p:stCondLst>
                                  <p:childTnLst>
                                    <p:animEffect transition="out" filter="randombar(horizontal)">
                                      <p:cBhvr>
                                        <p:cTn id="47" dur="500"/>
                                        <p:tgtEl>
                                          <p:spTgt spid="16"/>
                                        </p:tgtEl>
                                      </p:cBhvr>
                                    </p:animEffect>
                                    <p:set>
                                      <p:cBhvr>
                                        <p:cTn id="48" dur="1" fill="hold">
                                          <p:stCondLst>
                                            <p:cond delay="499"/>
                                          </p:stCondLst>
                                        </p:cTn>
                                        <p:tgtEl>
                                          <p:spTgt spid="16"/>
                                        </p:tgtEl>
                                        <p:attrNameLst>
                                          <p:attrName>style.visibility</p:attrName>
                                        </p:attrNameLst>
                                      </p:cBhvr>
                                      <p:to>
                                        <p:strVal val="hidden"/>
                                      </p:to>
                                    </p:set>
                                  </p:childTnLst>
                                </p:cTn>
                              </p:par>
                              <p:par>
                                <p:cTn id="49" presetID="14" presetClass="exit" presetSubtype="10" fill="hold" grpId="2" nodeType="withEffect">
                                  <p:stCondLst>
                                    <p:cond delay="0"/>
                                  </p:stCondLst>
                                  <p:childTnLst>
                                    <p:animEffect transition="out" filter="randombar(horizontal)">
                                      <p:cBhvr>
                                        <p:cTn id="50" dur="500"/>
                                        <p:tgtEl>
                                          <p:spTgt spid="17"/>
                                        </p:tgtEl>
                                      </p:cBhvr>
                                    </p:animEffect>
                                    <p:set>
                                      <p:cBhvr>
                                        <p:cTn id="51"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16" grpId="0" bldLvl="0" animBg="1"/>
      <p:bldP spid="16" grpId="1" animBg="1"/>
      <p:bldP spid="16" grpId="2" animBg="1"/>
      <p:bldP spid="17" grpId="0" bldLvl="0" animBg="1"/>
      <p:bldP spid="17" grpId="1" animBg="1"/>
      <p:bldP spid="17" grpId="2" animBg="1"/>
      <p:bldP spid="19" grpId="0" bldLvl="0" animBg="1"/>
      <p:bldP spid="19"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y2mate.com - Sound effect  Win">
            <a:hlinkClick r:id="" action="ppaction://media"/>
          </p:cNvPr>
          <p:cNvPicPr/>
          <p:nvPr>
            <a:audioFile r:link="rId1"/>
            <p:extLst>
              <p:ext uri="{DAA4B4D4-6D71-4841-9C94-3DE7FCFB9230}">
                <p14:media xmlns:p14="http://schemas.microsoft.com/office/powerpoint/2010/main" r:embed="rId2">
                  <p14:trim st="4734" end="49768"/>
                </p14:media>
              </p:ext>
            </p:extLst>
          </p:nvPr>
        </p:nvPicPr>
        <p:blipFill>
          <a:blip r:embed="rId4"/>
          <a:stretch>
            <a:fillRect/>
          </a:stretch>
        </p:blipFill>
        <p:spPr>
          <a:xfrm>
            <a:off x="12192000" y="5464812"/>
            <a:ext cx="1402080" cy="1322705"/>
          </a:xfrm>
          <a:prstGeom prst="rect">
            <a:avLst/>
          </a:prstGeom>
        </p:spPr>
      </p:pic>
      <p:pic>
        <p:nvPicPr>
          <p:cNvPr id="6"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278457"/>
            <a:ext cx="12192000" cy="1252227"/>
          </a:xfrm>
          <a:prstGeom prst="rect">
            <a:avLst/>
          </a:prstGeom>
        </p:spPr>
      </p:pic>
      <p:pic>
        <p:nvPicPr>
          <p:cNvPr id="7"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07192" y="5660230"/>
            <a:ext cx="2979637" cy="870673"/>
          </a:xfrm>
          <a:prstGeom prst="rect">
            <a:avLst/>
          </a:prstGeom>
        </p:spPr>
      </p:pic>
      <p:pic>
        <p:nvPicPr>
          <p:cNvPr id="8" name="图片 16"/>
          <p:cNvPicPr>
            <a:picLocks noChangeAspect="1"/>
          </p:cNvPicPr>
          <p:nvPr/>
        </p:nvPicPr>
        <p:blipFill rotWithShape="1">
          <a:blip r:embed="rId7">
            <a:extLst>
              <a:ext uri="{28A0092B-C50C-407E-A947-70E740481C1C}">
                <a14:useLocalDpi xmlns:a14="http://schemas.microsoft.com/office/drawing/2010/main" val="0"/>
              </a:ext>
            </a:extLst>
          </a:blip>
          <a:srcRect t="52213"/>
          <a:stretch>
            <a:fillRect/>
          </a:stretch>
        </p:blipFill>
        <p:spPr>
          <a:xfrm>
            <a:off x="171009" y="5914878"/>
            <a:ext cx="12192000" cy="735463"/>
          </a:xfrm>
          <a:prstGeom prst="rect">
            <a:avLst/>
          </a:prstGeom>
        </p:spPr>
      </p:pic>
      <p:pic>
        <p:nvPicPr>
          <p:cNvPr id="9"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84131" y="2903030"/>
            <a:ext cx="2302699" cy="2185215"/>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934" y="-49760"/>
            <a:ext cx="1798569" cy="2170687"/>
          </a:xfrm>
          <a:prstGeom prst="rect">
            <a:avLst/>
          </a:prstGeom>
        </p:spPr>
      </p:pic>
      <p:pic>
        <p:nvPicPr>
          <p:cNvPr id="11"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77520" y="366351"/>
            <a:ext cx="2155720" cy="628651"/>
          </a:xfrm>
          <a:prstGeom prst="rect">
            <a:avLst/>
          </a:prstGeom>
        </p:spPr>
      </p:pic>
      <p:pic>
        <p:nvPicPr>
          <p:cNvPr id="14" name="图片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93200" y="279619"/>
            <a:ext cx="1480533" cy="628651"/>
          </a:xfrm>
          <a:prstGeom prst="rect">
            <a:avLst/>
          </a:prstGeom>
        </p:spPr>
      </p:pic>
      <p:pic>
        <p:nvPicPr>
          <p:cNvPr id="15" name="图片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6147906"/>
            <a:ext cx="12192000" cy="710095"/>
          </a:xfrm>
          <a:prstGeom prst="rect">
            <a:avLst/>
          </a:prstGeom>
        </p:spPr>
      </p:pic>
      <p:pic>
        <p:nvPicPr>
          <p:cNvPr id="16" name="图片 2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 y="5194268"/>
            <a:ext cx="2792259" cy="1088341"/>
          </a:xfrm>
          <a:prstGeom prst="rect">
            <a:avLst/>
          </a:prstGeom>
        </p:spPr>
      </p:pic>
      <p:pic>
        <p:nvPicPr>
          <p:cNvPr id="17" name="图片 2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7744" y="3961988"/>
            <a:ext cx="2264239" cy="2775264"/>
          </a:xfrm>
          <a:prstGeom prst="rect">
            <a:avLst/>
          </a:prstGeom>
        </p:spPr>
      </p:pic>
      <p:pic>
        <p:nvPicPr>
          <p:cNvPr id="18" name="图片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6372808"/>
            <a:ext cx="12363009" cy="485192"/>
          </a:xfrm>
          <a:prstGeom prst="rect">
            <a:avLst/>
          </a:prstGeom>
        </p:spPr>
      </p:pic>
      <p:pic>
        <p:nvPicPr>
          <p:cNvPr id="19" name="图片 2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33241" y="-562117"/>
            <a:ext cx="3529769" cy="3529769"/>
          </a:xfrm>
          <a:prstGeom prst="rect">
            <a:avLst/>
          </a:prstGeom>
        </p:spPr>
      </p:pic>
      <p:sp>
        <p:nvSpPr>
          <p:cNvPr id="20" name="Hộp Văn bản 8"/>
          <p:cNvSpPr txBox="1"/>
          <p:nvPr/>
        </p:nvSpPr>
        <p:spPr>
          <a:xfrm>
            <a:off x="5326914" y="3429000"/>
            <a:ext cx="184731" cy="369332"/>
          </a:xfrm>
          <a:prstGeom prst="rect">
            <a:avLst/>
          </a:prstGeom>
          <a:noFill/>
        </p:spPr>
        <p:txBody>
          <a:bodyPr wrap="none" rtlCol="0">
            <a:spAutoFit/>
          </a:bodyPr>
          <a:lstStyle/>
          <a:p>
            <a:pPr defTabSz="914377">
              <a:defRPr/>
            </a:pPr>
            <a:endParaRPr lang="en-US" dirty="0">
              <a:solidFill>
                <a:prstClr val="black"/>
              </a:solidFill>
              <a:latin typeface="Arial"/>
              <a:cs typeface="Arial"/>
              <a:sym typeface="Arial"/>
            </a:endParaRPr>
          </a:p>
        </p:txBody>
      </p:sp>
      <p:pic>
        <p:nvPicPr>
          <p:cNvPr id="21" name="Picture 2" descr="Doraemon Vector png images | PNGWing"/>
          <p:cNvPicPr>
            <a:picLocks noChangeAspect="1" noChangeArrowheads="1"/>
          </p:cNvPicPr>
          <p:nvPr/>
        </p:nvPicPr>
        <p:blipFill rotWithShape="1">
          <a:blip r:embed="rId16">
            <a:extLst>
              <a:ext uri="{28A0092B-C50C-407E-A947-70E740481C1C}">
                <a14:useLocalDpi xmlns:a14="http://schemas.microsoft.com/office/drawing/2010/main" val="0"/>
              </a:ext>
            </a:extLst>
          </a:blip>
          <a:srcRect l="16101" t="3142" r="15827" b="3421"/>
          <a:stretch/>
        </p:blipFill>
        <p:spPr bwMode="auto">
          <a:xfrm>
            <a:off x="5065402" y="2395785"/>
            <a:ext cx="3012511" cy="4135009"/>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ular Callout 11"/>
          <p:cNvSpPr/>
          <p:nvPr/>
        </p:nvSpPr>
        <p:spPr>
          <a:xfrm>
            <a:off x="362564" y="987438"/>
            <a:ext cx="4859392" cy="1012749"/>
          </a:xfrm>
          <a:prstGeom prst="wedgeRoundRectCallout">
            <a:avLst>
              <a:gd name="adj1" fmla="val 59319"/>
              <a:gd name="adj2" fmla="val 11119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vi-VN" sz="4000" dirty="0">
                <a:solidFill>
                  <a:srgbClr val="FA2448"/>
                </a:solidFill>
                <a:latin typeface="Calibri" panose="020F0502020204030204" pitchFamily="34" charset="0"/>
                <a:cs typeface="Calibri" panose="020F0502020204030204" pitchFamily="34" charset="0"/>
                <a:sym typeface="Arial"/>
              </a:rPr>
              <a:t>Các b</a:t>
            </a:r>
            <a:r>
              <a:rPr lang="en-US" sz="4000" dirty="0" err="1">
                <a:solidFill>
                  <a:srgbClr val="FA2448"/>
                </a:solidFill>
                <a:latin typeface="Calibri" panose="020F0502020204030204" pitchFamily="34" charset="0"/>
                <a:cs typeface="Calibri" panose="020F0502020204030204" pitchFamily="34" charset="0"/>
                <a:sym typeface="Arial"/>
              </a:rPr>
              <a:t>ạn</a:t>
            </a:r>
            <a:r>
              <a:rPr lang="en-US" sz="4000" dirty="0">
                <a:solidFill>
                  <a:srgbClr val="FA2448"/>
                </a:solidFill>
                <a:latin typeface="Calibri" panose="020F0502020204030204" pitchFamily="34" charset="0"/>
                <a:cs typeface="Calibri" panose="020F0502020204030204" pitchFamily="34" charset="0"/>
                <a:sym typeface="Arial"/>
              </a:rPr>
              <a:t> </a:t>
            </a:r>
            <a:r>
              <a:rPr lang="en-US" sz="4000" dirty="0" err="1">
                <a:solidFill>
                  <a:srgbClr val="FA2448"/>
                </a:solidFill>
                <a:latin typeface="Calibri" panose="020F0502020204030204" pitchFamily="34" charset="0"/>
                <a:cs typeface="Calibri" panose="020F0502020204030204" pitchFamily="34" charset="0"/>
                <a:sym typeface="Arial"/>
              </a:rPr>
              <a:t>thật</a:t>
            </a:r>
            <a:r>
              <a:rPr lang="en-US" sz="4000" dirty="0">
                <a:solidFill>
                  <a:srgbClr val="FA2448"/>
                </a:solidFill>
                <a:latin typeface="Calibri" panose="020F0502020204030204" pitchFamily="34" charset="0"/>
                <a:cs typeface="Calibri" panose="020F0502020204030204" pitchFamily="34" charset="0"/>
                <a:sym typeface="Arial"/>
              </a:rPr>
              <a:t> </a:t>
            </a:r>
            <a:r>
              <a:rPr lang="en-US" sz="4000" dirty="0" err="1">
                <a:solidFill>
                  <a:srgbClr val="FA2448"/>
                </a:solidFill>
                <a:latin typeface="Calibri" panose="020F0502020204030204" pitchFamily="34" charset="0"/>
                <a:cs typeface="Calibri" panose="020F0502020204030204" pitchFamily="34" charset="0"/>
                <a:sym typeface="Arial"/>
              </a:rPr>
              <a:t>là</a:t>
            </a:r>
            <a:r>
              <a:rPr lang="en-US" sz="4000" dirty="0">
                <a:solidFill>
                  <a:srgbClr val="FA2448"/>
                </a:solidFill>
                <a:latin typeface="Calibri" panose="020F0502020204030204" pitchFamily="34" charset="0"/>
                <a:cs typeface="Calibri" panose="020F0502020204030204" pitchFamily="34" charset="0"/>
                <a:sym typeface="Arial"/>
              </a:rPr>
              <a:t> </a:t>
            </a:r>
            <a:r>
              <a:rPr lang="en-US" sz="4000" dirty="0" err="1">
                <a:solidFill>
                  <a:srgbClr val="FA2448"/>
                </a:solidFill>
                <a:latin typeface="Calibri" panose="020F0502020204030204" pitchFamily="34" charset="0"/>
                <a:cs typeface="Calibri" panose="020F0502020204030204" pitchFamily="34" charset="0"/>
                <a:sym typeface="Arial"/>
              </a:rPr>
              <a:t>giỏi</a:t>
            </a:r>
            <a:r>
              <a:rPr lang="en-US" sz="4000" dirty="0">
                <a:solidFill>
                  <a:srgbClr val="FA2448"/>
                </a:solidFill>
                <a:latin typeface="Calibri" panose="020F0502020204030204" pitchFamily="34" charset="0"/>
                <a:cs typeface="Calibri" panose="020F0502020204030204" pitchFamily="34" charset="0"/>
                <a:sym typeface="Arial"/>
              </a:rPr>
              <a:t>!</a:t>
            </a:r>
          </a:p>
        </p:txBody>
      </p:sp>
    </p:spTree>
    <p:extLst>
      <p:ext uri="{BB962C8B-B14F-4D97-AF65-F5344CB8AC3E}">
        <p14:creationId xmlns:p14="http://schemas.microsoft.com/office/powerpoint/2010/main" val="383352321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9706" fill="hold"/>
                                            <p:tgtEl>
                                              <p:spTgt spid="13"/>
                                            </p:tgtEl>
                                          </p:cBhvr>
                                        </p:cmd>
                                      </p:childTnLst>
                                    </p:cTn>
                                  </p:par>
                                  <p:par>
                                    <p:cTn id="7" presetID="2" presetClass="entr" presetSubtype="12" fill="hold" nodeType="withEffect" p14:presetBounceEnd="40000">
                                      <p:stCondLst>
                                        <p:cond delay="0"/>
                                      </p:stCondLst>
                                      <p:childTnLst>
                                        <p:set>
                                          <p:cBhvr>
                                            <p:cTn id="8" dur="1" fill="hold">
                                              <p:stCondLst>
                                                <p:cond delay="0"/>
                                              </p:stCondLst>
                                            </p:cTn>
                                            <p:tgtEl>
                                              <p:spTgt spid="19"/>
                                            </p:tgtEl>
                                            <p:attrNameLst>
                                              <p:attrName>style.visibility</p:attrName>
                                            </p:attrNameLst>
                                          </p:cBhvr>
                                          <p:to>
                                            <p:strVal val="visible"/>
                                          </p:to>
                                        </p:set>
                                        <p:anim calcmode="lin" valueType="num" p14:bounceEnd="40000">
                                          <p:cBhvr additive="base">
                                            <p:cTn id="9" dur="125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10" dur="1250" fill="hold"/>
                                            <p:tgtEl>
                                              <p:spTgt spid="19"/>
                                            </p:tgtEl>
                                            <p:attrNameLst>
                                              <p:attrName>ppt_y</p:attrName>
                                            </p:attrNameLst>
                                          </p:cBhvr>
                                          <p:tavLst>
                                            <p:tav tm="0">
                                              <p:val>
                                                <p:strVal val="1+#ppt_h/2"/>
                                              </p:val>
                                            </p:tav>
                                            <p:tav tm="100000">
                                              <p:val>
                                                <p:strVal val="#ppt_y"/>
                                              </p:val>
                                            </p:tav>
                                          </p:tavLst>
                                        </p:anim>
                                      </p:childTnLst>
                                    </p:cTn>
                                  </p:par>
                                  <p:par>
                                    <p:cTn id="11" presetID="42"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000"/>
                                            <p:tgtEl>
                                              <p:spTgt spid="11"/>
                                            </p:tgtEl>
                                          </p:cBhvr>
                                        </p:animEffect>
                                      </p:childTnLst>
                                    </p:cTn>
                                  </p:par>
                                  <p:par>
                                    <p:cTn id="24" presetID="63" presetClass="path" presetSubtype="0" repeatCount="indefinite" autoRev="1" fill="hold" nodeType="withEffect">
                                      <p:stCondLst>
                                        <p:cond delay="0"/>
                                      </p:stCondLst>
                                      <p:childTnLst>
                                        <p:animMotion origin="layout" path="M 2.29167E-6 4.44444E-6 L 0.09752 4.44444E-6 " pathEditMode="relative" rAng="0" ptsTypes="AA">
                                          <p:cBhvr>
                                            <p:cTn id="25" dur="5000" spd="-100000" fill="hold"/>
                                            <p:tgtEl>
                                              <p:spTgt spid="11"/>
                                            </p:tgtEl>
                                            <p:attrNameLst>
                                              <p:attrName>ppt_x</p:attrName>
                                              <p:attrName>ppt_y</p:attrName>
                                            </p:attrNameLst>
                                          </p:cBhvr>
                                          <p:rCtr x="4870" y="0"/>
                                        </p:animMotion>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par>
                                    <p:cTn id="29" presetID="63" presetClass="path" presetSubtype="0" repeatCount="indefinite" autoRev="1" fill="hold" nodeType="withEffect">
                                      <p:stCondLst>
                                        <p:cond delay="0"/>
                                      </p:stCondLst>
                                      <p:childTnLst>
                                        <p:animMotion origin="layout" path="M -1.04167E-6 -4.07407E-6 L 0.08984 0.00371 " pathEditMode="relative" rAng="0" ptsTypes="AA">
                                          <p:cBhvr>
                                            <p:cTn id="30" dur="5000" fill="hold"/>
                                            <p:tgtEl>
                                              <p:spTgt spid="14"/>
                                            </p:tgtEl>
                                            <p:attrNameLst>
                                              <p:attrName>ppt_x</p:attrName>
                                              <p:attrName>ppt_y</p:attrName>
                                            </p:attrNameLst>
                                          </p:cBhvr>
                                          <p:rCtr x="4492" y="185"/>
                                        </p:animMotion>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6" fill="hold" display="1">
                      <p:stCondLst>
                        <p:cond delay="indefinite"/>
                      </p:stCondLst>
                      <p:endCondLst>
                        <p:cond evt="onStopAudio" delay="0">
                          <p:tgtEl>
                            <p:sldTgt/>
                          </p:tgtEl>
                        </p:cond>
                      </p:endCondLst>
                    </p:cTn>
                    <p:tgtEl>
                      <p:spTgt spid="13"/>
                    </p:tgtEl>
                  </p:cMediaNode>
                </p:audio>
              </p:childTnLst>
            </p:cTn>
          </p:par>
        </p:tnLst>
        <p:bldLst>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9706" fill="hold"/>
                                            <p:tgtEl>
                                              <p:spTgt spid="13"/>
                                            </p:tgtEl>
                                          </p:cBhvr>
                                        </p:cmd>
                                      </p:childTnLst>
                                    </p:cTn>
                                  </p:par>
                                  <p:par>
                                    <p:cTn id="7" presetID="2" presetClass="entr" presetSubtype="12" fill="hold" nodeType="withEffect">
                                      <p:stCondLst>
                                        <p:cond delay="0"/>
                                      </p:stCondLst>
                                      <p:childTnLst>
                                        <p:set>
                                          <p:cBhvr>
                                            <p:cTn id="8" dur="1" fill="hold">
                                              <p:stCondLst>
                                                <p:cond delay="0"/>
                                              </p:stCondLst>
                                            </p:cTn>
                                            <p:tgtEl>
                                              <p:spTgt spid="19"/>
                                            </p:tgtEl>
                                            <p:attrNameLst>
                                              <p:attrName>style.visibility</p:attrName>
                                            </p:attrNameLst>
                                          </p:cBhvr>
                                          <p:to>
                                            <p:strVal val="visible"/>
                                          </p:to>
                                        </p:set>
                                        <p:anim calcmode="lin" valueType="num">
                                          <p:cBhvr additive="base">
                                            <p:cTn id="9" dur="1250" fill="hold"/>
                                            <p:tgtEl>
                                              <p:spTgt spid="19"/>
                                            </p:tgtEl>
                                            <p:attrNameLst>
                                              <p:attrName>ppt_x</p:attrName>
                                            </p:attrNameLst>
                                          </p:cBhvr>
                                          <p:tavLst>
                                            <p:tav tm="0">
                                              <p:val>
                                                <p:strVal val="0-#ppt_w/2"/>
                                              </p:val>
                                            </p:tav>
                                            <p:tav tm="100000">
                                              <p:val>
                                                <p:strVal val="#ppt_x"/>
                                              </p:val>
                                            </p:tav>
                                          </p:tavLst>
                                        </p:anim>
                                        <p:anim calcmode="lin" valueType="num">
                                          <p:cBhvr additive="base">
                                            <p:cTn id="10" dur="1250" fill="hold"/>
                                            <p:tgtEl>
                                              <p:spTgt spid="19"/>
                                            </p:tgtEl>
                                            <p:attrNameLst>
                                              <p:attrName>ppt_y</p:attrName>
                                            </p:attrNameLst>
                                          </p:cBhvr>
                                          <p:tavLst>
                                            <p:tav tm="0">
                                              <p:val>
                                                <p:strVal val="1+#ppt_h/2"/>
                                              </p:val>
                                            </p:tav>
                                            <p:tav tm="100000">
                                              <p:val>
                                                <p:strVal val="#ppt_y"/>
                                              </p:val>
                                            </p:tav>
                                          </p:tavLst>
                                        </p:anim>
                                      </p:childTnLst>
                                    </p:cTn>
                                  </p:par>
                                  <p:par>
                                    <p:cTn id="11" presetID="42"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000"/>
                                            <p:tgtEl>
                                              <p:spTgt spid="11"/>
                                            </p:tgtEl>
                                          </p:cBhvr>
                                        </p:animEffect>
                                      </p:childTnLst>
                                    </p:cTn>
                                  </p:par>
                                  <p:par>
                                    <p:cTn id="24" presetID="63" presetClass="path" presetSubtype="0" repeatCount="indefinite" autoRev="1" fill="hold" nodeType="withEffect">
                                      <p:stCondLst>
                                        <p:cond delay="0"/>
                                      </p:stCondLst>
                                      <p:childTnLst>
                                        <p:animMotion origin="layout" path="M 2.29167E-6 4.44444E-6 L 0.09752 4.44444E-6 " pathEditMode="relative" rAng="0" ptsTypes="AA">
                                          <p:cBhvr>
                                            <p:cTn id="25" dur="5000" spd="-100000" fill="hold"/>
                                            <p:tgtEl>
                                              <p:spTgt spid="11"/>
                                            </p:tgtEl>
                                            <p:attrNameLst>
                                              <p:attrName>ppt_x</p:attrName>
                                              <p:attrName>ppt_y</p:attrName>
                                            </p:attrNameLst>
                                          </p:cBhvr>
                                          <p:rCtr x="4870" y="0"/>
                                        </p:animMotion>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par>
                                    <p:cTn id="29" presetID="63" presetClass="path" presetSubtype="0" repeatCount="indefinite" autoRev="1" fill="hold" nodeType="withEffect">
                                      <p:stCondLst>
                                        <p:cond delay="0"/>
                                      </p:stCondLst>
                                      <p:childTnLst>
                                        <p:animMotion origin="layout" path="M -1.04167E-6 -4.07407E-6 L 0.08984 0.00371 " pathEditMode="relative" rAng="0" ptsTypes="AA">
                                          <p:cBhvr>
                                            <p:cTn id="30" dur="5000" fill="hold"/>
                                            <p:tgtEl>
                                              <p:spTgt spid="14"/>
                                            </p:tgtEl>
                                            <p:attrNameLst>
                                              <p:attrName>ppt_x</p:attrName>
                                              <p:attrName>ppt_y</p:attrName>
                                            </p:attrNameLst>
                                          </p:cBhvr>
                                          <p:rCtr x="4492" y="185"/>
                                        </p:animMotion>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6" fill="hold" display="1">
                      <p:stCondLst>
                        <p:cond delay="indefinite"/>
                      </p:stCondLst>
                      <p:endCondLst>
                        <p:cond evt="onStopAudio" delay="0">
                          <p:tgtEl>
                            <p:sldTgt/>
                          </p:tgtEl>
                        </p:cond>
                      </p:endCondLst>
                    </p:cTn>
                    <p:tgtEl>
                      <p:spTgt spid="13"/>
                    </p:tgtEl>
                  </p:cMediaNode>
                </p:audio>
              </p:childTnLst>
            </p:cTn>
          </p:par>
        </p:tnLst>
        <p:bldLst>
          <p:bldP spid="12"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y2mate.com - Sound effect  Win">
            <a:hlinkClick r:id="" action="ppaction://media"/>
          </p:cNvPr>
          <p:cNvPicPr/>
          <p:nvPr>
            <a:audioFile r:link="rId1"/>
            <p:extLst>
              <p:ext uri="{DAA4B4D4-6D71-4841-9C94-3DE7FCFB9230}">
                <p14:media xmlns:p14="http://schemas.microsoft.com/office/powerpoint/2010/main" r:embed="rId2">
                  <p14:trim st="4734" end="49768"/>
                </p14:media>
              </p:ext>
            </p:extLst>
          </p:nvPr>
        </p:nvPicPr>
        <p:blipFill>
          <a:blip r:embed="rId4"/>
          <a:stretch>
            <a:fillRect/>
          </a:stretch>
        </p:blipFill>
        <p:spPr>
          <a:xfrm>
            <a:off x="12192000" y="5464812"/>
            <a:ext cx="1402080" cy="1322705"/>
          </a:xfrm>
          <a:prstGeom prst="rect">
            <a:avLst/>
          </a:prstGeom>
        </p:spPr>
      </p:pic>
      <p:pic>
        <p:nvPicPr>
          <p:cNvPr id="6"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278457"/>
            <a:ext cx="12192000" cy="1252227"/>
          </a:xfrm>
          <a:prstGeom prst="rect">
            <a:avLst/>
          </a:prstGeom>
        </p:spPr>
      </p:pic>
      <p:pic>
        <p:nvPicPr>
          <p:cNvPr id="7"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07192" y="5660230"/>
            <a:ext cx="2979637" cy="870673"/>
          </a:xfrm>
          <a:prstGeom prst="rect">
            <a:avLst/>
          </a:prstGeom>
        </p:spPr>
      </p:pic>
      <p:pic>
        <p:nvPicPr>
          <p:cNvPr id="8" name="图片 16"/>
          <p:cNvPicPr>
            <a:picLocks noChangeAspect="1"/>
          </p:cNvPicPr>
          <p:nvPr/>
        </p:nvPicPr>
        <p:blipFill rotWithShape="1">
          <a:blip r:embed="rId7">
            <a:extLst>
              <a:ext uri="{28A0092B-C50C-407E-A947-70E740481C1C}">
                <a14:useLocalDpi xmlns:a14="http://schemas.microsoft.com/office/drawing/2010/main" val="0"/>
              </a:ext>
            </a:extLst>
          </a:blip>
          <a:srcRect t="52213"/>
          <a:stretch>
            <a:fillRect/>
          </a:stretch>
        </p:blipFill>
        <p:spPr>
          <a:xfrm>
            <a:off x="171009" y="5914878"/>
            <a:ext cx="12192000" cy="735463"/>
          </a:xfrm>
          <a:prstGeom prst="rect">
            <a:avLst/>
          </a:prstGeom>
        </p:spPr>
      </p:pic>
      <p:pic>
        <p:nvPicPr>
          <p:cNvPr id="9"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84131" y="2903030"/>
            <a:ext cx="2302699" cy="2185215"/>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934" y="-49760"/>
            <a:ext cx="1798569" cy="2170687"/>
          </a:xfrm>
          <a:prstGeom prst="rect">
            <a:avLst/>
          </a:prstGeom>
        </p:spPr>
      </p:pic>
      <p:pic>
        <p:nvPicPr>
          <p:cNvPr id="11"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77520" y="366351"/>
            <a:ext cx="2155720" cy="628651"/>
          </a:xfrm>
          <a:prstGeom prst="rect">
            <a:avLst/>
          </a:prstGeom>
        </p:spPr>
      </p:pic>
      <p:pic>
        <p:nvPicPr>
          <p:cNvPr id="14" name="图片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93200" y="279619"/>
            <a:ext cx="1480533" cy="628651"/>
          </a:xfrm>
          <a:prstGeom prst="rect">
            <a:avLst/>
          </a:prstGeom>
        </p:spPr>
      </p:pic>
      <p:pic>
        <p:nvPicPr>
          <p:cNvPr id="15" name="图片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6147906"/>
            <a:ext cx="12192000" cy="710095"/>
          </a:xfrm>
          <a:prstGeom prst="rect">
            <a:avLst/>
          </a:prstGeom>
        </p:spPr>
      </p:pic>
      <p:pic>
        <p:nvPicPr>
          <p:cNvPr id="16" name="图片 2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 y="5194268"/>
            <a:ext cx="2792259" cy="1088341"/>
          </a:xfrm>
          <a:prstGeom prst="rect">
            <a:avLst/>
          </a:prstGeom>
        </p:spPr>
      </p:pic>
      <p:pic>
        <p:nvPicPr>
          <p:cNvPr id="17" name="图片 2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7744" y="3961988"/>
            <a:ext cx="2264239" cy="2775264"/>
          </a:xfrm>
          <a:prstGeom prst="rect">
            <a:avLst/>
          </a:prstGeom>
        </p:spPr>
      </p:pic>
      <p:pic>
        <p:nvPicPr>
          <p:cNvPr id="18" name="图片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6372808"/>
            <a:ext cx="12363009" cy="485192"/>
          </a:xfrm>
          <a:prstGeom prst="rect">
            <a:avLst/>
          </a:prstGeom>
        </p:spPr>
      </p:pic>
      <p:pic>
        <p:nvPicPr>
          <p:cNvPr id="19" name="图片 2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33241" y="-562117"/>
            <a:ext cx="3529769" cy="3529769"/>
          </a:xfrm>
          <a:prstGeom prst="rect">
            <a:avLst/>
          </a:prstGeom>
        </p:spPr>
      </p:pic>
      <p:sp>
        <p:nvSpPr>
          <p:cNvPr id="20" name="Hộp Văn bản 8"/>
          <p:cNvSpPr txBox="1"/>
          <p:nvPr/>
        </p:nvSpPr>
        <p:spPr>
          <a:xfrm>
            <a:off x="5326914" y="3429000"/>
            <a:ext cx="184731" cy="369332"/>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Arial"/>
              <a:sym typeface="Arial"/>
            </a:endParaRPr>
          </a:p>
        </p:txBody>
      </p:sp>
      <p:sp>
        <p:nvSpPr>
          <p:cNvPr id="12" name="Rounded Rectangular Callout 11"/>
          <p:cNvSpPr/>
          <p:nvPr/>
        </p:nvSpPr>
        <p:spPr>
          <a:xfrm>
            <a:off x="1941480" y="419554"/>
            <a:ext cx="6514097" cy="1012749"/>
          </a:xfrm>
          <a:prstGeom prst="wedgeRoundRectCallout">
            <a:avLst>
              <a:gd name="adj1" fmla="val 59319"/>
              <a:gd name="adj2" fmla="val 11119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4000" dirty="0" smtClean="0">
                <a:solidFill>
                  <a:srgbClr val="FA2448"/>
                </a:solidFill>
                <a:latin typeface="Times New Roman" panose="02020603050405020304" pitchFamily="18" charset="0"/>
                <a:cs typeface="Times New Roman" panose="02020603050405020304" pitchFamily="18" charset="0"/>
                <a:sym typeface="Arial"/>
              </a:rPr>
              <a:t>CỦNG CỐ - DẶN DÒ</a:t>
            </a:r>
            <a:endParaRPr kumimoji="0" lang="en-US" sz="4000" b="0" i="0" u="none" strike="noStrike" kern="1200" cap="none" spc="0" normalizeH="0" baseline="0" noProof="0" dirty="0">
              <a:ln>
                <a:noFill/>
              </a:ln>
              <a:solidFill>
                <a:srgbClr val="FA2448"/>
              </a:solidFill>
              <a:effectLst/>
              <a:uLnTx/>
              <a:uFillTx/>
              <a:latin typeface="Times New Roman" panose="02020603050405020304" pitchFamily="18" charset="0"/>
              <a:cs typeface="Times New Roman" panose="02020603050405020304" pitchFamily="18" charset="0"/>
              <a:sym typeface="Arial"/>
            </a:endParaRPr>
          </a:p>
        </p:txBody>
      </p:sp>
      <p:sp>
        <p:nvSpPr>
          <p:cNvPr id="22" name="Rounded Rectangular Callout 21"/>
          <p:cNvSpPr/>
          <p:nvPr/>
        </p:nvSpPr>
        <p:spPr>
          <a:xfrm>
            <a:off x="851179" y="2329688"/>
            <a:ext cx="7201139" cy="1495124"/>
          </a:xfrm>
          <a:prstGeom prst="wedgeRoundRectCallout">
            <a:avLst>
              <a:gd name="adj1" fmla="val 59319"/>
              <a:gd name="adj2" fmla="val 11119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377" rtl="0" eaLnBrk="1" fontAlgn="auto" latinLnBrk="0" hangingPunct="1">
              <a:lnSpc>
                <a:spcPct val="100000"/>
              </a:lnSpc>
              <a:spcBef>
                <a:spcPts val="0"/>
              </a:spcBef>
              <a:spcAft>
                <a:spcPts val="0"/>
              </a:spcAft>
              <a:buClrTx/>
              <a:buSzTx/>
              <a:buFontTx/>
              <a:buChar char="-"/>
              <a:tabLst/>
              <a:defRPr/>
            </a:pPr>
            <a:r>
              <a:rPr lang="en-US" sz="4000" dirty="0" err="1" smtClean="0">
                <a:solidFill>
                  <a:srgbClr val="FA2448"/>
                </a:solidFill>
                <a:latin typeface="Times New Roman" panose="02020603050405020304" pitchFamily="18" charset="0"/>
                <a:cs typeface="Times New Roman" panose="02020603050405020304" pitchFamily="18" charset="0"/>
                <a:sym typeface="Arial"/>
              </a:rPr>
              <a:t>Về</a:t>
            </a:r>
            <a:r>
              <a:rPr lang="en-US" sz="4000" dirty="0" smtClean="0">
                <a:solidFill>
                  <a:srgbClr val="FA2448"/>
                </a:solidFill>
                <a:latin typeface="Times New Roman" panose="02020603050405020304" pitchFamily="18" charset="0"/>
                <a:cs typeface="Times New Roman" panose="02020603050405020304" pitchFamily="18" charset="0"/>
                <a:sym typeface="Arial"/>
              </a:rPr>
              <a:t> </a:t>
            </a:r>
            <a:r>
              <a:rPr lang="en-US" sz="4000" dirty="0" err="1" smtClean="0">
                <a:solidFill>
                  <a:srgbClr val="FA2448"/>
                </a:solidFill>
                <a:latin typeface="Times New Roman" panose="02020603050405020304" pitchFamily="18" charset="0"/>
                <a:cs typeface="Times New Roman" panose="02020603050405020304" pitchFamily="18" charset="0"/>
                <a:sym typeface="Arial"/>
              </a:rPr>
              <a:t>xem</a:t>
            </a:r>
            <a:r>
              <a:rPr lang="en-US" sz="4000" dirty="0" smtClean="0">
                <a:solidFill>
                  <a:srgbClr val="FA2448"/>
                </a:solidFill>
                <a:latin typeface="Times New Roman" panose="02020603050405020304" pitchFamily="18" charset="0"/>
                <a:cs typeface="Times New Roman" panose="02020603050405020304" pitchFamily="18" charset="0"/>
                <a:sym typeface="Arial"/>
              </a:rPr>
              <a:t> </a:t>
            </a:r>
            <a:r>
              <a:rPr lang="en-US" sz="4000" dirty="0" err="1" smtClean="0">
                <a:solidFill>
                  <a:srgbClr val="FA2448"/>
                </a:solidFill>
                <a:latin typeface="Times New Roman" panose="02020603050405020304" pitchFamily="18" charset="0"/>
                <a:cs typeface="Times New Roman" panose="02020603050405020304" pitchFamily="18" charset="0"/>
                <a:sym typeface="Arial"/>
              </a:rPr>
              <a:t>lại</a:t>
            </a:r>
            <a:r>
              <a:rPr lang="en-US" sz="4000" dirty="0" smtClean="0">
                <a:solidFill>
                  <a:srgbClr val="FA2448"/>
                </a:solidFill>
                <a:latin typeface="Times New Roman" panose="02020603050405020304" pitchFamily="18" charset="0"/>
                <a:cs typeface="Times New Roman" panose="02020603050405020304" pitchFamily="18" charset="0"/>
                <a:sym typeface="Arial"/>
              </a:rPr>
              <a:t> </a:t>
            </a:r>
            <a:r>
              <a:rPr lang="en-US" sz="4000" dirty="0" err="1" smtClean="0">
                <a:solidFill>
                  <a:srgbClr val="FA2448"/>
                </a:solidFill>
                <a:latin typeface="Times New Roman" panose="02020603050405020304" pitchFamily="18" charset="0"/>
                <a:cs typeface="Times New Roman" panose="02020603050405020304" pitchFamily="18" charset="0"/>
                <a:sym typeface="Arial"/>
              </a:rPr>
              <a:t>bài</a:t>
            </a:r>
            <a:endParaRPr lang="en-US" sz="4000" dirty="0" smtClean="0">
              <a:solidFill>
                <a:srgbClr val="FA2448"/>
              </a:solidFill>
              <a:latin typeface="Times New Roman" panose="02020603050405020304" pitchFamily="18" charset="0"/>
              <a:cs typeface="Times New Roman" panose="02020603050405020304" pitchFamily="18" charset="0"/>
              <a:sym typeface="Arial"/>
            </a:endParaRPr>
          </a:p>
          <a:p>
            <a:pPr marL="571500" marR="0" lvl="0" indent="-571500" algn="ctr" defTabSz="914377" rtl="0" eaLnBrk="1" fontAlgn="auto" latinLnBrk="0" hangingPunct="1">
              <a:lnSpc>
                <a:spcPct val="100000"/>
              </a:lnSpc>
              <a:spcBef>
                <a:spcPts val="0"/>
              </a:spcBef>
              <a:spcAft>
                <a:spcPts val="0"/>
              </a:spcAft>
              <a:buClrTx/>
              <a:buSzTx/>
              <a:buFontTx/>
              <a:buChar char="-"/>
              <a:tabLst/>
              <a:defRPr/>
            </a:pPr>
            <a:r>
              <a:rPr lang="en-US" sz="4000" dirty="0" err="1" smtClean="0">
                <a:solidFill>
                  <a:srgbClr val="FA2448"/>
                </a:solidFill>
                <a:latin typeface="Times New Roman" panose="02020603050405020304" pitchFamily="18" charset="0"/>
                <a:cs typeface="Times New Roman" panose="02020603050405020304" pitchFamily="18" charset="0"/>
                <a:sym typeface="Arial"/>
              </a:rPr>
              <a:t>Chuẩn</a:t>
            </a:r>
            <a:r>
              <a:rPr lang="en-US" sz="4000" dirty="0" smtClean="0">
                <a:solidFill>
                  <a:srgbClr val="FA2448"/>
                </a:solidFill>
                <a:latin typeface="Times New Roman" panose="02020603050405020304" pitchFamily="18" charset="0"/>
                <a:cs typeface="Times New Roman" panose="02020603050405020304" pitchFamily="18" charset="0"/>
                <a:sym typeface="Arial"/>
              </a:rPr>
              <a:t> </a:t>
            </a:r>
            <a:r>
              <a:rPr lang="en-US" sz="4000" dirty="0" err="1" smtClean="0">
                <a:solidFill>
                  <a:srgbClr val="FA2448"/>
                </a:solidFill>
                <a:latin typeface="Times New Roman" panose="02020603050405020304" pitchFamily="18" charset="0"/>
                <a:cs typeface="Times New Roman" panose="02020603050405020304" pitchFamily="18" charset="0"/>
                <a:sym typeface="Arial"/>
              </a:rPr>
              <a:t>bị</a:t>
            </a:r>
            <a:r>
              <a:rPr lang="en-US" sz="4000" dirty="0" smtClean="0">
                <a:solidFill>
                  <a:srgbClr val="FA2448"/>
                </a:solidFill>
                <a:latin typeface="Times New Roman" panose="02020603050405020304" pitchFamily="18" charset="0"/>
                <a:cs typeface="Times New Roman" panose="02020603050405020304" pitchFamily="18" charset="0"/>
                <a:sym typeface="Arial"/>
              </a:rPr>
              <a:t> </a:t>
            </a:r>
            <a:r>
              <a:rPr lang="en-US" sz="4000" dirty="0" err="1" smtClean="0">
                <a:solidFill>
                  <a:srgbClr val="FA2448"/>
                </a:solidFill>
                <a:latin typeface="Times New Roman" panose="02020603050405020304" pitchFamily="18" charset="0"/>
                <a:cs typeface="Times New Roman" panose="02020603050405020304" pitchFamily="18" charset="0"/>
                <a:sym typeface="Arial"/>
              </a:rPr>
              <a:t>bài</a:t>
            </a:r>
            <a:r>
              <a:rPr lang="en-US" sz="4000" dirty="0" smtClean="0">
                <a:solidFill>
                  <a:srgbClr val="FA2448"/>
                </a:solidFill>
                <a:latin typeface="Times New Roman" panose="02020603050405020304" pitchFamily="18" charset="0"/>
                <a:cs typeface="Times New Roman" panose="02020603050405020304" pitchFamily="18" charset="0"/>
                <a:sym typeface="Arial"/>
              </a:rPr>
              <a:t> </a:t>
            </a:r>
            <a:r>
              <a:rPr lang="en-US" sz="4000" dirty="0" err="1" smtClean="0">
                <a:solidFill>
                  <a:srgbClr val="FA2448"/>
                </a:solidFill>
                <a:latin typeface="Times New Roman" panose="02020603050405020304" pitchFamily="18" charset="0"/>
                <a:cs typeface="Times New Roman" panose="02020603050405020304" pitchFamily="18" charset="0"/>
                <a:sym typeface="Arial"/>
              </a:rPr>
              <a:t>sau</a:t>
            </a:r>
            <a:endParaRPr kumimoji="0" lang="en-US" sz="4000" b="0" i="0" u="none" strike="noStrike" kern="1200" cap="none" spc="0" normalizeH="0" baseline="0" noProof="0" dirty="0">
              <a:ln>
                <a:noFill/>
              </a:ln>
              <a:solidFill>
                <a:srgbClr val="FA2448"/>
              </a:solidFill>
              <a:effectLst/>
              <a:uLnTx/>
              <a:uFillTx/>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386478713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9706" fill="hold"/>
                                            <p:tgtEl>
                                              <p:spTgt spid="13"/>
                                            </p:tgtEl>
                                          </p:cBhvr>
                                        </p:cmd>
                                      </p:childTnLst>
                                    </p:cTn>
                                  </p:par>
                                  <p:par>
                                    <p:cTn id="7" presetID="2" presetClass="entr" presetSubtype="12" fill="hold" nodeType="withEffect" p14:presetBounceEnd="40000">
                                      <p:stCondLst>
                                        <p:cond delay="0"/>
                                      </p:stCondLst>
                                      <p:childTnLst>
                                        <p:set>
                                          <p:cBhvr>
                                            <p:cTn id="8" dur="1" fill="hold">
                                              <p:stCondLst>
                                                <p:cond delay="0"/>
                                              </p:stCondLst>
                                            </p:cTn>
                                            <p:tgtEl>
                                              <p:spTgt spid="19"/>
                                            </p:tgtEl>
                                            <p:attrNameLst>
                                              <p:attrName>style.visibility</p:attrName>
                                            </p:attrNameLst>
                                          </p:cBhvr>
                                          <p:to>
                                            <p:strVal val="visible"/>
                                          </p:to>
                                        </p:set>
                                        <p:anim calcmode="lin" valueType="num" p14:bounceEnd="40000">
                                          <p:cBhvr additive="base">
                                            <p:cTn id="9" dur="125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10" dur="1250" fill="hold"/>
                                            <p:tgtEl>
                                              <p:spTgt spid="19"/>
                                            </p:tgtEl>
                                            <p:attrNameLst>
                                              <p:attrName>ppt_y</p:attrName>
                                            </p:attrNameLst>
                                          </p:cBhvr>
                                          <p:tavLst>
                                            <p:tav tm="0">
                                              <p:val>
                                                <p:strVal val="1+#ppt_h/2"/>
                                              </p:val>
                                            </p:tav>
                                            <p:tav tm="100000">
                                              <p:val>
                                                <p:strVal val="#ppt_y"/>
                                              </p:val>
                                            </p:tav>
                                          </p:tavLst>
                                        </p:anim>
                                      </p:childTnLst>
                                    </p:cTn>
                                  </p:par>
                                  <p:par>
                                    <p:cTn id="11" presetID="42"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000"/>
                                            <p:tgtEl>
                                              <p:spTgt spid="11"/>
                                            </p:tgtEl>
                                          </p:cBhvr>
                                        </p:animEffect>
                                      </p:childTnLst>
                                    </p:cTn>
                                  </p:par>
                                  <p:par>
                                    <p:cTn id="24" presetID="63" presetClass="path" presetSubtype="0" repeatCount="indefinite" autoRev="1" fill="hold" nodeType="withEffect">
                                      <p:stCondLst>
                                        <p:cond delay="0"/>
                                      </p:stCondLst>
                                      <p:childTnLst>
                                        <p:animMotion origin="layout" path="M 2.29167E-6 4.44444E-6 L 0.09752 4.44444E-6 " pathEditMode="relative" rAng="0" ptsTypes="AA">
                                          <p:cBhvr>
                                            <p:cTn id="25" dur="5000" spd="-100000" fill="hold"/>
                                            <p:tgtEl>
                                              <p:spTgt spid="11"/>
                                            </p:tgtEl>
                                            <p:attrNameLst>
                                              <p:attrName>ppt_x</p:attrName>
                                              <p:attrName>ppt_y</p:attrName>
                                            </p:attrNameLst>
                                          </p:cBhvr>
                                          <p:rCtr x="4870" y="0"/>
                                        </p:animMotion>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par>
                                    <p:cTn id="29" presetID="63" presetClass="path" presetSubtype="0" repeatCount="indefinite" autoRev="1" fill="hold" nodeType="withEffect">
                                      <p:stCondLst>
                                        <p:cond delay="0"/>
                                      </p:stCondLst>
                                      <p:childTnLst>
                                        <p:animMotion origin="layout" path="M -1.04167E-6 -4.07407E-6 L 0.08984 0.00371 " pathEditMode="relative" rAng="0" ptsTypes="AA">
                                          <p:cBhvr>
                                            <p:cTn id="30" dur="5000" fill="hold"/>
                                            <p:tgtEl>
                                              <p:spTgt spid="14"/>
                                            </p:tgtEl>
                                            <p:attrNameLst>
                                              <p:attrName>ppt_x</p:attrName>
                                              <p:attrName>ppt_y</p:attrName>
                                            </p:attrNameLst>
                                          </p:cBhvr>
                                          <p:rCtr x="4492" y="185"/>
                                        </p:animMotion>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41" fill="hold" display="1">
                      <p:stCondLst>
                        <p:cond delay="indefinite"/>
                      </p:stCondLst>
                      <p:endCondLst>
                        <p:cond evt="onStopAudio" delay="0">
                          <p:tgtEl>
                            <p:sldTgt/>
                          </p:tgtEl>
                        </p:cond>
                      </p:endCondLst>
                    </p:cTn>
                    <p:tgtEl>
                      <p:spTgt spid="13"/>
                    </p:tgtEl>
                  </p:cMediaNode>
                </p:audio>
              </p:childTnLst>
            </p:cTn>
          </p:par>
        </p:tnLst>
        <p:bldLst>
          <p:bldP spid="12" grpId="0" animBg="1"/>
          <p:bldP spid="2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9706" fill="hold"/>
                                            <p:tgtEl>
                                              <p:spTgt spid="13"/>
                                            </p:tgtEl>
                                          </p:cBhvr>
                                        </p:cmd>
                                      </p:childTnLst>
                                    </p:cTn>
                                  </p:par>
                                  <p:par>
                                    <p:cTn id="7" presetID="2" presetClass="entr" presetSubtype="12" fill="hold" nodeType="withEffect">
                                      <p:stCondLst>
                                        <p:cond delay="0"/>
                                      </p:stCondLst>
                                      <p:childTnLst>
                                        <p:set>
                                          <p:cBhvr>
                                            <p:cTn id="8" dur="1" fill="hold">
                                              <p:stCondLst>
                                                <p:cond delay="0"/>
                                              </p:stCondLst>
                                            </p:cTn>
                                            <p:tgtEl>
                                              <p:spTgt spid="19"/>
                                            </p:tgtEl>
                                            <p:attrNameLst>
                                              <p:attrName>style.visibility</p:attrName>
                                            </p:attrNameLst>
                                          </p:cBhvr>
                                          <p:to>
                                            <p:strVal val="visible"/>
                                          </p:to>
                                        </p:set>
                                        <p:anim calcmode="lin" valueType="num">
                                          <p:cBhvr additive="base">
                                            <p:cTn id="9" dur="1250" fill="hold"/>
                                            <p:tgtEl>
                                              <p:spTgt spid="19"/>
                                            </p:tgtEl>
                                            <p:attrNameLst>
                                              <p:attrName>ppt_x</p:attrName>
                                            </p:attrNameLst>
                                          </p:cBhvr>
                                          <p:tavLst>
                                            <p:tav tm="0">
                                              <p:val>
                                                <p:strVal val="0-#ppt_w/2"/>
                                              </p:val>
                                            </p:tav>
                                            <p:tav tm="100000">
                                              <p:val>
                                                <p:strVal val="#ppt_x"/>
                                              </p:val>
                                            </p:tav>
                                          </p:tavLst>
                                        </p:anim>
                                        <p:anim calcmode="lin" valueType="num">
                                          <p:cBhvr additive="base">
                                            <p:cTn id="10" dur="1250" fill="hold"/>
                                            <p:tgtEl>
                                              <p:spTgt spid="19"/>
                                            </p:tgtEl>
                                            <p:attrNameLst>
                                              <p:attrName>ppt_y</p:attrName>
                                            </p:attrNameLst>
                                          </p:cBhvr>
                                          <p:tavLst>
                                            <p:tav tm="0">
                                              <p:val>
                                                <p:strVal val="1+#ppt_h/2"/>
                                              </p:val>
                                            </p:tav>
                                            <p:tav tm="100000">
                                              <p:val>
                                                <p:strVal val="#ppt_y"/>
                                              </p:val>
                                            </p:tav>
                                          </p:tavLst>
                                        </p:anim>
                                      </p:childTnLst>
                                    </p:cTn>
                                  </p:par>
                                  <p:par>
                                    <p:cTn id="11" presetID="42"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000"/>
                                            <p:tgtEl>
                                              <p:spTgt spid="11"/>
                                            </p:tgtEl>
                                          </p:cBhvr>
                                        </p:animEffect>
                                      </p:childTnLst>
                                    </p:cTn>
                                  </p:par>
                                  <p:par>
                                    <p:cTn id="24" presetID="63" presetClass="path" presetSubtype="0" repeatCount="indefinite" autoRev="1" fill="hold" nodeType="withEffect">
                                      <p:stCondLst>
                                        <p:cond delay="0"/>
                                      </p:stCondLst>
                                      <p:childTnLst>
                                        <p:animMotion origin="layout" path="M 2.29167E-6 4.44444E-6 L 0.09752 4.44444E-6 " pathEditMode="relative" rAng="0" ptsTypes="AA">
                                          <p:cBhvr>
                                            <p:cTn id="25" dur="5000" spd="-100000" fill="hold"/>
                                            <p:tgtEl>
                                              <p:spTgt spid="11"/>
                                            </p:tgtEl>
                                            <p:attrNameLst>
                                              <p:attrName>ppt_x</p:attrName>
                                              <p:attrName>ppt_y</p:attrName>
                                            </p:attrNameLst>
                                          </p:cBhvr>
                                          <p:rCtr x="4870" y="0"/>
                                        </p:animMotion>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par>
                                    <p:cTn id="29" presetID="63" presetClass="path" presetSubtype="0" repeatCount="indefinite" autoRev="1" fill="hold" nodeType="withEffect">
                                      <p:stCondLst>
                                        <p:cond delay="0"/>
                                      </p:stCondLst>
                                      <p:childTnLst>
                                        <p:animMotion origin="layout" path="M -1.04167E-6 -4.07407E-6 L 0.08984 0.00371 " pathEditMode="relative" rAng="0" ptsTypes="AA">
                                          <p:cBhvr>
                                            <p:cTn id="30" dur="5000" fill="hold"/>
                                            <p:tgtEl>
                                              <p:spTgt spid="14"/>
                                            </p:tgtEl>
                                            <p:attrNameLst>
                                              <p:attrName>ppt_x</p:attrName>
                                              <p:attrName>ppt_y</p:attrName>
                                            </p:attrNameLst>
                                          </p:cBhvr>
                                          <p:rCtr x="4492" y="185"/>
                                        </p:animMotion>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41" fill="hold" display="1">
                      <p:stCondLst>
                        <p:cond delay="indefinite"/>
                      </p:stCondLst>
                      <p:endCondLst>
                        <p:cond evt="onStopAudio" delay="0">
                          <p:tgtEl>
                            <p:sldTgt/>
                          </p:tgtEl>
                        </p:cond>
                      </p:endCondLst>
                    </p:cTn>
                    <p:tgtEl>
                      <p:spTgt spid="13"/>
                    </p:tgtEl>
                  </p:cMediaNode>
                </p:audio>
              </p:childTnLst>
            </p:cTn>
          </p:par>
        </p:tnLst>
        <p:bldLst>
          <p:bldP spid="12" grpId="0" animBg="1"/>
          <p:bldP spid="22"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3">
            <a:extLst>
              <a:ext uri="{FF2B5EF4-FFF2-40B4-BE49-F238E27FC236}">
                <a16:creationId xmlns:a16="http://schemas.microsoft.com/office/drawing/2014/main" id="{F4E71971-1D88-0C0A-490A-DDF9F155D60A}"/>
              </a:ext>
            </a:extLst>
          </p:cNvPr>
          <p:cNvSpPr/>
          <p:nvPr/>
        </p:nvSpPr>
        <p:spPr>
          <a:xfrm>
            <a:off x="1816291" y="1767859"/>
            <a:ext cx="7865706" cy="3797025"/>
          </a:xfrm>
          <a:prstGeom prst="roundRect">
            <a:avLst>
              <a:gd name="adj" fmla="val 11731"/>
            </a:avLst>
          </a:prstGeom>
          <a:solidFill>
            <a:sysClr val="window" lastClr="FFFFFF">
              <a:alpha val="91000"/>
            </a:sysClr>
          </a:solidFill>
          <a:ln w="25400" cap="flat" cmpd="sng" algn="ctr">
            <a:noFill/>
            <a:prstDash val="solid"/>
          </a:ln>
          <a:effectLst/>
        </p:spPr>
        <p:txBody>
          <a:bodyPr rtlCol="0"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915C0BBC-BFFF-6D16-0EDE-0267DCF67C42}"/>
              </a:ext>
            </a:extLst>
          </p:cNvPr>
          <p:cNvPicPr>
            <a:picLocks noChangeAspect="1"/>
          </p:cNvPicPr>
          <p:nvPr/>
        </p:nvPicPr>
        <p:blipFill>
          <a:blip r:embed="rId2"/>
          <a:stretch>
            <a:fillRect/>
          </a:stretch>
        </p:blipFill>
        <p:spPr>
          <a:xfrm>
            <a:off x="1535470" y="1967409"/>
            <a:ext cx="8722996" cy="3017389"/>
          </a:xfrm>
          <a:prstGeom prst="rect">
            <a:avLst/>
          </a:prstGeom>
        </p:spPr>
      </p:pic>
      <p:pic>
        <p:nvPicPr>
          <p:cNvPr id="8"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88792" y="-393017"/>
            <a:ext cx="3529769" cy="3529769"/>
          </a:xfrm>
          <a:prstGeom prst="rect">
            <a:avLst/>
          </a:prstGeom>
        </p:spPr>
      </p:pic>
      <p:pic>
        <p:nvPicPr>
          <p:cNvPr id="10"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18817" y="3760019"/>
            <a:ext cx="2302699" cy="2185215"/>
          </a:xfrm>
          <a:prstGeom prst="rect">
            <a:avLst/>
          </a:prstGeom>
        </p:spPr>
      </p:pic>
      <p:pic>
        <p:nvPicPr>
          <p:cNvPr id="11"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796" y="251534"/>
            <a:ext cx="2302699" cy="2185215"/>
          </a:xfrm>
          <a:prstGeom prst="rect">
            <a:avLst/>
          </a:prstGeom>
        </p:spPr>
      </p:pic>
    </p:spTree>
    <p:extLst>
      <p:ext uri="{BB962C8B-B14F-4D97-AF65-F5344CB8AC3E}">
        <p14:creationId xmlns:p14="http://schemas.microsoft.com/office/powerpoint/2010/main" val="311886640"/>
      </p:ext>
    </p:extLst>
  </p:cSld>
  <p:clrMapOvr>
    <a:masterClrMapping/>
  </p:clrMapOvr>
  <p:transition spd="slow" advClick="0" advTm="2000">
    <p:randomBar dir="vert"/>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 presetClass="entr" presetSubtype="12" fill="hold" nodeType="withEffect" p14:presetBounceEnd="40000">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14:bounceEnd="40000">
                                          <p:cBhvr additive="base">
                                            <p:cTn id="16" dur="125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7" dur="1250" fill="hold"/>
                                            <p:tgtEl>
                                              <p:spTgt spid="8"/>
                                            </p:tgtEl>
                                            <p:attrNameLst>
                                              <p:attrName>ppt_y</p:attrName>
                                            </p:attrNameLst>
                                          </p:cBhvr>
                                          <p:tavLst>
                                            <p:tav tm="0">
                                              <p:val>
                                                <p:strVal val="1+#ppt_h/2"/>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 presetClass="entr" presetSubtype="12"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250" fill="hold"/>
                                            <p:tgtEl>
                                              <p:spTgt spid="8"/>
                                            </p:tgtEl>
                                            <p:attrNameLst>
                                              <p:attrName>ppt_x</p:attrName>
                                            </p:attrNameLst>
                                          </p:cBhvr>
                                          <p:tavLst>
                                            <p:tav tm="0">
                                              <p:val>
                                                <p:strVal val="0-#ppt_w/2"/>
                                              </p:val>
                                            </p:tav>
                                            <p:tav tm="100000">
                                              <p:val>
                                                <p:strVal val="#ppt_x"/>
                                              </p:val>
                                            </p:tav>
                                          </p:tavLst>
                                        </p:anim>
                                        <p:anim calcmode="lin" valueType="num">
                                          <p:cBhvr additive="base">
                                            <p:cTn id="17" dur="1250" fill="hold"/>
                                            <p:tgtEl>
                                              <p:spTgt spid="8"/>
                                            </p:tgtEl>
                                            <p:attrNameLst>
                                              <p:attrName>ppt_y</p:attrName>
                                            </p:attrNameLst>
                                          </p:cBhvr>
                                          <p:tavLst>
                                            <p:tav tm="0">
                                              <p:val>
                                                <p:strVal val="1+#ppt_h/2"/>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3">
      <a:majorFont>
        <a:latin typeface="Arial Black"/>
        <a:ea typeface="方正少儿简体"/>
        <a:cs typeface=""/>
      </a:majorFont>
      <a:minorFont>
        <a:latin typeface="Arial"/>
        <a:ea typeface="方正卡通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cience Subject for Pre-K: Observe insect life by Slidesgo">
  <a:themeElements>
    <a:clrScheme name="Simple Light">
      <a:dk1>
        <a:srgbClr val="434343"/>
      </a:dk1>
      <a:lt1>
        <a:srgbClr val="FFFFFF"/>
      </a:lt1>
      <a:dk2>
        <a:srgbClr val="2270B6"/>
      </a:dk2>
      <a:lt2>
        <a:srgbClr val="A9CF54"/>
      </a:lt2>
      <a:accent1>
        <a:srgbClr val="8DAA5D"/>
      </a:accent1>
      <a:accent2>
        <a:srgbClr val="FFC200"/>
      </a:accent2>
      <a:accent3>
        <a:srgbClr val="FF6E85"/>
      </a:accent3>
      <a:accent4>
        <a:srgbClr val="EE324F"/>
      </a:accent4>
      <a:accent5>
        <a:srgbClr val="968DFF"/>
      </a:accent5>
      <a:accent6>
        <a:srgbClr val="5A4833"/>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Giant Doodles Newsletter by Slidesgo">
  <a:themeElements>
    <a:clrScheme name="Simple Light">
      <a:dk1>
        <a:srgbClr val="002969"/>
      </a:dk1>
      <a:lt1>
        <a:srgbClr val="FFFFFF"/>
      </a:lt1>
      <a:dk2>
        <a:srgbClr val="698A9D"/>
      </a:dk2>
      <a:lt2>
        <a:srgbClr val="EEEEEE"/>
      </a:lt2>
      <a:accent1>
        <a:srgbClr val="FE98B0"/>
      </a:accent1>
      <a:accent2>
        <a:srgbClr val="12B6C2"/>
      </a:accent2>
      <a:accent3>
        <a:srgbClr val="9DDDD1"/>
      </a:accent3>
      <a:accent4>
        <a:srgbClr val="F67A62"/>
      </a:accent4>
      <a:accent5>
        <a:srgbClr val="FFC6BB"/>
      </a:accent5>
      <a:accent6>
        <a:srgbClr val="FECE5F"/>
      </a:accent6>
      <a:hlink>
        <a:srgbClr val="00296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Office 主题​​">
  <a:themeElements>
    <a:clrScheme name="Office">
      <a:dk1>
        <a:srgbClr val="000000"/>
      </a:dk1>
      <a:lt1>
        <a:srgbClr val="FFFFFF"/>
      </a:lt1>
      <a:dk2>
        <a:srgbClr val="778495"/>
      </a:dk2>
      <a:lt2>
        <a:srgbClr val="F0F0F0"/>
      </a:lt2>
      <a:accent1>
        <a:srgbClr val="168C8C"/>
      </a:accent1>
      <a:accent2>
        <a:srgbClr val="F59E00"/>
      </a:accent2>
      <a:accent3>
        <a:srgbClr val="B5E6D9"/>
      </a:accent3>
      <a:accent4>
        <a:srgbClr val="B4D9C4"/>
      </a:accent4>
      <a:accent5>
        <a:srgbClr val="BCD97E"/>
      </a:accent5>
      <a:accent6>
        <a:srgbClr val="99C53B"/>
      </a:accent6>
      <a:hlink>
        <a:srgbClr val="168C8C"/>
      </a:hlink>
      <a:folHlink>
        <a:srgbClr val="BFBFB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848</Words>
  <Application>Microsoft Office PowerPoint</Application>
  <PresentationFormat>Widescreen</PresentationFormat>
  <Paragraphs>60</Paragraphs>
  <Slides>27</Slides>
  <Notes>5</Notes>
  <HiddenSlides>0</HiddenSlides>
  <MMClips>3</MMClips>
  <ScaleCrop>false</ScaleCrop>
  <HeadingPairs>
    <vt:vector size="6" baseType="variant">
      <vt:variant>
        <vt:lpstr>Fonts Used</vt:lpstr>
      </vt:variant>
      <vt:variant>
        <vt:i4>27</vt:i4>
      </vt:variant>
      <vt:variant>
        <vt:lpstr>Theme</vt:lpstr>
      </vt:variant>
      <vt:variant>
        <vt:i4>6</vt:i4>
      </vt:variant>
      <vt:variant>
        <vt:lpstr>Slide Titles</vt:lpstr>
      </vt:variant>
      <vt:variant>
        <vt:i4>27</vt:i4>
      </vt:variant>
    </vt:vector>
  </HeadingPairs>
  <TitlesOfParts>
    <vt:vector size="60" baseType="lpstr">
      <vt:lpstr>微软雅黑</vt:lpstr>
      <vt:lpstr>.VnTime</vt:lpstr>
      <vt:lpstr>Amatic SC</vt:lpstr>
      <vt:lpstr>Anaheim</vt:lpstr>
      <vt:lpstr>Arial</vt:lpstr>
      <vt:lpstr>Arial Black</vt:lpstr>
      <vt:lpstr>Baloo 2</vt:lpstr>
      <vt:lpstr>Calibri</vt:lpstr>
      <vt:lpstr>Calibri Light</vt:lpstr>
      <vt:lpstr>Cambria</vt:lpstr>
      <vt:lpstr>等线</vt:lpstr>
      <vt:lpstr>Didact Gothic</vt:lpstr>
      <vt:lpstr>Lato Hairline</vt:lpstr>
      <vt:lpstr>Lato Light</vt:lpstr>
      <vt:lpstr>Lato Regular</vt:lpstr>
      <vt:lpstr>Livvic</vt:lpstr>
      <vt:lpstr>Nunito</vt:lpstr>
      <vt:lpstr>Pattaya</vt:lpstr>
      <vt:lpstr>Ranchers</vt:lpstr>
      <vt:lpstr>Roboto Condensed Light</vt:lpstr>
      <vt:lpstr>Rubik</vt:lpstr>
      <vt:lpstr>黑体</vt:lpstr>
      <vt:lpstr>Tahoma</vt:lpstr>
      <vt:lpstr>Times New Roman</vt:lpstr>
      <vt:lpstr>思源黑体 CN Bold</vt:lpstr>
      <vt:lpstr>方正卡通简体</vt:lpstr>
      <vt:lpstr>方正少儿简体</vt:lpstr>
      <vt:lpstr>1_Office Theme</vt:lpstr>
      <vt:lpstr>Theme74</vt:lpstr>
      <vt:lpstr>1_Office 主题​​</vt:lpstr>
      <vt:lpstr>Science Subject for Pre-K: Observe insect life by Slidesgo</vt:lpstr>
      <vt:lpstr>Giant Doodles Newsletter by Slidesgo</vt:lpstr>
      <vt:lpstr>3_Office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HP</cp:lastModifiedBy>
  <cp:revision>37</cp:revision>
  <dcterms:created xsi:type="dcterms:W3CDTF">2023-11-11T06:14:58Z</dcterms:created>
  <dcterms:modified xsi:type="dcterms:W3CDTF">2025-01-16T02:30:02Z</dcterms:modified>
</cp:coreProperties>
</file>